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jpg" ContentType="image/jpeg"/>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ppt/presentation.xml" ContentType="application/vnd.openxmlformats-officedocument.presentationml.presentation.main+xml"/>
  <Override PartName="/ppt/metadata" ContentType="application/binary"/>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custom-properties" Target="docProps/custom.xml"/><Relationship Id="rId2" Type="http://schemas.openxmlformats.org/officeDocument/2006/relationships/officeDocument" Target="ppt/presentation.xml"/><Relationship Id="rId1"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99" r:id="rId5"/>
    <p:sldMasterId id="2147483750"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Lst>
  <p:sldSz cy="5143500" cx="9144000"/>
  <p:notesSz cx="6858000" cy="9144000"/>
  <p:embeddedFontLst>
    <p:embeddedFont>
      <p:font typeface="Permanent Marker"/>
      <p:regular r:id="rId27"/>
    </p:embeddedFont>
    <p:embeddedFont>
      <p:font typeface="Itim"/>
      <p:regular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576">
          <p15:clr>
            <a:srgbClr val="FF0000"/>
          </p15:clr>
        </p15:guide>
        <p15:guide id="2" pos="454">
          <p15:clr>
            <a:srgbClr val="FF0000"/>
          </p15:clr>
        </p15:guide>
        <p15:guide id="3" pos="5306">
          <p15:clr>
            <a:srgbClr val="FF0000"/>
          </p15:clr>
        </p15:guide>
        <p15:guide id="4" orient="horz" pos="2952">
          <p15:clr>
            <a:srgbClr val="FF0000"/>
          </p15:clr>
        </p15:guide>
        <p15:guide id="5" orient="horz" pos="288">
          <p15:clr>
            <a:srgbClr val="00FF00"/>
          </p15:clr>
        </p15:guide>
      </p15:sldGuideLst>
    </p:ext>
    <p:ext uri="GoogleSlidesCustomDataVersion2">
      <go:slidesCustomData xmlns:go="http://customooxmlschemas.google.com/" r:id="rId29" roundtripDataSignature="AMtx7mijC5fvRSlJPOSTpm/8ZufbkfZVr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576" orient="horz"/>
        <p:guide pos="454"/>
        <p:guide pos="5306"/>
        <p:guide pos="2952" orient="horz"/>
        <p:guide pos="288" orient="horz"/>
      </p:guideLst>
    </p:cSldViewPr>
  </p:slideViewPr>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26" Type="http://schemas.openxmlformats.org/officeDocument/2006/relationships/slide" Target="slides/slide19.xml"/><Relationship Id="rId13" Type="http://schemas.openxmlformats.org/officeDocument/2006/relationships/slide" Target="slides/slide6.xml"/><Relationship Id="rId18" Type="http://schemas.openxmlformats.org/officeDocument/2006/relationships/slide" Target="slides/slide11.xml"/><Relationship Id="rId3" Type="http://schemas.openxmlformats.org/officeDocument/2006/relationships/presProps" Target="presProps.xml"/><Relationship Id="rId21" Type="http://schemas.openxmlformats.org/officeDocument/2006/relationships/slide" Target="slides/slide14.xml"/><Relationship Id="rId7" Type="http://schemas.openxmlformats.org/officeDocument/2006/relationships/notesMaster" Target="notesMasters/notesMaster1.xml"/><Relationship Id="rId25" Type="http://schemas.openxmlformats.org/officeDocument/2006/relationships/slide" Target="slides/slide18.xml"/><Relationship Id="rId12" Type="http://schemas.openxmlformats.org/officeDocument/2006/relationships/slide" Target="slides/slide5.xml"/><Relationship Id="rId17" Type="http://schemas.openxmlformats.org/officeDocument/2006/relationships/slide" Target="slides/slide10.xml"/><Relationship Id="rId2" Type="http://schemas.openxmlformats.org/officeDocument/2006/relationships/viewProps" Target="viewProps.xml"/><Relationship Id="rId20" Type="http://schemas.openxmlformats.org/officeDocument/2006/relationships/slide" Target="slides/slide13.xml"/><Relationship Id="rId29" Type="http://customschemas.google.com/relationships/presentationmetadata" Target="metadata"/><Relationship Id="rId16" Type="http://schemas.openxmlformats.org/officeDocument/2006/relationships/slide" Target="slides/slide9.xml"/><Relationship Id="rId1" Type="http://schemas.openxmlformats.org/officeDocument/2006/relationships/theme" Target="theme/theme2.xml"/><Relationship Id="rId6" Type="http://schemas.openxmlformats.org/officeDocument/2006/relationships/slideMaster" Target="slideMasters/slideMaster3.xml"/><Relationship Id="rId24" Type="http://schemas.openxmlformats.org/officeDocument/2006/relationships/slide" Target="slides/slide17.xml"/><Relationship Id="rId11" Type="http://schemas.openxmlformats.org/officeDocument/2006/relationships/slide" Target="slides/slide4.xml"/><Relationship Id="rId32" Type="http://schemas.openxmlformats.org/officeDocument/2006/relationships/customXml" Target="../customXml/item3.xml"/><Relationship Id="rId5" Type="http://schemas.openxmlformats.org/officeDocument/2006/relationships/slideMaster" Target="slideMasters/slideMaster2.xml"/><Relationship Id="rId23" Type="http://schemas.openxmlformats.org/officeDocument/2006/relationships/slide" Target="slides/slide16.xml"/><Relationship Id="rId28" Type="http://schemas.openxmlformats.org/officeDocument/2006/relationships/font" Target="fonts/Itim-regular.fntdata"/><Relationship Id="rId15" Type="http://schemas.openxmlformats.org/officeDocument/2006/relationships/slide" Target="slides/slide8.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customXml" Target="../customXml/item2.xml"/><Relationship Id="rId4" Type="http://schemas.openxmlformats.org/officeDocument/2006/relationships/slideMaster" Target="slideMasters/slideMaster1.xml"/><Relationship Id="rId9" Type="http://schemas.openxmlformats.org/officeDocument/2006/relationships/slide" Target="slides/slide2.xml"/><Relationship Id="rId22" Type="http://schemas.openxmlformats.org/officeDocument/2006/relationships/slide" Target="slides/slide15.xml"/><Relationship Id="rId27" Type="http://schemas.openxmlformats.org/officeDocument/2006/relationships/font" Target="fonts/PermanentMarker-regular.fntdata"/><Relationship Id="rId14" Type="http://schemas.openxmlformats.org/officeDocument/2006/relationships/slide" Target="slides/slide7.xml"/><Relationship Id="rId30"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4" name="Shape 4544"/>
        <p:cNvGrpSpPr/>
        <p:nvPr/>
      </p:nvGrpSpPr>
      <p:grpSpPr>
        <a:xfrm>
          <a:off x="0" y="0"/>
          <a:ext cx="0" cy="0"/>
          <a:chOff x="0" y="0"/>
          <a:chExt cx="0" cy="0"/>
        </a:xfrm>
      </p:grpSpPr>
      <p:sp>
        <p:nvSpPr>
          <p:cNvPr id="4545" name="Google Shape;4545;g26dd3229cb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46" name="Google Shape;4546;g26dd3229cbd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58" name="Shape 4758"/>
        <p:cNvGrpSpPr/>
        <p:nvPr/>
      </p:nvGrpSpPr>
      <p:grpSpPr>
        <a:xfrm>
          <a:off x="0" y="0"/>
          <a:ext cx="0" cy="0"/>
          <a:chOff x="0" y="0"/>
          <a:chExt cx="0" cy="0"/>
        </a:xfrm>
      </p:grpSpPr>
      <p:sp>
        <p:nvSpPr>
          <p:cNvPr id="4759" name="Google Shape;4759;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60" name="Google Shape;4760;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6" name="Shape 4766"/>
        <p:cNvGrpSpPr/>
        <p:nvPr/>
      </p:nvGrpSpPr>
      <p:grpSpPr>
        <a:xfrm>
          <a:off x="0" y="0"/>
          <a:ext cx="0" cy="0"/>
          <a:chOff x="0" y="0"/>
          <a:chExt cx="0" cy="0"/>
        </a:xfrm>
      </p:grpSpPr>
      <p:sp>
        <p:nvSpPr>
          <p:cNvPr id="4767" name="Google Shape;4767;g2745164492b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68" name="Google Shape;4768;g2745164492b_0_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88" name="Shape 4788"/>
        <p:cNvGrpSpPr/>
        <p:nvPr/>
      </p:nvGrpSpPr>
      <p:grpSpPr>
        <a:xfrm>
          <a:off x="0" y="0"/>
          <a:ext cx="0" cy="0"/>
          <a:chOff x="0" y="0"/>
          <a:chExt cx="0" cy="0"/>
        </a:xfrm>
      </p:grpSpPr>
      <p:sp>
        <p:nvSpPr>
          <p:cNvPr id="4789" name="Google Shape;4789;p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90" name="Google Shape;4790;p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18" name="Shape 4818"/>
        <p:cNvGrpSpPr/>
        <p:nvPr/>
      </p:nvGrpSpPr>
      <p:grpSpPr>
        <a:xfrm>
          <a:off x="0" y="0"/>
          <a:ext cx="0" cy="0"/>
          <a:chOff x="0" y="0"/>
          <a:chExt cx="0" cy="0"/>
        </a:xfrm>
      </p:grpSpPr>
      <p:sp>
        <p:nvSpPr>
          <p:cNvPr id="4819" name="Google Shape;4819;p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820" name="Google Shape;4820;p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10" name="Shape 4910"/>
        <p:cNvGrpSpPr/>
        <p:nvPr/>
      </p:nvGrpSpPr>
      <p:grpSpPr>
        <a:xfrm>
          <a:off x="0" y="0"/>
          <a:ext cx="0" cy="0"/>
          <a:chOff x="0" y="0"/>
          <a:chExt cx="0" cy="0"/>
        </a:xfrm>
      </p:grpSpPr>
      <p:sp>
        <p:nvSpPr>
          <p:cNvPr id="4911" name="Google Shape;4911;g275328e1149_1_32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12" name="Google Shape;4912;g275328e1149_1_327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99" name="Shape 4999"/>
        <p:cNvGrpSpPr/>
        <p:nvPr/>
      </p:nvGrpSpPr>
      <p:grpSpPr>
        <a:xfrm>
          <a:off x="0" y="0"/>
          <a:ext cx="0" cy="0"/>
          <a:chOff x="0" y="0"/>
          <a:chExt cx="0" cy="0"/>
        </a:xfrm>
      </p:grpSpPr>
      <p:sp>
        <p:nvSpPr>
          <p:cNvPr id="5000" name="Google Shape;5000;p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01" name="Google Shape;5001;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40" name="Shape 5040"/>
        <p:cNvGrpSpPr/>
        <p:nvPr/>
      </p:nvGrpSpPr>
      <p:grpSpPr>
        <a:xfrm>
          <a:off x="0" y="0"/>
          <a:ext cx="0" cy="0"/>
          <a:chOff x="0" y="0"/>
          <a:chExt cx="0" cy="0"/>
        </a:xfrm>
      </p:grpSpPr>
      <p:sp>
        <p:nvSpPr>
          <p:cNvPr id="5041" name="Google Shape;5041;p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42" name="Google Shape;5042;p5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85" name="Shape 5085"/>
        <p:cNvGrpSpPr/>
        <p:nvPr/>
      </p:nvGrpSpPr>
      <p:grpSpPr>
        <a:xfrm>
          <a:off x="0" y="0"/>
          <a:ext cx="0" cy="0"/>
          <a:chOff x="0" y="0"/>
          <a:chExt cx="0" cy="0"/>
        </a:xfrm>
      </p:grpSpPr>
      <p:sp>
        <p:nvSpPr>
          <p:cNvPr id="5086" name="Google Shape;5086;g2745164492b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87" name="Google Shape;5087;g2745164492b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93" name="Shape 5093"/>
        <p:cNvGrpSpPr/>
        <p:nvPr/>
      </p:nvGrpSpPr>
      <p:grpSpPr>
        <a:xfrm>
          <a:off x="0" y="0"/>
          <a:ext cx="0" cy="0"/>
          <a:chOff x="0" y="0"/>
          <a:chExt cx="0" cy="0"/>
        </a:xfrm>
      </p:grpSpPr>
      <p:sp>
        <p:nvSpPr>
          <p:cNvPr id="5094" name="Google Shape;5094;p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95" name="Google Shape;5095;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00" name="Shape 5100"/>
        <p:cNvGrpSpPr/>
        <p:nvPr/>
      </p:nvGrpSpPr>
      <p:grpSpPr>
        <a:xfrm>
          <a:off x="0" y="0"/>
          <a:ext cx="0" cy="0"/>
          <a:chOff x="0" y="0"/>
          <a:chExt cx="0" cy="0"/>
        </a:xfrm>
      </p:grpSpPr>
      <p:sp>
        <p:nvSpPr>
          <p:cNvPr id="5101" name="Google Shape;5101;p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02" name="Google Shape;5102;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0" name="Shape 4550"/>
        <p:cNvGrpSpPr/>
        <p:nvPr/>
      </p:nvGrpSpPr>
      <p:grpSpPr>
        <a:xfrm>
          <a:off x="0" y="0"/>
          <a:ext cx="0" cy="0"/>
          <a:chOff x="0" y="0"/>
          <a:chExt cx="0" cy="0"/>
        </a:xfrm>
      </p:grpSpPr>
      <p:sp>
        <p:nvSpPr>
          <p:cNvPr id="4551" name="Google Shape;4551;p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52" name="Google Shape;455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6" name="Shape 4556"/>
        <p:cNvGrpSpPr/>
        <p:nvPr/>
      </p:nvGrpSpPr>
      <p:grpSpPr>
        <a:xfrm>
          <a:off x="0" y="0"/>
          <a:ext cx="0" cy="0"/>
          <a:chOff x="0" y="0"/>
          <a:chExt cx="0" cy="0"/>
        </a:xfrm>
      </p:grpSpPr>
      <p:sp>
        <p:nvSpPr>
          <p:cNvPr id="4557" name="Google Shape;4557;g26dd3229cbd_0_304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58" name="Google Shape;4558;g26dd3229cbd_0_30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4" name="Shape 4574"/>
        <p:cNvGrpSpPr/>
        <p:nvPr/>
      </p:nvGrpSpPr>
      <p:grpSpPr>
        <a:xfrm>
          <a:off x="0" y="0"/>
          <a:ext cx="0" cy="0"/>
          <a:chOff x="0" y="0"/>
          <a:chExt cx="0" cy="0"/>
        </a:xfrm>
      </p:grpSpPr>
      <p:sp>
        <p:nvSpPr>
          <p:cNvPr id="4575" name="Google Shape;4575;g26dd3229cbd_0_61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76" name="Google Shape;4576;g26dd3229cbd_0_61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14" name="Shape 4614"/>
        <p:cNvGrpSpPr/>
        <p:nvPr/>
      </p:nvGrpSpPr>
      <p:grpSpPr>
        <a:xfrm>
          <a:off x="0" y="0"/>
          <a:ext cx="0" cy="0"/>
          <a:chOff x="0" y="0"/>
          <a:chExt cx="0" cy="0"/>
        </a:xfrm>
      </p:grpSpPr>
      <p:sp>
        <p:nvSpPr>
          <p:cNvPr id="4615" name="Google Shape;4615;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616" name="Google Shape;4616;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34" name="Shape 4634"/>
        <p:cNvGrpSpPr/>
        <p:nvPr/>
      </p:nvGrpSpPr>
      <p:grpSpPr>
        <a:xfrm>
          <a:off x="0" y="0"/>
          <a:ext cx="0" cy="0"/>
          <a:chOff x="0" y="0"/>
          <a:chExt cx="0" cy="0"/>
        </a:xfrm>
      </p:grpSpPr>
      <p:sp>
        <p:nvSpPr>
          <p:cNvPr id="4635" name="Google Shape;4635;g275328e1149_1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36" name="Google Shape;4636;g275328e1149_1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47" name="Shape 4647"/>
        <p:cNvGrpSpPr/>
        <p:nvPr/>
      </p:nvGrpSpPr>
      <p:grpSpPr>
        <a:xfrm>
          <a:off x="0" y="0"/>
          <a:ext cx="0" cy="0"/>
          <a:chOff x="0" y="0"/>
          <a:chExt cx="0" cy="0"/>
        </a:xfrm>
      </p:grpSpPr>
      <p:sp>
        <p:nvSpPr>
          <p:cNvPr id="4648" name="Google Shape;4648;g26dd3229cbd_0_77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49" name="Google Shape;4649;g26dd3229cbd_0_77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55" name="Shape 4655"/>
        <p:cNvGrpSpPr/>
        <p:nvPr/>
      </p:nvGrpSpPr>
      <p:grpSpPr>
        <a:xfrm>
          <a:off x="0" y="0"/>
          <a:ext cx="0" cy="0"/>
          <a:chOff x="0" y="0"/>
          <a:chExt cx="0" cy="0"/>
        </a:xfrm>
      </p:grpSpPr>
      <p:sp>
        <p:nvSpPr>
          <p:cNvPr id="4656" name="Google Shape;4656;g275328e1149_1_32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657" name="Google Shape;4657;g275328e1149_1_32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95" name="Shape 4695"/>
        <p:cNvGrpSpPr/>
        <p:nvPr/>
      </p:nvGrpSpPr>
      <p:grpSpPr>
        <a:xfrm>
          <a:off x="0" y="0"/>
          <a:ext cx="0" cy="0"/>
          <a:chOff x="0" y="0"/>
          <a:chExt cx="0" cy="0"/>
        </a:xfrm>
      </p:grpSpPr>
      <p:sp>
        <p:nvSpPr>
          <p:cNvPr id="4696" name="Google Shape;4696;g275328e1149_1_16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697" name="Google Shape;4697;g275328e1149_1_16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87"/>
          <p:cNvSpPr/>
          <p:nvPr/>
        </p:nvSpPr>
        <p:spPr>
          <a:xfrm>
            <a:off x="716575" y="0"/>
            <a:ext cx="8579795" cy="5143484"/>
          </a:xfrm>
          <a:custGeom>
            <a:rect b="b" l="l" r="r" t="t"/>
            <a:pathLst>
              <a:path extrusionOk="0" h="78770" w="128517">
                <a:moveTo>
                  <a:pt x="35" y="1"/>
                </a:moveTo>
                <a:lnTo>
                  <a:pt x="0" y="78769"/>
                </a:lnTo>
                <a:lnTo>
                  <a:pt x="128517" y="78769"/>
                </a:lnTo>
                <a:cubicBezTo>
                  <a:pt x="61260" y="76442"/>
                  <a:pt x="7739" y="332"/>
                  <a:pt x="7739" y="332"/>
                </a:cubicBezTo>
                <a:lnTo>
                  <a:pt x="35" y="1"/>
                </a:lnTo>
                <a:close/>
              </a:path>
            </a:pathLst>
          </a:custGeom>
          <a:solidFill>
            <a:srgbClr val="B0D5F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 name="Google Shape;11;p87"/>
          <p:cNvSpPr/>
          <p:nvPr/>
        </p:nvSpPr>
        <p:spPr>
          <a:xfrm>
            <a:off x="1754550" y="1135650"/>
            <a:ext cx="5634900" cy="2872200"/>
          </a:xfrm>
          <a:prstGeom prst="plaque">
            <a:avLst>
              <a:gd fmla="val 11691" name="adj"/>
            </a:avLst>
          </a:prstGeom>
          <a:solidFill>
            <a:srgbClr val="FFFFFF"/>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2" name="Google Shape;12;p87"/>
          <p:cNvCxnSpPr/>
          <p:nvPr/>
        </p:nvCxnSpPr>
        <p:spPr>
          <a:xfrm>
            <a:off x="2572800" y="3116850"/>
            <a:ext cx="3998400" cy="0"/>
          </a:xfrm>
          <a:prstGeom prst="straightConnector1">
            <a:avLst/>
          </a:prstGeom>
          <a:noFill/>
          <a:ln cap="flat" cmpd="sng" w="19050">
            <a:solidFill>
              <a:schemeClr val="dk2"/>
            </a:solidFill>
            <a:prstDash val="solid"/>
            <a:round/>
            <a:headEnd len="sm" w="sm" type="none"/>
            <a:tailEnd len="sm" w="sm" type="none"/>
          </a:ln>
        </p:spPr>
      </p:cxnSp>
      <p:cxnSp>
        <p:nvCxnSpPr>
          <p:cNvPr id="13" name="Google Shape;13;p87"/>
          <p:cNvCxnSpPr/>
          <p:nvPr/>
        </p:nvCxnSpPr>
        <p:spPr>
          <a:xfrm>
            <a:off x="2572800" y="2222750"/>
            <a:ext cx="3998400" cy="0"/>
          </a:xfrm>
          <a:prstGeom prst="straightConnector1">
            <a:avLst/>
          </a:prstGeom>
          <a:noFill/>
          <a:ln cap="flat" cmpd="sng" w="19050">
            <a:solidFill>
              <a:schemeClr val="dk2"/>
            </a:solidFill>
            <a:prstDash val="solid"/>
            <a:round/>
            <a:headEnd len="sm" w="sm" type="none"/>
            <a:tailEnd len="sm" w="sm" type="none"/>
          </a:ln>
        </p:spPr>
      </p:cxnSp>
      <p:grpSp>
        <p:nvGrpSpPr>
          <p:cNvPr id="14" name="Google Shape;14;p87"/>
          <p:cNvGrpSpPr/>
          <p:nvPr/>
        </p:nvGrpSpPr>
        <p:grpSpPr>
          <a:xfrm rot="697126">
            <a:off x="8280187" y="-46678"/>
            <a:ext cx="1305393" cy="1346461"/>
            <a:chOff x="1492000" y="427450"/>
            <a:chExt cx="1188000" cy="1225375"/>
          </a:xfrm>
        </p:grpSpPr>
        <p:sp>
          <p:nvSpPr>
            <p:cNvPr id="15" name="Google Shape;15;p87"/>
            <p:cNvSpPr/>
            <p:nvPr/>
          </p:nvSpPr>
          <p:spPr>
            <a:xfrm>
              <a:off x="1492000" y="427450"/>
              <a:ext cx="1188000" cy="1225375"/>
            </a:xfrm>
            <a:custGeom>
              <a:rect b="b" l="l" r="r" t="t"/>
              <a:pathLst>
                <a:path extrusionOk="0" h="49015" w="47520">
                  <a:moveTo>
                    <a:pt x="44863" y="698"/>
                  </a:moveTo>
                  <a:lnTo>
                    <a:pt x="44863" y="698"/>
                  </a:lnTo>
                  <a:cubicBezTo>
                    <a:pt x="45260" y="745"/>
                    <a:pt x="45657" y="763"/>
                    <a:pt x="46048" y="763"/>
                  </a:cubicBezTo>
                  <a:cubicBezTo>
                    <a:pt x="46274" y="763"/>
                    <a:pt x="46497" y="757"/>
                    <a:pt x="46717" y="748"/>
                  </a:cubicBezTo>
                  <a:lnTo>
                    <a:pt x="46717" y="748"/>
                  </a:lnTo>
                  <a:cubicBezTo>
                    <a:pt x="46667" y="8567"/>
                    <a:pt x="46617" y="16387"/>
                    <a:pt x="46642" y="24207"/>
                  </a:cubicBezTo>
                  <a:cubicBezTo>
                    <a:pt x="46667" y="32076"/>
                    <a:pt x="46366" y="40046"/>
                    <a:pt x="46868" y="47891"/>
                  </a:cubicBezTo>
                  <a:cubicBezTo>
                    <a:pt x="46818" y="47891"/>
                    <a:pt x="46792" y="47866"/>
                    <a:pt x="46767" y="47866"/>
                  </a:cubicBezTo>
                  <a:cubicBezTo>
                    <a:pt x="39987" y="48053"/>
                    <a:pt x="33211" y="48100"/>
                    <a:pt x="26436" y="48100"/>
                  </a:cubicBezTo>
                  <a:cubicBezTo>
                    <a:pt x="19684" y="48100"/>
                    <a:pt x="12934" y="48054"/>
                    <a:pt x="6180" y="48054"/>
                  </a:cubicBezTo>
                  <a:cubicBezTo>
                    <a:pt x="4304" y="48054"/>
                    <a:pt x="2428" y="48057"/>
                    <a:pt x="552" y="48066"/>
                  </a:cubicBezTo>
                  <a:cubicBezTo>
                    <a:pt x="802" y="38116"/>
                    <a:pt x="1203" y="28066"/>
                    <a:pt x="1203" y="18066"/>
                  </a:cubicBezTo>
                  <a:cubicBezTo>
                    <a:pt x="1203" y="12452"/>
                    <a:pt x="1078" y="6863"/>
                    <a:pt x="727" y="1299"/>
                  </a:cubicBezTo>
                  <a:lnTo>
                    <a:pt x="752" y="1299"/>
                  </a:lnTo>
                  <a:cubicBezTo>
                    <a:pt x="1098" y="1362"/>
                    <a:pt x="1492" y="1415"/>
                    <a:pt x="1880" y="1415"/>
                  </a:cubicBezTo>
                  <a:cubicBezTo>
                    <a:pt x="2112" y="1415"/>
                    <a:pt x="2341" y="1396"/>
                    <a:pt x="2557" y="1349"/>
                  </a:cubicBezTo>
                  <a:lnTo>
                    <a:pt x="2557" y="1349"/>
                  </a:lnTo>
                  <a:cubicBezTo>
                    <a:pt x="2406" y="1650"/>
                    <a:pt x="2406" y="2051"/>
                    <a:pt x="2582" y="2377"/>
                  </a:cubicBezTo>
                  <a:cubicBezTo>
                    <a:pt x="2901" y="2970"/>
                    <a:pt x="3636" y="3314"/>
                    <a:pt x="4314" y="3314"/>
                  </a:cubicBezTo>
                  <a:cubicBezTo>
                    <a:pt x="4381" y="3314"/>
                    <a:pt x="4447" y="3311"/>
                    <a:pt x="4512" y="3304"/>
                  </a:cubicBezTo>
                  <a:cubicBezTo>
                    <a:pt x="5740" y="3229"/>
                    <a:pt x="6316" y="1700"/>
                    <a:pt x="5539" y="873"/>
                  </a:cubicBezTo>
                  <a:lnTo>
                    <a:pt x="5539" y="873"/>
                  </a:lnTo>
                  <a:cubicBezTo>
                    <a:pt x="5943" y="910"/>
                    <a:pt x="6360" y="933"/>
                    <a:pt x="6771" y="933"/>
                  </a:cubicBezTo>
                  <a:cubicBezTo>
                    <a:pt x="6921" y="933"/>
                    <a:pt x="7071" y="930"/>
                    <a:pt x="7218" y="923"/>
                  </a:cubicBezTo>
                  <a:lnTo>
                    <a:pt x="7218" y="923"/>
                  </a:lnTo>
                  <a:cubicBezTo>
                    <a:pt x="6918" y="1199"/>
                    <a:pt x="6742" y="1700"/>
                    <a:pt x="6792" y="2101"/>
                  </a:cubicBezTo>
                  <a:cubicBezTo>
                    <a:pt x="6842" y="2778"/>
                    <a:pt x="7344" y="3254"/>
                    <a:pt x="7995" y="3354"/>
                  </a:cubicBezTo>
                  <a:cubicBezTo>
                    <a:pt x="8078" y="3367"/>
                    <a:pt x="8161" y="3373"/>
                    <a:pt x="8244" y="3373"/>
                  </a:cubicBezTo>
                  <a:cubicBezTo>
                    <a:pt x="8813" y="3373"/>
                    <a:pt x="9362" y="3077"/>
                    <a:pt x="9624" y="2552"/>
                  </a:cubicBezTo>
                  <a:cubicBezTo>
                    <a:pt x="9850" y="2076"/>
                    <a:pt x="9850" y="1475"/>
                    <a:pt x="9599" y="998"/>
                  </a:cubicBezTo>
                  <a:cubicBezTo>
                    <a:pt x="10025" y="998"/>
                    <a:pt x="10451" y="973"/>
                    <a:pt x="10903" y="898"/>
                  </a:cubicBezTo>
                  <a:lnTo>
                    <a:pt x="10903" y="898"/>
                  </a:lnTo>
                  <a:cubicBezTo>
                    <a:pt x="10652" y="1149"/>
                    <a:pt x="10527" y="1500"/>
                    <a:pt x="10552" y="1876"/>
                  </a:cubicBezTo>
                  <a:cubicBezTo>
                    <a:pt x="10627" y="2527"/>
                    <a:pt x="11178" y="3029"/>
                    <a:pt x="11830" y="3104"/>
                  </a:cubicBezTo>
                  <a:cubicBezTo>
                    <a:pt x="11905" y="3116"/>
                    <a:pt x="11981" y="3122"/>
                    <a:pt x="12056" y="3122"/>
                  </a:cubicBezTo>
                  <a:cubicBezTo>
                    <a:pt x="12607" y="3122"/>
                    <a:pt x="13138" y="2806"/>
                    <a:pt x="13359" y="2277"/>
                  </a:cubicBezTo>
                  <a:cubicBezTo>
                    <a:pt x="13559" y="1826"/>
                    <a:pt x="13509" y="1299"/>
                    <a:pt x="13258" y="898"/>
                  </a:cubicBezTo>
                  <a:cubicBezTo>
                    <a:pt x="13576" y="898"/>
                    <a:pt x="13904" y="909"/>
                    <a:pt x="14237" y="909"/>
                  </a:cubicBezTo>
                  <a:cubicBezTo>
                    <a:pt x="14403" y="909"/>
                    <a:pt x="14570" y="907"/>
                    <a:pt x="14737" y="898"/>
                  </a:cubicBezTo>
                  <a:lnTo>
                    <a:pt x="14737" y="898"/>
                  </a:lnTo>
                  <a:cubicBezTo>
                    <a:pt x="14273" y="1850"/>
                    <a:pt x="14626" y="3103"/>
                    <a:pt x="15816" y="3103"/>
                  </a:cubicBezTo>
                  <a:cubicBezTo>
                    <a:pt x="15911" y="3103"/>
                    <a:pt x="16010" y="3095"/>
                    <a:pt x="16116" y="3079"/>
                  </a:cubicBezTo>
                  <a:cubicBezTo>
                    <a:pt x="17268" y="2928"/>
                    <a:pt x="17644" y="1625"/>
                    <a:pt x="17093" y="798"/>
                  </a:cubicBezTo>
                  <a:lnTo>
                    <a:pt x="17093" y="798"/>
                  </a:lnTo>
                  <a:cubicBezTo>
                    <a:pt x="17569" y="823"/>
                    <a:pt x="18070" y="823"/>
                    <a:pt x="18572" y="823"/>
                  </a:cubicBezTo>
                  <a:cubicBezTo>
                    <a:pt x="18183" y="1796"/>
                    <a:pt x="18761" y="2957"/>
                    <a:pt x="19917" y="2957"/>
                  </a:cubicBezTo>
                  <a:cubicBezTo>
                    <a:pt x="19952" y="2957"/>
                    <a:pt x="19989" y="2956"/>
                    <a:pt x="20025" y="2953"/>
                  </a:cubicBezTo>
                  <a:cubicBezTo>
                    <a:pt x="21103" y="2878"/>
                    <a:pt x="21604" y="1775"/>
                    <a:pt x="21203" y="898"/>
                  </a:cubicBezTo>
                  <a:lnTo>
                    <a:pt x="21203" y="898"/>
                  </a:lnTo>
                  <a:cubicBezTo>
                    <a:pt x="21579" y="923"/>
                    <a:pt x="21930" y="923"/>
                    <a:pt x="22306" y="923"/>
                  </a:cubicBezTo>
                  <a:cubicBezTo>
                    <a:pt x="21963" y="1782"/>
                    <a:pt x="22460" y="2905"/>
                    <a:pt x="23492" y="2905"/>
                  </a:cubicBezTo>
                  <a:cubicBezTo>
                    <a:pt x="23514" y="2905"/>
                    <a:pt x="23536" y="2904"/>
                    <a:pt x="23559" y="2903"/>
                  </a:cubicBezTo>
                  <a:cubicBezTo>
                    <a:pt x="24436" y="2878"/>
                    <a:pt x="25339" y="1775"/>
                    <a:pt x="25013" y="1024"/>
                  </a:cubicBezTo>
                  <a:cubicBezTo>
                    <a:pt x="25489" y="998"/>
                    <a:pt x="25940" y="998"/>
                    <a:pt x="26391" y="923"/>
                  </a:cubicBezTo>
                  <a:lnTo>
                    <a:pt x="26391" y="923"/>
                  </a:lnTo>
                  <a:cubicBezTo>
                    <a:pt x="26141" y="1450"/>
                    <a:pt x="25990" y="2001"/>
                    <a:pt x="26391" y="2502"/>
                  </a:cubicBezTo>
                  <a:cubicBezTo>
                    <a:pt x="26730" y="2921"/>
                    <a:pt x="27291" y="3117"/>
                    <a:pt x="27809" y="3117"/>
                  </a:cubicBezTo>
                  <a:cubicBezTo>
                    <a:pt x="27942" y="3117"/>
                    <a:pt x="28073" y="3104"/>
                    <a:pt x="28196" y="3079"/>
                  </a:cubicBezTo>
                  <a:cubicBezTo>
                    <a:pt x="29173" y="2828"/>
                    <a:pt x="29675" y="1625"/>
                    <a:pt x="29073" y="923"/>
                  </a:cubicBezTo>
                  <a:lnTo>
                    <a:pt x="30226" y="923"/>
                  </a:lnTo>
                  <a:cubicBezTo>
                    <a:pt x="29910" y="1969"/>
                    <a:pt x="30584" y="3132"/>
                    <a:pt x="31769" y="3132"/>
                  </a:cubicBezTo>
                  <a:cubicBezTo>
                    <a:pt x="31806" y="3132"/>
                    <a:pt x="31843" y="3131"/>
                    <a:pt x="31880" y="3129"/>
                  </a:cubicBezTo>
                  <a:cubicBezTo>
                    <a:pt x="33108" y="3029"/>
                    <a:pt x="33685" y="1750"/>
                    <a:pt x="33208" y="773"/>
                  </a:cubicBezTo>
                  <a:lnTo>
                    <a:pt x="33208" y="773"/>
                  </a:lnTo>
                  <a:cubicBezTo>
                    <a:pt x="33559" y="798"/>
                    <a:pt x="33885" y="823"/>
                    <a:pt x="34236" y="848"/>
                  </a:cubicBezTo>
                  <a:cubicBezTo>
                    <a:pt x="33885" y="1800"/>
                    <a:pt x="34436" y="2928"/>
                    <a:pt x="35589" y="2928"/>
                  </a:cubicBezTo>
                  <a:cubicBezTo>
                    <a:pt x="35602" y="2929"/>
                    <a:pt x="35614" y="2929"/>
                    <a:pt x="35626" y="2929"/>
                  </a:cubicBezTo>
                  <a:cubicBezTo>
                    <a:pt x="36682" y="2929"/>
                    <a:pt x="37315" y="1865"/>
                    <a:pt x="37018" y="973"/>
                  </a:cubicBezTo>
                  <a:cubicBezTo>
                    <a:pt x="37319" y="948"/>
                    <a:pt x="37645" y="923"/>
                    <a:pt x="37945" y="898"/>
                  </a:cubicBezTo>
                  <a:lnTo>
                    <a:pt x="37945" y="898"/>
                  </a:lnTo>
                  <a:cubicBezTo>
                    <a:pt x="37695" y="1775"/>
                    <a:pt x="38221" y="2753"/>
                    <a:pt x="39274" y="2803"/>
                  </a:cubicBezTo>
                  <a:cubicBezTo>
                    <a:pt x="39298" y="2804"/>
                    <a:pt x="39323" y="2805"/>
                    <a:pt x="39347" y="2805"/>
                  </a:cubicBezTo>
                  <a:cubicBezTo>
                    <a:pt x="40334" y="2805"/>
                    <a:pt x="40996" y="1829"/>
                    <a:pt x="40727" y="948"/>
                  </a:cubicBezTo>
                  <a:lnTo>
                    <a:pt x="40727" y="948"/>
                  </a:lnTo>
                  <a:cubicBezTo>
                    <a:pt x="41028" y="1024"/>
                    <a:pt x="41329" y="1049"/>
                    <a:pt x="41630" y="1074"/>
                  </a:cubicBezTo>
                  <a:cubicBezTo>
                    <a:pt x="41228" y="1800"/>
                    <a:pt x="41880" y="2928"/>
                    <a:pt x="42858" y="3079"/>
                  </a:cubicBezTo>
                  <a:cubicBezTo>
                    <a:pt x="42948" y="3092"/>
                    <a:pt x="43038" y="3099"/>
                    <a:pt x="43126" y="3099"/>
                  </a:cubicBezTo>
                  <a:cubicBezTo>
                    <a:pt x="44355" y="3099"/>
                    <a:pt x="45307" y="1844"/>
                    <a:pt x="44863" y="698"/>
                  </a:cubicBezTo>
                  <a:close/>
                  <a:moveTo>
                    <a:pt x="47088" y="0"/>
                  </a:moveTo>
                  <a:cubicBezTo>
                    <a:pt x="46975" y="0"/>
                    <a:pt x="46861" y="48"/>
                    <a:pt x="46792" y="146"/>
                  </a:cubicBezTo>
                  <a:cubicBezTo>
                    <a:pt x="46603" y="146"/>
                    <a:pt x="46411" y="145"/>
                    <a:pt x="46218" y="145"/>
                  </a:cubicBezTo>
                  <a:cubicBezTo>
                    <a:pt x="45543" y="145"/>
                    <a:pt x="44854" y="160"/>
                    <a:pt x="44211" y="297"/>
                  </a:cubicBezTo>
                  <a:cubicBezTo>
                    <a:pt x="44061" y="347"/>
                    <a:pt x="44061" y="572"/>
                    <a:pt x="44211" y="597"/>
                  </a:cubicBezTo>
                  <a:lnTo>
                    <a:pt x="44286" y="597"/>
                  </a:lnTo>
                  <a:cubicBezTo>
                    <a:pt x="44462" y="1199"/>
                    <a:pt x="44512" y="1851"/>
                    <a:pt x="43935" y="2277"/>
                  </a:cubicBezTo>
                  <a:cubicBezTo>
                    <a:pt x="43706" y="2437"/>
                    <a:pt x="43435" y="2556"/>
                    <a:pt x="43161" y="2556"/>
                  </a:cubicBezTo>
                  <a:cubicBezTo>
                    <a:pt x="43135" y="2556"/>
                    <a:pt x="43109" y="2555"/>
                    <a:pt x="43083" y="2552"/>
                  </a:cubicBezTo>
                  <a:cubicBezTo>
                    <a:pt x="42908" y="2502"/>
                    <a:pt x="42757" y="2452"/>
                    <a:pt x="42582" y="2427"/>
                  </a:cubicBezTo>
                  <a:cubicBezTo>
                    <a:pt x="41980" y="2126"/>
                    <a:pt x="41955" y="1675"/>
                    <a:pt x="42482" y="1099"/>
                  </a:cubicBezTo>
                  <a:cubicBezTo>
                    <a:pt x="42807" y="998"/>
                    <a:pt x="42732" y="547"/>
                    <a:pt x="42406" y="522"/>
                  </a:cubicBezTo>
                  <a:cubicBezTo>
                    <a:pt x="42002" y="490"/>
                    <a:pt x="41577" y="437"/>
                    <a:pt x="41158" y="437"/>
                  </a:cubicBezTo>
                  <a:cubicBezTo>
                    <a:pt x="40927" y="437"/>
                    <a:pt x="40699" y="453"/>
                    <a:pt x="40477" y="497"/>
                  </a:cubicBezTo>
                  <a:cubicBezTo>
                    <a:pt x="40451" y="489"/>
                    <a:pt x="40422" y="484"/>
                    <a:pt x="40393" y="484"/>
                  </a:cubicBezTo>
                  <a:cubicBezTo>
                    <a:pt x="40251" y="484"/>
                    <a:pt x="40093" y="582"/>
                    <a:pt x="40176" y="748"/>
                  </a:cubicBezTo>
                  <a:cubicBezTo>
                    <a:pt x="40426" y="1399"/>
                    <a:pt x="40226" y="2277"/>
                    <a:pt x="39374" y="2302"/>
                  </a:cubicBezTo>
                  <a:cubicBezTo>
                    <a:pt x="39362" y="2302"/>
                    <a:pt x="39351" y="2302"/>
                    <a:pt x="39340" y="2302"/>
                  </a:cubicBezTo>
                  <a:cubicBezTo>
                    <a:pt x="38464" y="2302"/>
                    <a:pt x="38177" y="1341"/>
                    <a:pt x="38622" y="698"/>
                  </a:cubicBezTo>
                  <a:cubicBezTo>
                    <a:pt x="38722" y="547"/>
                    <a:pt x="38597" y="297"/>
                    <a:pt x="38396" y="297"/>
                  </a:cubicBezTo>
                  <a:cubicBezTo>
                    <a:pt x="37845" y="372"/>
                    <a:pt x="37319" y="447"/>
                    <a:pt x="36792" y="572"/>
                  </a:cubicBezTo>
                  <a:cubicBezTo>
                    <a:pt x="36767" y="547"/>
                    <a:pt x="36742" y="522"/>
                    <a:pt x="36717" y="472"/>
                  </a:cubicBezTo>
                  <a:cubicBezTo>
                    <a:pt x="36687" y="435"/>
                    <a:pt x="36647" y="420"/>
                    <a:pt x="36606" y="420"/>
                  </a:cubicBezTo>
                  <a:cubicBezTo>
                    <a:pt x="36478" y="420"/>
                    <a:pt x="36335" y="571"/>
                    <a:pt x="36391" y="723"/>
                  </a:cubicBezTo>
                  <a:cubicBezTo>
                    <a:pt x="36341" y="798"/>
                    <a:pt x="36391" y="948"/>
                    <a:pt x="36492" y="973"/>
                  </a:cubicBezTo>
                  <a:cubicBezTo>
                    <a:pt x="36735" y="1630"/>
                    <a:pt x="36459" y="2429"/>
                    <a:pt x="35662" y="2429"/>
                  </a:cubicBezTo>
                  <a:cubicBezTo>
                    <a:pt x="35638" y="2429"/>
                    <a:pt x="35614" y="2429"/>
                    <a:pt x="35589" y="2427"/>
                  </a:cubicBezTo>
                  <a:cubicBezTo>
                    <a:pt x="34687" y="2402"/>
                    <a:pt x="34436" y="1374"/>
                    <a:pt x="34913" y="723"/>
                  </a:cubicBezTo>
                  <a:cubicBezTo>
                    <a:pt x="35063" y="572"/>
                    <a:pt x="34888" y="322"/>
                    <a:pt x="34687" y="322"/>
                  </a:cubicBezTo>
                  <a:cubicBezTo>
                    <a:pt x="34086" y="322"/>
                    <a:pt x="33509" y="322"/>
                    <a:pt x="32908" y="347"/>
                  </a:cubicBezTo>
                  <a:cubicBezTo>
                    <a:pt x="32873" y="312"/>
                    <a:pt x="32831" y="298"/>
                    <a:pt x="32787" y="298"/>
                  </a:cubicBezTo>
                  <a:cubicBezTo>
                    <a:pt x="32641" y="298"/>
                    <a:pt x="32485" y="462"/>
                    <a:pt x="32582" y="597"/>
                  </a:cubicBezTo>
                  <a:cubicBezTo>
                    <a:pt x="33098" y="1359"/>
                    <a:pt x="32867" y="2554"/>
                    <a:pt x="31843" y="2554"/>
                  </a:cubicBezTo>
                  <a:cubicBezTo>
                    <a:pt x="31822" y="2554"/>
                    <a:pt x="31801" y="2553"/>
                    <a:pt x="31780" y="2552"/>
                  </a:cubicBezTo>
                  <a:cubicBezTo>
                    <a:pt x="30827" y="2527"/>
                    <a:pt x="30477" y="1550"/>
                    <a:pt x="30878" y="798"/>
                  </a:cubicBezTo>
                  <a:cubicBezTo>
                    <a:pt x="31003" y="623"/>
                    <a:pt x="30853" y="397"/>
                    <a:pt x="30652" y="397"/>
                  </a:cubicBezTo>
                  <a:cubicBezTo>
                    <a:pt x="29975" y="397"/>
                    <a:pt x="29374" y="497"/>
                    <a:pt x="28722" y="648"/>
                  </a:cubicBezTo>
                  <a:cubicBezTo>
                    <a:pt x="28697" y="623"/>
                    <a:pt x="28647" y="597"/>
                    <a:pt x="28622" y="572"/>
                  </a:cubicBezTo>
                  <a:cubicBezTo>
                    <a:pt x="28590" y="561"/>
                    <a:pt x="28559" y="556"/>
                    <a:pt x="28528" y="556"/>
                  </a:cubicBezTo>
                  <a:cubicBezTo>
                    <a:pt x="28295" y="556"/>
                    <a:pt x="28127" y="863"/>
                    <a:pt x="28371" y="973"/>
                  </a:cubicBezTo>
                  <a:cubicBezTo>
                    <a:pt x="29098" y="1349"/>
                    <a:pt x="28923" y="2277"/>
                    <a:pt x="28196" y="2552"/>
                  </a:cubicBezTo>
                  <a:cubicBezTo>
                    <a:pt x="28045" y="2590"/>
                    <a:pt x="27901" y="2609"/>
                    <a:pt x="27760" y="2609"/>
                  </a:cubicBezTo>
                  <a:cubicBezTo>
                    <a:pt x="27619" y="2609"/>
                    <a:pt x="27482" y="2590"/>
                    <a:pt x="27344" y="2552"/>
                  </a:cubicBezTo>
                  <a:cubicBezTo>
                    <a:pt x="26517" y="2001"/>
                    <a:pt x="26391" y="1399"/>
                    <a:pt x="26993" y="798"/>
                  </a:cubicBezTo>
                  <a:cubicBezTo>
                    <a:pt x="27118" y="623"/>
                    <a:pt x="27043" y="372"/>
                    <a:pt x="26817" y="372"/>
                  </a:cubicBezTo>
                  <a:cubicBezTo>
                    <a:pt x="26091" y="397"/>
                    <a:pt x="25339" y="497"/>
                    <a:pt x="24612" y="572"/>
                  </a:cubicBezTo>
                  <a:cubicBezTo>
                    <a:pt x="24587" y="572"/>
                    <a:pt x="24562" y="547"/>
                    <a:pt x="24537" y="547"/>
                  </a:cubicBezTo>
                  <a:cubicBezTo>
                    <a:pt x="24503" y="522"/>
                    <a:pt x="24467" y="511"/>
                    <a:pt x="24432" y="511"/>
                  </a:cubicBezTo>
                  <a:cubicBezTo>
                    <a:pt x="24361" y="511"/>
                    <a:pt x="24294" y="556"/>
                    <a:pt x="24261" y="623"/>
                  </a:cubicBezTo>
                  <a:cubicBezTo>
                    <a:pt x="24086" y="698"/>
                    <a:pt x="24111" y="998"/>
                    <a:pt x="24336" y="998"/>
                  </a:cubicBezTo>
                  <a:lnTo>
                    <a:pt x="24436" y="998"/>
                  </a:lnTo>
                  <a:cubicBezTo>
                    <a:pt x="24637" y="1299"/>
                    <a:pt x="24512" y="1800"/>
                    <a:pt x="24336" y="2026"/>
                  </a:cubicBezTo>
                  <a:cubicBezTo>
                    <a:pt x="24134" y="2249"/>
                    <a:pt x="23882" y="2373"/>
                    <a:pt x="23608" y="2373"/>
                  </a:cubicBezTo>
                  <a:cubicBezTo>
                    <a:pt x="23543" y="2373"/>
                    <a:pt x="23476" y="2366"/>
                    <a:pt x="23409" y="2352"/>
                  </a:cubicBezTo>
                  <a:cubicBezTo>
                    <a:pt x="22732" y="2252"/>
                    <a:pt x="22381" y="1425"/>
                    <a:pt x="22857" y="823"/>
                  </a:cubicBezTo>
                  <a:cubicBezTo>
                    <a:pt x="22983" y="673"/>
                    <a:pt x="22908" y="472"/>
                    <a:pt x="22707" y="447"/>
                  </a:cubicBezTo>
                  <a:cubicBezTo>
                    <a:pt x="22439" y="428"/>
                    <a:pt x="22171" y="420"/>
                    <a:pt x="21903" y="420"/>
                  </a:cubicBezTo>
                  <a:cubicBezTo>
                    <a:pt x="21469" y="420"/>
                    <a:pt x="21036" y="441"/>
                    <a:pt x="20602" y="472"/>
                  </a:cubicBezTo>
                  <a:cubicBezTo>
                    <a:pt x="20351" y="497"/>
                    <a:pt x="20351" y="848"/>
                    <a:pt x="20602" y="873"/>
                  </a:cubicBezTo>
                  <a:lnTo>
                    <a:pt x="20652" y="873"/>
                  </a:lnTo>
                  <a:cubicBezTo>
                    <a:pt x="21028" y="1525"/>
                    <a:pt x="20777" y="2452"/>
                    <a:pt x="19925" y="2452"/>
                  </a:cubicBezTo>
                  <a:cubicBezTo>
                    <a:pt x="18998" y="2452"/>
                    <a:pt x="18747" y="1349"/>
                    <a:pt x="19198" y="698"/>
                  </a:cubicBezTo>
                  <a:cubicBezTo>
                    <a:pt x="19299" y="547"/>
                    <a:pt x="19173" y="322"/>
                    <a:pt x="18973" y="322"/>
                  </a:cubicBezTo>
                  <a:cubicBezTo>
                    <a:pt x="18529" y="322"/>
                    <a:pt x="18085" y="305"/>
                    <a:pt x="17641" y="305"/>
                  </a:cubicBezTo>
                  <a:cubicBezTo>
                    <a:pt x="17308" y="305"/>
                    <a:pt x="16975" y="315"/>
                    <a:pt x="16642" y="347"/>
                  </a:cubicBezTo>
                  <a:lnTo>
                    <a:pt x="16592" y="347"/>
                  </a:lnTo>
                  <a:cubicBezTo>
                    <a:pt x="16592" y="347"/>
                    <a:pt x="16567" y="322"/>
                    <a:pt x="16542" y="322"/>
                  </a:cubicBezTo>
                  <a:cubicBezTo>
                    <a:pt x="16503" y="299"/>
                    <a:pt x="16465" y="289"/>
                    <a:pt x="16428" y="289"/>
                  </a:cubicBezTo>
                  <a:cubicBezTo>
                    <a:pt x="16226" y="289"/>
                    <a:pt x="16083" y="595"/>
                    <a:pt x="16316" y="723"/>
                  </a:cubicBezTo>
                  <a:cubicBezTo>
                    <a:pt x="17068" y="1224"/>
                    <a:pt x="17118" y="2427"/>
                    <a:pt x="16065" y="2628"/>
                  </a:cubicBezTo>
                  <a:cubicBezTo>
                    <a:pt x="16001" y="2641"/>
                    <a:pt x="15937" y="2648"/>
                    <a:pt x="15874" y="2648"/>
                  </a:cubicBezTo>
                  <a:cubicBezTo>
                    <a:pt x="15009" y="2648"/>
                    <a:pt x="14351" y="1430"/>
                    <a:pt x="15238" y="823"/>
                  </a:cubicBezTo>
                  <a:cubicBezTo>
                    <a:pt x="15414" y="723"/>
                    <a:pt x="15339" y="472"/>
                    <a:pt x="15113" y="447"/>
                  </a:cubicBezTo>
                  <a:cubicBezTo>
                    <a:pt x="14835" y="428"/>
                    <a:pt x="14558" y="420"/>
                    <a:pt x="14279" y="420"/>
                  </a:cubicBezTo>
                  <a:cubicBezTo>
                    <a:pt x="13827" y="420"/>
                    <a:pt x="13372" y="441"/>
                    <a:pt x="12908" y="472"/>
                  </a:cubicBezTo>
                  <a:cubicBezTo>
                    <a:pt x="12882" y="497"/>
                    <a:pt x="12857" y="497"/>
                    <a:pt x="12807" y="522"/>
                  </a:cubicBezTo>
                  <a:cubicBezTo>
                    <a:pt x="12682" y="522"/>
                    <a:pt x="12582" y="748"/>
                    <a:pt x="12682" y="898"/>
                  </a:cubicBezTo>
                  <a:cubicBezTo>
                    <a:pt x="13208" y="1525"/>
                    <a:pt x="13008" y="2628"/>
                    <a:pt x="12030" y="2628"/>
                  </a:cubicBezTo>
                  <a:cubicBezTo>
                    <a:pt x="11103" y="2628"/>
                    <a:pt x="10627" y="1274"/>
                    <a:pt x="11604" y="923"/>
                  </a:cubicBezTo>
                  <a:cubicBezTo>
                    <a:pt x="11730" y="873"/>
                    <a:pt x="11730" y="698"/>
                    <a:pt x="11629" y="673"/>
                  </a:cubicBezTo>
                  <a:cubicBezTo>
                    <a:pt x="11604" y="572"/>
                    <a:pt x="11554" y="472"/>
                    <a:pt x="11429" y="472"/>
                  </a:cubicBezTo>
                  <a:cubicBezTo>
                    <a:pt x="11209" y="457"/>
                    <a:pt x="10984" y="449"/>
                    <a:pt x="10758" y="449"/>
                  </a:cubicBezTo>
                  <a:cubicBezTo>
                    <a:pt x="10236" y="449"/>
                    <a:pt x="9705" y="493"/>
                    <a:pt x="9198" y="597"/>
                  </a:cubicBezTo>
                  <a:cubicBezTo>
                    <a:pt x="9187" y="596"/>
                    <a:pt x="9176" y="595"/>
                    <a:pt x="9164" y="595"/>
                  </a:cubicBezTo>
                  <a:cubicBezTo>
                    <a:pt x="9020" y="595"/>
                    <a:pt x="8857" y="736"/>
                    <a:pt x="8973" y="898"/>
                  </a:cubicBezTo>
                  <a:cubicBezTo>
                    <a:pt x="9248" y="1299"/>
                    <a:pt x="9424" y="1750"/>
                    <a:pt x="9223" y="2227"/>
                  </a:cubicBezTo>
                  <a:cubicBezTo>
                    <a:pt x="9070" y="2620"/>
                    <a:pt x="8688" y="2842"/>
                    <a:pt x="8276" y="2842"/>
                  </a:cubicBezTo>
                  <a:cubicBezTo>
                    <a:pt x="8216" y="2842"/>
                    <a:pt x="8156" y="2838"/>
                    <a:pt x="8095" y="2828"/>
                  </a:cubicBezTo>
                  <a:cubicBezTo>
                    <a:pt x="7669" y="2778"/>
                    <a:pt x="7344" y="2452"/>
                    <a:pt x="7344" y="2001"/>
                  </a:cubicBezTo>
                  <a:cubicBezTo>
                    <a:pt x="7319" y="1600"/>
                    <a:pt x="7544" y="1299"/>
                    <a:pt x="7845" y="1024"/>
                  </a:cubicBezTo>
                  <a:cubicBezTo>
                    <a:pt x="7920" y="948"/>
                    <a:pt x="7920" y="873"/>
                    <a:pt x="7870" y="798"/>
                  </a:cubicBezTo>
                  <a:cubicBezTo>
                    <a:pt x="7945" y="698"/>
                    <a:pt x="7895" y="497"/>
                    <a:pt x="7770" y="472"/>
                  </a:cubicBezTo>
                  <a:cubicBezTo>
                    <a:pt x="7476" y="428"/>
                    <a:pt x="7177" y="412"/>
                    <a:pt x="6874" y="412"/>
                  </a:cubicBezTo>
                  <a:cubicBezTo>
                    <a:pt x="6324" y="412"/>
                    <a:pt x="5763" y="465"/>
                    <a:pt x="5213" y="497"/>
                  </a:cubicBezTo>
                  <a:cubicBezTo>
                    <a:pt x="5163" y="497"/>
                    <a:pt x="5113" y="522"/>
                    <a:pt x="5088" y="572"/>
                  </a:cubicBezTo>
                  <a:cubicBezTo>
                    <a:pt x="5069" y="567"/>
                    <a:pt x="5050" y="565"/>
                    <a:pt x="5032" y="565"/>
                  </a:cubicBezTo>
                  <a:cubicBezTo>
                    <a:pt x="4879" y="565"/>
                    <a:pt x="4756" y="736"/>
                    <a:pt x="4913" y="848"/>
                  </a:cubicBezTo>
                  <a:cubicBezTo>
                    <a:pt x="5213" y="1099"/>
                    <a:pt x="5464" y="1425"/>
                    <a:pt x="5439" y="1826"/>
                  </a:cubicBezTo>
                  <a:cubicBezTo>
                    <a:pt x="5389" y="2327"/>
                    <a:pt x="4988" y="2728"/>
                    <a:pt x="4512" y="2778"/>
                  </a:cubicBezTo>
                  <a:cubicBezTo>
                    <a:pt x="4478" y="2781"/>
                    <a:pt x="4444" y="2783"/>
                    <a:pt x="4409" y="2783"/>
                  </a:cubicBezTo>
                  <a:cubicBezTo>
                    <a:pt x="3603" y="2783"/>
                    <a:pt x="2415" y="1966"/>
                    <a:pt x="3208" y="1149"/>
                  </a:cubicBezTo>
                  <a:cubicBezTo>
                    <a:pt x="3312" y="1045"/>
                    <a:pt x="3210" y="873"/>
                    <a:pt x="3087" y="873"/>
                  </a:cubicBezTo>
                  <a:cubicBezTo>
                    <a:pt x="3061" y="873"/>
                    <a:pt x="3034" y="881"/>
                    <a:pt x="3008" y="898"/>
                  </a:cubicBezTo>
                  <a:lnTo>
                    <a:pt x="2983" y="898"/>
                  </a:lnTo>
                  <a:cubicBezTo>
                    <a:pt x="2933" y="873"/>
                    <a:pt x="2907" y="848"/>
                    <a:pt x="2857" y="848"/>
                  </a:cubicBezTo>
                  <a:cubicBezTo>
                    <a:pt x="2773" y="836"/>
                    <a:pt x="2689" y="831"/>
                    <a:pt x="2605" y="831"/>
                  </a:cubicBezTo>
                  <a:cubicBezTo>
                    <a:pt x="2339" y="831"/>
                    <a:pt x="2077" y="879"/>
                    <a:pt x="1830" y="898"/>
                  </a:cubicBezTo>
                  <a:cubicBezTo>
                    <a:pt x="1479" y="923"/>
                    <a:pt x="1153" y="923"/>
                    <a:pt x="802" y="923"/>
                  </a:cubicBezTo>
                  <a:cubicBezTo>
                    <a:pt x="752" y="923"/>
                    <a:pt x="727" y="923"/>
                    <a:pt x="702" y="948"/>
                  </a:cubicBezTo>
                  <a:cubicBezTo>
                    <a:pt x="669" y="893"/>
                    <a:pt x="606" y="862"/>
                    <a:pt x="547" y="862"/>
                  </a:cubicBezTo>
                  <a:cubicBezTo>
                    <a:pt x="472" y="862"/>
                    <a:pt x="401" y="912"/>
                    <a:pt x="401" y="1024"/>
                  </a:cubicBezTo>
                  <a:cubicBezTo>
                    <a:pt x="151" y="8693"/>
                    <a:pt x="552" y="16412"/>
                    <a:pt x="501" y="24106"/>
                  </a:cubicBezTo>
                  <a:cubicBezTo>
                    <a:pt x="451" y="32126"/>
                    <a:pt x="226" y="40147"/>
                    <a:pt x="0" y="48167"/>
                  </a:cubicBezTo>
                  <a:cubicBezTo>
                    <a:pt x="0" y="48346"/>
                    <a:pt x="141" y="48435"/>
                    <a:pt x="276" y="48435"/>
                  </a:cubicBezTo>
                  <a:cubicBezTo>
                    <a:pt x="330" y="48435"/>
                    <a:pt x="383" y="48421"/>
                    <a:pt x="426" y="48392"/>
                  </a:cubicBezTo>
                  <a:cubicBezTo>
                    <a:pt x="451" y="48417"/>
                    <a:pt x="501" y="48442"/>
                    <a:pt x="552" y="48442"/>
                  </a:cubicBezTo>
                  <a:cubicBezTo>
                    <a:pt x="6395" y="48873"/>
                    <a:pt x="12274" y="49015"/>
                    <a:pt x="18164" y="49015"/>
                  </a:cubicBezTo>
                  <a:cubicBezTo>
                    <a:pt x="27709" y="49015"/>
                    <a:pt x="37282" y="48642"/>
                    <a:pt x="46767" y="48518"/>
                  </a:cubicBezTo>
                  <a:cubicBezTo>
                    <a:pt x="46968" y="48518"/>
                    <a:pt x="47068" y="48367"/>
                    <a:pt x="47068" y="48217"/>
                  </a:cubicBezTo>
                  <a:cubicBezTo>
                    <a:pt x="47118" y="48217"/>
                    <a:pt x="47193" y="48167"/>
                    <a:pt x="47193" y="48066"/>
                  </a:cubicBezTo>
                  <a:cubicBezTo>
                    <a:pt x="47519" y="40147"/>
                    <a:pt x="47118" y="32152"/>
                    <a:pt x="47168" y="24207"/>
                  </a:cubicBezTo>
                  <a:cubicBezTo>
                    <a:pt x="47193" y="16237"/>
                    <a:pt x="47269" y="8292"/>
                    <a:pt x="47419" y="347"/>
                  </a:cubicBezTo>
                  <a:cubicBezTo>
                    <a:pt x="47434" y="118"/>
                    <a:pt x="47263" y="0"/>
                    <a:pt x="47088"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 name="Google Shape;16;p87"/>
            <p:cNvSpPr/>
            <p:nvPr/>
          </p:nvSpPr>
          <p:spPr>
            <a:xfrm>
              <a:off x="1505775" y="444875"/>
              <a:ext cx="1157925" cy="1185100"/>
            </a:xfrm>
            <a:custGeom>
              <a:rect b="b" l="l" r="r" t="t"/>
              <a:pathLst>
                <a:path extrusionOk="0" h="47404" w="46317">
                  <a:moveTo>
                    <a:pt x="19694" y="12839"/>
                  </a:moveTo>
                  <a:cubicBezTo>
                    <a:pt x="25666" y="12839"/>
                    <a:pt x="31640" y="12924"/>
                    <a:pt x="37606" y="12924"/>
                  </a:cubicBezTo>
                  <a:cubicBezTo>
                    <a:pt x="38998" y="12924"/>
                    <a:pt x="40389" y="12919"/>
                    <a:pt x="41780" y="12908"/>
                  </a:cubicBezTo>
                  <a:cubicBezTo>
                    <a:pt x="42031" y="12908"/>
                    <a:pt x="42031" y="13309"/>
                    <a:pt x="41780" y="13309"/>
                  </a:cubicBezTo>
                  <a:cubicBezTo>
                    <a:pt x="40353" y="13295"/>
                    <a:pt x="38925" y="13288"/>
                    <a:pt x="37497" y="13288"/>
                  </a:cubicBezTo>
                  <a:cubicBezTo>
                    <a:pt x="30111" y="13288"/>
                    <a:pt x="22711" y="13452"/>
                    <a:pt x="15319" y="13452"/>
                  </a:cubicBezTo>
                  <a:cubicBezTo>
                    <a:pt x="11840" y="13452"/>
                    <a:pt x="8362" y="13415"/>
                    <a:pt x="4888" y="13309"/>
                  </a:cubicBezTo>
                  <a:cubicBezTo>
                    <a:pt x="4763" y="13309"/>
                    <a:pt x="4763" y="13109"/>
                    <a:pt x="4888" y="13109"/>
                  </a:cubicBezTo>
                  <a:cubicBezTo>
                    <a:pt x="9817" y="12897"/>
                    <a:pt x="14755" y="12839"/>
                    <a:pt x="19694" y="12839"/>
                  </a:cubicBezTo>
                  <a:close/>
                  <a:moveTo>
                    <a:pt x="41778" y="16165"/>
                  </a:moveTo>
                  <a:cubicBezTo>
                    <a:pt x="42081" y="16165"/>
                    <a:pt x="42073" y="16643"/>
                    <a:pt x="41755" y="16667"/>
                  </a:cubicBezTo>
                  <a:cubicBezTo>
                    <a:pt x="33336" y="16859"/>
                    <a:pt x="24820" y="17221"/>
                    <a:pt x="16342" y="17221"/>
                  </a:cubicBezTo>
                  <a:cubicBezTo>
                    <a:pt x="12630" y="17221"/>
                    <a:pt x="8925" y="17151"/>
                    <a:pt x="5239" y="16968"/>
                  </a:cubicBezTo>
                  <a:cubicBezTo>
                    <a:pt x="5113" y="16968"/>
                    <a:pt x="5113" y="16793"/>
                    <a:pt x="5239" y="16793"/>
                  </a:cubicBezTo>
                  <a:cubicBezTo>
                    <a:pt x="17369" y="16166"/>
                    <a:pt x="29625" y="16467"/>
                    <a:pt x="41755" y="16166"/>
                  </a:cubicBezTo>
                  <a:cubicBezTo>
                    <a:pt x="41763" y="16166"/>
                    <a:pt x="41771" y="16165"/>
                    <a:pt x="41778" y="16165"/>
                  </a:cubicBezTo>
                  <a:close/>
                  <a:moveTo>
                    <a:pt x="30937" y="19611"/>
                  </a:moveTo>
                  <a:cubicBezTo>
                    <a:pt x="34361" y="19611"/>
                    <a:pt x="37787" y="19640"/>
                    <a:pt x="41204" y="19725"/>
                  </a:cubicBezTo>
                  <a:cubicBezTo>
                    <a:pt x="41505" y="19750"/>
                    <a:pt x="41505" y="20201"/>
                    <a:pt x="41204" y="20201"/>
                  </a:cubicBezTo>
                  <a:cubicBezTo>
                    <a:pt x="36567" y="20163"/>
                    <a:pt x="31916" y="20110"/>
                    <a:pt x="27273" y="20110"/>
                  </a:cubicBezTo>
                  <a:cubicBezTo>
                    <a:pt x="25867" y="20110"/>
                    <a:pt x="24462" y="20114"/>
                    <a:pt x="23058" y="20126"/>
                  </a:cubicBezTo>
                  <a:cubicBezTo>
                    <a:pt x="18090" y="20167"/>
                    <a:pt x="13089" y="20446"/>
                    <a:pt x="8109" y="20446"/>
                  </a:cubicBezTo>
                  <a:cubicBezTo>
                    <a:pt x="7034" y="20446"/>
                    <a:pt x="5960" y="20433"/>
                    <a:pt x="4888" y="20402"/>
                  </a:cubicBezTo>
                  <a:cubicBezTo>
                    <a:pt x="4737" y="20402"/>
                    <a:pt x="4763" y="20176"/>
                    <a:pt x="4888" y="20176"/>
                  </a:cubicBezTo>
                  <a:cubicBezTo>
                    <a:pt x="10903" y="19575"/>
                    <a:pt x="17018" y="19700"/>
                    <a:pt x="23058" y="19650"/>
                  </a:cubicBezTo>
                  <a:cubicBezTo>
                    <a:pt x="25681" y="19628"/>
                    <a:pt x="28309" y="19611"/>
                    <a:pt x="30937" y="19611"/>
                  </a:cubicBezTo>
                  <a:close/>
                  <a:moveTo>
                    <a:pt x="29043" y="23158"/>
                  </a:moveTo>
                  <a:cubicBezTo>
                    <a:pt x="32026" y="23158"/>
                    <a:pt x="35010" y="23162"/>
                    <a:pt x="37992" y="23162"/>
                  </a:cubicBezTo>
                  <a:cubicBezTo>
                    <a:pt x="39330" y="23162"/>
                    <a:pt x="40668" y="23161"/>
                    <a:pt x="42006" y="23159"/>
                  </a:cubicBezTo>
                  <a:cubicBezTo>
                    <a:pt x="42013" y="23158"/>
                    <a:pt x="42021" y="23158"/>
                    <a:pt x="42028" y="23158"/>
                  </a:cubicBezTo>
                  <a:cubicBezTo>
                    <a:pt x="42357" y="23158"/>
                    <a:pt x="42349" y="23710"/>
                    <a:pt x="42006" y="23710"/>
                  </a:cubicBezTo>
                  <a:cubicBezTo>
                    <a:pt x="33957" y="23743"/>
                    <a:pt x="25897" y="23862"/>
                    <a:pt x="17848" y="23862"/>
                  </a:cubicBezTo>
                  <a:cubicBezTo>
                    <a:pt x="13641" y="23862"/>
                    <a:pt x="9437" y="23830"/>
                    <a:pt x="5239" y="23735"/>
                  </a:cubicBezTo>
                  <a:cubicBezTo>
                    <a:pt x="5038" y="23735"/>
                    <a:pt x="5063" y="23459"/>
                    <a:pt x="5239" y="23434"/>
                  </a:cubicBezTo>
                  <a:cubicBezTo>
                    <a:pt x="13159" y="23191"/>
                    <a:pt x="21101" y="23158"/>
                    <a:pt x="29043" y="23158"/>
                  </a:cubicBezTo>
                  <a:close/>
                  <a:moveTo>
                    <a:pt x="41678" y="26667"/>
                  </a:moveTo>
                  <a:cubicBezTo>
                    <a:pt x="41981" y="26667"/>
                    <a:pt x="41973" y="27144"/>
                    <a:pt x="41655" y="27144"/>
                  </a:cubicBezTo>
                  <a:cubicBezTo>
                    <a:pt x="33375" y="27482"/>
                    <a:pt x="25039" y="27820"/>
                    <a:pt x="16714" y="27820"/>
                  </a:cubicBezTo>
                  <a:cubicBezTo>
                    <a:pt x="12691" y="27820"/>
                    <a:pt x="8672" y="27741"/>
                    <a:pt x="4662" y="27545"/>
                  </a:cubicBezTo>
                  <a:cubicBezTo>
                    <a:pt x="4462" y="27545"/>
                    <a:pt x="4462" y="27219"/>
                    <a:pt x="4662" y="27219"/>
                  </a:cubicBezTo>
                  <a:cubicBezTo>
                    <a:pt x="16993" y="27018"/>
                    <a:pt x="29324" y="27194"/>
                    <a:pt x="41655" y="26668"/>
                  </a:cubicBezTo>
                  <a:cubicBezTo>
                    <a:pt x="41663" y="26667"/>
                    <a:pt x="41671" y="26667"/>
                    <a:pt x="41678" y="26667"/>
                  </a:cubicBezTo>
                  <a:close/>
                  <a:moveTo>
                    <a:pt x="31837" y="30448"/>
                  </a:moveTo>
                  <a:cubicBezTo>
                    <a:pt x="35001" y="30448"/>
                    <a:pt x="38165" y="30457"/>
                    <a:pt x="41329" y="30477"/>
                  </a:cubicBezTo>
                  <a:cubicBezTo>
                    <a:pt x="41605" y="30477"/>
                    <a:pt x="41605" y="30928"/>
                    <a:pt x="41329" y="30928"/>
                  </a:cubicBezTo>
                  <a:cubicBezTo>
                    <a:pt x="33886" y="31036"/>
                    <a:pt x="26444" y="31087"/>
                    <a:pt x="19001" y="31087"/>
                  </a:cubicBezTo>
                  <a:cubicBezTo>
                    <a:pt x="14338" y="31087"/>
                    <a:pt x="9676" y="31067"/>
                    <a:pt x="5013" y="31028"/>
                  </a:cubicBezTo>
                  <a:cubicBezTo>
                    <a:pt x="4763" y="31028"/>
                    <a:pt x="4763" y="30678"/>
                    <a:pt x="5013" y="30653"/>
                  </a:cubicBezTo>
                  <a:cubicBezTo>
                    <a:pt x="13954" y="30523"/>
                    <a:pt x="22895" y="30448"/>
                    <a:pt x="31837" y="30448"/>
                  </a:cubicBezTo>
                  <a:close/>
                  <a:moveTo>
                    <a:pt x="41079" y="33485"/>
                  </a:moveTo>
                  <a:cubicBezTo>
                    <a:pt x="41429" y="33485"/>
                    <a:pt x="41429" y="34011"/>
                    <a:pt x="41079" y="34011"/>
                  </a:cubicBezTo>
                  <a:cubicBezTo>
                    <a:pt x="29149" y="34136"/>
                    <a:pt x="17194" y="34387"/>
                    <a:pt x="5239" y="34487"/>
                  </a:cubicBezTo>
                  <a:cubicBezTo>
                    <a:pt x="4938" y="34487"/>
                    <a:pt x="4938" y="34036"/>
                    <a:pt x="5239" y="34036"/>
                  </a:cubicBezTo>
                  <a:cubicBezTo>
                    <a:pt x="17169" y="33660"/>
                    <a:pt x="29149" y="33560"/>
                    <a:pt x="41079" y="33485"/>
                  </a:cubicBezTo>
                  <a:close/>
                  <a:moveTo>
                    <a:pt x="41079" y="36617"/>
                  </a:moveTo>
                  <a:cubicBezTo>
                    <a:pt x="41404" y="36617"/>
                    <a:pt x="41404" y="37094"/>
                    <a:pt x="41079" y="37094"/>
                  </a:cubicBezTo>
                  <a:cubicBezTo>
                    <a:pt x="30993" y="37304"/>
                    <a:pt x="20855" y="37549"/>
                    <a:pt x="10738" y="37549"/>
                  </a:cubicBezTo>
                  <a:cubicBezTo>
                    <a:pt x="8787" y="37549"/>
                    <a:pt x="6837" y="37540"/>
                    <a:pt x="4888" y="37520"/>
                  </a:cubicBezTo>
                  <a:cubicBezTo>
                    <a:pt x="4612" y="37520"/>
                    <a:pt x="4612" y="37094"/>
                    <a:pt x="4888" y="37094"/>
                  </a:cubicBezTo>
                  <a:cubicBezTo>
                    <a:pt x="16943" y="36693"/>
                    <a:pt x="29023" y="36668"/>
                    <a:pt x="41079" y="36617"/>
                  </a:cubicBezTo>
                  <a:close/>
                  <a:moveTo>
                    <a:pt x="35737" y="40152"/>
                  </a:moveTo>
                  <a:cubicBezTo>
                    <a:pt x="37600" y="40152"/>
                    <a:pt x="39464" y="40188"/>
                    <a:pt x="41329" y="40277"/>
                  </a:cubicBezTo>
                  <a:cubicBezTo>
                    <a:pt x="41722" y="40301"/>
                    <a:pt x="41730" y="40904"/>
                    <a:pt x="41352" y="40904"/>
                  </a:cubicBezTo>
                  <a:cubicBezTo>
                    <a:pt x="41345" y="40904"/>
                    <a:pt x="41337" y="40904"/>
                    <a:pt x="41329" y="40903"/>
                  </a:cubicBezTo>
                  <a:cubicBezTo>
                    <a:pt x="39822" y="40831"/>
                    <a:pt x="38312" y="40801"/>
                    <a:pt x="36801" y="40801"/>
                  </a:cubicBezTo>
                  <a:cubicBezTo>
                    <a:pt x="29527" y="40801"/>
                    <a:pt x="22222" y="41492"/>
                    <a:pt x="14950" y="41492"/>
                  </a:cubicBezTo>
                  <a:cubicBezTo>
                    <a:pt x="11629" y="41492"/>
                    <a:pt x="8314" y="41348"/>
                    <a:pt x="5013" y="40928"/>
                  </a:cubicBezTo>
                  <a:cubicBezTo>
                    <a:pt x="4813" y="40903"/>
                    <a:pt x="4788" y="40602"/>
                    <a:pt x="5013" y="40602"/>
                  </a:cubicBezTo>
                  <a:cubicBezTo>
                    <a:pt x="7338" y="40747"/>
                    <a:pt x="9660" y="40802"/>
                    <a:pt x="11980" y="40802"/>
                  </a:cubicBezTo>
                  <a:cubicBezTo>
                    <a:pt x="19905" y="40802"/>
                    <a:pt x="27810" y="40152"/>
                    <a:pt x="35737" y="40152"/>
                  </a:cubicBezTo>
                  <a:close/>
                  <a:moveTo>
                    <a:pt x="44312" y="1"/>
                  </a:moveTo>
                  <a:lnTo>
                    <a:pt x="44312" y="1"/>
                  </a:lnTo>
                  <a:cubicBezTo>
                    <a:pt x="44756" y="1147"/>
                    <a:pt x="43804" y="2402"/>
                    <a:pt x="42575" y="2402"/>
                  </a:cubicBezTo>
                  <a:cubicBezTo>
                    <a:pt x="42487" y="2402"/>
                    <a:pt x="42397" y="2395"/>
                    <a:pt x="42307" y="2382"/>
                  </a:cubicBezTo>
                  <a:cubicBezTo>
                    <a:pt x="41329" y="2231"/>
                    <a:pt x="40652" y="1103"/>
                    <a:pt x="41079" y="377"/>
                  </a:cubicBezTo>
                  <a:cubicBezTo>
                    <a:pt x="40778" y="352"/>
                    <a:pt x="40477" y="327"/>
                    <a:pt x="40176" y="251"/>
                  </a:cubicBezTo>
                  <a:lnTo>
                    <a:pt x="40176" y="251"/>
                  </a:lnTo>
                  <a:cubicBezTo>
                    <a:pt x="40445" y="1132"/>
                    <a:pt x="39783" y="2108"/>
                    <a:pt x="38796" y="2108"/>
                  </a:cubicBezTo>
                  <a:cubicBezTo>
                    <a:pt x="38772" y="2108"/>
                    <a:pt x="38747" y="2107"/>
                    <a:pt x="38723" y="2106"/>
                  </a:cubicBezTo>
                  <a:cubicBezTo>
                    <a:pt x="37670" y="2056"/>
                    <a:pt x="37144" y="1078"/>
                    <a:pt x="37394" y="201"/>
                  </a:cubicBezTo>
                  <a:lnTo>
                    <a:pt x="37394" y="201"/>
                  </a:lnTo>
                  <a:cubicBezTo>
                    <a:pt x="37094" y="226"/>
                    <a:pt x="36768" y="251"/>
                    <a:pt x="36467" y="276"/>
                  </a:cubicBezTo>
                  <a:cubicBezTo>
                    <a:pt x="36764" y="1168"/>
                    <a:pt x="36131" y="2232"/>
                    <a:pt x="35075" y="2232"/>
                  </a:cubicBezTo>
                  <a:cubicBezTo>
                    <a:pt x="35063" y="2232"/>
                    <a:pt x="35051" y="2232"/>
                    <a:pt x="35038" y="2231"/>
                  </a:cubicBezTo>
                  <a:cubicBezTo>
                    <a:pt x="33885" y="2231"/>
                    <a:pt x="33334" y="1103"/>
                    <a:pt x="33685" y="151"/>
                  </a:cubicBezTo>
                  <a:cubicBezTo>
                    <a:pt x="33334" y="126"/>
                    <a:pt x="33008" y="101"/>
                    <a:pt x="32657" y="76"/>
                  </a:cubicBezTo>
                  <a:lnTo>
                    <a:pt x="32657" y="76"/>
                  </a:lnTo>
                  <a:cubicBezTo>
                    <a:pt x="33134" y="1053"/>
                    <a:pt x="32557" y="2332"/>
                    <a:pt x="31329" y="2432"/>
                  </a:cubicBezTo>
                  <a:cubicBezTo>
                    <a:pt x="31292" y="2434"/>
                    <a:pt x="31255" y="2435"/>
                    <a:pt x="31218" y="2435"/>
                  </a:cubicBezTo>
                  <a:cubicBezTo>
                    <a:pt x="30032" y="2435"/>
                    <a:pt x="29335" y="1272"/>
                    <a:pt x="29675" y="226"/>
                  </a:cubicBezTo>
                  <a:lnTo>
                    <a:pt x="28522" y="226"/>
                  </a:lnTo>
                  <a:cubicBezTo>
                    <a:pt x="29124" y="928"/>
                    <a:pt x="28622" y="2131"/>
                    <a:pt x="27645" y="2382"/>
                  </a:cubicBezTo>
                  <a:cubicBezTo>
                    <a:pt x="27522" y="2407"/>
                    <a:pt x="27391" y="2420"/>
                    <a:pt x="27258" y="2420"/>
                  </a:cubicBezTo>
                  <a:cubicBezTo>
                    <a:pt x="26740" y="2420"/>
                    <a:pt x="26179" y="2224"/>
                    <a:pt x="25840" y="1805"/>
                  </a:cubicBezTo>
                  <a:cubicBezTo>
                    <a:pt x="25439" y="1304"/>
                    <a:pt x="25590" y="753"/>
                    <a:pt x="25840" y="226"/>
                  </a:cubicBezTo>
                  <a:lnTo>
                    <a:pt x="25840" y="226"/>
                  </a:lnTo>
                  <a:cubicBezTo>
                    <a:pt x="25389" y="301"/>
                    <a:pt x="24938" y="301"/>
                    <a:pt x="24462" y="327"/>
                  </a:cubicBezTo>
                  <a:cubicBezTo>
                    <a:pt x="24788" y="1078"/>
                    <a:pt x="23885" y="2181"/>
                    <a:pt x="23008" y="2206"/>
                  </a:cubicBezTo>
                  <a:cubicBezTo>
                    <a:pt x="22985" y="2207"/>
                    <a:pt x="22963" y="2208"/>
                    <a:pt x="22941" y="2208"/>
                  </a:cubicBezTo>
                  <a:cubicBezTo>
                    <a:pt x="21909" y="2208"/>
                    <a:pt x="21412" y="1085"/>
                    <a:pt x="21755" y="226"/>
                  </a:cubicBezTo>
                  <a:cubicBezTo>
                    <a:pt x="21379" y="226"/>
                    <a:pt x="21028" y="226"/>
                    <a:pt x="20652" y="201"/>
                  </a:cubicBezTo>
                  <a:lnTo>
                    <a:pt x="20652" y="201"/>
                  </a:lnTo>
                  <a:cubicBezTo>
                    <a:pt x="21053" y="1078"/>
                    <a:pt x="20552" y="2181"/>
                    <a:pt x="19474" y="2256"/>
                  </a:cubicBezTo>
                  <a:cubicBezTo>
                    <a:pt x="19438" y="2259"/>
                    <a:pt x="19401" y="2260"/>
                    <a:pt x="19366" y="2260"/>
                  </a:cubicBezTo>
                  <a:cubicBezTo>
                    <a:pt x="18210" y="2260"/>
                    <a:pt x="17632" y="1099"/>
                    <a:pt x="18021" y="126"/>
                  </a:cubicBezTo>
                  <a:cubicBezTo>
                    <a:pt x="17519" y="126"/>
                    <a:pt x="17018" y="126"/>
                    <a:pt x="16542" y="101"/>
                  </a:cubicBezTo>
                  <a:lnTo>
                    <a:pt x="16542" y="101"/>
                  </a:lnTo>
                  <a:cubicBezTo>
                    <a:pt x="17093" y="928"/>
                    <a:pt x="16717" y="2231"/>
                    <a:pt x="15565" y="2382"/>
                  </a:cubicBezTo>
                  <a:cubicBezTo>
                    <a:pt x="15459" y="2398"/>
                    <a:pt x="15360" y="2406"/>
                    <a:pt x="15265" y="2406"/>
                  </a:cubicBezTo>
                  <a:cubicBezTo>
                    <a:pt x="14075" y="2406"/>
                    <a:pt x="13722" y="1153"/>
                    <a:pt x="14186" y="201"/>
                  </a:cubicBezTo>
                  <a:lnTo>
                    <a:pt x="14186" y="201"/>
                  </a:lnTo>
                  <a:cubicBezTo>
                    <a:pt x="14019" y="210"/>
                    <a:pt x="13852" y="212"/>
                    <a:pt x="13686" y="212"/>
                  </a:cubicBezTo>
                  <a:cubicBezTo>
                    <a:pt x="13353" y="212"/>
                    <a:pt x="13025" y="201"/>
                    <a:pt x="12707" y="201"/>
                  </a:cubicBezTo>
                  <a:cubicBezTo>
                    <a:pt x="12958" y="602"/>
                    <a:pt x="13008" y="1129"/>
                    <a:pt x="12808" y="1580"/>
                  </a:cubicBezTo>
                  <a:cubicBezTo>
                    <a:pt x="12587" y="2109"/>
                    <a:pt x="12056" y="2425"/>
                    <a:pt x="11505" y="2425"/>
                  </a:cubicBezTo>
                  <a:cubicBezTo>
                    <a:pt x="11430" y="2425"/>
                    <a:pt x="11354" y="2419"/>
                    <a:pt x="11279" y="2407"/>
                  </a:cubicBezTo>
                  <a:cubicBezTo>
                    <a:pt x="10627" y="2332"/>
                    <a:pt x="10076" y="1830"/>
                    <a:pt x="10001" y="1179"/>
                  </a:cubicBezTo>
                  <a:cubicBezTo>
                    <a:pt x="9976" y="803"/>
                    <a:pt x="10101" y="452"/>
                    <a:pt x="10352" y="201"/>
                  </a:cubicBezTo>
                  <a:lnTo>
                    <a:pt x="10352" y="201"/>
                  </a:lnTo>
                  <a:cubicBezTo>
                    <a:pt x="9900" y="276"/>
                    <a:pt x="9474" y="301"/>
                    <a:pt x="9048" y="301"/>
                  </a:cubicBezTo>
                  <a:cubicBezTo>
                    <a:pt x="9299" y="778"/>
                    <a:pt x="9299" y="1379"/>
                    <a:pt x="9073" y="1855"/>
                  </a:cubicBezTo>
                  <a:cubicBezTo>
                    <a:pt x="8811" y="2380"/>
                    <a:pt x="8262" y="2676"/>
                    <a:pt x="7693" y="2676"/>
                  </a:cubicBezTo>
                  <a:cubicBezTo>
                    <a:pt x="7610" y="2676"/>
                    <a:pt x="7527" y="2670"/>
                    <a:pt x="7444" y="2657"/>
                  </a:cubicBezTo>
                  <a:cubicBezTo>
                    <a:pt x="6793" y="2557"/>
                    <a:pt x="6291" y="2081"/>
                    <a:pt x="6241" y="1404"/>
                  </a:cubicBezTo>
                  <a:cubicBezTo>
                    <a:pt x="6191" y="1003"/>
                    <a:pt x="6367" y="502"/>
                    <a:pt x="6667" y="226"/>
                  </a:cubicBezTo>
                  <a:lnTo>
                    <a:pt x="6667" y="226"/>
                  </a:lnTo>
                  <a:cubicBezTo>
                    <a:pt x="6520" y="233"/>
                    <a:pt x="6370" y="236"/>
                    <a:pt x="6220" y="236"/>
                  </a:cubicBezTo>
                  <a:cubicBezTo>
                    <a:pt x="5809" y="236"/>
                    <a:pt x="5392" y="213"/>
                    <a:pt x="4988" y="176"/>
                  </a:cubicBezTo>
                  <a:lnTo>
                    <a:pt x="4988" y="176"/>
                  </a:lnTo>
                  <a:cubicBezTo>
                    <a:pt x="5765" y="1003"/>
                    <a:pt x="5189" y="2532"/>
                    <a:pt x="3961" y="2607"/>
                  </a:cubicBezTo>
                  <a:cubicBezTo>
                    <a:pt x="3896" y="2614"/>
                    <a:pt x="3830" y="2617"/>
                    <a:pt x="3763" y="2617"/>
                  </a:cubicBezTo>
                  <a:cubicBezTo>
                    <a:pt x="3085" y="2617"/>
                    <a:pt x="2350" y="2273"/>
                    <a:pt x="2031" y="1680"/>
                  </a:cubicBezTo>
                  <a:cubicBezTo>
                    <a:pt x="1855" y="1354"/>
                    <a:pt x="1855" y="953"/>
                    <a:pt x="2006" y="652"/>
                  </a:cubicBezTo>
                  <a:lnTo>
                    <a:pt x="2006" y="652"/>
                  </a:lnTo>
                  <a:cubicBezTo>
                    <a:pt x="1790" y="699"/>
                    <a:pt x="1561" y="718"/>
                    <a:pt x="1329" y="718"/>
                  </a:cubicBezTo>
                  <a:cubicBezTo>
                    <a:pt x="941" y="718"/>
                    <a:pt x="547" y="665"/>
                    <a:pt x="201" y="602"/>
                  </a:cubicBezTo>
                  <a:lnTo>
                    <a:pt x="176" y="602"/>
                  </a:lnTo>
                  <a:cubicBezTo>
                    <a:pt x="527" y="6166"/>
                    <a:pt x="652" y="11755"/>
                    <a:pt x="652" y="17369"/>
                  </a:cubicBezTo>
                  <a:cubicBezTo>
                    <a:pt x="652" y="27369"/>
                    <a:pt x="251" y="37419"/>
                    <a:pt x="1" y="47369"/>
                  </a:cubicBezTo>
                  <a:cubicBezTo>
                    <a:pt x="1877" y="47360"/>
                    <a:pt x="3753" y="47357"/>
                    <a:pt x="5629" y="47357"/>
                  </a:cubicBezTo>
                  <a:cubicBezTo>
                    <a:pt x="12383" y="47357"/>
                    <a:pt x="19133" y="47403"/>
                    <a:pt x="25885" y="47403"/>
                  </a:cubicBezTo>
                  <a:cubicBezTo>
                    <a:pt x="32660" y="47403"/>
                    <a:pt x="39436" y="47356"/>
                    <a:pt x="46216" y="47169"/>
                  </a:cubicBezTo>
                  <a:cubicBezTo>
                    <a:pt x="46241" y="47169"/>
                    <a:pt x="46267" y="47194"/>
                    <a:pt x="46317" y="47194"/>
                  </a:cubicBezTo>
                  <a:cubicBezTo>
                    <a:pt x="45815" y="39349"/>
                    <a:pt x="46116" y="31379"/>
                    <a:pt x="46091" y="23510"/>
                  </a:cubicBezTo>
                  <a:cubicBezTo>
                    <a:pt x="46066" y="15690"/>
                    <a:pt x="46116" y="7870"/>
                    <a:pt x="46166" y="51"/>
                  </a:cubicBezTo>
                  <a:lnTo>
                    <a:pt x="46166" y="51"/>
                  </a:lnTo>
                  <a:cubicBezTo>
                    <a:pt x="45946" y="60"/>
                    <a:pt x="45723" y="66"/>
                    <a:pt x="45497" y="66"/>
                  </a:cubicBezTo>
                  <a:cubicBezTo>
                    <a:pt x="45106" y="66"/>
                    <a:pt x="44709" y="48"/>
                    <a:pt x="44312"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 name="Google Shape;17;p87"/>
            <p:cNvSpPr/>
            <p:nvPr/>
          </p:nvSpPr>
          <p:spPr>
            <a:xfrm>
              <a:off x="1631725" y="1023800"/>
              <a:ext cx="932975" cy="17650"/>
            </a:xfrm>
            <a:custGeom>
              <a:rect b="b" l="l" r="r" t="t"/>
              <a:pathLst>
                <a:path extrusionOk="0" h="706" w="37319">
                  <a:moveTo>
                    <a:pt x="24005" y="1"/>
                  </a:moveTo>
                  <a:cubicBezTo>
                    <a:pt x="16063" y="1"/>
                    <a:pt x="8121" y="34"/>
                    <a:pt x="201" y="277"/>
                  </a:cubicBezTo>
                  <a:cubicBezTo>
                    <a:pt x="25" y="302"/>
                    <a:pt x="0" y="578"/>
                    <a:pt x="201" y="578"/>
                  </a:cubicBezTo>
                  <a:cubicBezTo>
                    <a:pt x="4399" y="673"/>
                    <a:pt x="8603" y="705"/>
                    <a:pt x="12810" y="705"/>
                  </a:cubicBezTo>
                  <a:cubicBezTo>
                    <a:pt x="20859" y="705"/>
                    <a:pt x="28919" y="586"/>
                    <a:pt x="36968" y="553"/>
                  </a:cubicBezTo>
                  <a:cubicBezTo>
                    <a:pt x="37311" y="553"/>
                    <a:pt x="37319" y="1"/>
                    <a:pt x="36990" y="1"/>
                  </a:cubicBezTo>
                  <a:cubicBezTo>
                    <a:pt x="36983" y="1"/>
                    <a:pt x="36975" y="1"/>
                    <a:pt x="36968" y="2"/>
                  </a:cubicBezTo>
                  <a:cubicBezTo>
                    <a:pt x="35630" y="4"/>
                    <a:pt x="34292" y="5"/>
                    <a:pt x="32954" y="5"/>
                  </a:cubicBezTo>
                  <a:cubicBezTo>
                    <a:pt x="29972" y="5"/>
                    <a:pt x="26988" y="1"/>
                    <a:pt x="24005" y="1"/>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 name="Google Shape;18;p87"/>
            <p:cNvSpPr/>
            <p:nvPr/>
          </p:nvSpPr>
          <p:spPr>
            <a:xfrm>
              <a:off x="1633600" y="849000"/>
              <a:ext cx="924200" cy="26400"/>
            </a:xfrm>
            <a:custGeom>
              <a:rect b="b" l="l" r="r" t="t"/>
              <a:pathLst>
                <a:path extrusionOk="0" h="1056" w="36968">
                  <a:moveTo>
                    <a:pt x="36665" y="0"/>
                  </a:moveTo>
                  <a:cubicBezTo>
                    <a:pt x="36658" y="0"/>
                    <a:pt x="36650" y="1"/>
                    <a:pt x="36642" y="1"/>
                  </a:cubicBezTo>
                  <a:cubicBezTo>
                    <a:pt x="24512" y="302"/>
                    <a:pt x="12256" y="1"/>
                    <a:pt x="126" y="628"/>
                  </a:cubicBezTo>
                  <a:cubicBezTo>
                    <a:pt x="0" y="628"/>
                    <a:pt x="0" y="803"/>
                    <a:pt x="126" y="803"/>
                  </a:cubicBezTo>
                  <a:cubicBezTo>
                    <a:pt x="3812" y="986"/>
                    <a:pt x="7517" y="1056"/>
                    <a:pt x="11229" y="1056"/>
                  </a:cubicBezTo>
                  <a:cubicBezTo>
                    <a:pt x="19707" y="1056"/>
                    <a:pt x="28223" y="694"/>
                    <a:pt x="36642" y="502"/>
                  </a:cubicBezTo>
                  <a:cubicBezTo>
                    <a:pt x="36960" y="478"/>
                    <a:pt x="36968" y="0"/>
                    <a:pt x="36665"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 name="Google Shape;19;p87"/>
            <p:cNvSpPr/>
            <p:nvPr/>
          </p:nvSpPr>
          <p:spPr>
            <a:xfrm>
              <a:off x="1624825" y="765850"/>
              <a:ext cx="931725" cy="15325"/>
            </a:xfrm>
            <a:custGeom>
              <a:rect b="b" l="l" r="r" t="t"/>
              <a:pathLst>
                <a:path extrusionOk="0" h="613" w="37269">
                  <a:moveTo>
                    <a:pt x="14932" y="0"/>
                  </a:moveTo>
                  <a:cubicBezTo>
                    <a:pt x="9993" y="0"/>
                    <a:pt x="5055" y="58"/>
                    <a:pt x="126" y="270"/>
                  </a:cubicBezTo>
                  <a:cubicBezTo>
                    <a:pt x="1" y="270"/>
                    <a:pt x="1" y="470"/>
                    <a:pt x="126" y="470"/>
                  </a:cubicBezTo>
                  <a:cubicBezTo>
                    <a:pt x="3600" y="576"/>
                    <a:pt x="7078" y="613"/>
                    <a:pt x="10557" y="613"/>
                  </a:cubicBezTo>
                  <a:cubicBezTo>
                    <a:pt x="17949" y="613"/>
                    <a:pt x="25349" y="449"/>
                    <a:pt x="32735" y="449"/>
                  </a:cubicBezTo>
                  <a:cubicBezTo>
                    <a:pt x="34163" y="449"/>
                    <a:pt x="35591" y="456"/>
                    <a:pt x="37018" y="470"/>
                  </a:cubicBezTo>
                  <a:cubicBezTo>
                    <a:pt x="37269" y="470"/>
                    <a:pt x="37269" y="69"/>
                    <a:pt x="37018" y="69"/>
                  </a:cubicBezTo>
                  <a:cubicBezTo>
                    <a:pt x="35627" y="80"/>
                    <a:pt x="34236" y="85"/>
                    <a:pt x="32844" y="85"/>
                  </a:cubicBezTo>
                  <a:cubicBezTo>
                    <a:pt x="26878" y="85"/>
                    <a:pt x="20904" y="0"/>
                    <a:pt x="14932"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 name="Google Shape;20;p87"/>
            <p:cNvSpPr/>
            <p:nvPr/>
          </p:nvSpPr>
          <p:spPr>
            <a:xfrm>
              <a:off x="1617300" y="1111525"/>
              <a:ext cx="938000" cy="28850"/>
            </a:xfrm>
            <a:custGeom>
              <a:rect b="b" l="l" r="r" t="t"/>
              <a:pathLst>
                <a:path extrusionOk="0" h="1154" w="37520">
                  <a:moveTo>
                    <a:pt x="37217" y="1"/>
                  </a:moveTo>
                  <a:cubicBezTo>
                    <a:pt x="37210" y="1"/>
                    <a:pt x="37202" y="1"/>
                    <a:pt x="37194" y="2"/>
                  </a:cubicBezTo>
                  <a:cubicBezTo>
                    <a:pt x="24863" y="528"/>
                    <a:pt x="12532" y="352"/>
                    <a:pt x="201" y="553"/>
                  </a:cubicBezTo>
                  <a:cubicBezTo>
                    <a:pt x="1" y="553"/>
                    <a:pt x="1" y="879"/>
                    <a:pt x="201" y="879"/>
                  </a:cubicBezTo>
                  <a:cubicBezTo>
                    <a:pt x="4211" y="1075"/>
                    <a:pt x="8230" y="1154"/>
                    <a:pt x="12253" y="1154"/>
                  </a:cubicBezTo>
                  <a:cubicBezTo>
                    <a:pt x="20578" y="1154"/>
                    <a:pt x="28914" y="816"/>
                    <a:pt x="37194" y="478"/>
                  </a:cubicBezTo>
                  <a:cubicBezTo>
                    <a:pt x="37512" y="478"/>
                    <a:pt x="37520" y="1"/>
                    <a:pt x="37217" y="1"/>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 name="Google Shape;21;p87"/>
            <p:cNvSpPr/>
            <p:nvPr/>
          </p:nvSpPr>
          <p:spPr>
            <a:xfrm>
              <a:off x="1624825" y="1206075"/>
              <a:ext cx="921075" cy="16000"/>
            </a:xfrm>
            <a:custGeom>
              <a:rect b="b" l="l" r="r" t="t"/>
              <a:pathLst>
                <a:path extrusionOk="0" h="640" w="36843">
                  <a:moveTo>
                    <a:pt x="27075" y="0"/>
                  </a:moveTo>
                  <a:cubicBezTo>
                    <a:pt x="18133" y="0"/>
                    <a:pt x="9192" y="75"/>
                    <a:pt x="251" y="205"/>
                  </a:cubicBezTo>
                  <a:cubicBezTo>
                    <a:pt x="1" y="230"/>
                    <a:pt x="1" y="580"/>
                    <a:pt x="251" y="580"/>
                  </a:cubicBezTo>
                  <a:cubicBezTo>
                    <a:pt x="4914" y="619"/>
                    <a:pt x="9576" y="639"/>
                    <a:pt x="14239" y="639"/>
                  </a:cubicBezTo>
                  <a:cubicBezTo>
                    <a:pt x="21682" y="639"/>
                    <a:pt x="29124" y="588"/>
                    <a:pt x="36567" y="480"/>
                  </a:cubicBezTo>
                  <a:cubicBezTo>
                    <a:pt x="36843" y="480"/>
                    <a:pt x="36843" y="29"/>
                    <a:pt x="36567" y="29"/>
                  </a:cubicBezTo>
                  <a:cubicBezTo>
                    <a:pt x="33403" y="9"/>
                    <a:pt x="30239" y="0"/>
                    <a:pt x="27075"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 name="Google Shape;22;p87"/>
            <p:cNvSpPr/>
            <p:nvPr/>
          </p:nvSpPr>
          <p:spPr>
            <a:xfrm>
              <a:off x="1625450" y="1448675"/>
              <a:ext cx="923575" cy="33500"/>
            </a:xfrm>
            <a:custGeom>
              <a:rect b="b" l="l" r="r" t="t"/>
              <a:pathLst>
                <a:path extrusionOk="0" h="1340" w="36943">
                  <a:moveTo>
                    <a:pt x="30950" y="0"/>
                  </a:moveTo>
                  <a:cubicBezTo>
                    <a:pt x="23023" y="0"/>
                    <a:pt x="15118" y="650"/>
                    <a:pt x="7193" y="650"/>
                  </a:cubicBezTo>
                  <a:cubicBezTo>
                    <a:pt x="4873" y="650"/>
                    <a:pt x="2551" y="595"/>
                    <a:pt x="226" y="450"/>
                  </a:cubicBezTo>
                  <a:cubicBezTo>
                    <a:pt x="1" y="450"/>
                    <a:pt x="26" y="751"/>
                    <a:pt x="226" y="776"/>
                  </a:cubicBezTo>
                  <a:cubicBezTo>
                    <a:pt x="3527" y="1196"/>
                    <a:pt x="6842" y="1340"/>
                    <a:pt x="10163" y="1340"/>
                  </a:cubicBezTo>
                  <a:cubicBezTo>
                    <a:pt x="17435" y="1340"/>
                    <a:pt x="24740" y="649"/>
                    <a:pt x="32014" y="649"/>
                  </a:cubicBezTo>
                  <a:cubicBezTo>
                    <a:pt x="33525" y="649"/>
                    <a:pt x="35035" y="679"/>
                    <a:pt x="36542" y="751"/>
                  </a:cubicBezTo>
                  <a:cubicBezTo>
                    <a:pt x="36550" y="752"/>
                    <a:pt x="36558" y="752"/>
                    <a:pt x="36565" y="752"/>
                  </a:cubicBezTo>
                  <a:cubicBezTo>
                    <a:pt x="36943" y="752"/>
                    <a:pt x="36935" y="149"/>
                    <a:pt x="36542" y="125"/>
                  </a:cubicBezTo>
                  <a:cubicBezTo>
                    <a:pt x="34677" y="36"/>
                    <a:pt x="32813" y="0"/>
                    <a:pt x="30950"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 name="Google Shape;23;p87"/>
            <p:cNvSpPr/>
            <p:nvPr/>
          </p:nvSpPr>
          <p:spPr>
            <a:xfrm>
              <a:off x="1624200" y="934225"/>
              <a:ext cx="919200" cy="21800"/>
            </a:xfrm>
            <a:custGeom>
              <a:rect b="b" l="l" r="r" t="t"/>
              <a:pathLst>
                <a:path extrusionOk="0" h="872" w="36768">
                  <a:moveTo>
                    <a:pt x="26200" y="37"/>
                  </a:moveTo>
                  <a:cubicBezTo>
                    <a:pt x="23572" y="37"/>
                    <a:pt x="20944" y="54"/>
                    <a:pt x="18321" y="76"/>
                  </a:cubicBezTo>
                  <a:cubicBezTo>
                    <a:pt x="12281" y="126"/>
                    <a:pt x="6166" y="1"/>
                    <a:pt x="151" y="602"/>
                  </a:cubicBezTo>
                  <a:cubicBezTo>
                    <a:pt x="26" y="602"/>
                    <a:pt x="0" y="828"/>
                    <a:pt x="151" y="828"/>
                  </a:cubicBezTo>
                  <a:cubicBezTo>
                    <a:pt x="1223" y="859"/>
                    <a:pt x="2297" y="872"/>
                    <a:pt x="3372" y="872"/>
                  </a:cubicBezTo>
                  <a:cubicBezTo>
                    <a:pt x="8352" y="872"/>
                    <a:pt x="13353" y="593"/>
                    <a:pt x="18321" y="552"/>
                  </a:cubicBezTo>
                  <a:cubicBezTo>
                    <a:pt x="19725" y="540"/>
                    <a:pt x="21130" y="536"/>
                    <a:pt x="22536" y="536"/>
                  </a:cubicBezTo>
                  <a:cubicBezTo>
                    <a:pt x="27179" y="536"/>
                    <a:pt x="31830" y="589"/>
                    <a:pt x="36467" y="627"/>
                  </a:cubicBezTo>
                  <a:cubicBezTo>
                    <a:pt x="36768" y="627"/>
                    <a:pt x="36768" y="176"/>
                    <a:pt x="36467" y="151"/>
                  </a:cubicBezTo>
                  <a:cubicBezTo>
                    <a:pt x="33050" y="66"/>
                    <a:pt x="29624" y="37"/>
                    <a:pt x="26200" y="37"/>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 name="Google Shape;24;p87"/>
            <p:cNvSpPr/>
            <p:nvPr/>
          </p:nvSpPr>
          <p:spPr>
            <a:xfrm>
              <a:off x="1629200" y="1281975"/>
              <a:ext cx="912325" cy="25100"/>
            </a:xfrm>
            <a:custGeom>
              <a:rect b="b" l="l" r="r" t="t"/>
              <a:pathLst>
                <a:path extrusionOk="0" h="1004" w="36493">
                  <a:moveTo>
                    <a:pt x="36142" y="1"/>
                  </a:moveTo>
                  <a:cubicBezTo>
                    <a:pt x="24212" y="76"/>
                    <a:pt x="12232" y="176"/>
                    <a:pt x="302" y="552"/>
                  </a:cubicBezTo>
                  <a:cubicBezTo>
                    <a:pt x="1" y="552"/>
                    <a:pt x="1" y="1003"/>
                    <a:pt x="302" y="1003"/>
                  </a:cubicBezTo>
                  <a:cubicBezTo>
                    <a:pt x="12257" y="903"/>
                    <a:pt x="24212" y="652"/>
                    <a:pt x="36142" y="527"/>
                  </a:cubicBezTo>
                  <a:cubicBezTo>
                    <a:pt x="36492" y="527"/>
                    <a:pt x="36492" y="1"/>
                    <a:pt x="36142" y="1"/>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 name="Google Shape;25;p87"/>
            <p:cNvSpPr/>
            <p:nvPr/>
          </p:nvSpPr>
          <p:spPr>
            <a:xfrm>
              <a:off x="1621075" y="1360300"/>
              <a:ext cx="919825" cy="23325"/>
            </a:xfrm>
            <a:custGeom>
              <a:rect b="b" l="l" r="r" t="t"/>
              <a:pathLst>
                <a:path extrusionOk="0" h="933" w="36793">
                  <a:moveTo>
                    <a:pt x="36467" y="0"/>
                  </a:moveTo>
                  <a:cubicBezTo>
                    <a:pt x="24411" y="51"/>
                    <a:pt x="12331" y="76"/>
                    <a:pt x="276" y="477"/>
                  </a:cubicBezTo>
                  <a:cubicBezTo>
                    <a:pt x="0" y="477"/>
                    <a:pt x="0" y="903"/>
                    <a:pt x="276" y="903"/>
                  </a:cubicBezTo>
                  <a:cubicBezTo>
                    <a:pt x="2225" y="923"/>
                    <a:pt x="4175" y="932"/>
                    <a:pt x="6126" y="932"/>
                  </a:cubicBezTo>
                  <a:cubicBezTo>
                    <a:pt x="16243" y="932"/>
                    <a:pt x="26381" y="687"/>
                    <a:pt x="36467" y="477"/>
                  </a:cubicBezTo>
                  <a:cubicBezTo>
                    <a:pt x="36792" y="477"/>
                    <a:pt x="36792" y="0"/>
                    <a:pt x="36467"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6" name="Google Shape;26;p87"/>
          <p:cNvSpPr/>
          <p:nvPr/>
        </p:nvSpPr>
        <p:spPr>
          <a:xfrm>
            <a:off x="-50900" y="-21500"/>
            <a:ext cx="771000" cy="5165100"/>
          </a:xfrm>
          <a:prstGeom prst="rect">
            <a:avLst/>
          </a:pr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7" name="Google Shape;27;p87"/>
          <p:cNvGrpSpPr/>
          <p:nvPr/>
        </p:nvGrpSpPr>
        <p:grpSpPr>
          <a:xfrm flipH="1" rot="-1976796">
            <a:off x="5917481" y="3990133"/>
            <a:ext cx="3474354" cy="888893"/>
            <a:chOff x="3809875" y="1963175"/>
            <a:chExt cx="1923600" cy="492150"/>
          </a:xfrm>
        </p:grpSpPr>
        <p:sp>
          <p:nvSpPr>
            <p:cNvPr id="28" name="Google Shape;28;p87"/>
            <p:cNvSpPr/>
            <p:nvPr/>
          </p:nvSpPr>
          <p:spPr>
            <a:xfrm>
              <a:off x="3902950" y="2044375"/>
              <a:ext cx="620050" cy="185725"/>
            </a:xfrm>
            <a:custGeom>
              <a:rect b="b" l="l" r="r" t="t"/>
              <a:pathLst>
                <a:path extrusionOk="0" h="7429" w="24802">
                  <a:moveTo>
                    <a:pt x="855" y="1"/>
                  </a:moveTo>
                  <a:cubicBezTo>
                    <a:pt x="361" y="1"/>
                    <a:pt x="75" y="222"/>
                    <a:pt x="0" y="665"/>
                  </a:cubicBezTo>
                  <a:cubicBezTo>
                    <a:pt x="0" y="674"/>
                    <a:pt x="9" y="818"/>
                    <a:pt x="27" y="1080"/>
                  </a:cubicBezTo>
                  <a:cubicBezTo>
                    <a:pt x="172" y="1359"/>
                    <a:pt x="541" y="1539"/>
                    <a:pt x="1136" y="1638"/>
                  </a:cubicBezTo>
                  <a:cubicBezTo>
                    <a:pt x="1347" y="1673"/>
                    <a:pt x="1535" y="1690"/>
                    <a:pt x="1698" y="1690"/>
                  </a:cubicBezTo>
                  <a:cubicBezTo>
                    <a:pt x="1959" y="1690"/>
                    <a:pt x="2157" y="1646"/>
                    <a:pt x="2290" y="1557"/>
                  </a:cubicBezTo>
                  <a:cubicBezTo>
                    <a:pt x="2407" y="1485"/>
                    <a:pt x="2488" y="1350"/>
                    <a:pt x="2515" y="1143"/>
                  </a:cubicBezTo>
                  <a:cubicBezTo>
                    <a:pt x="2605" y="638"/>
                    <a:pt x="2236" y="277"/>
                    <a:pt x="1397" y="70"/>
                  </a:cubicBezTo>
                  <a:cubicBezTo>
                    <a:pt x="1195" y="24"/>
                    <a:pt x="1014" y="1"/>
                    <a:pt x="855" y="1"/>
                  </a:cubicBezTo>
                  <a:close/>
                  <a:moveTo>
                    <a:pt x="24530" y="3727"/>
                  </a:moveTo>
                  <a:cubicBezTo>
                    <a:pt x="24518" y="3727"/>
                    <a:pt x="24505" y="3728"/>
                    <a:pt x="24491" y="3730"/>
                  </a:cubicBezTo>
                  <a:cubicBezTo>
                    <a:pt x="24320" y="3757"/>
                    <a:pt x="24176" y="4018"/>
                    <a:pt x="24067" y="4523"/>
                  </a:cubicBezTo>
                  <a:cubicBezTo>
                    <a:pt x="24040" y="4613"/>
                    <a:pt x="23977" y="4937"/>
                    <a:pt x="23878" y="5514"/>
                  </a:cubicBezTo>
                  <a:cubicBezTo>
                    <a:pt x="23860" y="5614"/>
                    <a:pt x="23833" y="5713"/>
                    <a:pt x="23815" y="5803"/>
                  </a:cubicBezTo>
                  <a:cubicBezTo>
                    <a:pt x="23599" y="6839"/>
                    <a:pt x="23617" y="7380"/>
                    <a:pt x="23878" y="7425"/>
                  </a:cubicBezTo>
                  <a:cubicBezTo>
                    <a:pt x="23888" y="7427"/>
                    <a:pt x="23899" y="7428"/>
                    <a:pt x="23909" y="7428"/>
                  </a:cubicBezTo>
                  <a:cubicBezTo>
                    <a:pt x="24147" y="7428"/>
                    <a:pt x="24334" y="6922"/>
                    <a:pt x="24464" y="5911"/>
                  </a:cubicBezTo>
                  <a:cubicBezTo>
                    <a:pt x="24482" y="5821"/>
                    <a:pt x="24500" y="5722"/>
                    <a:pt x="24509" y="5623"/>
                  </a:cubicBezTo>
                  <a:cubicBezTo>
                    <a:pt x="24608" y="5244"/>
                    <a:pt x="24680" y="4901"/>
                    <a:pt x="24716" y="4595"/>
                  </a:cubicBezTo>
                  <a:cubicBezTo>
                    <a:pt x="24802" y="4016"/>
                    <a:pt x="24742" y="3727"/>
                    <a:pt x="24530" y="3727"/>
                  </a:cubicBezTo>
                  <a:close/>
                </a:path>
              </a:pathLst>
            </a:custGeom>
            <a:solidFill>
              <a:srgbClr val="4898B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 name="Google Shape;29;p87"/>
            <p:cNvSpPr/>
            <p:nvPr/>
          </p:nvSpPr>
          <p:spPr>
            <a:xfrm>
              <a:off x="3866425" y="2007800"/>
              <a:ext cx="1864125" cy="387400"/>
            </a:xfrm>
            <a:custGeom>
              <a:rect b="b" l="l" r="r" t="t"/>
              <a:pathLst>
                <a:path extrusionOk="0" h="15496" w="74565">
                  <a:moveTo>
                    <a:pt x="2322" y="1540"/>
                  </a:moveTo>
                  <a:cubicBezTo>
                    <a:pt x="2425" y="1540"/>
                    <a:pt x="2537" y="1549"/>
                    <a:pt x="2660" y="1569"/>
                  </a:cubicBezTo>
                  <a:cubicBezTo>
                    <a:pt x="2714" y="1587"/>
                    <a:pt x="2777" y="1596"/>
                    <a:pt x="2840" y="1614"/>
                  </a:cubicBezTo>
                  <a:cubicBezTo>
                    <a:pt x="3634" y="1803"/>
                    <a:pt x="3985" y="2128"/>
                    <a:pt x="3904" y="2597"/>
                  </a:cubicBezTo>
                  <a:cubicBezTo>
                    <a:pt x="3877" y="2777"/>
                    <a:pt x="3814" y="2894"/>
                    <a:pt x="3715" y="2957"/>
                  </a:cubicBezTo>
                  <a:cubicBezTo>
                    <a:pt x="3588" y="3040"/>
                    <a:pt x="3402" y="3082"/>
                    <a:pt x="3157" y="3082"/>
                  </a:cubicBezTo>
                  <a:cubicBezTo>
                    <a:pt x="3000" y="3082"/>
                    <a:pt x="2819" y="3064"/>
                    <a:pt x="2615" y="3029"/>
                  </a:cubicBezTo>
                  <a:cubicBezTo>
                    <a:pt x="2038" y="2930"/>
                    <a:pt x="1687" y="2759"/>
                    <a:pt x="1569" y="2543"/>
                  </a:cubicBezTo>
                  <a:cubicBezTo>
                    <a:pt x="1551" y="2290"/>
                    <a:pt x="1542" y="2155"/>
                    <a:pt x="1542" y="2137"/>
                  </a:cubicBezTo>
                  <a:cubicBezTo>
                    <a:pt x="1609" y="1739"/>
                    <a:pt x="1862" y="1540"/>
                    <a:pt x="2322" y="1540"/>
                  </a:cubicBezTo>
                  <a:close/>
                  <a:moveTo>
                    <a:pt x="524" y="1"/>
                  </a:moveTo>
                  <a:lnTo>
                    <a:pt x="1" y="3119"/>
                  </a:lnTo>
                  <a:lnTo>
                    <a:pt x="25330" y="7347"/>
                  </a:lnTo>
                  <a:cubicBezTo>
                    <a:pt x="25330" y="7347"/>
                    <a:pt x="25393" y="7095"/>
                    <a:pt x="25420" y="6995"/>
                  </a:cubicBezTo>
                  <a:cubicBezTo>
                    <a:pt x="25537" y="6283"/>
                    <a:pt x="25582" y="6067"/>
                    <a:pt x="25601" y="6004"/>
                  </a:cubicBezTo>
                  <a:cubicBezTo>
                    <a:pt x="25736" y="5391"/>
                    <a:pt x="25889" y="5283"/>
                    <a:pt x="25961" y="5274"/>
                  </a:cubicBezTo>
                  <a:cubicBezTo>
                    <a:pt x="25979" y="5265"/>
                    <a:pt x="25997" y="5265"/>
                    <a:pt x="26015" y="5265"/>
                  </a:cubicBezTo>
                  <a:cubicBezTo>
                    <a:pt x="26141" y="5292"/>
                    <a:pt x="26177" y="5571"/>
                    <a:pt x="26105" y="6049"/>
                  </a:cubicBezTo>
                  <a:cubicBezTo>
                    <a:pt x="26069" y="6355"/>
                    <a:pt x="25997" y="6689"/>
                    <a:pt x="25898" y="7077"/>
                  </a:cubicBezTo>
                  <a:cubicBezTo>
                    <a:pt x="25880" y="7176"/>
                    <a:pt x="25871" y="7266"/>
                    <a:pt x="25844" y="7356"/>
                  </a:cubicBezTo>
                  <a:lnTo>
                    <a:pt x="25826" y="7437"/>
                  </a:lnTo>
                  <a:lnTo>
                    <a:pt x="26412" y="7527"/>
                  </a:lnTo>
                  <a:lnTo>
                    <a:pt x="26926" y="4408"/>
                  </a:lnTo>
                  <a:lnTo>
                    <a:pt x="524" y="1"/>
                  </a:lnTo>
                  <a:close/>
                  <a:moveTo>
                    <a:pt x="28368" y="5003"/>
                  </a:moveTo>
                  <a:lnTo>
                    <a:pt x="27899" y="7780"/>
                  </a:lnTo>
                  <a:lnTo>
                    <a:pt x="74095" y="15496"/>
                  </a:lnTo>
                  <a:lnTo>
                    <a:pt x="74564" y="12719"/>
                  </a:lnTo>
                  <a:lnTo>
                    <a:pt x="28368" y="5003"/>
                  </a:lnTo>
                  <a:close/>
                </a:path>
              </a:pathLst>
            </a:custGeom>
            <a:solidFill>
              <a:srgbClr val="286F8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 name="Google Shape;30;p87"/>
            <p:cNvSpPr/>
            <p:nvPr/>
          </p:nvSpPr>
          <p:spPr>
            <a:xfrm>
              <a:off x="3813475" y="2066175"/>
              <a:ext cx="56825" cy="83625"/>
            </a:xfrm>
            <a:custGeom>
              <a:rect b="b" l="l" r="r" t="t"/>
              <a:pathLst>
                <a:path extrusionOk="0" h="3345" w="2273">
                  <a:moveTo>
                    <a:pt x="244" y="0"/>
                  </a:moveTo>
                  <a:cubicBezTo>
                    <a:pt x="109" y="884"/>
                    <a:pt x="1" y="2164"/>
                    <a:pt x="46" y="3056"/>
                  </a:cubicBezTo>
                  <a:lnTo>
                    <a:pt x="1767" y="3344"/>
                  </a:lnTo>
                  <a:lnTo>
                    <a:pt x="2272" y="334"/>
                  </a:lnTo>
                  <a:lnTo>
                    <a:pt x="244" y="0"/>
                  </a:lnTo>
                  <a:close/>
                </a:path>
              </a:pathLst>
            </a:custGeom>
            <a:solidFill>
              <a:srgbClr val="1C2F3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 name="Google Shape;31;p87"/>
            <p:cNvSpPr/>
            <p:nvPr/>
          </p:nvSpPr>
          <p:spPr>
            <a:xfrm>
              <a:off x="3818000" y="2001350"/>
              <a:ext cx="177350" cy="82875"/>
            </a:xfrm>
            <a:custGeom>
              <a:rect b="b" l="l" r="r" t="t"/>
              <a:pathLst>
                <a:path extrusionOk="0" h="3315" w="7094">
                  <a:moveTo>
                    <a:pt x="3991" y="0"/>
                  </a:moveTo>
                  <a:cubicBezTo>
                    <a:pt x="3917" y="0"/>
                    <a:pt x="3852" y="5"/>
                    <a:pt x="3795" y="15"/>
                  </a:cubicBezTo>
                  <a:cubicBezTo>
                    <a:pt x="3651" y="42"/>
                    <a:pt x="3515" y="105"/>
                    <a:pt x="3389" y="223"/>
                  </a:cubicBezTo>
                  <a:cubicBezTo>
                    <a:pt x="3299" y="286"/>
                    <a:pt x="3227" y="367"/>
                    <a:pt x="3173" y="457"/>
                  </a:cubicBezTo>
                  <a:lnTo>
                    <a:pt x="7094" y="1115"/>
                  </a:lnTo>
                  <a:cubicBezTo>
                    <a:pt x="7076" y="1007"/>
                    <a:pt x="7031" y="908"/>
                    <a:pt x="6968" y="817"/>
                  </a:cubicBezTo>
                  <a:cubicBezTo>
                    <a:pt x="6887" y="673"/>
                    <a:pt x="6778" y="565"/>
                    <a:pt x="6652" y="493"/>
                  </a:cubicBezTo>
                  <a:cubicBezTo>
                    <a:pt x="6517" y="412"/>
                    <a:pt x="6319" y="358"/>
                    <a:pt x="6048" y="313"/>
                  </a:cubicBezTo>
                  <a:lnTo>
                    <a:pt x="5471" y="214"/>
                  </a:lnTo>
                  <a:lnTo>
                    <a:pt x="4426" y="42"/>
                  </a:lnTo>
                  <a:cubicBezTo>
                    <a:pt x="4257" y="14"/>
                    <a:pt x="4112" y="0"/>
                    <a:pt x="3991" y="0"/>
                  </a:cubicBezTo>
                  <a:close/>
                  <a:moveTo>
                    <a:pt x="802" y="60"/>
                  </a:moveTo>
                  <a:cubicBezTo>
                    <a:pt x="424" y="1034"/>
                    <a:pt x="153" y="1998"/>
                    <a:pt x="0" y="2981"/>
                  </a:cubicBezTo>
                  <a:lnTo>
                    <a:pt x="2028" y="3314"/>
                  </a:lnTo>
                  <a:lnTo>
                    <a:pt x="2524" y="349"/>
                  </a:lnTo>
                  <a:lnTo>
                    <a:pt x="802" y="60"/>
                  </a:lnTo>
                  <a:close/>
                </a:path>
              </a:pathLst>
            </a:custGeom>
            <a:solidFill>
              <a:srgbClr val="29404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 name="Google Shape;32;p87"/>
            <p:cNvSpPr/>
            <p:nvPr/>
          </p:nvSpPr>
          <p:spPr>
            <a:xfrm>
              <a:off x="3928625" y="1968150"/>
              <a:ext cx="484300" cy="104000"/>
            </a:xfrm>
            <a:custGeom>
              <a:rect b="b" l="l" r="r" t="t"/>
              <a:pathLst>
                <a:path extrusionOk="0" h="4160" w="19372">
                  <a:moveTo>
                    <a:pt x="1858" y="496"/>
                  </a:moveTo>
                  <a:cubicBezTo>
                    <a:pt x="1867" y="496"/>
                    <a:pt x="1894" y="505"/>
                    <a:pt x="1930" y="532"/>
                  </a:cubicBezTo>
                  <a:cubicBezTo>
                    <a:pt x="1993" y="541"/>
                    <a:pt x="2948" y="676"/>
                    <a:pt x="4814" y="929"/>
                  </a:cubicBezTo>
                  <a:lnTo>
                    <a:pt x="18606" y="3236"/>
                  </a:lnTo>
                  <a:lnTo>
                    <a:pt x="18741" y="3389"/>
                  </a:lnTo>
                  <a:cubicBezTo>
                    <a:pt x="18732" y="3462"/>
                    <a:pt x="18696" y="3498"/>
                    <a:pt x="18642" y="3516"/>
                  </a:cubicBezTo>
                  <a:cubicBezTo>
                    <a:pt x="18626" y="3517"/>
                    <a:pt x="18607" y="3518"/>
                    <a:pt x="18586" y="3518"/>
                  </a:cubicBezTo>
                  <a:cubicBezTo>
                    <a:pt x="18474" y="3518"/>
                    <a:pt x="18282" y="3497"/>
                    <a:pt x="18002" y="3443"/>
                  </a:cubicBezTo>
                  <a:lnTo>
                    <a:pt x="4760" y="1217"/>
                  </a:lnTo>
                  <a:cubicBezTo>
                    <a:pt x="3246" y="938"/>
                    <a:pt x="2263" y="739"/>
                    <a:pt x="1813" y="631"/>
                  </a:cubicBezTo>
                  <a:cubicBezTo>
                    <a:pt x="1808" y="636"/>
                    <a:pt x="1805" y="638"/>
                    <a:pt x="1803" y="638"/>
                  </a:cubicBezTo>
                  <a:cubicBezTo>
                    <a:pt x="1795" y="638"/>
                    <a:pt x="1797" y="616"/>
                    <a:pt x="1804" y="568"/>
                  </a:cubicBezTo>
                  <a:cubicBezTo>
                    <a:pt x="1813" y="514"/>
                    <a:pt x="1831" y="496"/>
                    <a:pt x="1858" y="496"/>
                  </a:cubicBezTo>
                  <a:close/>
                  <a:moveTo>
                    <a:pt x="1128" y="0"/>
                  </a:moveTo>
                  <a:cubicBezTo>
                    <a:pt x="614" y="189"/>
                    <a:pt x="235" y="649"/>
                    <a:pt x="1" y="1370"/>
                  </a:cubicBezTo>
                  <a:lnTo>
                    <a:pt x="1046" y="1542"/>
                  </a:lnTo>
                  <a:cubicBezTo>
                    <a:pt x="1083" y="1190"/>
                    <a:pt x="1254" y="974"/>
                    <a:pt x="1551" y="884"/>
                  </a:cubicBezTo>
                  <a:lnTo>
                    <a:pt x="17019" y="3462"/>
                  </a:lnTo>
                  <a:cubicBezTo>
                    <a:pt x="17425" y="3858"/>
                    <a:pt x="17776" y="4083"/>
                    <a:pt x="18083" y="4129"/>
                  </a:cubicBezTo>
                  <a:cubicBezTo>
                    <a:pt x="18204" y="4150"/>
                    <a:pt x="18314" y="4160"/>
                    <a:pt x="18414" y="4160"/>
                  </a:cubicBezTo>
                  <a:cubicBezTo>
                    <a:pt x="18657" y="4160"/>
                    <a:pt x="18841" y="4099"/>
                    <a:pt x="18975" y="3984"/>
                  </a:cubicBezTo>
                  <a:cubicBezTo>
                    <a:pt x="19164" y="3804"/>
                    <a:pt x="19291" y="3489"/>
                    <a:pt x="19372" y="3029"/>
                  </a:cubicBezTo>
                  <a:lnTo>
                    <a:pt x="1128" y="0"/>
                  </a:lnTo>
                  <a:close/>
                </a:path>
              </a:pathLst>
            </a:custGeom>
            <a:solidFill>
              <a:srgbClr val="B6B6B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 name="Google Shape;33;p87"/>
            <p:cNvSpPr/>
            <p:nvPr/>
          </p:nvSpPr>
          <p:spPr>
            <a:xfrm>
              <a:off x="3973500" y="1980525"/>
              <a:ext cx="423650" cy="75575"/>
            </a:xfrm>
            <a:custGeom>
              <a:rect b="b" l="l" r="r" t="t"/>
              <a:pathLst>
                <a:path extrusionOk="0" h="3023" w="16946">
                  <a:moveTo>
                    <a:pt x="63" y="1"/>
                  </a:moveTo>
                  <a:cubicBezTo>
                    <a:pt x="36" y="1"/>
                    <a:pt x="18" y="19"/>
                    <a:pt x="9" y="73"/>
                  </a:cubicBezTo>
                  <a:cubicBezTo>
                    <a:pt x="2" y="121"/>
                    <a:pt x="0" y="143"/>
                    <a:pt x="8" y="143"/>
                  </a:cubicBezTo>
                  <a:cubicBezTo>
                    <a:pt x="10" y="143"/>
                    <a:pt x="13" y="141"/>
                    <a:pt x="18" y="136"/>
                  </a:cubicBezTo>
                  <a:cubicBezTo>
                    <a:pt x="468" y="244"/>
                    <a:pt x="1451" y="443"/>
                    <a:pt x="2965" y="722"/>
                  </a:cubicBezTo>
                  <a:lnTo>
                    <a:pt x="16207" y="2948"/>
                  </a:lnTo>
                  <a:cubicBezTo>
                    <a:pt x="16487" y="3002"/>
                    <a:pt x="16679" y="3023"/>
                    <a:pt x="16791" y="3023"/>
                  </a:cubicBezTo>
                  <a:cubicBezTo>
                    <a:pt x="16812" y="3023"/>
                    <a:pt x="16831" y="3022"/>
                    <a:pt x="16847" y="3021"/>
                  </a:cubicBezTo>
                  <a:cubicBezTo>
                    <a:pt x="16901" y="3003"/>
                    <a:pt x="16937" y="2967"/>
                    <a:pt x="16946" y="2894"/>
                  </a:cubicBezTo>
                  <a:lnTo>
                    <a:pt x="16811" y="2741"/>
                  </a:lnTo>
                  <a:lnTo>
                    <a:pt x="3019" y="434"/>
                  </a:lnTo>
                  <a:cubicBezTo>
                    <a:pt x="1153" y="181"/>
                    <a:pt x="198" y="46"/>
                    <a:pt x="135" y="37"/>
                  </a:cubicBezTo>
                  <a:cubicBezTo>
                    <a:pt x="99" y="10"/>
                    <a:pt x="72" y="1"/>
                    <a:pt x="63" y="1"/>
                  </a:cubicBezTo>
                  <a:close/>
                </a:path>
              </a:pathLst>
            </a:custGeom>
            <a:solidFill>
              <a:srgbClr val="EEEE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 name="Google Shape;34;p87"/>
            <p:cNvSpPr/>
            <p:nvPr/>
          </p:nvSpPr>
          <p:spPr>
            <a:xfrm>
              <a:off x="3855400" y="2081950"/>
              <a:ext cx="1864100" cy="370500"/>
            </a:xfrm>
            <a:custGeom>
              <a:rect b="b" l="l" r="r" t="t"/>
              <a:pathLst>
                <a:path extrusionOk="0" h="14820" w="74564">
                  <a:moveTo>
                    <a:pt x="469" y="0"/>
                  </a:moveTo>
                  <a:lnTo>
                    <a:pt x="0" y="2776"/>
                  </a:lnTo>
                  <a:lnTo>
                    <a:pt x="26411" y="7184"/>
                  </a:lnTo>
                  <a:lnTo>
                    <a:pt x="26465" y="6860"/>
                  </a:lnTo>
                  <a:lnTo>
                    <a:pt x="74158" y="14819"/>
                  </a:lnTo>
                  <a:lnTo>
                    <a:pt x="74563" y="12376"/>
                  </a:lnTo>
                  <a:lnTo>
                    <a:pt x="28520" y="4687"/>
                  </a:lnTo>
                  <a:lnTo>
                    <a:pt x="28962" y="2064"/>
                  </a:lnTo>
                  <a:lnTo>
                    <a:pt x="27159" y="1767"/>
                  </a:lnTo>
                  <a:lnTo>
                    <a:pt x="26718" y="4390"/>
                  </a:lnTo>
                  <a:lnTo>
                    <a:pt x="26294" y="4318"/>
                  </a:lnTo>
                  <a:lnTo>
                    <a:pt x="26285" y="4399"/>
                  </a:lnTo>
                  <a:cubicBezTo>
                    <a:pt x="26159" y="5418"/>
                    <a:pt x="25996" y="5733"/>
                    <a:pt x="25879" y="5823"/>
                  </a:cubicBezTo>
                  <a:cubicBezTo>
                    <a:pt x="25853" y="5836"/>
                    <a:pt x="25831" y="5845"/>
                    <a:pt x="25811" y="5845"/>
                  </a:cubicBezTo>
                  <a:cubicBezTo>
                    <a:pt x="25804" y="5845"/>
                    <a:pt x="25796" y="5844"/>
                    <a:pt x="25789" y="5841"/>
                  </a:cubicBezTo>
                  <a:cubicBezTo>
                    <a:pt x="25762" y="5841"/>
                    <a:pt x="25735" y="5823"/>
                    <a:pt x="25717" y="5796"/>
                  </a:cubicBezTo>
                  <a:cubicBezTo>
                    <a:pt x="25636" y="5670"/>
                    <a:pt x="25582" y="5318"/>
                    <a:pt x="25789" y="4309"/>
                  </a:cubicBezTo>
                  <a:lnTo>
                    <a:pt x="25807" y="4237"/>
                  </a:lnTo>
                  <a:lnTo>
                    <a:pt x="469" y="0"/>
                  </a:lnTo>
                  <a:close/>
                </a:path>
              </a:pathLst>
            </a:custGeom>
            <a:solidFill>
              <a:srgbClr val="1D5C7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 name="Google Shape;35;p87"/>
            <p:cNvSpPr/>
            <p:nvPr/>
          </p:nvSpPr>
          <p:spPr>
            <a:xfrm>
              <a:off x="3809875" y="1963175"/>
              <a:ext cx="1923600" cy="492150"/>
            </a:xfrm>
            <a:custGeom>
              <a:rect b="b" l="l" r="r" t="t"/>
              <a:pathLst>
                <a:path extrusionOk="0" h="19686" w="76944">
                  <a:moveTo>
                    <a:pt x="5950" y="379"/>
                  </a:moveTo>
                  <a:lnTo>
                    <a:pt x="5851" y="388"/>
                  </a:lnTo>
                  <a:cubicBezTo>
                    <a:pt x="7383" y="578"/>
                    <a:pt x="8897" y="830"/>
                    <a:pt x="10421" y="1074"/>
                  </a:cubicBezTo>
                  <a:lnTo>
                    <a:pt x="14982" y="1840"/>
                  </a:lnTo>
                  <a:lnTo>
                    <a:pt x="19534" y="2615"/>
                  </a:lnTo>
                  <a:lnTo>
                    <a:pt x="23920" y="3388"/>
                  </a:lnTo>
                  <a:lnTo>
                    <a:pt x="23920" y="3388"/>
                  </a:lnTo>
                  <a:cubicBezTo>
                    <a:pt x="23900" y="3582"/>
                    <a:pt x="23858" y="3771"/>
                    <a:pt x="23770" y="3940"/>
                  </a:cubicBezTo>
                  <a:cubicBezTo>
                    <a:pt x="23743" y="3994"/>
                    <a:pt x="23707" y="4039"/>
                    <a:pt x="23671" y="4084"/>
                  </a:cubicBezTo>
                  <a:cubicBezTo>
                    <a:pt x="23635" y="4129"/>
                    <a:pt x="23590" y="4156"/>
                    <a:pt x="23536" y="4192"/>
                  </a:cubicBezTo>
                  <a:cubicBezTo>
                    <a:pt x="23437" y="4246"/>
                    <a:pt x="23310" y="4264"/>
                    <a:pt x="23184" y="4264"/>
                  </a:cubicBezTo>
                  <a:cubicBezTo>
                    <a:pt x="23162" y="4266"/>
                    <a:pt x="23139" y="4267"/>
                    <a:pt x="23117" y="4267"/>
                  </a:cubicBezTo>
                  <a:cubicBezTo>
                    <a:pt x="23011" y="4267"/>
                    <a:pt x="22902" y="4251"/>
                    <a:pt x="22806" y="4228"/>
                  </a:cubicBezTo>
                  <a:cubicBezTo>
                    <a:pt x="22680" y="4201"/>
                    <a:pt x="22571" y="4138"/>
                    <a:pt x="22463" y="4066"/>
                  </a:cubicBezTo>
                  <a:cubicBezTo>
                    <a:pt x="22247" y="3931"/>
                    <a:pt x="22058" y="3742"/>
                    <a:pt x="21904" y="3525"/>
                  </a:cubicBezTo>
                  <a:lnTo>
                    <a:pt x="21904" y="3516"/>
                  </a:lnTo>
                  <a:cubicBezTo>
                    <a:pt x="21886" y="3498"/>
                    <a:pt x="21850" y="3471"/>
                    <a:pt x="21823" y="3471"/>
                  </a:cubicBezTo>
                  <a:lnTo>
                    <a:pt x="21796" y="3471"/>
                  </a:lnTo>
                  <a:cubicBezTo>
                    <a:pt x="20507" y="3282"/>
                    <a:pt x="19209" y="3093"/>
                    <a:pt x="17920" y="2885"/>
                  </a:cubicBezTo>
                  <a:cubicBezTo>
                    <a:pt x="16631" y="2687"/>
                    <a:pt x="15342" y="2489"/>
                    <a:pt x="14053" y="2272"/>
                  </a:cubicBezTo>
                  <a:cubicBezTo>
                    <a:pt x="12764" y="2056"/>
                    <a:pt x="11475" y="1858"/>
                    <a:pt x="10186" y="1632"/>
                  </a:cubicBezTo>
                  <a:cubicBezTo>
                    <a:pt x="8897" y="1407"/>
                    <a:pt x="7617" y="1173"/>
                    <a:pt x="6337" y="884"/>
                  </a:cubicBezTo>
                  <a:cubicBezTo>
                    <a:pt x="6310" y="884"/>
                    <a:pt x="6283" y="884"/>
                    <a:pt x="6256" y="893"/>
                  </a:cubicBezTo>
                  <a:lnTo>
                    <a:pt x="6247" y="893"/>
                  </a:lnTo>
                  <a:cubicBezTo>
                    <a:pt x="6076" y="947"/>
                    <a:pt x="5896" y="1046"/>
                    <a:pt x="5787" y="1209"/>
                  </a:cubicBezTo>
                  <a:cubicBezTo>
                    <a:pt x="5670" y="1371"/>
                    <a:pt x="5625" y="1551"/>
                    <a:pt x="5607" y="1723"/>
                  </a:cubicBezTo>
                  <a:lnTo>
                    <a:pt x="5598" y="1759"/>
                  </a:lnTo>
                  <a:cubicBezTo>
                    <a:pt x="5598" y="1768"/>
                    <a:pt x="5598" y="1786"/>
                    <a:pt x="5598" y="1795"/>
                  </a:cubicBezTo>
                  <a:cubicBezTo>
                    <a:pt x="5607" y="1871"/>
                    <a:pt x="5670" y="1931"/>
                    <a:pt x="5752" y="1931"/>
                  </a:cubicBezTo>
                  <a:cubicBezTo>
                    <a:pt x="5758" y="1931"/>
                    <a:pt x="5764" y="1930"/>
                    <a:pt x="5769" y="1930"/>
                  </a:cubicBezTo>
                  <a:cubicBezTo>
                    <a:pt x="5812" y="1927"/>
                    <a:pt x="5853" y="1926"/>
                    <a:pt x="5894" y="1926"/>
                  </a:cubicBezTo>
                  <a:cubicBezTo>
                    <a:pt x="5994" y="1926"/>
                    <a:pt x="6091" y="1932"/>
                    <a:pt x="6193" y="1939"/>
                  </a:cubicBezTo>
                  <a:cubicBezTo>
                    <a:pt x="6337" y="1948"/>
                    <a:pt x="6472" y="1957"/>
                    <a:pt x="6599" y="1993"/>
                  </a:cubicBezTo>
                  <a:cubicBezTo>
                    <a:pt x="6725" y="2020"/>
                    <a:pt x="6860" y="2065"/>
                    <a:pt x="6950" y="2137"/>
                  </a:cubicBezTo>
                  <a:cubicBezTo>
                    <a:pt x="7049" y="2200"/>
                    <a:pt x="7121" y="2299"/>
                    <a:pt x="7167" y="2417"/>
                  </a:cubicBezTo>
                  <a:lnTo>
                    <a:pt x="7176" y="2426"/>
                  </a:lnTo>
                  <a:cubicBezTo>
                    <a:pt x="7212" y="2507"/>
                    <a:pt x="7239" y="2588"/>
                    <a:pt x="7230" y="2678"/>
                  </a:cubicBezTo>
                  <a:cubicBezTo>
                    <a:pt x="7230" y="2750"/>
                    <a:pt x="7284" y="2822"/>
                    <a:pt x="7365" y="2831"/>
                  </a:cubicBezTo>
                  <a:lnTo>
                    <a:pt x="7392" y="2831"/>
                  </a:lnTo>
                  <a:cubicBezTo>
                    <a:pt x="8293" y="2957"/>
                    <a:pt x="9204" y="3084"/>
                    <a:pt x="10105" y="3228"/>
                  </a:cubicBezTo>
                  <a:lnTo>
                    <a:pt x="11466" y="3435"/>
                  </a:lnTo>
                  <a:lnTo>
                    <a:pt x="12818" y="3652"/>
                  </a:lnTo>
                  <a:cubicBezTo>
                    <a:pt x="14630" y="3940"/>
                    <a:pt x="16433" y="4255"/>
                    <a:pt x="18245" y="4562"/>
                  </a:cubicBezTo>
                  <a:lnTo>
                    <a:pt x="20949" y="5022"/>
                  </a:lnTo>
                  <a:lnTo>
                    <a:pt x="23662" y="5490"/>
                  </a:lnTo>
                  <a:cubicBezTo>
                    <a:pt x="25395" y="5785"/>
                    <a:pt x="27129" y="6096"/>
                    <a:pt x="28862" y="6416"/>
                  </a:cubicBezTo>
                  <a:lnTo>
                    <a:pt x="28862" y="6416"/>
                  </a:lnTo>
                  <a:cubicBezTo>
                    <a:pt x="28668" y="7221"/>
                    <a:pt x="28519" y="8032"/>
                    <a:pt x="28376" y="8844"/>
                  </a:cubicBezTo>
                  <a:cubicBezTo>
                    <a:pt x="28304" y="9285"/>
                    <a:pt x="28232" y="9718"/>
                    <a:pt x="28178" y="10160"/>
                  </a:cubicBezTo>
                  <a:cubicBezTo>
                    <a:pt x="28116" y="10597"/>
                    <a:pt x="28062" y="11034"/>
                    <a:pt x="28035" y="11480"/>
                  </a:cubicBezTo>
                  <a:lnTo>
                    <a:pt x="28035" y="11480"/>
                  </a:lnTo>
                  <a:cubicBezTo>
                    <a:pt x="28034" y="11482"/>
                    <a:pt x="28034" y="11483"/>
                    <a:pt x="28034" y="11485"/>
                  </a:cubicBezTo>
                  <a:lnTo>
                    <a:pt x="28034" y="11494"/>
                  </a:lnTo>
                  <a:lnTo>
                    <a:pt x="28012" y="11627"/>
                  </a:lnTo>
                  <a:lnTo>
                    <a:pt x="28012" y="11627"/>
                  </a:lnTo>
                  <a:cubicBezTo>
                    <a:pt x="25733" y="11284"/>
                    <a:pt x="23463" y="10933"/>
                    <a:pt x="21192" y="10565"/>
                  </a:cubicBezTo>
                  <a:lnTo>
                    <a:pt x="14197" y="9420"/>
                  </a:lnTo>
                  <a:cubicBezTo>
                    <a:pt x="11863" y="9042"/>
                    <a:pt x="9528" y="8645"/>
                    <a:pt x="7203" y="8249"/>
                  </a:cubicBezTo>
                  <a:cubicBezTo>
                    <a:pt x="4917" y="7860"/>
                    <a:pt x="2632" y="7498"/>
                    <a:pt x="372" y="7018"/>
                  </a:cubicBezTo>
                  <a:lnTo>
                    <a:pt x="372" y="7018"/>
                  </a:lnTo>
                  <a:cubicBezTo>
                    <a:pt x="332" y="6599"/>
                    <a:pt x="327" y="6180"/>
                    <a:pt x="343" y="5761"/>
                  </a:cubicBezTo>
                  <a:cubicBezTo>
                    <a:pt x="361" y="5292"/>
                    <a:pt x="406" y="4823"/>
                    <a:pt x="478" y="4355"/>
                  </a:cubicBezTo>
                  <a:cubicBezTo>
                    <a:pt x="624" y="3473"/>
                    <a:pt x="875" y="2607"/>
                    <a:pt x="1248" y="1788"/>
                  </a:cubicBezTo>
                  <a:lnTo>
                    <a:pt x="1248" y="1788"/>
                  </a:lnTo>
                  <a:cubicBezTo>
                    <a:pt x="1599" y="1800"/>
                    <a:pt x="1945" y="1849"/>
                    <a:pt x="2290" y="1912"/>
                  </a:cubicBezTo>
                  <a:cubicBezTo>
                    <a:pt x="2687" y="1984"/>
                    <a:pt x="3074" y="2065"/>
                    <a:pt x="3462" y="2173"/>
                  </a:cubicBezTo>
                  <a:lnTo>
                    <a:pt x="3525" y="2191"/>
                  </a:lnTo>
                  <a:cubicBezTo>
                    <a:pt x="3534" y="2200"/>
                    <a:pt x="3552" y="2200"/>
                    <a:pt x="3561" y="2200"/>
                  </a:cubicBezTo>
                  <a:cubicBezTo>
                    <a:pt x="3624" y="2191"/>
                    <a:pt x="3669" y="2146"/>
                    <a:pt x="3669" y="2083"/>
                  </a:cubicBezTo>
                  <a:cubicBezTo>
                    <a:pt x="3660" y="1984"/>
                    <a:pt x="3705" y="1894"/>
                    <a:pt x="3768" y="1822"/>
                  </a:cubicBezTo>
                  <a:lnTo>
                    <a:pt x="3777" y="1813"/>
                  </a:lnTo>
                  <a:cubicBezTo>
                    <a:pt x="3876" y="1677"/>
                    <a:pt x="4039" y="1596"/>
                    <a:pt x="4210" y="1596"/>
                  </a:cubicBezTo>
                  <a:cubicBezTo>
                    <a:pt x="4291" y="1596"/>
                    <a:pt x="4381" y="1605"/>
                    <a:pt x="4471" y="1632"/>
                  </a:cubicBezTo>
                  <a:cubicBezTo>
                    <a:pt x="4553" y="1659"/>
                    <a:pt x="4634" y="1705"/>
                    <a:pt x="4715" y="1759"/>
                  </a:cubicBezTo>
                  <a:cubicBezTo>
                    <a:pt x="4733" y="1768"/>
                    <a:pt x="4760" y="1777"/>
                    <a:pt x="4778" y="1777"/>
                  </a:cubicBezTo>
                  <a:cubicBezTo>
                    <a:pt x="4784" y="1777"/>
                    <a:pt x="4790" y="1778"/>
                    <a:pt x="4795" y="1778"/>
                  </a:cubicBezTo>
                  <a:cubicBezTo>
                    <a:pt x="4868" y="1778"/>
                    <a:pt x="4923" y="1726"/>
                    <a:pt x="4931" y="1659"/>
                  </a:cubicBezTo>
                  <a:lnTo>
                    <a:pt x="4931" y="1623"/>
                  </a:lnTo>
                  <a:cubicBezTo>
                    <a:pt x="4940" y="1479"/>
                    <a:pt x="4976" y="1335"/>
                    <a:pt x="5030" y="1191"/>
                  </a:cubicBezTo>
                  <a:cubicBezTo>
                    <a:pt x="5084" y="1056"/>
                    <a:pt x="5147" y="929"/>
                    <a:pt x="5238" y="812"/>
                  </a:cubicBezTo>
                  <a:cubicBezTo>
                    <a:pt x="5319" y="686"/>
                    <a:pt x="5427" y="587"/>
                    <a:pt x="5544" y="506"/>
                  </a:cubicBezTo>
                  <a:cubicBezTo>
                    <a:pt x="5670" y="434"/>
                    <a:pt x="5805" y="379"/>
                    <a:pt x="5950" y="379"/>
                  </a:cubicBezTo>
                  <a:close/>
                  <a:moveTo>
                    <a:pt x="29247" y="6810"/>
                  </a:moveTo>
                  <a:cubicBezTo>
                    <a:pt x="29673" y="6840"/>
                    <a:pt x="30093" y="6910"/>
                    <a:pt x="30513" y="6987"/>
                  </a:cubicBezTo>
                  <a:lnTo>
                    <a:pt x="32000" y="7230"/>
                  </a:lnTo>
                  <a:lnTo>
                    <a:pt x="34983" y="7735"/>
                  </a:lnTo>
                  <a:lnTo>
                    <a:pt x="40942" y="8735"/>
                  </a:lnTo>
                  <a:lnTo>
                    <a:pt x="52867" y="10736"/>
                  </a:lnTo>
                  <a:lnTo>
                    <a:pt x="64783" y="12738"/>
                  </a:lnTo>
                  <a:lnTo>
                    <a:pt x="76488" y="14721"/>
                  </a:lnTo>
                  <a:lnTo>
                    <a:pt x="76488" y="14721"/>
                  </a:lnTo>
                  <a:cubicBezTo>
                    <a:pt x="76399" y="15063"/>
                    <a:pt x="76318" y="15406"/>
                    <a:pt x="76249" y="15748"/>
                  </a:cubicBezTo>
                  <a:cubicBezTo>
                    <a:pt x="76159" y="16154"/>
                    <a:pt x="76087" y="16568"/>
                    <a:pt x="76015" y="16974"/>
                  </a:cubicBezTo>
                  <a:cubicBezTo>
                    <a:pt x="75952" y="17380"/>
                    <a:pt x="75889" y="17794"/>
                    <a:pt x="75835" y="18209"/>
                  </a:cubicBezTo>
                  <a:cubicBezTo>
                    <a:pt x="75797" y="18558"/>
                    <a:pt x="75759" y="18907"/>
                    <a:pt x="75731" y="19256"/>
                  </a:cubicBezTo>
                  <a:lnTo>
                    <a:pt x="75731" y="19256"/>
                  </a:lnTo>
                  <a:lnTo>
                    <a:pt x="64017" y="17335"/>
                  </a:lnTo>
                  <a:lnTo>
                    <a:pt x="52092" y="15361"/>
                  </a:lnTo>
                  <a:lnTo>
                    <a:pt x="40166" y="13377"/>
                  </a:lnTo>
                  <a:cubicBezTo>
                    <a:pt x="36259" y="12731"/>
                    <a:pt x="32352" y="12075"/>
                    <a:pt x="28462" y="11368"/>
                  </a:cubicBezTo>
                  <a:lnTo>
                    <a:pt x="28462" y="11368"/>
                  </a:lnTo>
                  <a:cubicBezTo>
                    <a:pt x="28556" y="10998"/>
                    <a:pt x="28633" y="10627"/>
                    <a:pt x="28710" y="10250"/>
                  </a:cubicBezTo>
                  <a:cubicBezTo>
                    <a:pt x="28800" y="9817"/>
                    <a:pt x="28881" y="9375"/>
                    <a:pt x="28953" y="8943"/>
                  </a:cubicBezTo>
                  <a:cubicBezTo>
                    <a:pt x="29062" y="8231"/>
                    <a:pt x="29171" y="7524"/>
                    <a:pt x="29247" y="6810"/>
                  </a:cubicBezTo>
                  <a:close/>
                  <a:moveTo>
                    <a:pt x="5878" y="1"/>
                  </a:moveTo>
                  <a:cubicBezTo>
                    <a:pt x="5860" y="1"/>
                    <a:pt x="5833" y="1"/>
                    <a:pt x="5814" y="19"/>
                  </a:cubicBezTo>
                  <a:cubicBezTo>
                    <a:pt x="5670" y="127"/>
                    <a:pt x="5535" y="226"/>
                    <a:pt x="5409" y="334"/>
                  </a:cubicBezTo>
                  <a:cubicBezTo>
                    <a:pt x="5292" y="452"/>
                    <a:pt x="5183" y="569"/>
                    <a:pt x="5084" y="686"/>
                  </a:cubicBezTo>
                  <a:cubicBezTo>
                    <a:pt x="4985" y="812"/>
                    <a:pt x="4895" y="947"/>
                    <a:pt x="4805" y="1083"/>
                  </a:cubicBezTo>
                  <a:cubicBezTo>
                    <a:pt x="4743" y="1193"/>
                    <a:pt x="4686" y="1298"/>
                    <a:pt x="4623" y="1406"/>
                  </a:cubicBezTo>
                  <a:lnTo>
                    <a:pt x="4623" y="1406"/>
                  </a:lnTo>
                  <a:cubicBezTo>
                    <a:pt x="4480" y="1431"/>
                    <a:pt x="4340" y="1441"/>
                    <a:pt x="4201" y="1461"/>
                  </a:cubicBezTo>
                  <a:cubicBezTo>
                    <a:pt x="4003" y="1488"/>
                    <a:pt x="3822" y="1569"/>
                    <a:pt x="3651" y="1677"/>
                  </a:cubicBezTo>
                  <a:lnTo>
                    <a:pt x="3660" y="1677"/>
                  </a:lnTo>
                  <a:cubicBezTo>
                    <a:pt x="3596" y="1704"/>
                    <a:pt x="3531" y="1744"/>
                    <a:pt x="3465" y="1790"/>
                  </a:cubicBezTo>
                  <a:lnTo>
                    <a:pt x="3465" y="1790"/>
                  </a:lnTo>
                  <a:cubicBezTo>
                    <a:pt x="3089" y="1763"/>
                    <a:pt x="2712" y="1719"/>
                    <a:pt x="2335" y="1659"/>
                  </a:cubicBezTo>
                  <a:cubicBezTo>
                    <a:pt x="1938" y="1605"/>
                    <a:pt x="1542" y="1533"/>
                    <a:pt x="1154" y="1398"/>
                  </a:cubicBezTo>
                  <a:lnTo>
                    <a:pt x="1145" y="1398"/>
                  </a:lnTo>
                  <a:cubicBezTo>
                    <a:pt x="1129" y="1393"/>
                    <a:pt x="1113" y="1390"/>
                    <a:pt x="1097" y="1390"/>
                  </a:cubicBezTo>
                  <a:cubicBezTo>
                    <a:pt x="1031" y="1390"/>
                    <a:pt x="969" y="1434"/>
                    <a:pt x="947" y="1506"/>
                  </a:cubicBezTo>
                  <a:lnTo>
                    <a:pt x="947" y="1524"/>
                  </a:lnTo>
                  <a:cubicBezTo>
                    <a:pt x="659" y="2444"/>
                    <a:pt x="406" y="3372"/>
                    <a:pt x="235" y="4319"/>
                  </a:cubicBezTo>
                  <a:cubicBezTo>
                    <a:pt x="154" y="4787"/>
                    <a:pt x="100" y="5265"/>
                    <a:pt x="55" y="5743"/>
                  </a:cubicBezTo>
                  <a:cubicBezTo>
                    <a:pt x="19" y="6220"/>
                    <a:pt x="1" y="6707"/>
                    <a:pt x="1" y="7185"/>
                  </a:cubicBezTo>
                  <a:lnTo>
                    <a:pt x="1" y="7203"/>
                  </a:lnTo>
                  <a:cubicBezTo>
                    <a:pt x="10" y="7284"/>
                    <a:pt x="73" y="7356"/>
                    <a:pt x="163" y="7365"/>
                  </a:cubicBezTo>
                  <a:cubicBezTo>
                    <a:pt x="2506" y="7654"/>
                    <a:pt x="4841" y="8059"/>
                    <a:pt x="7167" y="8438"/>
                  </a:cubicBezTo>
                  <a:cubicBezTo>
                    <a:pt x="9501" y="8825"/>
                    <a:pt x="11836" y="9204"/>
                    <a:pt x="14161" y="9601"/>
                  </a:cubicBezTo>
                  <a:lnTo>
                    <a:pt x="21156" y="10800"/>
                  </a:lnTo>
                  <a:cubicBezTo>
                    <a:pt x="23482" y="11196"/>
                    <a:pt x="25807" y="11611"/>
                    <a:pt x="28133" y="12043"/>
                  </a:cubicBezTo>
                  <a:cubicBezTo>
                    <a:pt x="28144" y="12045"/>
                    <a:pt x="28155" y="12046"/>
                    <a:pt x="28166" y="12046"/>
                  </a:cubicBezTo>
                  <a:cubicBezTo>
                    <a:pt x="28261" y="12046"/>
                    <a:pt x="28342" y="11978"/>
                    <a:pt x="28358" y="11881"/>
                  </a:cubicBezTo>
                  <a:lnTo>
                    <a:pt x="28380" y="11748"/>
                  </a:lnTo>
                  <a:lnTo>
                    <a:pt x="28380" y="11748"/>
                  </a:lnTo>
                  <a:cubicBezTo>
                    <a:pt x="32300" y="12344"/>
                    <a:pt x="36211" y="12992"/>
                    <a:pt x="40121" y="13648"/>
                  </a:cubicBezTo>
                  <a:lnTo>
                    <a:pt x="52047" y="15649"/>
                  </a:lnTo>
                  <a:lnTo>
                    <a:pt x="63963" y="17650"/>
                  </a:lnTo>
                  <a:lnTo>
                    <a:pt x="75880" y="19678"/>
                  </a:lnTo>
                  <a:cubicBezTo>
                    <a:pt x="75895" y="19683"/>
                    <a:pt x="75911" y="19685"/>
                    <a:pt x="75927" y="19685"/>
                  </a:cubicBezTo>
                  <a:cubicBezTo>
                    <a:pt x="76002" y="19685"/>
                    <a:pt x="76072" y="19635"/>
                    <a:pt x="76087" y="19561"/>
                  </a:cubicBezTo>
                  <a:lnTo>
                    <a:pt x="76105" y="19516"/>
                  </a:lnTo>
                  <a:cubicBezTo>
                    <a:pt x="76222" y="19110"/>
                    <a:pt x="76312" y="18705"/>
                    <a:pt x="76393" y="18299"/>
                  </a:cubicBezTo>
                  <a:cubicBezTo>
                    <a:pt x="76484" y="17893"/>
                    <a:pt x="76556" y="17488"/>
                    <a:pt x="76628" y="17073"/>
                  </a:cubicBezTo>
                  <a:cubicBezTo>
                    <a:pt x="76691" y="16668"/>
                    <a:pt x="76754" y="16253"/>
                    <a:pt x="76808" y="15838"/>
                  </a:cubicBezTo>
                  <a:cubicBezTo>
                    <a:pt x="76862" y="15433"/>
                    <a:pt x="76898" y="15018"/>
                    <a:pt x="76925" y="14594"/>
                  </a:cubicBezTo>
                  <a:cubicBezTo>
                    <a:pt x="76943" y="14495"/>
                    <a:pt x="76871" y="14396"/>
                    <a:pt x="76763" y="14378"/>
                  </a:cubicBezTo>
                  <a:lnTo>
                    <a:pt x="64838" y="12413"/>
                  </a:lnTo>
                  <a:lnTo>
                    <a:pt x="52912" y="10439"/>
                  </a:lnTo>
                  <a:lnTo>
                    <a:pt x="40987" y="8456"/>
                  </a:lnTo>
                  <a:lnTo>
                    <a:pt x="35029" y="7464"/>
                  </a:lnTo>
                  <a:lnTo>
                    <a:pt x="32045" y="6969"/>
                  </a:lnTo>
                  <a:lnTo>
                    <a:pt x="30558" y="6725"/>
                  </a:lnTo>
                  <a:cubicBezTo>
                    <a:pt x="30130" y="6655"/>
                    <a:pt x="29702" y="6585"/>
                    <a:pt x="29281" y="6469"/>
                  </a:cubicBezTo>
                  <a:lnTo>
                    <a:pt x="29281" y="6469"/>
                  </a:lnTo>
                  <a:cubicBezTo>
                    <a:pt x="29286" y="6410"/>
                    <a:pt x="29291" y="6351"/>
                    <a:pt x="29296" y="6293"/>
                  </a:cubicBezTo>
                  <a:lnTo>
                    <a:pt x="29296" y="6275"/>
                  </a:lnTo>
                  <a:cubicBezTo>
                    <a:pt x="29305" y="6175"/>
                    <a:pt x="29233" y="6085"/>
                    <a:pt x="29133" y="6067"/>
                  </a:cubicBezTo>
                  <a:cubicBezTo>
                    <a:pt x="27322" y="5797"/>
                    <a:pt x="25510" y="5508"/>
                    <a:pt x="23698" y="5220"/>
                  </a:cubicBezTo>
                  <a:lnTo>
                    <a:pt x="20994" y="4787"/>
                  </a:lnTo>
                  <a:lnTo>
                    <a:pt x="18281" y="4346"/>
                  </a:lnTo>
                  <a:cubicBezTo>
                    <a:pt x="16469" y="4039"/>
                    <a:pt x="14666" y="3751"/>
                    <a:pt x="12854" y="3435"/>
                  </a:cubicBezTo>
                  <a:lnTo>
                    <a:pt x="11502" y="3210"/>
                  </a:lnTo>
                  <a:lnTo>
                    <a:pt x="10150" y="2957"/>
                  </a:lnTo>
                  <a:cubicBezTo>
                    <a:pt x="9281" y="2801"/>
                    <a:pt x="8413" y="2636"/>
                    <a:pt x="7552" y="2471"/>
                  </a:cubicBezTo>
                  <a:lnTo>
                    <a:pt x="7552" y="2471"/>
                  </a:lnTo>
                  <a:cubicBezTo>
                    <a:pt x="7514" y="2394"/>
                    <a:pt x="7468" y="2321"/>
                    <a:pt x="7410" y="2263"/>
                  </a:cubicBezTo>
                  <a:lnTo>
                    <a:pt x="7410" y="2263"/>
                  </a:lnTo>
                  <a:lnTo>
                    <a:pt x="7419" y="2272"/>
                  </a:lnTo>
                  <a:cubicBezTo>
                    <a:pt x="7329" y="2146"/>
                    <a:pt x="7212" y="2029"/>
                    <a:pt x="7076" y="1939"/>
                  </a:cubicBezTo>
                  <a:cubicBezTo>
                    <a:pt x="6932" y="1867"/>
                    <a:pt x="6788" y="1822"/>
                    <a:pt x="6653" y="1786"/>
                  </a:cubicBezTo>
                  <a:cubicBezTo>
                    <a:pt x="6509" y="1750"/>
                    <a:pt x="6364" y="1723"/>
                    <a:pt x="6238" y="1686"/>
                  </a:cubicBezTo>
                  <a:cubicBezTo>
                    <a:pt x="6165" y="1667"/>
                    <a:pt x="6091" y="1645"/>
                    <a:pt x="6018" y="1620"/>
                  </a:cubicBezTo>
                  <a:lnTo>
                    <a:pt x="6018" y="1620"/>
                  </a:lnTo>
                  <a:cubicBezTo>
                    <a:pt x="6036" y="1551"/>
                    <a:pt x="6064" y="1489"/>
                    <a:pt x="6103" y="1434"/>
                  </a:cubicBezTo>
                  <a:cubicBezTo>
                    <a:pt x="6150" y="1363"/>
                    <a:pt x="6225" y="1313"/>
                    <a:pt x="6322" y="1277"/>
                  </a:cubicBezTo>
                  <a:lnTo>
                    <a:pt x="6322" y="1277"/>
                  </a:lnTo>
                  <a:cubicBezTo>
                    <a:pt x="7604" y="1421"/>
                    <a:pt x="8886" y="1608"/>
                    <a:pt x="10159" y="1813"/>
                  </a:cubicBezTo>
                  <a:cubicBezTo>
                    <a:pt x="11448" y="2020"/>
                    <a:pt x="12728" y="2245"/>
                    <a:pt x="14017" y="2462"/>
                  </a:cubicBezTo>
                  <a:cubicBezTo>
                    <a:pt x="15306" y="2678"/>
                    <a:pt x="16595" y="2912"/>
                    <a:pt x="17884" y="3138"/>
                  </a:cubicBezTo>
                  <a:cubicBezTo>
                    <a:pt x="19154" y="3370"/>
                    <a:pt x="20433" y="3603"/>
                    <a:pt x="21703" y="3844"/>
                  </a:cubicBezTo>
                  <a:lnTo>
                    <a:pt x="21703" y="3844"/>
                  </a:lnTo>
                  <a:cubicBezTo>
                    <a:pt x="21913" y="3991"/>
                    <a:pt x="22119" y="4142"/>
                    <a:pt x="22355" y="4255"/>
                  </a:cubicBezTo>
                  <a:cubicBezTo>
                    <a:pt x="22481" y="4319"/>
                    <a:pt x="22616" y="4382"/>
                    <a:pt x="22761" y="4409"/>
                  </a:cubicBezTo>
                  <a:cubicBezTo>
                    <a:pt x="22905" y="4436"/>
                    <a:pt x="23040" y="4445"/>
                    <a:pt x="23184" y="4445"/>
                  </a:cubicBezTo>
                  <a:cubicBezTo>
                    <a:pt x="23329" y="4445"/>
                    <a:pt x="23482" y="4427"/>
                    <a:pt x="23626" y="4364"/>
                  </a:cubicBezTo>
                  <a:cubicBezTo>
                    <a:pt x="23698" y="4337"/>
                    <a:pt x="23761" y="4291"/>
                    <a:pt x="23824" y="4228"/>
                  </a:cubicBezTo>
                  <a:cubicBezTo>
                    <a:pt x="23878" y="4174"/>
                    <a:pt x="23923" y="4120"/>
                    <a:pt x="23968" y="4057"/>
                  </a:cubicBezTo>
                  <a:cubicBezTo>
                    <a:pt x="24140" y="3805"/>
                    <a:pt x="24221" y="3534"/>
                    <a:pt x="24311" y="3255"/>
                  </a:cubicBezTo>
                  <a:cubicBezTo>
                    <a:pt x="24311" y="3246"/>
                    <a:pt x="24320" y="3237"/>
                    <a:pt x="24320" y="3228"/>
                  </a:cubicBezTo>
                  <a:cubicBezTo>
                    <a:pt x="24329" y="3138"/>
                    <a:pt x="24266" y="3057"/>
                    <a:pt x="24176" y="3039"/>
                  </a:cubicBezTo>
                  <a:lnTo>
                    <a:pt x="24149" y="3039"/>
                  </a:lnTo>
                  <a:lnTo>
                    <a:pt x="19588" y="2317"/>
                  </a:lnTo>
                  <a:lnTo>
                    <a:pt x="15018" y="1587"/>
                  </a:lnTo>
                  <a:lnTo>
                    <a:pt x="10457" y="839"/>
                  </a:lnTo>
                  <a:cubicBezTo>
                    <a:pt x="8942" y="578"/>
                    <a:pt x="7419" y="325"/>
                    <a:pt x="5914" y="10"/>
                  </a:cubicBezTo>
                  <a:lnTo>
                    <a:pt x="5878"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 name="Google Shape;36;p87"/>
            <p:cNvSpPr/>
            <p:nvPr/>
          </p:nvSpPr>
          <p:spPr>
            <a:xfrm>
              <a:off x="3852475" y="2004425"/>
              <a:ext cx="33600" cy="150775"/>
            </a:xfrm>
            <a:custGeom>
              <a:rect b="b" l="l" r="r" t="t"/>
              <a:pathLst>
                <a:path extrusionOk="0" h="6031" w="1344">
                  <a:moveTo>
                    <a:pt x="1154" y="0"/>
                  </a:moveTo>
                  <a:cubicBezTo>
                    <a:pt x="1046" y="0"/>
                    <a:pt x="956" y="91"/>
                    <a:pt x="947" y="199"/>
                  </a:cubicBezTo>
                  <a:cubicBezTo>
                    <a:pt x="938" y="676"/>
                    <a:pt x="893" y="1145"/>
                    <a:pt x="829" y="1614"/>
                  </a:cubicBezTo>
                  <a:cubicBezTo>
                    <a:pt x="775" y="2083"/>
                    <a:pt x="685" y="2542"/>
                    <a:pt x="604" y="3011"/>
                  </a:cubicBezTo>
                  <a:cubicBezTo>
                    <a:pt x="442" y="3939"/>
                    <a:pt x="253" y="4868"/>
                    <a:pt x="18" y="5787"/>
                  </a:cubicBezTo>
                  <a:cubicBezTo>
                    <a:pt x="18" y="5796"/>
                    <a:pt x="9" y="5805"/>
                    <a:pt x="9" y="5814"/>
                  </a:cubicBezTo>
                  <a:cubicBezTo>
                    <a:pt x="0" y="5923"/>
                    <a:pt x="81" y="6022"/>
                    <a:pt x="189" y="6031"/>
                  </a:cubicBezTo>
                  <a:cubicBezTo>
                    <a:pt x="298" y="6031"/>
                    <a:pt x="388" y="5959"/>
                    <a:pt x="397" y="5850"/>
                  </a:cubicBezTo>
                  <a:cubicBezTo>
                    <a:pt x="478" y="4904"/>
                    <a:pt x="604" y="3967"/>
                    <a:pt x="748" y="3029"/>
                  </a:cubicBezTo>
                  <a:cubicBezTo>
                    <a:pt x="820" y="2569"/>
                    <a:pt x="893" y="2101"/>
                    <a:pt x="992" y="1641"/>
                  </a:cubicBezTo>
                  <a:cubicBezTo>
                    <a:pt x="1082" y="1172"/>
                    <a:pt x="1190" y="713"/>
                    <a:pt x="1334" y="262"/>
                  </a:cubicBezTo>
                  <a:cubicBezTo>
                    <a:pt x="1343" y="244"/>
                    <a:pt x="1343" y="226"/>
                    <a:pt x="1343" y="208"/>
                  </a:cubicBezTo>
                  <a:cubicBezTo>
                    <a:pt x="1343" y="100"/>
                    <a:pt x="1262" y="9"/>
                    <a:pt x="115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87"/>
            <p:cNvSpPr/>
            <p:nvPr/>
          </p:nvSpPr>
          <p:spPr>
            <a:xfrm>
              <a:off x="3928625" y="2002400"/>
              <a:ext cx="26175" cy="4300"/>
            </a:xfrm>
            <a:custGeom>
              <a:rect b="b" l="l" r="r" t="t"/>
              <a:pathLst>
                <a:path extrusionOk="0" fill="none" h="172" w="1047">
                  <a:moveTo>
                    <a:pt x="1" y="0"/>
                  </a:moveTo>
                  <a:lnTo>
                    <a:pt x="1046" y="172"/>
                  </a:lnTo>
                </a:path>
              </a:pathLst>
            </a:custGeom>
            <a:noFill/>
            <a:ln cap="rnd" cmpd="sng" w="9700">
              <a:solidFill>
                <a:srgbClr val="42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 name="Google Shape;38;p87"/>
            <p:cNvSpPr/>
            <p:nvPr/>
          </p:nvSpPr>
          <p:spPr>
            <a:xfrm>
              <a:off x="3897300" y="2012750"/>
              <a:ext cx="98050" cy="16475"/>
            </a:xfrm>
            <a:custGeom>
              <a:rect b="b" l="l" r="r" t="t"/>
              <a:pathLst>
                <a:path extrusionOk="0" fill="none" h="659" w="3922">
                  <a:moveTo>
                    <a:pt x="1" y="1"/>
                  </a:moveTo>
                  <a:lnTo>
                    <a:pt x="3922" y="659"/>
                  </a:lnTo>
                </a:path>
              </a:pathLst>
            </a:custGeom>
            <a:noFill/>
            <a:ln cap="rnd" cmpd="sng" w="9700">
              <a:solidFill>
                <a:srgbClr val="42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9" name="Google Shape;39;p87"/>
          <p:cNvGrpSpPr/>
          <p:nvPr/>
        </p:nvGrpSpPr>
        <p:grpSpPr>
          <a:xfrm rot="-375097">
            <a:off x="1228557" y="-253382"/>
            <a:ext cx="711742" cy="793298"/>
            <a:chOff x="6554696" y="509501"/>
            <a:chExt cx="711709" cy="793261"/>
          </a:xfrm>
        </p:grpSpPr>
        <p:sp>
          <p:nvSpPr>
            <p:cNvPr id="40" name="Google Shape;40;p87"/>
            <p:cNvSpPr/>
            <p:nvPr/>
          </p:nvSpPr>
          <p:spPr>
            <a:xfrm>
              <a:off x="6560695" y="516700"/>
              <a:ext cx="696978" cy="779230"/>
            </a:xfrm>
            <a:custGeom>
              <a:rect b="b" l="l" r="r" t="t"/>
              <a:pathLst>
                <a:path extrusionOk="0" h="23381" w="20913">
                  <a:moveTo>
                    <a:pt x="4201" y="1"/>
                  </a:moveTo>
                  <a:cubicBezTo>
                    <a:pt x="1903" y="1"/>
                    <a:pt x="28" y="1866"/>
                    <a:pt x="28" y="4165"/>
                  </a:cubicBezTo>
                  <a:lnTo>
                    <a:pt x="1" y="17073"/>
                  </a:lnTo>
                  <a:cubicBezTo>
                    <a:pt x="1" y="18903"/>
                    <a:pt x="1190" y="20516"/>
                    <a:pt x="2930" y="21057"/>
                  </a:cubicBezTo>
                  <a:lnTo>
                    <a:pt x="9736" y="23193"/>
                  </a:lnTo>
                  <a:cubicBezTo>
                    <a:pt x="10143" y="23318"/>
                    <a:pt x="10563" y="23381"/>
                    <a:pt x="10982" y="23381"/>
                  </a:cubicBezTo>
                  <a:cubicBezTo>
                    <a:pt x="11444" y="23381"/>
                    <a:pt x="11906" y="23304"/>
                    <a:pt x="12350" y="23148"/>
                  </a:cubicBezTo>
                  <a:lnTo>
                    <a:pt x="18092" y="21147"/>
                  </a:lnTo>
                  <a:cubicBezTo>
                    <a:pt x="19759" y="20570"/>
                    <a:pt x="20886" y="18993"/>
                    <a:pt x="20886" y="17217"/>
                  </a:cubicBezTo>
                  <a:lnTo>
                    <a:pt x="20913" y="4201"/>
                  </a:lnTo>
                  <a:cubicBezTo>
                    <a:pt x="20913" y="1903"/>
                    <a:pt x="19047" y="28"/>
                    <a:pt x="16748" y="28"/>
                  </a:cubicBezTo>
                  <a:lnTo>
                    <a:pt x="4201"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 name="Google Shape;41;p87"/>
            <p:cNvSpPr/>
            <p:nvPr/>
          </p:nvSpPr>
          <p:spPr>
            <a:xfrm>
              <a:off x="6554696" y="509501"/>
              <a:ext cx="711709" cy="793261"/>
            </a:xfrm>
            <a:custGeom>
              <a:rect b="b" l="l" r="r" t="t"/>
              <a:pathLst>
                <a:path extrusionOk="0" h="23802" w="21355">
                  <a:moveTo>
                    <a:pt x="5138" y="442"/>
                  </a:moveTo>
                  <a:lnTo>
                    <a:pt x="7572" y="451"/>
                  </a:lnTo>
                  <a:lnTo>
                    <a:pt x="12440" y="469"/>
                  </a:lnTo>
                  <a:lnTo>
                    <a:pt x="14873" y="469"/>
                  </a:lnTo>
                  <a:lnTo>
                    <a:pt x="16090" y="478"/>
                  </a:lnTo>
                  <a:cubicBezTo>
                    <a:pt x="16249" y="478"/>
                    <a:pt x="16412" y="477"/>
                    <a:pt x="16574" y="477"/>
                  </a:cubicBezTo>
                  <a:cubicBezTo>
                    <a:pt x="16817" y="477"/>
                    <a:pt x="17058" y="480"/>
                    <a:pt x="17280" y="496"/>
                  </a:cubicBezTo>
                  <a:cubicBezTo>
                    <a:pt x="17659" y="541"/>
                    <a:pt x="18037" y="622"/>
                    <a:pt x="18389" y="766"/>
                  </a:cubicBezTo>
                  <a:cubicBezTo>
                    <a:pt x="18740" y="920"/>
                    <a:pt x="19083" y="1109"/>
                    <a:pt x="19380" y="1352"/>
                  </a:cubicBezTo>
                  <a:cubicBezTo>
                    <a:pt x="19669" y="1596"/>
                    <a:pt x="19939" y="1866"/>
                    <a:pt x="20155" y="2191"/>
                  </a:cubicBezTo>
                  <a:cubicBezTo>
                    <a:pt x="20363" y="2506"/>
                    <a:pt x="20534" y="2849"/>
                    <a:pt x="20651" y="3209"/>
                  </a:cubicBezTo>
                  <a:cubicBezTo>
                    <a:pt x="20759" y="3579"/>
                    <a:pt x="20832" y="3948"/>
                    <a:pt x="20832" y="4336"/>
                  </a:cubicBezTo>
                  <a:cubicBezTo>
                    <a:pt x="20841" y="4733"/>
                    <a:pt x="20832" y="5147"/>
                    <a:pt x="20832" y="5544"/>
                  </a:cubicBezTo>
                  <a:lnTo>
                    <a:pt x="20841" y="7978"/>
                  </a:lnTo>
                  <a:lnTo>
                    <a:pt x="20850" y="12845"/>
                  </a:lnTo>
                  <a:lnTo>
                    <a:pt x="20850" y="15279"/>
                  </a:lnTo>
                  <a:lnTo>
                    <a:pt x="20850" y="16496"/>
                  </a:lnTo>
                  <a:lnTo>
                    <a:pt x="20850" y="17109"/>
                  </a:lnTo>
                  <a:lnTo>
                    <a:pt x="20859" y="17406"/>
                  </a:lnTo>
                  <a:lnTo>
                    <a:pt x="20841" y="17704"/>
                  </a:lnTo>
                  <a:cubicBezTo>
                    <a:pt x="20795" y="18470"/>
                    <a:pt x="20516" y="19218"/>
                    <a:pt x="20047" y="19831"/>
                  </a:cubicBezTo>
                  <a:cubicBezTo>
                    <a:pt x="19579" y="20453"/>
                    <a:pt x="18930" y="20921"/>
                    <a:pt x="18208" y="21183"/>
                  </a:cubicBezTo>
                  <a:lnTo>
                    <a:pt x="13602" y="22769"/>
                  </a:lnTo>
                  <a:lnTo>
                    <a:pt x="12458" y="23175"/>
                  </a:lnTo>
                  <a:cubicBezTo>
                    <a:pt x="12088" y="23292"/>
                    <a:pt x="11709" y="23364"/>
                    <a:pt x="11322" y="23382"/>
                  </a:cubicBezTo>
                  <a:cubicBezTo>
                    <a:pt x="11267" y="23385"/>
                    <a:pt x="11211" y="23386"/>
                    <a:pt x="11156" y="23386"/>
                  </a:cubicBezTo>
                  <a:cubicBezTo>
                    <a:pt x="10830" y="23386"/>
                    <a:pt x="10500" y="23342"/>
                    <a:pt x="10177" y="23265"/>
                  </a:cubicBezTo>
                  <a:cubicBezTo>
                    <a:pt x="9997" y="23211"/>
                    <a:pt x="9798" y="23148"/>
                    <a:pt x="9609" y="23085"/>
                  </a:cubicBezTo>
                  <a:lnTo>
                    <a:pt x="9023" y="22905"/>
                  </a:lnTo>
                  <a:lnTo>
                    <a:pt x="4381" y="21453"/>
                  </a:lnTo>
                  <a:lnTo>
                    <a:pt x="3218" y="21093"/>
                  </a:lnTo>
                  <a:cubicBezTo>
                    <a:pt x="2849" y="20976"/>
                    <a:pt x="2497" y="20813"/>
                    <a:pt x="2173" y="20597"/>
                  </a:cubicBezTo>
                  <a:cubicBezTo>
                    <a:pt x="1542" y="20173"/>
                    <a:pt x="1001" y="19578"/>
                    <a:pt x="676" y="18866"/>
                  </a:cubicBezTo>
                  <a:cubicBezTo>
                    <a:pt x="505" y="18515"/>
                    <a:pt x="397" y="18136"/>
                    <a:pt x="343" y="17749"/>
                  </a:cubicBezTo>
                  <a:cubicBezTo>
                    <a:pt x="298" y="17361"/>
                    <a:pt x="316" y="16955"/>
                    <a:pt x="316" y="16550"/>
                  </a:cubicBezTo>
                  <a:lnTo>
                    <a:pt x="334" y="14116"/>
                  </a:lnTo>
                  <a:lnTo>
                    <a:pt x="388" y="9248"/>
                  </a:lnTo>
                  <a:cubicBezTo>
                    <a:pt x="397" y="7626"/>
                    <a:pt x="406" y="6003"/>
                    <a:pt x="415" y="4381"/>
                  </a:cubicBezTo>
                  <a:cubicBezTo>
                    <a:pt x="424" y="3993"/>
                    <a:pt x="478" y="3606"/>
                    <a:pt x="586" y="3245"/>
                  </a:cubicBezTo>
                  <a:cubicBezTo>
                    <a:pt x="703" y="2876"/>
                    <a:pt x="866" y="2524"/>
                    <a:pt x="1082" y="2200"/>
                  </a:cubicBezTo>
                  <a:cubicBezTo>
                    <a:pt x="1298" y="1884"/>
                    <a:pt x="1551" y="1596"/>
                    <a:pt x="1848" y="1343"/>
                  </a:cubicBezTo>
                  <a:cubicBezTo>
                    <a:pt x="2155" y="1109"/>
                    <a:pt x="2479" y="902"/>
                    <a:pt x="2831" y="748"/>
                  </a:cubicBezTo>
                  <a:cubicBezTo>
                    <a:pt x="3191" y="604"/>
                    <a:pt x="3561" y="505"/>
                    <a:pt x="3948" y="460"/>
                  </a:cubicBezTo>
                  <a:cubicBezTo>
                    <a:pt x="4039" y="451"/>
                    <a:pt x="4138" y="451"/>
                    <a:pt x="4237" y="442"/>
                  </a:cubicBezTo>
                  <a:close/>
                  <a:moveTo>
                    <a:pt x="4381" y="0"/>
                  </a:moveTo>
                  <a:lnTo>
                    <a:pt x="4219" y="9"/>
                  </a:lnTo>
                  <a:cubicBezTo>
                    <a:pt x="4111" y="18"/>
                    <a:pt x="4003" y="18"/>
                    <a:pt x="3894" y="27"/>
                  </a:cubicBezTo>
                  <a:cubicBezTo>
                    <a:pt x="3471" y="81"/>
                    <a:pt x="3056" y="190"/>
                    <a:pt x="2668" y="352"/>
                  </a:cubicBezTo>
                  <a:cubicBezTo>
                    <a:pt x="2272" y="523"/>
                    <a:pt x="1911" y="748"/>
                    <a:pt x="1578" y="1019"/>
                  </a:cubicBezTo>
                  <a:cubicBezTo>
                    <a:pt x="1253" y="1289"/>
                    <a:pt x="965" y="1614"/>
                    <a:pt x="731" y="1965"/>
                  </a:cubicBezTo>
                  <a:cubicBezTo>
                    <a:pt x="496" y="2326"/>
                    <a:pt x="316" y="2713"/>
                    <a:pt x="190" y="3119"/>
                  </a:cubicBezTo>
                  <a:cubicBezTo>
                    <a:pt x="63" y="3534"/>
                    <a:pt x="9" y="3957"/>
                    <a:pt x="0" y="4381"/>
                  </a:cubicBezTo>
                  <a:cubicBezTo>
                    <a:pt x="0" y="6003"/>
                    <a:pt x="0" y="7626"/>
                    <a:pt x="9" y="9248"/>
                  </a:cubicBezTo>
                  <a:lnTo>
                    <a:pt x="54" y="14116"/>
                  </a:lnTo>
                  <a:lnTo>
                    <a:pt x="54" y="16550"/>
                  </a:lnTo>
                  <a:lnTo>
                    <a:pt x="54" y="17154"/>
                  </a:lnTo>
                  <a:cubicBezTo>
                    <a:pt x="54" y="17253"/>
                    <a:pt x="54" y="17361"/>
                    <a:pt x="63" y="17469"/>
                  </a:cubicBezTo>
                  <a:cubicBezTo>
                    <a:pt x="63" y="17568"/>
                    <a:pt x="72" y="17676"/>
                    <a:pt x="81" y="17776"/>
                  </a:cubicBezTo>
                  <a:cubicBezTo>
                    <a:pt x="127" y="18190"/>
                    <a:pt x="217" y="18605"/>
                    <a:pt x="370" y="19002"/>
                  </a:cubicBezTo>
                  <a:cubicBezTo>
                    <a:pt x="676" y="19786"/>
                    <a:pt x="1226" y="20489"/>
                    <a:pt x="1947" y="20949"/>
                  </a:cubicBezTo>
                  <a:cubicBezTo>
                    <a:pt x="2299" y="21183"/>
                    <a:pt x="2696" y="21363"/>
                    <a:pt x="3092" y="21489"/>
                  </a:cubicBezTo>
                  <a:lnTo>
                    <a:pt x="4255" y="21859"/>
                  </a:lnTo>
                  <a:lnTo>
                    <a:pt x="8897" y="23310"/>
                  </a:lnTo>
                  <a:lnTo>
                    <a:pt x="9483" y="23490"/>
                  </a:lnTo>
                  <a:cubicBezTo>
                    <a:pt x="9672" y="23554"/>
                    <a:pt x="9862" y="23617"/>
                    <a:pt x="10078" y="23671"/>
                  </a:cubicBezTo>
                  <a:cubicBezTo>
                    <a:pt x="10418" y="23761"/>
                    <a:pt x="10777" y="23801"/>
                    <a:pt x="11133" y="23801"/>
                  </a:cubicBezTo>
                  <a:cubicBezTo>
                    <a:pt x="11202" y="23801"/>
                    <a:pt x="11271" y="23800"/>
                    <a:pt x="11340" y="23797"/>
                  </a:cubicBezTo>
                  <a:cubicBezTo>
                    <a:pt x="11764" y="23779"/>
                    <a:pt x="12187" y="23698"/>
                    <a:pt x="12593" y="23563"/>
                  </a:cubicBezTo>
                  <a:lnTo>
                    <a:pt x="13738" y="23157"/>
                  </a:lnTo>
                  <a:lnTo>
                    <a:pt x="18335" y="21552"/>
                  </a:lnTo>
                  <a:cubicBezTo>
                    <a:pt x="19137" y="21273"/>
                    <a:pt x="19858" y="20759"/>
                    <a:pt x="20372" y="20083"/>
                  </a:cubicBezTo>
                  <a:cubicBezTo>
                    <a:pt x="20895" y="19407"/>
                    <a:pt x="21210" y="18578"/>
                    <a:pt x="21273" y="17731"/>
                  </a:cubicBezTo>
                  <a:lnTo>
                    <a:pt x="21282" y="17406"/>
                  </a:lnTo>
                  <a:lnTo>
                    <a:pt x="21282" y="17109"/>
                  </a:lnTo>
                  <a:lnTo>
                    <a:pt x="21291" y="16496"/>
                  </a:lnTo>
                  <a:lnTo>
                    <a:pt x="21291" y="15279"/>
                  </a:lnTo>
                  <a:lnTo>
                    <a:pt x="21309" y="12845"/>
                  </a:lnTo>
                  <a:lnTo>
                    <a:pt x="21327" y="7978"/>
                  </a:lnTo>
                  <a:lnTo>
                    <a:pt x="21345" y="5544"/>
                  </a:lnTo>
                  <a:cubicBezTo>
                    <a:pt x="21345" y="5138"/>
                    <a:pt x="21354" y="4742"/>
                    <a:pt x="21345" y="4327"/>
                  </a:cubicBezTo>
                  <a:cubicBezTo>
                    <a:pt x="21336" y="3894"/>
                    <a:pt x="21255" y="3471"/>
                    <a:pt x="21129" y="3056"/>
                  </a:cubicBezTo>
                  <a:cubicBezTo>
                    <a:pt x="20994" y="2650"/>
                    <a:pt x="20795" y="2263"/>
                    <a:pt x="20561" y="1911"/>
                  </a:cubicBezTo>
                  <a:cubicBezTo>
                    <a:pt x="20309" y="1551"/>
                    <a:pt x="20011" y="1244"/>
                    <a:pt x="19678" y="974"/>
                  </a:cubicBezTo>
                  <a:cubicBezTo>
                    <a:pt x="19344" y="694"/>
                    <a:pt x="18966" y="487"/>
                    <a:pt x="18569" y="325"/>
                  </a:cubicBezTo>
                  <a:cubicBezTo>
                    <a:pt x="18172" y="153"/>
                    <a:pt x="17749" y="72"/>
                    <a:pt x="17325" y="18"/>
                  </a:cubicBezTo>
                  <a:cubicBezTo>
                    <a:pt x="17109" y="5"/>
                    <a:pt x="16901" y="2"/>
                    <a:pt x="16698" y="2"/>
                  </a:cubicBezTo>
                  <a:cubicBezTo>
                    <a:pt x="16596" y="2"/>
                    <a:pt x="16494" y="3"/>
                    <a:pt x="16393" y="3"/>
                  </a:cubicBezTo>
                  <a:cubicBezTo>
                    <a:pt x="16292" y="3"/>
                    <a:pt x="16192" y="2"/>
                    <a:pt x="1609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2" name="Google Shape;42;p87"/>
          <p:cNvGrpSpPr/>
          <p:nvPr/>
        </p:nvGrpSpPr>
        <p:grpSpPr>
          <a:xfrm rot="807122">
            <a:off x="809300" y="4708652"/>
            <a:ext cx="2497551" cy="2401906"/>
            <a:chOff x="1857000" y="3245400"/>
            <a:chExt cx="1233825" cy="1186575"/>
          </a:xfrm>
        </p:grpSpPr>
        <p:sp>
          <p:nvSpPr>
            <p:cNvPr id="43" name="Google Shape;43;p87"/>
            <p:cNvSpPr/>
            <p:nvPr/>
          </p:nvSpPr>
          <p:spPr>
            <a:xfrm>
              <a:off x="2513000" y="4148825"/>
              <a:ext cx="463125" cy="272250"/>
            </a:xfrm>
            <a:custGeom>
              <a:rect b="b" l="l" r="r" t="t"/>
              <a:pathLst>
                <a:path extrusionOk="0" h="10890" w="18525">
                  <a:moveTo>
                    <a:pt x="12728" y="1"/>
                  </a:moveTo>
                  <a:cubicBezTo>
                    <a:pt x="12377" y="28"/>
                    <a:pt x="11899" y="1641"/>
                    <a:pt x="11664" y="2065"/>
                  </a:cubicBezTo>
                  <a:cubicBezTo>
                    <a:pt x="10979" y="3318"/>
                    <a:pt x="10015" y="4435"/>
                    <a:pt x="9005" y="5418"/>
                  </a:cubicBezTo>
                  <a:cubicBezTo>
                    <a:pt x="6527" y="7843"/>
                    <a:pt x="3263" y="9754"/>
                    <a:pt x="0" y="10889"/>
                  </a:cubicBezTo>
                  <a:cubicBezTo>
                    <a:pt x="5192" y="10331"/>
                    <a:pt x="10556" y="9114"/>
                    <a:pt x="15144" y="6626"/>
                  </a:cubicBezTo>
                  <a:cubicBezTo>
                    <a:pt x="16685" y="5788"/>
                    <a:pt x="17578" y="5409"/>
                    <a:pt x="18524" y="4066"/>
                  </a:cubicBezTo>
                  <a:cubicBezTo>
                    <a:pt x="17623" y="3976"/>
                    <a:pt x="17064" y="3038"/>
                    <a:pt x="16189" y="2651"/>
                  </a:cubicBezTo>
                  <a:cubicBezTo>
                    <a:pt x="15928" y="2543"/>
                    <a:pt x="12728" y="1"/>
                    <a:pt x="12728"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 name="Google Shape;44;p87"/>
            <p:cNvSpPr/>
            <p:nvPr/>
          </p:nvSpPr>
          <p:spPr>
            <a:xfrm>
              <a:off x="2508725" y="4143800"/>
              <a:ext cx="474150" cy="281125"/>
            </a:xfrm>
            <a:custGeom>
              <a:rect b="b" l="l" r="r" t="t"/>
              <a:pathLst>
                <a:path extrusionOk="0" h="11245" w="18966">
                  <a:moveTo>
                    <a:pt x="12884" y="443"/>
                  </a:moveTo>
                  <a:lnTo>
                    <a:pt x="14486" y="1707"/>
                  </a:lnTo>
                  <a:lnTo>
                    <a:pt x="15351" y="2383"/>
                  </a:lnTo>
                  <a:lnTo>
                    <a:pt x="15793" y="2716"/>
                  </a:lnTo>
                  <a:lnTo>
                    <a:pt x="16018" y="2879"/>
                  </a:lnTo>
                  <a:lnTo>
                    <a:pt x="16135" y="2960"/>
                  </a:lnTo>
                  <a:lnTo>
                    <a:pt x="16198" y="2996"/>
                  </a:lnTo>
                  <a:lnTo>
                    <a:pt x="16225" y="3023"/>
                  </a:lnTo>
                  <a:lnTo>
                    <a:pt x="16279" y="3050"/>
                  </a:lnTo>
                  <a:cubicBezTo>
                    <a:pt x="16469" y="3131"/>
                    <a:pt x="16649" y="3248"/>
                    <a:pt x="16820" y="3393"/>
                  </a:cubicBezTo>
                  <a:cubicBezTo>
                    <a:pt x="16991" y="3528"/>
                    <a:pt x="17163" y="3681"/>
                    <a:pt x="17334" y="3834"/>
                  </a:cubicBezTo>
                  <a:cubicBezTo>
                    <a:pt x="17514" y="3987"/>
                    <a:pt x="17703" y="4141"/>
                    <a:pt x="17920" y="4267"/>
                  </a:cubicBezTo>
                  <a:cubicBezTo>
                    <a:pt x="18030" y="4333"/>
                    <a:pt x="18147" y="4389"/>
                    <a:pt x="18270" y="4431"/>
                  </a:cubicBezTo>
                  <a:lnTo>
                    <a:pt x="18270" y="4431"/>
                  </a:lnTo>
                  <a:cubicBezTo>
                    <a:pt x="18099" y="4651"/>
                    <a:pt x="17917" y="4859"/>
                    <a:pt x="17713" y="5051"/>
                  </a:cubicBezTo>
                  <a:cubicBezTo>
                    <a:pt x="17424" y="5321"/>
                    <a:pt x="17100" y="5565"/>
                    <a:pt x="16757" y="5790"/>
                  </a:cubicBezTo>
                  <a:cubicBezTo>
                    <a:pt x="16415" y="6007"/>
                    <a:pt x="16045" y="6214"/>
                    <a:pt x="15684" y="6412"/>
                  </a:cubicBezTo>
                  <a:cubicBezTo>
                    <a:pt x="15315" y="6619"/>
                    <a:pt x="14945" y="6818"/>
                    <a:pt x="14585" y="7016"/>
                  </a:cubicBezTo>
                  <a:cubicBezTo>
                    <a:pt x="13106" y="7791"/>
                    <a:pt x="11547" y="8413"/>
                    <a:pt x="9961" y="8927"/>
                  </a:cubicBezTo>
                  <a:cubicBezTo>
                    <a:pt x="8374" y="9450"/>
                    <a:pt x="6752" y="9846"/>
                    <a:pt x="5111" y="10180"/>
                  </a:cubicBezTo>
                  <a:cubicBezTo>
                    <a:pt x="3896" y="10420"/>
                    <a:pt x="2671" y="10616"/>
                    <a:pt x="1444" y="10775"/>
                  </a:cubicBezTo>
                  <a:lnTo>
                    <a:pt x="1444" y="10775"/>
                  </a:lnTo>
                  <a:cubicBezTo>
                    <a:pt x="2382" y="10395"/>
                    <a:pt x="3302" y="9962"/>
                    <a:pt x="4192" y="9477"/>
                  </a:cubicBezTo>
                  <a:cubicBezTo>
                    <a:pt x="5463" y="8783"/>
                    <a:pt x="6670" y="7981"/>
                    <a:pt x="7806" y="7070"/>
                  </a:cubicBezTo>
                  <a:cubicBezTo>
                    <a:pt x="8933" y="6160"/>
                    <a:pt x="9979" y="5150"/>
                    <a:pt x="10898" y="4005"/>
                  </a:cubicBezTo>
                  <a:cubicBezTo>
                    <a:pt x="11123" y="3726"/>
                    <a:pt x="11340" y="3429"/>
                    <a:pt x="11538" y="3122"/>
                  </a:cubicBezTo>
                  <a:cubicBezTo>
                    <a:pt x="11646" y="2969"/>
                    <a:pt x="11736" y="2816"/>
                    <a:pt x="11835" y="2662"/>
                  </a:cubicBezTo>
                  <a:cubicBezTo>
                    <a:pt x="11881" y="2581"/>
                    <a:pt x="11926" y="2500"/>
                    <a:pt x="11971" y="2419"/>
                  </a:cubicBezTo>
                  <a:lnTo>
                    <a:pt x="12007" y="2356"/>
                  </a:lnTo>
                  <a:lnTo>
                    <a:pt x="12043" y="2293"/>
                  </a:lnTo>
                  <a:cubicBezTo>
                    <a:pt x="12061" y="2248"/>
                    <a:pt x="12079" y="2203"/>
                    <a:pt x="12097" y="2158"/>
                  </a:cubicBezTo>
                  <a:cubicBezTo>
                    <a:pt x="12241" y="1824"/>
                    <a:pt x="12367" y="1482"/>
                    <a:pt x="12502" y="1157"/>
                  </a:cubicBezTo>
                  <a:cubicBezTo>
                    <a:pt x="12575" y="995"/>
                    <a:pt x="12647" y="833"/>
                    <a:pt x="12728" y="688"/>
                  </a:cubicBezTo>
                  <a:cubicBezTo>
                    <a:pt x="12764" y="616"/>
                    <a:pt x="12809" y="544"/>
                    <a:pt x="12854" y="481"/>
                  </a:cubicBezTo>
                  <a:cubicBezTo>
                    <a:pt x="12863" y="468"/>
                    <a:pt x="12874" y="455"/>
                    <a:pt x="12884" y="443"/>
                  </a:cubicBezTo>
                  <a:close/>
                  <a:moveTo>
                    <a:pt x="12906" y="1"/>
                  </a:moveTo>
                  <a:cubicBezTo>
                    <a:pt x="12897" y="1"/>
                    <a:pt x="12889" y="2"/>
                    <a:pt x="12881" y="3"/>
                  </a:cubicBezTo>
                  <a:cubicBezTo>
                    <a:pt x="12755" y="21"/>
                    <a:pt x="12701" y="75"/>
                    <a:pt x="12647" y="120"/>
                  </a:cubicBezTo>
                  <a:cubicBezTo>
                    <a:pt x="12602" y="157"/>
                    <a:pt x="12566" y="202"/>
                    <a:pt x="12539" y="247"/>
                  </a:cubicBezTo>
                  <a:cubicBezTo>
                    <a:pt x="12475" y="337"/>
                    <a:pt x="12421" y="418"/>
                    <a:pt x="12376" y="499"/>
                  </a:cubicBezTo>
                  <a:cubicBezTo>
                    <a:pt x="12286" y="670"/>
                    <a:pt x="12214" y="842"/>
                    <a:pt x="12142" y="1004"/>
                  </a:cubicBezTo>
                  <a:cubicBezTo>
                    <a:pt x="12007" y="1346"/>
                    <a:pt x="11881" y="1689"/>
                    <a:pt x="11745" y="2013"/>
                  </a:cubicBezTo>
                  <a:lnTo>
                    <a:pt x="11691" y="2122"/>
                  </a:lnTo>
                  <a:lnTo>
                    <a:pt x="11673" y="2176"/>
                  </a:lnTo>
                  <a:lnTo>
                    <a:pt x="11637" y="2239"/>
                  </a:lnTo>
                  <a:cubicBezTo>
                    <a:pt x="11592" y="2311"/>
                    <a:pt x="11556" y="2392"/>
                    <a:pt x="11502" y="2464"/>
                  </a:cubicBezTo>
                  <a:cubicBezTo>
                    <a:pt x="11421" y="2617"/>
                    <a:pt x="11322" y="2771"/>
                    <a:pt x="11222" y="2915"/>
                  </a:cubicBezTo>
                  <a:cubicBezTo>
                    <a:pt x="11033" y="3212"/>
                    <a:pt x="10826" y="3501"/>
                    <a:pt x="10601" y="3780"/>
                  </a:cubicBezTo>
                  <a:cubicBezTo>
                    <a:pt x="9717" y="4889"/>
                    <a:pt x="8690" y="5898"/>
                    <a:pt x="7590" y="6800"/>
                  </a:cubicBezTo>
                  <a:cubicBezTo>
                    <a:pt x="6472" y="7701"/>
                    <a:pt x="5282" y="8503"/>
                    <a:pt x="4029" y="9188"/>
                  </a:cubicBezTo>
                  <a:cubicBezTo>
                    <a:pt x="2776" y="9883"/>
                    <a:pt x="1469" y="10459"/>
                    <a:pt x="117" y="10937"/>
                  </a:cubicBezTo>
                  <a:cubicBezTo>
                    <a:pt x="45" y="10964"/>
                    <a:pt x="0" y="11027"/>
                    <a:pt x="9" y="11108"/>
                  </a:cubicBezTo>
                  <a:cubicBezTo>
                    <a:pt x="18" y="11184"/>
                    <a:pt x="89" y="11244"/>
                    <a:pt x="172" y="11244"/>
                  </a:cubicBezTo>
                  <a:cubicBezTo>
                    <a:pt x="178" y="11244"/>
                    <a:pt x="184" y="11244"/>
                    <a:pt x="189" y="11244"/>
                  </a:cubicBezTo>
                  <a:cubicBezTo>
                    <a:pt x="1857" y="11063"/>
                    <a:pt x="3525" y="10820"/>
                    <a:pt x="5174" y="10486"/>
                  </a:cubicBezTo>
                  <a:cubicBezTo>
                    <a:pt x="6824" y="10153"/>
                    <a:pt x="8455" y="9747"/>
                    <a:pt x="10060" y="9225"/>
                  </a:cubicBezTo>
                  <a:cubicBezTo>
                    <a:pt x="10456" y="9089"/>
                    <a:pt x="10862" y="8963"/>
                    <a:pt x="11250" y="8810"/>
                  </a:cubicBezTo>
                  <a:lnTo>
                    <a:pt x="11844" y="8594"/>
                  </a:lnTo>
                  <a:lnTo>
                    <a:pt x="12430" y="8359"/>
                  </a:lnTo>
                  <a:cubicBezTo>
                    <a:pt x="12818" y="8206"/>
                    <a:pt x="13206" y="8026"/>
                    <a:pt x="13593" y="7863"/>
                  </a:cubicBezTo>
                  <a:lnTo>
                    <a:pt x="14170" y="7593"/>
                  </a:lnTo>
                  <a:cubicBezTo>
                    <a:pt x="14359" y="7503"/>
                    <a:pt x="14549" y="7422"/>
                    <a:pt x="14738" y="7323"/>
                  </a:cubicBezTo>
                  <a:cubicBezTo>
                    <a:pt x="15117" y="7133"/>
                    <a:pt x="15495" y="6944"/>
                    <a:pt x="15865" y="6755"/>
                  </a:cubicBezTo>
                  <a:cubicBezTo>
                    <a:pt x="16234" y="6556"/>
                    <a:pt x="16613" y="6367"/>
                    <a:pt x="16982" y="6151"/>
                  </a:cubicBezTo>
                  <a:cubicBezTo>
                    <a:pt x="17352" y="5934"/>
                    <a:pt x="17713" y="5691"/>
                    <a:pt x="18037" y="5394"/>
                  </a:cubicBezTo>
                  <a:cubicBezTo>
                    <a:pt x="18362" y="5096"/>
                    <a:pt x="18650" y="4763"/>
                    <a:pt x="18902" y="4420"/>
                  </a:cubicBezTo>
                  <a:cubicBezTo>
                    <a:pt x="18929" y="4384"/>
                    <a:pt x="18947" y="4339"/>
                    <a:pt x="18947" y="4303"/>
                  </a:cubicBezTo>
                  <a:cubicBezTo>
                    <a:pt x="18965" y="4159"/>
                    <a:pt x="18866" y="4042"/>
                    <a:pt x="18731" y="4023"/>
                  </a:cubicBezTo>
                  <a:lnTo>
                    <a:pt x="18722" y="4023"/>
                  </a:lnTo>
                  <a:cubicBezTo>
                    <a:pt x="18533" y="3996"/>
                    <a:pt x="18352" y="3924"/>
                    <a:pt x="18172" y="3825"/>
                  </a:cubicBezTo>
                  <a:cubicBezTo>
                    <a:pt x="18001" y="3726"/>
                    <a:pt x="17821" y="3600"/>
                    <a:pt x="17640" y="3456"/>
                  </a:cubicBezTo>
                  <a:cubicBezTo>
                    <a:pt x="17460" y="3320"/>
                    <a:pt x="17280" y="3176"/>
                    <a:pt x="17082" y="3032"/>
                  </a:cubicBezTo>
                  <a:cubicBezTo>
                    <a:pt x="16892" y="2897"/>
                    <a:pt x="16685" y="2762"/>
                    <a:pt x="16451" y="2662"/>
                  </a:cubicBezTo>
                  <a:lnTo>
                    <a:pt x="16415" y="2644"/>
                  </a:lnTo>
                  <a:lnTo>
                    <a:pt x="16360" y="2608"/>
                  </a:lnTo>
                  <a:lnTo>
                    <a:pt x="16261" y="2536"/>
                  </a:lnTo>
                  <a:lnTo>
                    <a:pt x="16036" y="2374"/>
                  </a:lnTo>
                  <a:lnTo>
                    <a:pt x="15603" y="2049"/>
                  </a:lnTo>
                  <a:lnTo>
                    <a:pt x="14738" y="1391"/>
                  </a:lnTo>
                  <a:lnTo>
                    <a:pt x="13025" y="48"/>
                  </a:lnTo>
                  <a:lnTo>
                    <a:pt x="13016" y="39"/>
                  </a:lnTo>
                  <a:cubicBezTo>
                    <a:pt x="12987" y="17"/>
                    <a:pt x="12945" y="1"/>
                    <a:pt x="1290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 name="Google Shape;45;p87"/>
            <p:cNvSpPr/>
            <p:nvPr/>
          </p:nvSpPr>
          <p:spPr>
            <a:xfrm>
              <a:off x="1867600" y="3249925"/>
              <a:ext cx="1223225" cy="1178125"/>
            </a:xfrm>
            <a:custGeom>
              <a:rect b="b" l="l" r="r" t="t"/>
              <a:pathLst>
                <a:path extrusionOk="0" h="47125" w="48929">
                  <a:moveTo>
                    <a:pt x="2615" y="0"/>
                  </a:moveTo>
                  <a:cubicBezTo>
                    <a:pt x="1335" y="7617"/>
                    <a:pt x="541" y="15315"/>
                    <a:pt x="316" y="23049"/>
                  </a:cubicBezTo>
                  <a:cubicBezTo>
                    <a:pt x="82" y="30638"/>
                    <a:pt x="803" y="38291"/>
                    <a:pt x="100" y="45863"/>
                  </a:cubicBezTo>
                  <a:cubicBezTo>
                    <a:pt x="100" y="45944"/>
                    <a:pt x="55" y="45998"/>
                    <a:pt x="1" y="46025"/>
                  </a:cubicBezTo>
                  <a:cubicBezTo>
                    <a:pt x="5231" y="46886"/>
                    <a:pt x="10526" y="47124"/>
                    <a:pt x="15820" y="47124"/>
                  </a:cubicBezTo>
                  <a:cubicBezTo>
                    <a:pt x="17678" y="47124"/>
                    <a:pt x="19536" y="47095"/>
                    <a:pt x="21391" y="47053"/>
                  </a:cubicBezTo>
                  <a:cubicBezTo>
                    <a:pt x="22815" y="47017"/>
                    <a:pt x="24257" y="46963"/>
                    <a:pt x="25708" y="46863"/>
                  </a:cubicBezTo>
                  <a:cubicBezTo>
                    <a:pt x="31351" y="45601"/>
                    <a:pt x="37354" y="42402"/>
                    <a:pt x="38589" y="36633"/>
                  </a:cubicBezTo>
                  <a:cubicBezTo>
                    <a:pt x="38618" y="36502"/>
                    <a:pt x="38725" y="36441"/>
                    <a:pt x="38838" y="36441"/>
                  </a:cubicBezTo>
                  <a:cubicBezTo>
                    <a:pt x="38935" y="36441"/>
                    <a:pt x="39036" y="36486"/>
                    <a:pt x="39094" y="36570"/>
                  </a:cubicBezTo>
                  <a:cubicBezTo>
                    <a:pt x="40374" y="38517"/>
                    <a:pt x="42222" y="39634"/>
                    <a:pt x="44502" y="39941"/>
                  </a:cubicBezTo>
                  <a:cubicBezTo>
                    <a:pt x="47396" y="35452"/>
                    <a:pt x="47197" y="28520"/>
                    <a:pt x="47585" y="23599"/>
                  </a:cubicBezTo>
                  <a:cubicBezTo>
                    <a:pt x="48135" y="16631"/>
                    <a:pt x="48928" y="9645"/>
                    <a:pt x="48468" y="2668"/>
                  </a:cubicBezTo>
                  <a:cubicBezTo>
                    <a:pt x="33280" y="54"/>
                    <a:pt x="17929" y="1352"/>
                    <a:pt x="2642" y="9"/>
                  </a:cubicBezTo>
                  <a:cubicBezTo>
                    <a:pt x="2633" y="0"/>
                    <a:pt x="2624" y="0"/>
                    <a:pt x="2615"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 name="Google Shape;46;p87"/>
            <p:cNvSpPr/>
            <p:nvPr/>
          </p:nvSpPr>
          <p:spPr>
            <a:xfrm>
              <a:off x="1857000" y="3245400"/>
              <a:ext cx="1232000" cy="1186575"/>
            </a:xfrm>
            <a:custGeom>
              <a:rect b="b" l="l" r="r" t="t"/>
              <a:pathLst>
                <a:path extrusionOk="0" h="47463" w="49280">
                  <a:moveTo>
                    <a:pt x="3133" y="33"/>
                  </a:moveTo>
                  <a:lnTo>
                    <a:pt x="3147" y="37"/>
                  </a:lnTo>
                  <a:cubicBezTo>
                    <a:pt x="3142" y="37"/>
                    <a:pt x="3138" y="35"/>
                    <a:pt x="3133" y="33"/>
                  </a:cubicBezTo>
                  <a:close/>
                  <a:moveTo>
                    <a:pt x="3174" y="372"/>
                  </a:moveTo>
                  <a:cubicBezTo>
                    <a:pt x="10770" y="1029"/>
                    <a:pt x="18401" y="1047"/>
                    <a:pt x="26015" y="1227"/>
                  </a:cubicBezTo>
                  <a:cubicBezTo>
                    <a:pt x="29837" y="1317"/>
                    <a:pt x="33668" y="1443"/>
                    <a:pt x="37481" y="1714"/>
                  </a:cubicBezTo>
                  <a:lnTo>
                    <a:pt x="40338" y="1948"/>
                  </a:lnTo>
                  <a:lnTo>
                    <a:pt x="43187" y="2245"/>
                  </a:lnTo>
                  <a:lnTo>
                    <a:pt x="46026" y="2606"/>
                  </a:lnTo>
                  <a:cubicBezTo>
                    <a:pt x="46927" y="2750"/>
                    <a:pt x="47829" y="2867"/>
                    <a:pt x="48739" y="2985"/>
                  </a:cubicBezTo>
                  <a:cubicBezTo>
                    <a:pt x="48730" y="3354"/>
                    <a:pt x="48730" y="3697"/>
                    <a:pt x="48739" y="4048"/>
                  </a:cubicBezTo>
                  <a:lnTo>
                    <a:pt x="48766" y="5211"/>
                  </a:lnTo>
                  <a:cubicBezTo>
                    <a:pt x="48784" y="5995"/>
                    <a:pt x="48793" y="6779"/>
                    <a:pt x="48784" y="7564"/>
                  </a:cubicBezTo>
                  <a:cubicBezTo>
                    <a:pt x="48766" y="9132"/>
                    <a:pt x="48721" y="10700"/>
                    <a:pt x="48631" y="12269"/>
                  </a:cubicBezTo>
                  <a:cubicBezTo>
                    <a:pt x="48478" y="15415"/>
                    <a:pt x="48207" y="18542"/>
                    <a:pt x="47955" y="21688"/>
                  </a:cubicBezTo>
                  <a:cubicBezTo>
                    <a:pt x="47892" y="22473"/>
                    <a:pt x="47829" y="23257"/>
                    <a:pt x="47775" y="24041"/>
                  </a:cubicBezTo>
                  <a:cubicBezTo>
                    <a:pt x="47721" y="24834"/>
                    <a:pt x="47676" y="25618"/>
                    <a:pt x="47639" y="26403"/>
                  </a:cubicBezTo>
                  <a:cubicBezTo>
                    <a:pt x="47558" y="27980"/>
                    <a:pt x="47486" y="29548"/>
                    <a:pt x="47333" y="31108"/>
                  </a:cubicBezTo>
                  <a:cubicBezTo>
                    <a:pt x="47180" y="32667"/>
                    <a:pt x="46954" y="34218"/>
                    <a:pt x="46567" y="35732"/>
                  </a:cubicBezTo>
                  <a:cubicBezTo>
                    <a:pt x="46188" y="37213"/>
                    <a:pt x="45645" y="38651"/>
                    <a:pt x="44846" y="39944"/>
                  </a:cubicBezTo>
                  <a:lnTo>
                    <a:pt x="44846" y="39944"/>
                  </a:lnTo>
                  <a:cubicBezTo>
                    <a:pt x="43883" y="39803"/>
                    <a:pt x="42948" y="39509"/>
                    <a:pt x="42105" y="39022"/>
                  </a:cubicBezTo>
                  <a:cubicBezTo>
                    <a:pt x="41240" y="38526"/>
                    <a:pt x="40482" y="37832"/>
                    <a:pt x="39887" y="37021"/>
                  </a:cubicBezTo>
                  <a:lnTo>
                    <a:pt x="39671" y="36714"/>
                  </a:lnTo>
                  <a:lnTo>
                    <a:pt x="39644" y="36669"/>
                  </a:lnTo>
                  <a:cubicBezTo>
                    <a:pt x="39635" y="36660"/>
                    <a:pt x="39617" y="36633"/>
                    <a:pt x="39608" y="36615"/>
                  </a:cubicBezTo>
                  <a:cubicBezTo>
                    <a:pt x="39572" y="36579"/>
                    <a:pt x="39527" y="36552"/>
                    <a:pt x="39491" y="36525"/>
                  </a:cubicBezTo>
                  <a:cubicBezTo>
                    <a:pt x="39416" y="36488"/>
                    <a:pt x="39341" y="36469"/>
                    <a:pt x="39260" y="36469"/>
                  </a:cubicBezTo>
                  <a:cubicBezTo>
                    <a:pt x="39244" y="36469"/>
                    <a:pt x="39228" y="36470"/>
                    <a:pt x="39211" y="36471"/>
                  </a:cubicBezTo>
                  <a:cubicBezTo>
                    <a:pt x="39112" y="36480"/>
                    <a:pt x="39013" y="36534"/>
                    <a:pt x="38941" y="36615"/>
                  </a:cubicBezTo>
                  <a:cubicBezTo>
                    <a:pt x="38905" y="36660"/>
                    <a:pt x="38887" y="36705"/>
                    <a:pt x="38869" y="36760"/>
                  </a:cubicBezTo>
                  <a:cubicBezTo>
                    <a:pt x="38860" y="36787"/>
                    <a:pt x="38860" y="36796"/>
                    <a:pt x="38860" y="36814"/>
                  </a:cubicBezTo>
                  <a:lnTo>
                    <a:pt x="38842" y="36859"/>
                  </a:lnTo>
                  <a:lnTo>
                    <a:pt x="38761" y="37228"/>
                  </a:lnTo>
                  <a:cubicBezTo>
                    <a:pt x="38626" y="37715"/>
                    <a:pt x="38463" y="38193"/>
                    <a:pt x="38256" y="38652"/>
                  </a:cubicBezTo>
                  <a:cubicBezTo>
                    <a:pt x="38058" y="39112"/>
                    <a:pt x="37823" y="39563"/>
                    <a:pt x="37544" y="39987"/>
                  </a:cubicBezTo>
                  <a:cubicBezTo>
                    <a:pt x="37273" y="40410"/>
                    <a:pt x="36976" y="40825"/>
                    <a:pt x="36652" y="41203"/>
                  </a:cubicBezTo>
                  <a:cubicBezTo>
                    <a:pt x="35344" y="42754"/>
                    <a:pt x="33650" y="43953"/>
                    <a:pt x="31838" y="44872"/>
                  </a:cubicBezTo>
                  <a:cubicBezTo>
                    <a:pt x="30026" y="45782"/>
                    <a:pt x="28079" y="46449"/>
                    <a:pt x="26096" y="46891"/>
                  </a:cubicBezTo>
                  <a:lnTo>
                    <a:pt x="26123" y="46891"/>
                  </a:lnTo>
                  <a:cubicBezTo>
                    <a:pt x="23978" y="46972"/>
                    <a:pt x="21842" y="47098"/>
                    <a:pt x="19687" y="47117"/>
                  </a:cubicBezTo>
                  <a:cubicBezTo>
                    <a:pt x="18556" y="47136"/>
                    <a:pt x="17424" y="47147"/>
                    <a:pt x="16292" y="47147"/>
                  </a:cubicBezTo>
                  <a:cubicBezTo>
                    <a:pt x="15279" y="47147"/>
                    <a:pt x="14265" y="47138"/>
                    <a:pt x="13251" y="47117"/>
                  </a:cubicBezTo>
                  <a:cubicBezTo>
                    <a:pt x="11106" y="47071"/>
                    <a:pt x="8970" y="46981"/>
                    <a:pt x="6833" y="46810"/>
                  </a:cubicBezTo>
                  <a:cubicBezTo>
                    <a:pt x="4777" y="46645"/>
                    <a:pt x="2720" y="46413"/>
                    <a:pt x="687" y="46091"/>
                  </a:cubicBezTo>
                  <a:lnTo>
                    <a:pt x="687" y="46091"/>
                  </a:lnTo>
                  <a:cubicBezTo>
                    <a:pt x="694" y="46042"/>
                    <a:pt x="686" y="46024"/>
                    <a:pt x="695" y="45990"/>
                  </a:cubicBezTo>
                  <a:lnTo>
                    <a:pt x="704" y="45900"/>
                  </a:lnTo>
                  <a:lnTo>
                    <a:pt x="731" y="45539"/>
                  </a:lnTo>
                  <a:lnTo>
                    <a:pt x="785" y="44818"/>
                  </a:lnTo>
                  <a:cubicBezTo>
                    <a:pt x="830" y="44340"/>
                    <a:pt x="848" y="43853"/>
                    <a:pt x="884" y="43376"/>
                  </a:cubicBezTo>
                  <a:cubicBezTo>
                    <a:pt x="902" y="42898"/>
                    <a:pt x="920" y="42411"/>
                    <a:pt x="947" y="41934"/>
                  </a:cubicBezTo>
                  <a:lnTo>
                    <a:pt x="983" y="40482"/>
                  </a:lnTo>
                  <a:cubicBezTo>
                    <a:pt x="1020" y="38553"/>
                    <a:pt x="1001" y="36624"/>
                    <a:pt x="974" y="34704"/>
                  </a:cubicBezTo>
                  <a:cubicBezTo>
                    <a:pt x="911" y="30846"/>
                    <a:pt x="785" y="26998"/>
                    <a:pt x="902" y="23158"/>
                  </a:cubicBezTo>
                  <a:cubicBezTo>
                    <a:pt x="1135" y="15524"/>
                    <a:pt x="1919" y="7908"/>
                    <a:pt x="3174" y="372"/>
                  </a:cubicBezTo>
                  <a:close/>
                  <a:moveTo>
                    <a:pt x="2894" y="1"/>
                  </a:moveTo>
                  <a:lnTo>
                    <a:pt x="2867" y="145"/>
                  </a:lnTo>
                  <a:cubicBezTo>
                    <a:pt x="1587" y="7753"/>
                    <a:pt x="803" y="15442"/>
                    <a:pt x="569" y="23149"/>
                  </a:cubicBezTo>
                  <a:cubicBezTo>
                    <a:pt x="452" y="27007"/>
                    <a:pt x="578" y="30855"/>
                    <a:pt x="641" y="34704"/>
                  </a:cubicBezTo>
                  <a:cubicBezTo>
                    <a:pt x="677" y="36633"/>
                    <a:pt x="695" y="38553"/>
                    <a:pt x="659" y="40473"/>
                  </a:cubicBezTo>
                  <a:lnTo>
                    <a:pt x="614" y="41916"/>
                  </a:lnTo>
                  <a:cubicBezTo>
                    <a:pt x="596" y="42402"/>
                    <a:pt x="578" y="42880"/>
                    <a:pt x="551" y="43358"/>
                  </a:cubicBezTo>
                  <a:cubicBezTo>
                    <a:pt x="524" y="43835"/>
                    <a:pt x="506" y="44313"/>
                    <a:pt x="461" y="44800"/>
                  </a:cubicBezTo>
                  <a:lnTo>
                    <a:pt x="407" y="45512"/>
                  </a:lnTo>
                  <a:lnTo>
                    <a:pt x="380" y="45873"/>
                  </a:lnTo>
                  <a:lnTo>
                    <a:pt x="361" y="46035"/>
                  </a:lnTo>
                  <a:cubicBezTo>
                    <a:pt x="361" y="46053"/>
                    <a:pt x="361" y="46062"/>
                    <a:pt x="334" y="46071"/>
                  </a:cubicBezTo>
                  <a:lnTo>
                    <a:pt x="1" y="46305"/>
                  </a:lnTo>
                  <a:lnTo>
                    <a:pt x="398" y="46368"/>
                  </a:lnTo>
                  <a:cubicBezTo>
                    <a:pt x="2525" y="46711"/>
                    <a:pt x="4661" y="46963"/>
                    <a:pt x="6806" y="47135"/>
                  </a:cubicBezTo>
                  <a:cubicBezTo>
                    <a:pt x="8952" y="47306"/>
                    <a:pt x="11097" y="47387"/>
                    <a:pt x="13251" y="47432"/>
                  </a:cubicBezTo>
                  <a:cubicBezTo>
                    <a:pt x="14265" y="47453"/>
                    <a:pt x="15281" y="47463"/>
                    <a:pt x="16296" y="47463"/>
                  </a:cubicBezTo>
                  <a:cubicBezTo>
                    <a:pt x="17430" y="47463"/>
                    <a:pt x="18565" y="47451"/>
                    <a:pt x="19696" y="47432"/>
                  </a:cubicBezTo>
                  <a:cubicBezTo>
                    <a:pt x="21842" y="47414"/>
                    <a:pt x="23996" y="47288"/>
                    <a:pt x="26141" y="47207"/>
                  </a:cubicBezTo>
                  <a:lnTo>
                    <a:pt x="26150" y="47207"/>
                  </a:lnTo>
                  <a:lnTo>
                    <a:pt x="26168" y="47198"/>
                  </a:lnTo>
                  <a:cubicBezTo>
                    <a:pt x="28178" y="46747"/>
                    <a:pt x="30143" y="46080"/>
                    <a:pt x="31982" y="45151"/>
                  </a:cubicBezTo>
                  <a:cubicBezTo>
                    <a:pt x="33821" y="44214"/>
                    <a:pt x="35543" y="42997"/>
                    <a:pt x="36886" y="41411"/>
                  </a:cubicBezTo>
                  <a:cubicBezTo>
                    <a:pt x="37228" y="41014"/>
                    <a:pt x="37535" y="40590"/>
                    <a:pt x="37805" y="40149"/>
                  </a:cubicBezTo>
                  <a:cubicBezTo>
                    <a:pt x="38094" y="39716"/>
                    <a:pt x="38328" y="39247"/>
                    <a:pt x="38544" y="38779"/>
                  </a:cubicBezTo>
                  <a:cubicBezTo>
                    <a:pt x="38761" y="38301"/>
                    <a:pt x="38914" y="37805"/>
                    <a:pt x="39058" y="37300"/>
                  </a:cubicBezTo>
                  <a:lnTo>
                    <a:pt x="39148" y="36922"/>
                  </a:lnTo>
                  <a:lnTo>
                    <a:pt x="39157" y="36877"/>
                  </a:lnTo>
                  <a:cubicBezTo>
                    <a:pt x="39166" y="36868"/>
                    <a:pt x="39166" y="36841"/>
                    <a:pt x="39166" y="36841"/>
                  </a:cubicBezTo>
                  <a:cubicBezTo>
                    <a:pt x="39175" y="36832"/>
                    <a:pt x="39175" y="36814"/>
                    <a:pt x="39184" y="36814"/>
                  </a:cubicBezTo>
                  <a:cubicBezTo>
                    <a:pt x="39193" y="36796"/>
                    <a:pt x="39220" y="36787"/>
                    <a:pt x="39248" y="36778"/>
                  </a:cubicBezTo>
                  <a:cubicBezTo>
                    <a:pt x="39275" y="36778"/>
                    <a:pt x="39311" y="36787"/>
                    <a:pt x="39338" y="36796"/>
                  </a:cubicBezTo>
                  <a:cubicBezTo>
                    <a:pt x="39356" y="36805"/>
                    <a:pt x="39365" y="36814"/>
                    <a:pt x="39374" y="36823"/>
                  </a:cubicBezTo>
                  <a:lnTo>
                    <a:pt x="39392" y="36841"/>
                  </a:lnTo>
                  <a:lnTo>
                    <a:pt x="39419" y="36886"/>
                  </a:lnTo>
                  <a:lnTo>
                    <a:pt x="39644" y="37201"/>
                  </a:lnTo>
                  <a:cubicBezTo>
                    <a:pt x="40266" y="38040"/>
                    <a:pt x="41041" y="38770"/>
                    <a:pt x="41952" y="39292"/>
                  </a:cubicBezTo>
                  <a:cubicBezTo>
                    <a:pt x="42862" y="39824"/>
                    <a:pt x="43872" y="40140"/>
                    <a:pt x="44908" y="40284"/>
                  </a:cubicBezTo>
                  <a:lnTo>
                    <a:pt x="45007" y="40293"/>
                  </a:lnTo>
                  <a:lnTo>
                    <a:pt x="45061" y="40212"/>
                  </a:lnTo>
                  <a:cubicBezTo>
                    <a:pt x="45927" y="38860"/>
                    <a:pt x="46495" y="37354"/>
                    <a:pt x="46900" y="35822"/>
                  </a:cubicBezTo>
                  <a:cubicBezTo>
                    <a:pt x="47297" y="34281"/>
                    <a:pt x="47540" y="32712"/>
                    <a:pt x="47712" y="31144"/>
                  </a:cubicBezTo>
                  <a:cubicBezTo>
                    <a:pt x="47874" y="29575"/>
                    <a:pt x="47964" y="27998"/>
                    <a:pt x="48054" y="26430"/>
                  </a:cubicBezTo>
                  <a:cubicBezTo>
                    <a:pt x="48099" y="25636"/>
                    <a:pt x="48144" y="24852"/>
                    <a:pt x="48207" y="24077"/>
                  </a:cubicBezTo>
                  <a:cubicBezTo>
                    <a:pt x="48261" y="23293"/>
                    <a:pt x="48334" y="22509"/>
                    <a:pt x="48406" y="21724"/>
                  </a:cubicBezTo>
                  <a:cubicBezTo>
                    <a:pt x="48667" y="18588"/>
                    <a:pt x="48965" y="15451"/>
                    <a:pt x="49145" y="12296"/>
                  </a:cubicBezTo>
                  <a:cubicBezTo>
                    <a:pt x="49217" y="10727"/>
                    <a:pt x="49280" y="9141"/>
                    <a:pt x="49280" y="7564"/>
                  </a:cubicBezTo>
                  <a:cubicBezTo>
                    <a:pt x="49280" y="6779"/>
                    <a:pt x="49262" y="5986"/>
                    <a:pt x="49235" y="5193"/>
                  </a:cubicBezTo>
                  <a:lnTo>
                    <a:pt x="49208" y="4607"/>
                  </a:lnTo>
                  <a:lnTo>
                    <a:pt x="49199" y="4310"/>
                  </a:lnTo>
                  <a:lnTo>
                    <a:pt x="49190" y="4165"/>
                  </a:lnTo>
                  <a:lnTo>
                    <a:pt x="49181" y="4003"/>
                  </a:lnTo>
                  <a:cubicBezTo>
                    <a:pt x="49154" y="3561"/>
                    <a:pt x="49109" y="3120"/>
                    <a:pt x="49055" y="2705"/>
                  </a:cubicBezTo>
                  <a:cubicBezTo>
                    <a:pt x="48081" y="2525"/>
                    <a:pt x="47081" y="2345"/>
                    <a:pt x="46089" y="2200"/>
                  </a:cubicBezTo>
                  <a:lnTo>
                    <a:pt x="43232" y="1840"/>
                  </a:lnTo>
                  <a:lnTo>
                    <a:pt x="40374" y="1551"/>
                  </a:lnTo>
                  <a:lnTo>
                    <a:pt x="37508" y="1317"/>
                  </a:lnTo>
                  <a:cubicBezTo>
                    <a:pt x="33686" y="1056"/>
                    <a:pt x="29855" y="938"/>
                    <a:pt x="26024" y="857"/>
                  </a:cubicBezTo>
                  <a:cubicBezTo>
                    <a:pt x="22193" y="776"/>
                    <a:pt x="18362" y="731"/>
                    <a:pt x="14540" y="632"/>
                  </a:cubicBezTo>
                  <a:cubicBezTo>
                    <a:pt x="10726" y="524"/>
                    <a:pt x="6903" y="353"/>
                    <a:pt x="3107" y="21"/>
                  </a:cubicBezTo>
                  <a:lnTo>
                    <a:pt x="3107" y="21"/>
                  </a:lnTo>
                  <a:cubicBezTo>
                    <a:pt x="3091" y="15"/>
                    <a:pt x="3070" y="10"/>
                    <a:pt x="3039" y="10"/>
                  </a:cubicBezTo>
                  <a:lnTo>
                    <a:pt x="2894"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 name="Google Shape;47;p87"/>
            <p:cNvSpPr/>
            <p:nvPr/>
          </p:nvSpPr>
          <p:spPr>
            <a:xfrm>
              <a:off x="2004625" y="3411050"/>
              <a:ext cx="976675" cy="36075"/>
            </a:xfrm>
            <a:custGeom>
              <a:rect b="b" l="l" r="r" t="t"/>
              <a:pathLst>
                <a:path extrusionOk="0" h="1443" w="39067">
                  <a:moveTo>
                    <a:pt x="180" y="0"/>
                  </a:moveTo>
                  <a:cubicBezTo>
                    <a:pt x="0" y="0"/>
                    <a:pt x="9" y="262"/>
                    <a:pt x="180" y="271"/>
                  </a:cubicBezTo>
                  <a:cubicBezTo>
                    <a:pt x="13025" y="748"/>
                    <a:pt x="25897" y="1253"/>
                    <a:pt x="38751" y="1442"/>
                  </a:cubicBezTo>
                  <a:cubicBezTo>
                    <a:pt x="39066" y="1442"/>
                    <a:pt x="39066" y="965"/>
                    <a:pt x="38751" y="947"/>
                  </a:cubicBezTo>
                  <a:cubicBezTo>
                    <a:pt x="25906" y="424"/>
                    <a:pt x="13025" y="234"/>
                    <a:pt x="180" y="0"/>
                  </a:cubicBezTo>
                  <a:close/>
                </a:path>
              </a:pathLst>
            </a:custGeom>
            <a:solidFill>
              <a:srgbClr val="A67A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 name="Google Shape;48;p87"/>
            <p:cNvSpPr/>
            <p:nvPr/>
          </p:nvSpPr>
          <p:spPr>
            <a:xfrm>
              <a:off x="2004625" y="3411050"/>
              <a:ext cx="976675" cy="36075"/>
            </a:xfrm>
            <a:custGeom>
              <a:rect b="b" l="l" r="r" t="t"/>
              <a:pathLst>
                <a:path extrusionOk="0" h="1443" w="39067">
                  <a:moveTo>
                    <a:pt x="180" y="0"/>
                  </a:moveTo>
                  <a:cubicBezTo>
                    <a:pt x="0" y="0"/>
                    <a:pt x="9" y="262"/>
                    <a:pt x="180" y="271"/>
                  </a:cubicBezTo>
                  <a:cubicBezTo>
                    <a:pt x="13025" y="748"/>
                    <a:pt x="25897" y="1253"/>
                    <a:pt x="38751" y="1442"/>
                  </a:cubicBezTo>
                  <a:cubicBezTo>
                    <a:pt x="39066" y="1442"/>
                    <a:pt x="39066" y="965"/>
                    <a:pt x="38751" y="947"/>
                  </a:cubicBezTo>
                  <a:cubicBezTo>
                    <a:pt x="25906" y="424"/>
                    <a:pt x="13025" y="234"/>
                    <a:pt x="180"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9" name="Google Shape;49;p87"/>
          <p:cNvSpPr/>
          <p:nvPr/>
        </p:nvSpPr>
        <p:spPr>
          <a:xfrm rot="-381518">
            <a:off x="1317430" y="-146232"/>
            <a:ext cx="102933" cy="551241"/>
          </a:xfrm>
          <a:prstGeom prst="roundRect">
            <a:avLst>
              <a:gd fmla="val 50000" name="adj"/>
            </a:avLst>
          </a:prstGeom>
          <a:solidFill>
            <a:srgbClr val="EEEEEE">
              <a:alpha val="4705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 name="Google Shape;50;p87"/>
          <p:cNvSpPr txBox="1"/>
          <p:nvPr>
            <p:ph type="ctrTitle"/>
          </p:nvPr>
        </p:nvSpPr>
        <p:spPr>
          <a:xfrm>
            <a:off x="2351850" y="1460922"/>
            <a:ext cx="4440300" cy="17490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5200"/>
              <a:buFont typeface="Itim"/>
              <a:buNone/>
              <a:defRPr b="1" sz="6000">
                <a:latin typeface="Itim"/>
                <a:ea typeface="Itim"/>
                <a:cs typeface="Itim"/>
                <a:sym typeface="Itim"/>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51" name="Google Shape;51;p87"/>
          <p:cNvSpPr txBox="1"/>
          <p:nvPr>
            <p:ph idx="1" type="subTitle"/>
          </p:nvPr>
        </p:nvSpPr>
        <p:spPr>
          <a:xfrm>
            <a:off x="2351850" y="3287050"/>
            <a:ext cx="4440300" cy="357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2800"/>
              <a:buNone/>
              <a:defRPr sz="2800">
                <a:solidFill>
                  <a:schemeClr val="dk2"/>
                </a:solidFill>
              </a:defRPr>
            </a:lvl2pPr>
            <a:lvl3pPr lvl="2" algn="ctr">
              <a:lnSpc>
                <a:spcPct val="100000"/>
              </a:lnSpc>
              <a:spcBef>
                <a:spcPts val="0"/>
              </a:spcBef>
              <a:spcAft>
                <a:spcPts val="0"/>
              </a:spcAft>
              <a:buClr>
                <a:schemeClr val="dk2"/>
              </a:buClr>
              <a:buSzPts val="2800"/>
              <a:buNone/>
              <a:defRPr sz="2800">
                <a:solidFill>
                  <a:schemeClr val="dk2"/>
                </a:solidFill>
              </a:defRPr>
            </a:lvl3pPr>
            <a:lvl4pPr lvl="3" algn="ctr">
              <a:lnSpc>
                <a:spcPct val="100000"/>
              </a:lnSpc>
              <a:spcBef>
                <a:spcPts val="0"/>
              </a:spcBef>
              <a:spcAft>
                <a:spcPts val="0"/>
              </a:spcAft>
              <a:buClr>
                <a:schemeClr val="dk2"/>
              </a:buClr>
              <a:buSzPts val="2800"/>
              <a:buNone/>
              <a:defRPr sz="2800">
                <a:solidFill>
                  <a:schemeClr val="dk2"/>
                </a:solidFill>
              </a:defRPr>
            </a:lvl4pPr>
            <a:lvl5pPr lvl="4" algn="ctr">
              <a:lnSpc>
                <a:spcPct val="100000"/>
              </a:lnSpc>
              <a:spcBef>
                <a:spcPts val="0"/>
              </a:spcBef>
              <a:spcAft>
                <a:spcPts val="0"/>
              </a:spcAft>
              <a:buClr>
                <a:schemeClr val="dk2"/>
              </a:buClr>
              <a:buSzPts val="2800"/>
              <a:buNone/>
              <a:defRPr sz="2800">
                <a:solidFill>
                  <a:schemeClr val="dk2"/>
                </a:solidFill>
              </a:defRPr>
            </a:lvl5pPr>
            <a:lvl6pPr lvl="5" algn="ctr">
              <a:lnSpc>
                <a:spcPct val="100000"/>
              </a:lnSpc>
              <a:spcBef>
                <a:spcPts val="0"/>
              </a:spcBef>
              <a:spcAft>
                <a:spcPts val="0"/>
              </a:spcAft>
              <a:buClr>
                <a:schemeClr val="dk2"/>
              </a:buClr>
              <a:buSzPts val="2800"/>
              <a:buNone/>
              <a:defRPr sz="2800">
                <a:solidFill>
                  <a:schemeClr val="dk2"/>
                </a:solidFill>
              </a:defRPr>
            </a:lvl6pPr>
            <a:lvl7pPr lvl="6" algn="ctr">
              <a:lnSpc>
                <a:spcPct val="100000"/>
              </a:lnSpc>
              <a:spcBef>
                <a:spcPts val="0"/>
              </a:spcBef>
              <a:spcAft>
                <a:spcPts val="0"/>
              </a:spcAft>
              <a:buClr>
                <a:schemeClr val="dk2"/>
              </a:buClr>
              <a:buSzPts val="2800"/>
              <a:buNone/>
              <a:defRPr sz="2800">
                <a:solidFill>
                  <a:schemeClr val="dk2"/>
                </a:solidFill>
              </a:defRPr>
            </a:lvl7pPr>
            <a:lvl8pPr lvl="7" algn="ctr">
              <a:lnSpc>
                <a:spcPct val="100000"/>
              </a:lnSpc>
              <a:spcBef>
                <a:spcPts val="0"/>
              </a:spcBef>
              <a:spcAft>
                <a:spcPts val="0"/>
              </a:spcAft>
              <a:buClr>
                <a:schemeClr val="dk2"/>
              </a:buClr>
              <a:buSzPts val="2800"/>
              <a:buNone/>
              <a:defRPr sz="2800">
                <a:solidFill>
                  <a:schemeClr val="dk2"/>
                </a:solidFill>
              </a:defRPr>
            </a:lvl8pPr>
            <a:lvl9pPr lvl="8" algn="ctr">
              <a:lnSpc>
                <a:spcPct val="100000"/>
              </a:lnSpc>
              <a:spcBef>
                <a:spcPts val="0"/>
              </a:spcBef>
              <a:spcAft>
                <a:spcPts val="0"/>
              </a:spcAft>
              <a:buClr>
                <a:schemeClr val="dk2"/>
              </a:buClr>
              <a:buSzPts val="2800"/>
              <a:buNone/>
              <a:defRPr sz="2800">
                <a:solidFill>
                  <a:schemeClr val="dk2"/>
                </a:solidFil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CUSTOM_2">
    <p:spTree>
      <p:nvGrpSpPr>
        <p:cNvPr id="320" name="Shape 320"/>
        <p:cNvGrpSpPr/>
        <p:nvPr/>
      </p:nvGrpSpPr>
      <p:grpSpPr>
        <a:xfrm>
          <a:off x="0" y="0"/>
          <a:ext cx="0" cy="0"/>
          <a:chOff x="0" y="0"/>
          <a:chExt cx="0" cy="0"/>
        </a:xfrm>
      </p:grpSpPr>
      <p:grpSp>
        <p:nvGrpSpPr>
          <p:cNvPr id="321" name="Google Shape;321;p96"/>
          <p:cNvGrpSpPr/>
          <p:nvPr/>
        </p:nvGrpSpPr>
        <p:grpSpPr>
          <a:xfrm flipH="1">
            <a:off x="-1700" y="329"/>
            <a:ext cx="9147400" cy="5142843"/>
            <a:chOff x="238125" y="854700"/>
            <a:chExt cx="7142500" cy="4015650"/>
          </a:xfrm>
        </p:grpSpPr>
        <p:sp>
          <p:nvSpPr>
            <p:cNvPr id="322" name="Google Shape;322;p96"/>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3" name="Google Shape;323;p96"/>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4" name="Google Shape;324;p96"/>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5" name="Google Shape;325;p96"/>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6" name="Google Shape;326;p96"/>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7" name="Google Shape;327;p96"/>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8" name="Google Shape;328;p96"/>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9" name="Google Shape;329;p96"/>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0" name="Google Shape;330;p96"/>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1" name="Google Shape;331;p96"/>
            <p:cNvSpPr/>
            <p:nvPr/>
          </p:nvSpPr>
          <p:spPr>
            <a:xfrm>
              <a:off x="561875" y="10727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2" name="Google Shape;332;p96"/>
            <p:cNvSpPr/>
            <p:nvPr/>
          </p:nvSpPr>
          <p:spPr>
            <a:xfrm>
              <a:off x="561875" y="12703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3" name="Google Shape;333;p96"/>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4" name="Google Shape;334;p96"/>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5" name="Google Shape;335;p96"/>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6" name="Google Shape;336;p96"/>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7" name="Google Shape;337;p96"/>
            <p:cNvSpPr/>
            <p:nvPr/>
          </p:nvSpPr>
          <p:spPr>
            <a:xfrm>
              <a:off x="561875" y="47219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8" name="Google Shape;338;p96"/>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9" name="Google Shape;339;p96"/>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0" name="Google Shape;340;p96"/>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1" name="Google Shape;341;p96"/>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2" name="Google Shape;342;p96"/>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3" name="Google Shape;343;p96"/>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44" name="Google Shape;344;p96"/>
          <p:cNvSpPr txBox="1"/>
          <p:nvPr>
            <p:ph idx="1" type="subTitle"/>
          </p:nvPr>
        </p:nvSpPr>
        <p:spPr>
          <a:xfrm>
            <a:off x="2059950" y="2514140"/>
            <a:ext cx="4327200" cy="10734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2100"/>
              <a:buNone/>
              <a:defRPr sz="2000">
                <a:solidFill>
                  <a:schemeClr val="dk2"/>
                </a:solidFill>
                <a:latin typeface="Arial"/>
                <a:ea typeface="Arial"/>
                <a:cs typeface="Arial"/>
                <a:sym typeface="Arial"/>
              </a:defRPr>
            </a:lvl1pPr>
            <a:lvl2pPr lvl="1" algn="r">
              <a:lnSpc>
                <a:spcPct val="100000"/>
              </a:lnSpc>
              <a:spcBef>
                <a:spcPts val="0"/>
              </a:spcBef>
              <a:spcAft>
                <a:spcPts val="0"/>
              </a:spcAft>
              <a:buClr>
                <a:schemeClr val="dk2"/>
              </a:buClr>
              <a:buSzPts val="2100"/>
              <a:buNone/>
              <a:defRPr sz="2100">
                <a:solidFill>
                  <a:schemeClr val="dk2"/>
                </a:solidFill>
              </a:defRPr>
            </a:lvl2pPr>
            <a:lvl3pPr lvl="2" algn="r">
              <a:lnSpc>
                <a:spcPct val="100000"/>
              </a:lnSpc>
              <a:spcBef>
                <a:spcPts val="0"/>
              </a:spcBef>
              <a:spcAft>
                <a:spcPts val="0"/>
              </a:spcAft>
              <a:buClr>
                <a:schemeClr val="dk2"/>
              </a:buClr>
              <a:buSzPts val="2100"/>
              <a:buNone/>
              <a:defRPr sz="2100">
                <a:solidFill>
                  <a:schemeClr val="dk2"/>
                </a:solidFill>
              </a:defRPr>
            </a:lvl3pPr>
            <a:lvl4pPr lvl="3" algn="r">
              <a:lnSpc>
                <a:spcPct val="100000"/>
              </a:lnSpc>
              <a:spcBef>
                <a:spcPts val="0"/>
              </a:spcBef>
              <a:spcAft>
                <a:spcPts val="0"/>
              </a:spcAft>
              <a:buClr>
                <a:schemeClr val="dk2"/>
              </a:buClr>
              <a:buSzPts val="2100"/>
              <a:buNone/>
              <a:defRPr sz="2100">
                <a:solidFill>
                  <a:schemeClr val="dk2"/>
                </a:solidFill>
              </a:defRPr>
            </a:lvl4pPr>
            <a:lvl5pPr lvl="4" algn="r">
              <a:lnSpc>
                <a:spcPct val="100000"/>
              </a:lnSpc>
              <a:spcBef>
                <a:spcPts val="0"/>
              </a:spcBef>
              <a:spcAft>
                <a:spcPts val="0"/>
              </a:spcAft>
              <a:buClr>
                <a:schemeClr val="dk2"/>
              </a:buClr>
              <a:buSzPts val="2100"/>
              <a:buNone/>
              <a:defRPr sz="2100">
                <a:solidFill>
                  <a:schemeClr val="dk2"/>
                </a:solidFill>
              </a:defRPr>
            </a:lvl5pPr>
            <a:lvl6pPr lvl="5" algn="r">
              <a:lnSpc>
                <a:spcPct val="100000"/>
              </a:lnSpc>
              <a:spcBef>
                <a:spcPts val="0"/>
              </a:spcBef>
              <a:spcAft>
                <a:spcPts val="0"/>
              </a:spcAft>
              <a:buClr>
                <a:schemeClr val="dk2"/>
              </a:buClr>
              <a:buSzPts val="2100"/>
              <a:buNone/>
              <a:defRPr sz="2100">
                <a:solidFill>
                  <a:schemeClr val="dk2"/>
                </a:solidFill>
              </a:defRPr>
            </a:lvl6pPr>
            <a:lvl7pPr lvl="6" algn="r">
              <a:lnSpc>
                <a:spcPct val="100000"/>
              </a:lnSpc>
              <a:spcBef>
                <a:spcPts val="0"/>
              </a:spcBef>
              <a:spcAft>
                <a:spcPts val="0"/>
              </a:spcAft>
              <a:buClr>
                <a:schemeClr val="dk2"/>
              </a:buClr>
              <a:buSzPts val="2100"/>
              <a:buNone/>
              <a:defRPr sz="2100">
                <a:solidFill>
                  <a:schemeClr val="dk2"/>
                </a:solidFill>
              </a:defRPr>
            </a:lvl7pPr>
            <a:lvl8pPr lvl="7" algn="r">
              <a:lnSpc>
                <a:spcPct val="100000"/>
              </a:lnSpc>
              <a:spcBef>
                <a:spcPts val="0"/>
              </a:spcBef>
              <a:spcAft>
                <a:spcPts val="0"/>
              </a:spcAft>
              <a:buClr>
                <a:schemeClr val="dk2"/>
              </a:buClr>
              <a:buSzPts val="2100"/>
              <a:buNone/>
              <a:defRPr sz="2100">
                <a:solidFill>
                  <a:schemeClr val="dk2"/>
                </a:solidFill>
              </a:defRPr>
            </a:lvl8pPr>
            <a:lvl9pPr lvl="8" algn="r">
              <a:lnSpc>
                <a:spcPct val="100000"/>
              </a:lnSpc>
              <a:spcBef>
                <a:spcPts val="0"/>
              </a:spcBef>
              <a:spcAft>
                <a:spcPts val="0"/>
              </a:spcAft>
              <a:buClr>
                <a:schemeClr val="dk2"/>
              </a:buClr>
              <a:buSzPts val="2100"/>
              <a:buNone/>
              <a:defRPr sz="2100">
                <a:solidFill>
                  <a:schemeClr val="dk2"/>
                </a:solidFill>
              </a:defRPr>
            </a:lvl9pPr>
          </a:lstStyle>
          <a:p/>
        </p:txBody>
      </p:sp>
      <p:sp>
        <p:nvSpPr>
          <p:cNvPr id="345" name="Google Shape;345;p96"/>
          <p:cNvSpPr txBox="1"/>
          <p:nvPr>
            <p:ph type="title"/>
          </p:nvPr>
        </p:nvSpPr>
        <p:spPr>
          <a:xfrm>
            <a:off x="1080450" y="1555960"/>
            <a:ext cx="5306700" cy="896700"/>
          </a:xfrm>
          <a:prstGeom prst="rect">
            <a:avLst/>
          </a:prstGeom>
          <a:noFill/>
          <a:ln>
            <a:noFill/>
          </a:ln>
        </p:spPr>
        <p:txBody>
          <a:bodyPr anchorCtr="0" anchor="t" bIns="0" lIns="0" spcFirstLastPara="1" rIns="0" wrap="square" tIns="0">
            <a:noAutofit/>
          </a:bodyPr>
          <a:lstStyle>
            <a:lvl1pPr lvl="0" algn="r">
              <a:lnSpc>
                <a:spcPct val="100000"/>
              </a:lnSpc>
              <a:spcBef>
                <a:spcPts val="0"/>
              </a:spcBef>
              <a:spcAft>
                <a:spcPts val="0"/>
              </a:spcAft>
              <a:buSzPts val="4200"/>
              <a:buNone/>
              <a:defRPr sz="6000"/>
            </a:lvl1pPr>
            <a:lvl2pPr lvl="1" algn="r">
              <a:lnSpc>
                <a:spcPct val="100000"/>
              </a:lnSpc>
              <a:spcBef>
                <a:spcPts val="0"/>
              </a:spcBef>
              <a:spcAft>
                <a:spcPts val="0"/>
              </a:spcAft>
              <a:buSzPts val="4200"/>
              <a:buNone/>
              <a:defRPr sz="4200"/>
            </a:lvl2pPr>
            <a:lvl3pPr lvl="2" algn="r">
              <a:lnSpc>
                <a:spcPct val="100000"/>
              </a:lnSpc>
              <a:spcBef>
                <a:spcPts val="0"/>
              </a:spcBef>
              <a:spcAft>
                <a:spcPts val="0"/>
              </a:spcAft>
              <a:buSzPts val="4200"/>
              <a:buNone/>
              <a:defRPr sz="4200"/>
            </a:lvl3pPr>
            <a:lvl4pPr lvl="3" algn="r">
              <a:lnSpc>
                <a:spcPct val="100000"/>
              </a:lnSpc>
              <a:spcBef>
                <a:spcPts val="0"/>
              </a:spcBef>
              <a:spcAft>
                <a:spcPts val="0"/>
              </a:spcAft>
              <a:buSzPts val="4200"/>
              <a:buNone/>
              <a:defRPr sz="4200"/>
            </a:lvl4pPr>
            <a:lvl5pPr lvl="4" algn="r">
              <a:lnSpc>
                <a:spcPct val="100000"/>
              </a:lnSpc>
              <a:spcBef>
                <a:spcPts val="0"/>
              </a:spcBef>
              <a:spcAft>
                <a:spcPts val="0"/>
              </a:spcAft>
              <a:buSzPts val="4200"/>
              <a:buNone/>
              <a:defRPr sz="4200"/>
            </a:lvl5pPr>
            <a:lvl6pPr lvl="5" algn="r">
              <a:lnSpc>
                <a:spcPct val="100000"/>
              </a:lnSpc>
              <a:spcBef>
                <a:spcPts val="0"/>
              </a:spcBef>
              <a:spcAft>
                <a:spcPts val="0"/>
              </a:spcAft>
              <a:buSzPts val="4200"/>
              <a:buNone/>
              <a:defRPr sz="4200"/>
            </a:lvl6pPr>
            <a:lvl7pPr lvl="6" algn="r">
              <a:lnSpc>
                <a:spcPct val="100000"/>
              </a:lnSpc>
              <a:spcBef>
                <a:spcPts val="0"/>
              </a:spcBef>
              <a:spcAft>
                <a:spcPts val="0"/>
              </a:spcAft>
              <a:buSzPts val="4200"/>
              <a:buNone/>
              <a:defRPr sz="4200"/>
            </a:lvl7pPr>
            <a:lvl8pPr lvl="7" algn="r">
              <a:lnSpc>
                <a:spcPct val="100000"/>
              </a:lnSpc>
              <a:spcBef>
                <a:spcPts val="0"/>
              </a:spcBef>
              <a:spcAft>
                <a:spcPts val="0"/>
              </a:spcAft>
              <a:buSzPts val="4200"/>
              <a:buNone/>
              <a:defRPr sz="4200"/>
            </a:lvl8pPr>
            <a:lvl9pPr lvl="8" algn="r">
              <a:lnSpc>
                <a:spcPct val="100000"/>
              </a:lnSpc>
              <a:spcBef>
                <a:spcPts val="0"/>
              </a:spcBef>
              <a:spcAft>
                <a:spcPts val="0"/>
              </a:spcAft>
              <a:buSzPts val="4200"/>
              <a:buNone/>
              <a:defRPr sz="4200"/>
            </a:lvl9pPr>
          </a:lstStyle>
          <a:p/>
        </p:txBody>
      </p:sp>
      <p:sp>
        <p:nvSpPr>
          <p:cNvPr id="346" name="Google Shape;346;p96"/>
          <p:cNvSpPr txBox="1"/>
          <p:nvPr>
            <p:ph idx="2" type="title"/>
          </p:nvPr>
        </p:nvSpPr>
        <p:spPr>
          <a:xfrm>
            <a:off x="6853050" y="2092943"/>
            <a:ext cx="1456500" cy="8169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6000"/>
              <a:buNone/>
              <a:defRPr sz="6000"/>
            </a:lvl1pPr>
            <a:lvl2pPr lvl="1" algn="ctr">
              <a:lnSpc>
                <a:spcPct val="100000"/>
              </a:lnSpc>
              <a:spcBef>
                <a:spcPts val="0"/>
              </a:spcBef>
              <a:spcAft>
                <a:spcPts val="0"/>
              </a:spcAft>
              <a:buSzPts val="6000"/>
              <a:buNone/>
              <a:defRPr sz="6000"/>
            </a:lvl2pPr>
            <a:lvl3pPr lvl="2" algn="ctr">
              <a:lnSpc>
                <a:spcPct val="100000"/>
              </a:lnSpc>
              <a:spcBef>
                <a:spcPts val="0"/>
              </a:spcBef>
              <a:spcAft>
                <a:spcPts val="0"/>
              </a:spcAft>
              <a:buSzPts val="6000"/>
              <a:buNone/>
              <a:defRPr sz="6000"/>
            </a:lvl3pPr>
            <a:lvl4pPr lvl="3" algn="ctr">
              <a:lnSpc>
                <a:spcPct val="100000"/>
              </a:lnSpc>
              <a:spcBef>
                <a:spcPts val="0"/>
              </a:spcBef>
              <a:spcAft>
                <a:spcPts val="0"/>
              </a:spcAft>
              <a:buSzPts val="6000"/>
              <a:buNone/>
              <a:defRPr sz="6000"/>
            </a:lvl4pPr>
            <a:lvl5pPr lvl="4" algn="ctr">
              <a:lnSpc>
                <a:spcPct val="100000"/>
              </a:lnSpc>
              <a:spcBef>
                <a:spcPts val="0"/>
              </a:spcBef>
              <a:spcAft>
                <a:spcPts val="0"/>
              </a:spcAft>
              <a:buSzPts val="6000"/>
              <a:buNone/>
              <a:defRPr sz="6000"/>
            </a:lvl5pPr>
            <a:lvl6pPr lvl="5" algn="ctr">
              <a:lnSpc>
                <a:spcPct val="100000"/>
              </a:lnSpc>
              <a:spcBef>
                <a:spcPts val="0"/>
              </a:spcBef>
              <a:spcAft>
                <a:spcPts val="0"/>
              </a:spcAft>
              <a:buSzPts val="6000"/>
              <a:buNone/>
              <a:defRPr sz="6000"/>
            </a:lvl6pPr>
            <a:lvl7pPr lvl="6" algn="ctr">
              <a:lnSpc>
                <a:spcPct val="100000"/>
              </a:lnSpc>
              <a:spcBef>
                <a:spcPts val="0"/>
              </a:spcBef>
              <a:spcAft>
                <a:spcPts val="0"/>
              </a:spcAft>
              <a:buSzPts val="6000"/>
              <a:buNone/>
              <a:defRPr sz="6000"/>
            </a:lvl7pPr>
            <a:lvl8pPr lvl="7" algn="ctr">
              <a:lnSpc>
                <a:spcPct val="100000"/>
              </a:lnSpc>
              <a:spcBef>
                <a:spcPts val="0"/>
              </a:spcBef>
              <a:spcAft>
                <a:spcPts val="0"/>
              </a:spcAft>
              <a:buSzPts val="6000"/>
              <a:buNone/>
              <a:defRPr sz="6000"/>
            </a:lvl8pPr>
            <a:lvl9pPr lvl="8" algn="ctr">
              <a:lnSpc>
                <a:spcPct val="100000"/>
              </a:lnSpc>
              <a:spcBef>
                <a:spcPts val="0"/>
              </a:spcBef>
              <a:spcAft>
                <a:spcPts val="0"/>
              </a:spcAft>
              <a:buSzPts val="6000"/>
              <a:buNone/>
              <a:defRPr sz="6000"/>
            </a:lvl9pPr>
          </a:lstStyle>
          <a:p/>
        </p:txBody>
      </p:sp>
      <p:grpSp>
        <p:nvGrpSpPr>
          <p:cNvPr id="347" name="Google Shape;347;p96"/>
          <p:cNvGrpSpPr/>
          <p:nvPr/>
        </p:nvGrpSpPr>
        <p:grpSpPr>
          <a:xfrm flipH="1" rot="-5072894">
            <a:off x="-1007770" y="1789630"/>
            <a:ext cx="3474349" cy="888902"/>
            <a:chOff x="3809875" y="1963175"/>
            <a:chExt cx="1923600" cy="492150"/>
          </a:xfrm>
        </p:grpSpPr>
        <p:sp>
          <p:nvSpPr>
            <p:cNvPr id="348" name="Google Shape;348;p96"/>
            <p:cNvSpPr/>
            <p:nvPr/>
          </p:nvSpPr>
          <p:spPr>
            <a:xfrm>
              <a:off x="3902950" y="2044375"/>
              <a:ext cx="620050" cy="185725"/>
            </a:xfrm>
            <a:custGeom>
              <a:rect b="b" l="l" r="r" t="t"/>
              <a:pathLst>
                <a:path extrusionOk="0" h="7429" w="24802">
                  <a:moveTo>
                    <a:pt x="855" y="1"/>
                  </a:moveTo>
                  <a:cubicBezTo>
                    <a:pt x="361" y="1"/>
                    <a:pt x="75" y="222"/>
                    <a:pt x="0" y="665"/>
                  </a:cubicBezTo>
                  <a:cubicBezTo>
                    <a:pt x="0" y="674"/>
                    <a:pt x="9" y="818"/>
                    <a:pt x="27" y="1080"/>
                  </a:cubicBezTo>
                  <a:cubicBezTo>
                    <a:pt x="172" y="1359"/>
                    <a:pt x="541" y="1539"/>
                    <a:pt x="1136" y="1638"/>
                  </a:cubicBezTo>
                  <a:cubicBezTo>
                    <a:pt x="1347" y="1673"/>
                    <a:pt x="1535" y="1690"/>
                    <a:pt x="1698" y="1690"/>
                  </a:cubicBezTo>
                  <a:cubicBezTo>
                    <a:pt x="1959" y="1690"/>
                    <a:pt x="2157" y="1646"/>
                    <a:pt x="2290" y="1557"/>
                  </a:cubicBezTo>
                  <a:cubicBezTo>
                    <a:pt x="2407" y="1485"/>
                    <a:pt x="2488" y="1350"/>
                    <a:pt x="2515" y="1143"/>
                  </a:cubicBezTo>
                  <a:cubicBezTo>
                    <a:pt x="2605" y="638"/>
                    <a:pt x="2236" y="277"/>
                    <a:pt x="1397" y="70"/>
                  </a:cubicBezTo>
                  <a:cubicBezTo>
                    <a:pt x="1195" y="24"/>
                    <a:pt x="1014" y="1"/>
                    <a:pt x="855" y="1"/>
                  </a:cubicBezTo>
                  <a:close/>
                  <a:moveTo>
                    <a:pt x="24530" y="3727"/>
                  </a:moveTo>
                  <a:cubicBezTo>
                    <a:pt x="24518" y="3727"/>
                    <a:pt x="24505" y="3728"/>
                    <a:pt x="24491" y="3730"/>
                  </a:cubicBezTo>
                  <a:cubicBezTo>
                    <a:pt x="24320" y="3757"/>
                    <a:pt x="24176" y="4018"/>
                    <a:pt x="24067" y="4523"/>
                  </a:cubicBezTo>
                  <a:cubicBezTo>
                    <a:pt x="24040" y="4613"/>
                    <a:pt x="23977" y="4937"/>
                    <a:pt x="23878" y="5514"/>
                  </a:cubicBezTo>
                  <a:cubicBezTo>
                    <a:pt x="23860" y="5614"/>
                    <a:pt x="23833" y="5713"/>
                    <a:pt x="23815" y="5803"/>
                  </a:cubicBezTo>
                  <a:cubicBezTo>
                    <a:pt x="23599" y="6839"/>
                    <a:pt x="23617" y="7380"/>
                    <a:pt x="23878" y="7425"/>
                  </a:cubicBezTo>
                  <a:cubicBezTo>
                    <a:pt x="23888" y="7427"/>
                    <a:pt x="23899" y="7428"/>
                    <a:pt x="23909" y="7428"/>
                  </a:cubicBezTo>
                  <a:cubicBezTo>
                    <a:pt x="24147" y="7428"/>
                    <a:pt x="24334" y="6922"/>
                    <a:pt x="24464" y="5911"/>
                  </a:cubicBezTo>
                  <a:cubicBezTo>
                    <a:pt x="24482" y="5821"/>
                    <a:pt x="24500" y="5722"/>
                    <a:pt x="24509" y="5623"/>
                  </a:cubicBezTo>
                  <a:cubicBezTo>
                    <a:pt x="24608" y="5244"/>
                    <a:pt x="24680" y="4901"/>
                    <a:pt x="24716" y="4595"/>
                  </a:cubicBezTo>
                  <a:cubicBezTo>
                    <a:pt x="24802" y="4016"/>
                    <a:pt x="24742" y="3727"/>
                    <a:pt x="24530" y="3727"/>
                  </a:cubicBezTo>
                  <a:close/>
                </a:path>
              </a:pathLst>
            </a:custGeom>
            <a:solidFill>
              <a:srgbClr val="4898B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9" name="Google Shape;349;p96"/>
            <p:cNvSpPr/>
            <p:nvPr/>
          </p:nvSpPr>
          <p:spPr>
            <a:xfrm>
              <a:off x="3866425" y="2007800"/>
              <a:ext cx="1864125" cy="387400"/>
            </a:xfrm>
            <a:custGeom>
              <a:rect b="b" l="l" r="r" t="t"/>
              <a:pathLst>
                <a:path extrusionOk="0" h="15496" w="74565">
                  <a:moveTo>
                    <a:pt x="2322" y="1540"/>
                  </a:moveTo>
                  <a:cubicBezTo>
                    <a:pt x="2425" y="1540"/>
                    <a:pt x="2537" y="1549"/>
                    <a:pt x="2660" y="1569"/>
                  </a:cubicBezTo>
                  <a:cubicBezTo>
                    <a:pt x="2714" y="1587"/>
                    <a:pt x="2777" y="1596"/>
                    <a:pt x="2840" y="1614"/>
                  </a:cubicBezTo>
                  <a:cubicBezTo>
                    <a:pt x="3634" y="1803"/>
                    <a:pt x="3985" y="2128"/>
                    <a:pt x="3904" y="2597"/>
                  </a:cubicBezTo>
                  <a:cubicBezTo>
                    <a:pt x="3877" y="2777"/>
                    <a:pt x="3814" y="2894"/>
                    <a:pt x="3715" y="2957"/>
                  </a:cubicBezTo>
                  <a:cubicBezTo>
                    <a:pt x="3588" y="3040"/>
                    <a:pt x="3402" y="3082"/>
                    <a:pt x="3157" y="3082"/>
                  </a:cubicBezTo>
                  <a:cubicBezTo>
                    <a:pt x="3000" y="3082"/>
                    <a:pt x="2819" y="3064"/>
                    <a:pt x="2615" y="3029"/>
                  </a:cubicBezTo>
                  <a:cubicBezTo>
                    <a:pt x="2038" y="2930"/>
                    <a:pt x="1687" y="2759"/>
                    <a:pt x="1569" y="2543"/>
                  </a:cubicBezTo>
                  <a:cubicBezTo>
                    <a:pt x="1551" y="2290"/>
                    <a:pt x="1542" y="2155"/>
                    <a:pt x="1542" y="2137"/>
                  </a:cubicBezTo>
                  <a:cubicBezTo>
                    <a:pt x="1609" y="1739"/>
                    <a:pt x="1862" y="1540"/>
                    <a:pt x="2322" y="1540"/>
                  </a:cubicBezTo>
                  <a:close/>
                  <a:moveTo>
                    <a:pt x="524" y="1"/>
                  </a:moveTo>
                  <a:lnTo>
                    <a:pt x="1" y="3119"/>
                  </a:lnTo>
                  <a:lnTo>
                    <a:pt x="25330" y="7347"/>
                  </a:lnTo>
                  <a:cubicBezTo>
                    <a:pt x="25330" y="7347"/>
                    <a:pt x="25393" y="7095"/>
                    <a:pt x="25420" y="6995"/>
                  </a:cubicBezTo>
                  <a:cubicBezTo>
                    <a:pt x="25537" y="6283"/>
                    <a:pt x="25582" y="6067"/>
                    <a:pt x="25601" y="6004"/>
                  </a:cubicBezTo>
                  <a:cubicBezTo>
                    <a:pt x="25736" y="5391"/>
                    <a:pt x="25889" y="5283"/>
                    <a:pt x="25961" y="5274"/>
                  </a:cubicBezTo>
                  <a:cubicBezTo>
                    <a:pt x="25979" y="5265"/>
                    <a:pt x="25997" y="5265"/>
                    <a:pt x="26015" y="5265"/>
                  </a:cubicBezTo>
                  <a:cubicBezTo>
                    <a:pt x="26141" y="5292"/>
                    <a:pt x="26177" y="5571"/>
                    <a:pt x="26105" y="6049"/>
                  </a:cubicBezTo>
                  <a:cubicBezTo>
                    <a:pt x="26069" y="6355"/>
                    <a:pt x="25997" y="6689"/>
                    <a:pt x="25898" y="7077"/>
                  </a:cubicBezTo>
                  <a:cubicBezTo>
                    <a:pt x="25880" y="7176"/>
                    <a:pt x="25871" y="7266"/>
                    <a:pt x="25844" y="7356"/>
                  </a:cubicBezTo>
                  <a:lnTo>
                    <a:pt x="25826" y="7437"/>
                  </a:lnTo>
                  <a:lnTo>
                    <a:pt x="26412" y="7527"/>
                  </a:lnTo>
                  <a:lnTo>
                    <a:pt x="26926" y="4408"/>
                  </a:lnTo>
                  <a:lnTo>
                    <a:pt x="524" y="1"/>
                  </a:lnTo>
                  <a:close/>
                  <a:moveTo>
                    <a:pt x="28368" y="5003"/>
                  </a:moveTo>
                  <a:lnTo>
                    <a:pt x="27899" y="7780"/>
                  </a:lnTo>
                  <a:lnTo>
                    <a:pt x="74095" y="15496"/>
                  </a:lnTo>
                  <a:lnTo>
                    <a:pt x="74564" y="12719"/>
                  </a:lnTo>
                  <a:lnTo>
                    <a:pt x="28368" y="5003"/>
                  </a:lnTo>
                  <a:close/>
                </a:path>
              </a:pathLst>
            </a:custGeom>
            <a:solidFill>
              <a:srgbClr val="286F8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0" name="Google Shape;350;p96"/>
            <p:cNvSpPr/>
            <p:nvPr/>
          </p:nvSpPr>
          <p:spPr>
            <a:xfrm>
              <a:off x="3813475" y="2066175"/>
              <a:ext cx="56825" cy="83625"/>
            </a:xfrm>
            <a:custGeom>
              <a:rect b="b" l="l" r="r" t="t"/>
              <a:pathLst>
                <a:path extrusionOk="0" h="3345" w="2273">
                  <a:moveTo>
                    <a:pt x="244" y="0"/>
                  </a:moveTo>
                  <a:cubicBezTo>
                    <a:pt x="109" y="884"/>
                    <a:pt x="1" y="2164"/>
                    <a:pt x="46" y="3056"/>
                  </a:cubicBezTo>
                  <a:lnTo>
                    <a:pt x="1767" y="3344"/>
                  </a:lnTo>
                  <a:lnTo>
                    <a:pt x="2272" y="334"/>
                  </a:lnTo>
                  <a:lnTo>
                    <a:pt x="244" y="0"/>
                  </a:lnTo>
                  <a:close/>
                </a:path>
              </a:pathLst>
            </a:custGeom>
            <a:solidFill>
              <a:srgbClr val="1C2F3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1" name="Google Shape;351;p96"/>
            <p:cNvSpPr/>
            <p:nvPr/>
          </p:nvSpPr>
          <p:spPr>
            <a:xfrm>
              <a:off x="3818000" y="2001350"/>
              <a:ext cx="177350" cy="82875"/>
            </a:xfrm>
            <a:custGeom>
              <a:rect b="b" l="l" r="r" t="t"/>
              <a:pathLst>
                <a:path extrusionOk="0" h="3315" w="7094">
                  <a:moveTo>
                    <a:pt x="3991" y="0"/>
                  </a:moveTo>
                  <a:cubicBezTo>
                    <a:pt x="3917" y="0"/>
                    <a:pt x="3852" y="5"/>
                    <a:pt x="3795" y="15"/>
                  </a:cubicBezTo>
                  <a:cubicBezTo>
                    <a:pt x="3651" y="42"/>
                    <a:pt x="3515" y="105"/>
                    <a:pt x="3389" y="223"/>
                  </a:cubicBezTo>
                  <a:cubicBezTo>
                    <a:pt x="3299" y="286"/>
                    <a:pt x="3227" y="367"/>
                    <a:pt x="3173" y="457"/>
                  </a:cubicBezTo>
                  <a:lnTo>
                    <a:pt x="7094" y="1115"/>
                  </a:lnTo>
                  <a:cubicBezTo>
                    <a:pt x="7076" y="1007"/>
                    <a:pt x="7031" y="908"/>
                    <a:pt x="6968" y="817"/>
                  </a:cubicBezTo>
                  <a:cubicBezTo>
                    <a:pt x="6887" y="673"/>
                    <a:pt x="6778" y="565"/>
                    <a:pt x="6652" y="493"/>
                  </a:cubicBezTo>
                  <a:cubicBezTo>
                    <a:pt x="6517" y="412"/>
                    <a:pt x="6319" y="358"/>
                    <a:pt x="6048" y="313"/>
                  </a:cubicBezTo>
                  <a:lnTo>
                    <a:pt x="5471" y="214"/>
                  </a:lnTo>
                  <a:lnTo>
                    <a:pt x="4426" y="42"/>
                  </a:lnTo>
                  <a:cubicBezTo>
                    <a:pt x="4257" y="14"/>
                    <a:pt x="4112" y="0"/>
                    <a:pt x="3991" y="0"/>
                  </a:cubicBezTo>
                  <a:close/>
                  <a:moveTo>
                    <a:pt x="802" y="60"/>
                  </a:moveTo>
                  <a:cubicBezTo>
                    <a:pt x="424" y="1034"/>
                    <a:pt x="153" y="1998"/>
                    <a:pt x="0" y="2981"/>
                  </a:cubicBezTo>
                  <a:lnTo>
                    <a:pt x="2028" y="3314"/>
                  </a:lnTo>
                  <a:lnTo>
                    <a:pt x="2524" y="349"/>
                  </a:lnTo>
                  <a:lnTo>
                    <a:pt x="802" y="60"/>
                  </a:lnTo>
                  <a:close/>
                </a:path>
              </a:pathLst>
            </a:custGeom>
            <a:solidFill>
              <a:srgbClr val="29404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2" name="Google Shape;352;p96"/>
            <p:cNvSpPr/>
            <p:nvPr/>
          </p:nvSpPr>
          <p:spPr>
            <a:xfrm>
              <a:off x="3928625" y="1968150"/>
              <a:ext cx="484300" cy="104000"/>
            </a:xfrm>
            <a:custGeom>
              <a:rect b="b" l="l" r="r" t="t"/>
              <a:pathLst>
                <a:path extrusionOk="0" h="4160" w="19372">
                  <a:moveTo>
                    <a:pt x="1858" y="496"/>
                  </a:moveTo>
                  <a:cubicBezTo>
                    <a:pt x="1867" y="496"/>
                    <a:pt x="1894" y="505"/>
                    <a:pt x="1930" y="532"/>
                  </a:cubicBezTo>
                  <a:cubicBezTo>
                    <a:pt x="1993" y="541"/>
                    <a:pt x="2948" y="676"/>
                    <a:pt x="4814" y="929"/>
                  </a:cubicBezTo>
                  <a:lnTo>
                    <a:pt x="18606" y="3236"/>
                  </a:lnTo>
                  <a:lnTo>
                    <a:pt x="18741" y="3389"/>
                  </a:lnTo>
                  <a:cubicBezTo>
                    <a:pt x="18732" y="3462"/>
                    <a:pt x="18696" y="3498"/>
                    <a:pt x="18642" y="3516"/>
                  </a:cubicBezTo>
                  <a:cubicBezTo>
                    <a:pt x="18626" y="3517"/>
                    <a:pt x="18607" y="3518"/>
                    <a:pt x="18586" y="3518"/>
                  </a:cubicBezTo>
                  <a:cubicBezTo>
                    <a:pt x="18474" y="3518"/>
                    <a:pt x="18282" y="3497"/>
                    <a:pt x="18002" y="3443"/>
                  </a:cubicBezTo>
                  <a:lnTo>
                    <a:pt x="4760" y="1217"/>
                  </a:lnTo>
                  <a:cubicBezTo>
                    <a:pt x="3246" y="938"/>
                    <a:pt x="2263" y="739"/>
                    <a:pt x="1813" y="631"/>
                  </a:cubicBezTo>
                  <a:cubicBezTo>
                    <a:pt x="1808" y="636"/>
                    <a:pt x="1805" y="638"/>
                    <a:pt x="1803" y="638"/>
                  </a:cubicBezTo>
                  <a:cubicBezTo>
                    <a:pt x="1795" y="638"/>
                    <a:pt x="1797" y="616"/>
                    <a:pt x="1804" y="568"/>
                  </a:cubicBezTo>
                  <a:cubicBezTo>
                    <a:pt x="1813" y="514"/>
                    <a:pt x="1831" y="496"/>
                    <a:pt x="1858" y="496"/>
                  </a:cubicBezTo>
                  <a:close/>
                  <a:moveTo>
                    <a:pt x="1128" y="0"/>
                  </a:moveTo>
                  <a:cubicBezTo>
                    <a:pt x="614" y="189"/>
                    <a:pt x="235" y="649"/>
                    <a:pt x="1" y="1370"/>
                  </a:cubicBezTo>
                  <a:lnTo>
                    <a:pt x="1046" y="1542"/>
                  </a:lnTo>
                  <a:cubicBezTo>
                    <a:pt x="1083" y="1190"/>
                    <a:pt x="1254" y="974"/>
                    <a:pt x="1551" y="884"/>
                  </a:cubicBezTo>
                  <a:lnTo>
                    <a:pt x="17019" y="3462"/>
                  </a:lnTo>
                  <a:cubicBezTo>
                    <a:pt x="17425" y="3858"/>
                    <a:pt x="17776" y="4083"/>
                    <a:pt x="18083" y="4129"/>
                  </a:cubicBezTo>
                  <a:cubicBezTo>
                    <a:pt x="18204" y="4150"/>
                    <a:pt x="18314" y="4160"/>
                    <a:pt x="18414" y="4160"/>
                  </a:cubicBezTo>
                  <a:cubicBezTo>
                    <a:pt x="18657" y="4160"/>
                    <a:pt x="18841" y="4099"/>
                    <a:pt x="18975" y="3984"/>
                  </a:cubicBezTo>
                  <a:cubicBezTo>
                    <a:pt x="19164" y="3804"/>
                    <a:pt x="19291" y="3489"/>
                    <a:pt x="19372" y="3029"/>
                  </a:cubicBezTo>
                  <a:lnTo>
                    <a:pt x="1128" y="0"/>
                  </a:lnTo>
                  <a:close/>
                </a:path>
              </a:pathLst>
            </a:custGeom>
            <a:solidFill>
              <a:srgbClr val="B6B6B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3" name="Google Shape;353;p96"/>
            <p:cNvSpPr/>
            <p:nvPr/>
          </p:nvSpPr>
          <p:spPr>
            <a:xfrm>
              <a:off x="3973500" y="1980525"/>
              <a:ext cx="423650" cy="75575"/>
            </a:xfrm>
            <a:custGeom>
              <a:rect b="b" l="l" r="r" t="t"/>
              <a:pathLst>
                <a:path extrusionOk="0" h="3023" w="16946">
                  <a:moveTo>
                    <a:pt x="63" y="1"/>
                  </a:moveTo>
                  <a:cubicBezTo>
                    <a:pt x="36" y="1"/>
                    <a:pt x="18" y="19"/>
                    <a:pt x="9" y="73"/>
                  </a:cubicBezTo>
                  <a:cubicBezTo>
                    <a:pt x="2" y="121"/>
                    <a:pt x="0" y="143"/>
                    <a:pt x="8" y="143"/>
                  </a:cubicBezTo>
                  <a:cubicBezTo>
                    <a:pt x="10" y="143"/>
                    <a:pt x="13" y="141"/>
                    <a:pt x="18" y="136"/>
                  </a:cubicBezTo>
                  <a:cubicBezTo>
                    <a:pt x="468" y="244"/>
                    <a:pt x="1451" y="443"/>
                    <a:pt x="2965" y="722"/>
                  </a:cubicBezTo>
                  <a:lnTo>
                    <a:pt x="16207" y="2948"/>
                  </a:lnTo>
                  <a:cubicBezTo>
                    <a:pt x="16487" y="3002"/>
                    <a:pt x="16679" y="3023"/>
                    <a:pt x="16791" y="3023"/>
                  </a:cubicBezTo>
                  <a:cubicBezTo>
                    <a:pt x="16812" y="3023"/>
                    <a:pt x="16831" y="3022"/>
                    <a:pt x="16847" y="3021"/>
                  </a:cubicBezTo>
                  <a:cubicBezTo>
                    <a:pt x="16901" y="3003"/>
                    <a:pt x="16937" y="2967"/>
                    <a:pt x="16946" y="2894"/>
                  </a:cubicBezTo>
                  <a:lnTo>
                    <a:pt x="16811" y="2741"/>
                  </a:lnTo>
                  <a:lnTo>
                    <a:pt x="3019" y="434"/>
                  </a:lnTo>
                  <a:cubicBezTo>
                    <a:pt x="1153" y="181"/>
                    <a:pt x="198" y="46"/>
                    <a:pt x="135" y="37"/>
                  </a:cubicBezTo>
                  <a:cubicBezTo>
                    <a:pt x="99" y="10"/>
                    <a:pt x="72" y="1"/>
                    <a:pt x="63" y="1"/>
                  </a:cubicBezTo>
                  <a:close/>
                </a:path>
              </a:pathLst>
            </a:custGeom>
            <a:solidFill>
              <a:srgbClr val="EEEE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4" name="Google Shape;354;p96"/>
            <p:cNvSpPr/>
            <p:nvPr/>
          </p:nvSpPr>
          <p:spPr>
            <a:xfrm>
              <a:off x="3855400" y="2081950"/>
              <a:ext cx="1864100" cy="370500"/>
            </a:xfrm>
            <a:custGeom>
              <a:rect b="b" l="l" r="r" t="t"/>
              <a:pathLst>
                <a:path extrusionOk="0" h="14820" w="74564">
                  <a:moveTo>
                    <a:pt x="469" y="0"/>
                  </a:moveTo>
                  <a:lnTo>
                    <a:pt x="0" y="2776"/>
                  </a:lnTo>
                  <a:lnTo>
                    <a:pt x="26411" y="7184"/>
                  </a:lnTo>
                  <a:lnTo>
                    <a:pt x="26465" y="6860"/>
                  </a:lnTo>
                  <a:lnTo>
                    <a:pt x="74158" y="14819"/>
                  </a:lnTo>
                  <a:lnTo>
                    <a:pt x="74563" y="12376"/>
                  </a:lnTo>
                  <a:lnTo>
                    <a:pt x="28520" y="4687"/>
                  </a:lnTo>
                  <a:lnTo>
                    <a:pt x="28962" y="2064"/>
                  </a:lnTo>
                  <a:lnTo>
                    <a:pt x="27159" y="1767"/>
                  </a:lnTo>
                  <a:lnTo>
                    <a:pt x="26718" y="4390"/>
                  </a:lnTo>
                  <a:lnTo>
                    <a:pt x="26294" y="4318"/>
                  </a:lnTo>
                  <a:lnTo>
                    <a:pt x="26285" y="4399"/>
                  </a:lnTo>
                  <a:cubicBezTo>
                    <a:pt x="26159" y="5418"/>
                    <a:pt x="25996" y="5733"/>
                    <a:pt x="25879" y="5823"/>
                  </a:cubicBezTo>
                  <a:cubicBezTo>
                    <a:pt x="25853" y="5836"/>
                    <a:pt x="25831" y="5845"/>
                    <a:pt x="25811" y="5845"/>
                  </a:cubicBezTo>
                  <a:cubicBezTo>
                    <a:pt x="25804" y="5845"/>
                    <a:pt x="25796" y="5844"/>
                    <a:pt x="25789" y="5841"/>
                  </a:cubicBezTo>
                  <a:cubicBezTo>
                    <a:pt x="25762" y="5841"/>
                    <a:pt x="25735" y="5823"/>
                    <a:pt x="25717" y="5796"/>
                  </a:cubicBezTo>
                  <a:cubicBezTo>
                    <a:pt x="25636" y="5670"/>
                    <a:pt x="25582" y="5318"/>
                    <a:pt x="25789" y="4309"/>
                  </a:cubicBezTo>
                  <a:lnTo>
                    <a:pt x="25807" y="4237"/>
                  </a:lnTo>
                  <a:lnTo>
                    <a:pt x="469" y="0"/>
                  </a:lnTo>
                  <a:close/>
                </a:path>
              </a:pathLst>
            </a:custGeom>
            <a:solidFill>
              <a:srgbClr val="1D5C7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5" name="Google Shape;355;p96"/>
            <p:cNvSpPr/>
            <p:nvPr/>
          </p:nvSpPr>
          <p:spPr>
            <a:xfrm>
              <a:off x="3809875" y="1963175"/>
              <a:ext cx="1923600" cy="492150"/>
            </a:xfrm>
            <a:custGeom>
              <a:rect b="b" l="l" r="r" t="t"/>
              <a:pathLst>
                <a:path extrusionOk="0" h="19686" w="76944">
                  <a:moveTo>
                    <a:pt x="5950" y="379"/>
                  </a:moveTo>
                  <a:lnTo>
                    <a:pt x="5851" y="388"/>
                  </a:lnTo>
                  <a:cubicBezTo>
                    <a:pt x="7383" y="578"/>
                    <a:pt x="8897" y="830"/>
                    <a:pt x="10421" y="1074"/>
                  </a:cubicBezTo>
                  <a:lnTo>
                    <a:pt x="14982" y="1840"/>
                  </a:lnTo>
                  <a:lnTo>
                    <a:pt x="19534" y="2615"/>
                  </a:lnTo>
                  <a:lnTo>
                    <a:pt x="23920" y="3388"/>
                  </a:lnTo>
                  <a:lnTo>
                    <a:pt x="23920" y="3388"/>
                  </a:lnTo>
                  <a:cubicBezTo>
                    <a:pt x="23900" y="3582"/>
                    <a:pt x="23858" y="3771"/>
                    <a:pt x="23770" y="3940"/>
                  </a:cubicBezTo>
                  <a:cubicBezTo>
                    <a:pt x="23743" y="3994"/>
                    <a:pt x="23707" y="4039"/>
                    <a:pt x="23671" y="4084"/>
                  </a:cubicBezTo>
                  <a:cubicBezTo>
                    <a:pt x="23635" y="4129"/>
                    <a:pt x="23590" y="4156"/>
                    <a:pt x="23536" y="4192"/>
                  </a:cubicBezTo>
                  <a:cubicBezTo>
                    <a:pt x="23437" y="4246"/>
                    <a:pt x="23310" y="4264"/>
                    <a:pt x="23184" y="4264"/>
                  </a:cubicBezTo>
                  <a:cubicBezTo>
                    <a:pt x="23162" y="4266"/>
                    <a:pt x="23139" y="4267"/>
                    <a:pt x="23117" y="4267"/>
                  </a:cubicBezTo>
                  <a:cubicBezTo>
                    <a:pt x="23011" y="4267"/>
                    <a:pt x="22902" y="4251"/>
                    <a:pt x="22806" y="4228"/>
                  </a:cubicBezTo>
                  <a:cubicBezTo>
                    <a:pt x="22680" y="4201"/>
                    <a:pt x="22571" y="4138"/>
                    <a:pt x="22463" y="4066"/>
                  </a:cubicBezTo>
                  <a:cubicBezTo>
                    <a:pt x="22247" y="3931"/>
                    <a:pt x="22058" y="3742"/>
                    <a:pt x="21904" y="3525"/>
                  </a:cubicBezTo>
                  <a:lnTo>
                    <a:pt x="21904" y="3516"/>
                  </a:lnTo>
                  <a:cubicBezTo>
                    <a:pt x="21886" y="3498"/>
                    <a:pt x="21850" y="3471"/>
                    <a:pt x="21823" y="3471"/>
                  </a:cubicBezTo>
                  <a:lnTo>
                    <a:pt x="21796" y="3471"/>
                  </a:lnTo>
                  <a:cubicBezTo>
                    <a:pt x="20507" y="3282"/>
                    <a:pt x="19209" y="3093"/>
                    <a:pt x="17920" y="2885"/>
                  </a:cubicBezTo>
                  <a:cubicBezTo>
                    <a:pt x="16631" y="2687"/>
                    <a:pt x="15342" y="2489"/>
                    <a:pt x="14053" y="2272"/>
                  </a:cubicBezTo>
                  <a:cubicBezTo>
                    <a:pt x="12764" y="2056"/>
                    <a:pt x="11475" y="1858"/>
                    <a:pt x="10186" y="1632"/>
                  </a:cubicBezTo>
                  <a:cubicBezTo>
                    <a:pt x="8897" y="1407"/>
                    <a:pt x="7617" y="1173"/>
                    <a:pt x="6337" y="884"/>
                  </a:cubicBezTo>
                  <a:cubicBezTo>
                    <a:pt x="6310" y="884"/>
                    <a:pt x="6283" y="884"/>
                    <a:pt x="6256" y="893"/>
                  </a:cubicBezTo>
                  <a:lnTo>
                    <a:pt x="6247" y="893"/>
                  </a:lnTo>
                  <a:cubicBezTo>
                    <a:pt x="6076" y="947"/>
                    <a:pt x="5896" y="1046"/>
                    <a:pt x="5787" y="1209"/>
                  </a:cubicBezTo>
                  <a:cubicBezTo>
                    <a:pt x="5670" y="1371"/>
                    <a:pt x="5625" y="1551"/>
                    <a:pt x="5607" y="1723"/>
                  </a:cubicBezTo>
                  <a:lnTo>
                    <a:pt x="5598" y="1759"/>
                  </a:lnTo>
                  <a:cubicBezTo>
                    <a:pt x="5598" y="1768"/>
                    <a:pt x="5598" y="1786"/>
                    <a:pt x="5598" y="1795"/>
                  </a:cubicBezTo>
                  <a:cubicBezTo>
                    <a:pt x="5607" y="1871"/>
                    <a:pt x="5670" y="1931"/>
                    <a:pt x="5752" y="1931"/>
                  </a:cubicBezTo>
                  <a:cubicBezTo>
                    <a:pt x="5758" y="1931"/>
                    <a:pt x="5764" y="1930"/>
                    <a:pt x="5769" y="1930"/>
                  </a:cubicBezTo>
                  <a:cubicBezTo>
                    <a:pt x="5812" y="1927"/>
                    <a:pt x="5853" y="1926"/>
                    <a:pt x="5894" y="1926"/>
                  </a:cubicBezTo>
                  <a:cubicBezTo>
                    <a:pt x="5994" y="1926"/>
                    <a:pt x="6091" y="1932"/>
                    <a:pt x="6193" y="1939"/>
                  </a:cubicBezTo>
                  <a:cubicBezTo>
                    <a:pt x="6337" y="1948"/>
                    <a:pt x="6472" y="1957"/>
                    <a:pt x="6599" y="1993"/>
                  </a:cubicBezTo>
                  <a:cubicBezTo>
                    <a:pt x="6725" y="2020"/>
                    <a:pt x="6860" y="2065"/>
                    <a:pt x="6950" y="2137"/>
                  </a:cubicBezTo>
                  <a:cubicBezTo>
                    <a:pt x="7049" y="2200"/>
                    <a:pt x="7121" y="2299"/>
                    <a:pt x="7167" y="2417"/>
                  </a:cubicBezTo>
                  <a:lnTo>
                    <a:pt x="7176" y="2426"/>
                  </a:lnTo>
                  <a:cubicBezTo>
                    <a:pt x="7212" y="2507"/>
                    <a:pt x="7239" y="2588"/>
                    <a:pt x="7230" y="2678"/>
                  </a:cubicBezTo>
                  <a:cubicBezTo>
                    <a:pt x="7230" y="2750"/>
                    <a:pt x="7284" y="2822"/>
                    <a:pt x="7365" y="2831"/>
                  </a:cubicBezTo>
                  <a:lnTo>
                    <a:pt x="7392" y="2831"/>
                  </a:lnTo>
                  <a:cubicBezTo>
                    <a:pt x="8293" y="2957"/>
                    <a:pt x="9204" y="3084"/>
                    <a:pt x="10105" y="3228"/>
                  </a:cubicBezTo>
                  <a:lnTo>
                    <a:pt x="11466" y="3435"/>
                  </a:lnTo>
                  <a:lnTo>
                    <a:pt x="12818" y="3652"/>
                  </a:lnTo>
                  <a:cubicBezTo>
                    <a:pt x="14630" y="3940"/>
                    <a:pt x="16433" y="4255"/>
                    <a:pt x="18245" y="4562"/>
                  </a:cubicBezTo>
                  <a:lnTo>
                    <a:pt x="20949" y="5022"/>
                  </a:lnTo>
                  <a:lnTo>
                    <a:pt x="23662" y="5490"/>
                  </a:lnTo>
                  <a:cubicBezTo>
                    <a:pt x="25395" y="5785"/>
                    <a:pt x="27129" y="6096"/>
                    <a:pt x="28862" y="6416"/>
                  </a:cubicBezTo>
                  <a:lnTo>
                    <a:pt x="28862" y="6416"/>
                  </a:lnTo>
                  <a:cubicBezTo>
                    <a:pt x="28668" y="7221"/>
                    <a:pt x="28519" y="8032"/>
                    <a:pt x="28376" y="8844"/>
                  </a:cubicBezTo>
                  <a:cubicBezTo>
                    <a:pt x="28304" y="9285"/>
                    <a:pt x="28232" y="9718"/>
                    <a:pt x="28178" y="10160"/>
                  </a:cubicBezTo>
                  <a:cubicBezTo>
                    <a:pt x="28116" y="10597"/>
                    <a:pt x="28062" y="11034"/>
                    <a:pt x="28035" y="11480"/>
                  </a:cubicBezTo>
                  <a:lnTo>
                    <a:pt x="28035" y="11480"/>
                  </a:lnTo>
                  <a:cubicBezTo>
                    <a:pt x="28034" y="11482"/>
                    <a:pt x="28034" y="11483"/>
                    <a:pt x="28034" y="11485"/>
                  </a:cubicBezTo>
                  <a:lnTo>
                    <a:pt x="28034" y="11494"/>
                  </a:lnTo>
                  <a:lnTo>
                    <a:pt x="28012" y="11627"/>
                  </a:lnTo>
                  <a:lnTo>
                    <a:pt x="28012" y="11627"/>
                  </a:lnTo>
                  <a:cubicBezTo>
                    <a:pt x="25733" y="11284"/>
                    <a:pt x="23463" y="10933"/>
                    <a:pt x="21192" y="10565"/>
                  </a:cubicBezTo>
                  <a:lnTo>
                    <a:pt x="14197" y="9420"/>
                  </a:lnTo>
                  <a:cubicBezTo>
                    <a:pt x="11863" y="9042"/>
                    <a:pt x="9528" y="8645"/>
                    <a:pt x="7203" y="8249"/>
                  </a:cubicBezTo>
                  <a:cubicBezTo>
                    <a:pt x="4917" y="7860"/>
                    <a:pt x="2632" y="7498"/>
                    <a:pt x="372" y="7018"/>
                  </a:cubicBezTo>
                  <a:lnTo>
                    <a:pt x="372" y="7018"/>
                  </a:lnTo>
                  <a:cubicBezTo>
                    <a:pt x="332" y="6599"/>
                    <a:pt x="327" y="6180"/>
                    <a:pt x="343" y="5761"/>
                  </a:cubicBezTo>
                  <a:cubicBezTo>
                    <a:pt x="361" y="5292"/>
                    <a:pt x="406" y="4823"/>
                    <a:pt x="478" y="4355"/>
                  </a:cubicBezTo>
                  <a:cubicBezTo>
                    <a:pt x="624" y="3473"/>
                    <a:pt x="875" y="2607"/>
                    <a:pt x="1248" y="1788"/>
                  </a:cubicBezTo>
                  <a:lnTo>
                    <a:pt x="1248" y="1788"/>
                  </a:lnTo>
                  <a:cubicBezTo>
                    <a:pt x="1599" y="1800"/>
                    <a:pt x="1945" y="1849"/>
                    <a:pt x="2290" y="1912"/>
                  </a:cubicBezTo>
                  <a:cubicBezTo>
                    <a:pt x="2687" y="1984"/>
                    <a:pt x="3074" y="2065"/>
                    <a:pt x="3462" y="2173"/>
                  </a:cubicBezTo>
                  <a:lnTo>
                    <a:pt x="3525" y="2191"/>
                  </a:lnTo>
                  <a:cubicBezTo>
                    <a:pt x="3534" y="2200"/>
                    <a:pt x="3552" y="2200"/>
                    <a:pt x="3561" y="2200"/>
                  </a:cubicBezTo>
                  <a:cubicBezTo>
                    <a:pt x="3624" y="2191"/>
                    <a:pt x="3669" y="2146"/>
                    <a:pt x="3669" y="2083"/>
                  </a:cubicBezTo>
                  <a:cubicBezTo>
                    <a:pt x="3660" y="1984"/>
                    <a:pt x="3705" y="1894"/>
                    <a:pt x="3768" y="1822"/>
                  </a:cubicBezTo>
                  <a:lnTo>
                    <a:pt x="3777" y="1813"/>
                  </a:lnTo>
                  <a:cubicBezTo>
                    <a:pt x="3876" y="1677"/>
                    <a:pt x="4039" y="1596"/>
                    <a:pt x="4210" y="1596"/>
                  </a:cubicBezTo>
                  <a:cubicBezTo>
                    <a:pt x="4291" y="1596"/>
                    <a:pt x="4381" y="1605"/>
                    <a:pt x="4471" y="1632"/>
                  </a:cubicBezTo>
                  <a:cubicBezTo>
                    <a:pt x="4553" y="1659"/>
                    <a:pt x="4634" y="1705"/>
                    <a:pt x="4715" y="1759"/>
                  </a:cubicBezTo>
                  <a:cubicBezTo>
                    <a:pt x="4733" y="1768"/>
                    <a:pt x="4760" y="1777"/>
                    <a:pt x="4778" y="1777"/>
                  </a:cubicBezTo>
                  <a:cubicBezTo>
                    <a:pt x="4784" y="1777"/>
                    <a:pt x="4790" y="1778"/>
                    <a:pt x="4795" y="1778"/>
                  </a:cubicBezTo>
                  <a:cubicBezTo>
                    <a:pt x="4868" y="1778"/>
                    <a:pt x="4923" y="1726"/>
                    <a:pt x="4931" y="1659"/>
                  </a:cubicBezTo>
                  <a:lnTo>
                    <a:pt x="4931" y="1623"/>
                  </a:lnTo>
                  <a:cubicBezTo>
                    <a:pt x="4940" y="1479"/>
                    <a:pt x="4976" y="1335"/>
                    <a:pt x="5030" y="1191"/>
                  </a:cubicBezTo>
                  <a:cubicBezTo>
                    <a:pt x="5084" y="1056"/>
                    <a:pt x="5147" y="929"/>
                    <a:pt x="5238" y="812"/>
                  </a:cubicBezTo>
                  <a:cubicBezTo>
                    <a:pt x="5319" y="686"/>
                    <a:pt x="5427" y="587"/>
                    <a:pt x="5544" y="506"/>
                  </a:cubicBezTo>
                  <a:cubicBezTo>
                    <a:pt x="5670" y="434"/>
                    <a:pt x="5805" y="379"/>
                    <a:pt x="5950" y="379"/>
                  </a:cubicBezTo>
                  <a:close/>
                  <a:moveTo>
                    <a:pt x="29247" y="6810"/>
                  </a:moveTo>
                  <a:cubicBezTo>
                    <a:pt x="29673" y="6840"/>
                    <a:pt x="30093" y="6910"/>
                    <a:pt x="30513" y="6987"/>
                  </a:cubicBezTo>
                  <a:lnTo>
                    <a:pt x="32000" y="7230"/>
                  </a:lnTo>
                  <a:lnTo>
                    <a:pt x="34983" y="7735"/>
                  </a:lnTo>
                  <a:lnTo>
                    <a:pt x="40942" y="8735"/>
                  </a:lnTo>
                  <a:lnTo>
                    <a:pt x="52867" y="10736"/>
                  </a:lnTo>
                  <a:lnTo>
                    <a:pt x="64783" y="12738"/>
                  </a:lnTo>
                  <a:lnTo>
                    <a:pt x="76488" y="14721"/>
                  </a:lnTo>
                  <a:lnTo>
                    <a:pt x="76488" y="14721"/>
                  </a:lnTo>
                  <a:cubicBezTo>
                    <a:pt x="76399" y="15063"/>
                    <a:pt x="76318" y="15406"/>
                    <a:pt x="76249" y="15748"/>
                  </a:cubicBezTo>
                  <a:cubicBezTo>
                    <a:pt x="76159" y="16154"/>
                    <a:pt x="76087" y="16568"/>
                    <a:pt x="76015" y="16974"/>
                  </a:cubicBezTo>
                  <a:cubicBezTo>
                    <a:pt x="75952" y="17380"/>
                    <a:pt x="75889" y="17794"/>
                    <a:pt x="75835" y="18209"/>
                  </a:cubicBezTo>
                  <a:cubicBezTo>
                    <a:pt x="75797" y="18558"/>
                    <a:pt x="75759" y="18907"/>
                    <a:pt x="75731" y="19256"/>
                  </a:cubicBezTo>
                  <a:lnTo>
                    <a:pt x="75731" y="19256"/>
                  </a:lnTo>
                  <a:lnTo>
                    <a:pt x="64017" y="17335"/>
                  </a:lnTo>
                  <a:lnTo>
                    <a:pt x="52092" y="15361"/>
                  </a:lnTo>
                  <a:lnTo>
                    <a:pt x="40166" y="13377"/>
                  </a:lnTo>
                  <a:cubicBezTo>
                    <a:pt x="36259" y="12731"/>
                    <a:pt x="32352" y="12075"/>
                    <a:pt x="28462" y="11368"/>
                  </a:cubicBezTo>
                  <a:lnTo>
                    <a:pt x="28462" y="11368"/>
                  </a:lnTo>
                  <a:cubicBezTo>
                    <a:pt x="28556" y="10998"/>
                    <a:pt x="28633" y="10627"/>
                    <a:pt x="28710" y="10250"/>
                  </a:cubicBezTo>
                  <a:cubicBezTo>
                    <a:pt x="28800" y="9817"/>
                    <a:pt x="28881" y="9375"/>
                    <a:pt x="28953" y="8943"/>
                  </a:cubicBezTo>
                  <a:cubicBezTo>
                    <a:pt x="29062" y="8231"/>
                    <a:pt x="29171" y="7524"/>
                    <a:pt x="29247" y="6810"/>
                  </a:cubicBezTo>
                  <a:close/>
                  <a:moveTo>
                    <a:pt x="5878" y="1"/>
                  </a:moveTo>
                  <a:cubicBezTo>
                    <a:pt x="5860" y="1"/>
                    <a:pt x="5833" y="1"/>
                    <a:pt x="5814" y="19"/>
                  </a:cubicBezTo>
                  <a:cubicBezTo>
                    <a:pt x="5670" y="127"/>
                    <a:pt x="5535" y="226"/>
                    <a:pt x="5409" y="334"/>
                  </a:cubicBezTo>
                  <a:cubicBezTo>
                    <a:pt x="5292" y="452"/>
                    <a:pt x="5183" y="569"/>
                    <a:pt x="5084" y="686"/>
                  </a:cubicBezTo>
                  <a:cubicBezTo>
                    <a:pt x="4985" y="812"/>
                    <a:pt x="4895" y="947"/>
                    <a:pt x="4805" y="1083"/>
                  </a:cubicBezTo>
                  <a:cubicBezTo>
                    <a:pt x="4743" y="1193"/>
                    <a:pt x="4686" y="1298"/>
                    <a:pt x="4623" y="1406"/>
                  </a:cubicBezTo>
                  <a:lnTo>
                    <a:pt x="4623" y="1406"/>
                  </a:lnTo>
                  <a:cubicBezTo>
                    <a:pt x="4480" y="1431"/>
                    <a:pt x="4340" y="1441"/>
                    <a:pt x="4201" y="1461"/>
                  </a:cubicBezTo>
                  <a:cubicBezTo>
                    <a:pt x="4003" y="1488"/>
                    <a:pt x="3822" y="1569"/>
                    <a:pt x="3651" y="1677"/>
                  </a:cubicBezTo>
                  <a:lnTo>
                    <a:pt x="3660" y="1677"/>
                  </a:lnTo>
                  <a:cubicBezTo>
                    <a:pt x="3596" y="1704"/>
                    <a:pt x="3531" y="1744"/>
                    <a:pt x="3465" y="1790"/>
                  </a:cubicBezTo>
                  <a:lnTo>
                    <a:pt x="3465" y="1790"/>
                  </a:lnTo>
                  <a:cubicBezTo>
                    <a:pt x="3089" y="1763"/>
                    <a:pt x="2712" y="1719"/>
                    <a:pt x="2335" y="1659"/>
                  </a:cubicBezTo>
                  <a:cubicBezTo>
                    <a:pt x="1938" y="1605"/>
                    <a:pt x="1542" y="1533"/>
                    <a:pt x="1154" y="1398"/>
                  </a:cubicBezTo>
                  <a:lnTo>
                    <a:pt x="1145" y="1398"/>
                  </a:lnTo>
                  <a:cubicBezTo>
                    <a:pt x="1129" y="1393"/>
                    <a:pt x="1113" y="1390"/>
                    <a:pt x="1097" y="1390"/>
                  </a:cubicBezTo>
                  <a:cubicBezTo>
                    <a:pt x="1031" y="1390"/>
                    <a:pt x="969" y="1434"/>
                    <a:pt x="947" y="1506"/>
                  </a:cubicBezTo>
                  <a:lnTo>
                    <a:pt x="947" y="1524"/>
                  </a:lnTo>
                  <a:cubicBezTo>
                    <a:pt x="659" y="2444"/>
                    <a:pt x="406" y="3372"/>
                    <a:pt x="235" y="4319"/>
                  </a:cubicBezTo>
                  <a:cubicBezTo>
                    <a:pt x="154" y="4787"/>
                    <a:pt x="100" y="5265"/>
                    <a:pt x="55" y="5743"/>
                  </a:cubicBezTo>
                  <a:cubicBezTo>
                    <a:pt x="19" y="6220"/>
                    <a:pt x="1" y="6707"/>
                    <a:pt x="1" y="7185"/>
                  </a:cubicBezTo>
                  <a:lnTo>
                    <a:pt x="1" y="7203"/>
                  </a:lnTo>
                  <a:cubicBezTo>
                    <a:pt x="10" y="7284"/>
                    <a:pt x="73" y="7356"/>
                    <a:pt x="163" y="7365"/>
                  </a:cubicBezTo>
                  <a:cubicBezTo>
                    <a:pt x="2506" y="7654"/>
                    <a:pt x="4841" y="8059"/>
                    <a:pt x="7167" y="8438"/>
                  </a:cubicBezTo>
                  <a:cubicBezTo>
                    <a:pt x="9501" y="8825"/>
                    <a:pt x="11836" y="9204"/>
                    <a:pt x="14161" y="9601"/>
                  </a:cubicBezTo>
                  <a:lnTo>
                    <a:pt x="21156" y="10800"/>
                  </a:lnTo>
                  <a:cubicBezTo>
                    <a:pt x="23482" y="11196"/>
                    <a:pt x="25807" y="11611"/>
                    <a:pt x="28133" y="12043"/>
                  </a:cubicBezTo>
                  <a:cubicBezTo>
                    <a:pt x="28144" y="12045"/>
                    <a:pt x="28155" y="12046"/>
                    <a:pt x="28166" y="12046"/>
                  </a:cubicBezTo>
                  <a:cubicBezTo>
                    <a:pt x="28261" y="12046"/>
                    <a:pt x="28342" y="11978"/>
                    <a:pt x="28358" y="11881"/>
                  </a:cubicBezTo>
                  <a:lnTo>
                    <a:pt x="28380" y="11748"/>
                  </a:lnTo>
                  <a:lnTo>
                    <a:pt x="28380" y="11748"/>
                  </a:lnTo>
                  <a:cubicBezTo>
                    <a:pt x="32300" y="12344"/>
                    <a:pt x="36211" y="12992"/>
                    <a:pt x="40121" y="13648"/>
                  </a:cubicBezTo>
                  <a:lnTo>
                    <a:pt x="52047" y="15649"/>
                  </a:lnTo>
                  <a:lnTo>
                    <a:pt x="63963" y="17650"/>
                  </a:lnTo>
                  <a:lnTo>
                    <a:pt x="75880" y="19678"/>
                  </a:lnTo>
                  <a:cubicBezTo>
                    <a:pt x="75895" y="19683"/>
                    <a:pt x="75911" y="19685"/>
                    <a:pt x="75927" y="19685"/>
                  </a:cubicBezTo>
                  <a:cubicBezTo>
                    <a:pt x="76002" y="19685"/>
                    <a:pt x="76072" y="19635"/>
                    <a:pt x="76087" y="19561"/>
                  </a:cubicBezTo>
                  <a:lnTo>
                    <a:pt x="76105" y="19516"/>
                  </a:lnTo>
                  <a:cubicBezTo>
                    <a:pt x="76222" y="19110"/>
                    <a:pt x="76312" y="18705"/>
                    <a:pt x="76393" y="18299"/>
                  </a:cubicBezTo>
                  <a:cubicBezTo>
                    <a:pt x="76484" y="17893"/>
                    <a:pt x="76556" y="17488"/>
                    <a:pt x="76628" y="17073"/>
                  </a:cubicBezTo>
                  <a:cubicBezTo>
                    <a:pt x="76691" y="16668"/>
                    <a:pt x="76754" y="16253"/>
                    <a:pt x="76808" y="15838"/>
                  </a:cubicBezTo>
                  <a:cubicBezTo>
                    <a:pt x="76862" y="15433"/>
                    <a:pt x="76898" y="15018"/>
                    <a:pt x="76925" y="14594"/>
                  </a:cubicBezTo>
                  <a:cubicBezTo>
                    <a:pt x="76943" y="14495"/>
                    <a:pt x="76871" y="14396"/>
                    <a:pt x="76763" y="14378"/>
                  </a:cubicBezTo>
                  <a:lnTo>
                    <a:pt x="64838" y="12413"/>
                  </a:lnTo>
                  <a:lnTo>
                    <a:pt x="52912" y="10439"/>
                  </a:lnTo>
                  <a:lnTo>
                    <a:pt x="40987" y="8456"/>
                  </a:lnTo>
                  <a:lnTo>
                    <a:pt x="35029" y="7464"/>
                  </a:lnTo>
                  <a:lnTo>
                    <a:pt x="32045" y="6969"/>
                  </a:lnTo>
                  <a:lnTo>
                    <a:pt x="30558" y="6725"/>
                  </a:lnTo>
                  <a:cubicBezTo>
                    <a:pt x="30130" y="6655"/>
                    <a:pt x="29702" y="6585"/>
                    <a:pt x="29281" y="6469"/>
                  </a:cubicBezTo>
                  <a:lnTo>
                    <a:pt x="29281" y="6469"/>
                  </a:lnTo>
                  <a:cubicBezTo>
                    <a:pt x="29286" y="6410"/>
                    <a:pt x="29291" y="6351"/>
                    <a:pt x="29296" y="6293"/>
                  </a:cubicBezTo>
                  <a:lnTo>
                    <a:pt x="29296" y="6275"/>
                  </a:lnTo>
                  <a:cubicBezTo>
                    <a:pt x="29305" y="6175"/>
                    <a:pt x="29233" y="6085"/>
                    <a:pt x="29133" y="6067"/>
                  </a:cubicBezTo>
                  <a:cubicBezTo>
                    <a:pt x="27322" y="5797"/>
                    <a:pt x="25510" y="5508"/>
                    <a:pt x="23698" y="5220"/>
                  </a:cubicBezTo>
                  <a:lnTo>
                    <a:pt x="20994" y="4787"/>
                  </a:lnTo>
                  <a:lnTo>
                    <a:pt x="18281" y="4346"/>
                  </a:lnTo>
                  <a:cubicBezTo>
                    <a:pt x="16469" y="4039"/>
                    <a:pt x="14666" y="3751"/>
                    <a:pt x="12854" y="3435"/>
                  </a:cubicBezTo>
                  <a:lnTo>
                    <a:pt x="11502" y="3210"/>
                  </a:lnTo>
                  <a:lnTo>
                    <a:pt x="10150" y="2957"/>
                  </a:lnTo>
                  <a:cubicBezTo>
                    <a:pt x="9281" y="2801"/>
                    <a:pt x="8413" y="2636"/>
                    <a:pt x="7552" y="2471"/>
                  </a:cubicBezTo>
                  <a:lnTo>
                    <a:pt x="7552" y="2471"/>
                  </a:lnTo>
                  <a:cubicBezTo>
                    <a:pt x="7514" y="2394"/>
                    <a:pt x="7468" y="2321"/>
                    <a:pt x="7410" y="2263"/>
                  </a:cubicBezTo>
                  <a:lnTo>
                    <a:pt x="7410" y="2263"/>
                  </a:lnTo>
                  <a:lnTo>
                    <a:pt x="7419" y="2272"/>
                  </a:lnTo>
                  <a:cubicBezTo>
                    <a:pt x="7329" y="2146"/>
                    <a:pt x="7212" y="2029"/>
                    <a:pt x="7076" y="1939"/>
                  </a:cubicBezTo>
                  <a:cubicBezTo>
                    <a:pt x="6932" y="1867"/>
                    <a:pt x="6788" y="1822"/>
                    <a:pt x="6653" y="1786"/>
                  </a:cubicBezTo>
                  <a:cubicBezTo>
                    <a:pt x="6509" y="1750"/>
                    <a:pt x="6364" y="1723"/>
                    <a:pt x="6238" y="1686"/>
                  </a:cubicBezTo>
                  <a:cubicBezTo>
                    <a:pt x="6165" y="1667"/>
                    <a:pt x="6091" y="1645"/>
                    <a:pt x="6018" y="1620"/>
                  </a:cubicBezTo>
                  <a:lnTo>
                    <a:pt x="6018" y="1620"/>
                  </a:lnTo>
                  <a:cubicBezTo>
                    <a:pt x="6036" y="1551"/>
                    <a:pt x="6064" y="1489"/>
                    <a:pt x="6103" y="1434"/>
                  </a:cubicBezTo>
                  <a:cubicBezTo>
                    <a:pt x="6150" y="1363"/>
                    <a:pt x="6225" y="1313"/>
                    <a:pt x="6322" y="1277"/>
                  </a:cubicBezTo>
                  <a:lnTo>
                    <a:pt x="6322" y="1277"/>
                  </a:lnTo>
                  <a:cubicBezTo>
                    <a:pt x="7604" y="1421"/>
                    <a:pt x="8886" y="1608"/>
                    <a:pt x="10159" y="1813"/>
                  </a:cubicBezTo>
                  <a:cubicBezTo>
                    <a:pt x="11448" y="2020"/>
                    <a:pt x="12728" y="2245"/>
                    <a:pt x="14017" y="2462"/>
                  </a:cubicBezTo>
                  <a:cubicBezTo>
                    <a:pt x="15306" y="2678"/>
                    <a:pt x="16595" y="2912"/>
                    <a:pt x="17884" y="3138"/>
                  </a:cubicBezTo>
                  <a:cubicBezTo>
                    <a:pt x="19154" y="3370"/>
                    <a:pt x="20433" y="3603"/>
                    <a:pt x="21703" y="3844"/>
                  </a:cubicBezTo>
                  <a:lnTo>
                    <a:pt x="21703" y="3844"/>
                  </a:lnTo>
                  <a:cubicBezTo>
                    <a:pt x="21913" y="3991"/>
                    <a:pt x="22119" y="4142"/>
                    <a:pt x="22355" y="4255"/>
                  </a:cubicBezTo>
                  <a:cubicBezTo>
                    <a:pt x="22481" y="4319"/>
                    <a:pt x="22616" y="4382"/>
                    <a:pt x="22761" y="4409"/>
                  </a:cubicBezTo>
                  <a:cubicBezTo>
                    <a:pt x="22905" y="4436"/>
                    <a:pt x="23040" y="4445"/>
                    <a:pt x="23184" y="4445"/>
                  </a:cubicBezTo>
                  <a:cubicBezTo>
                    <a:pt x="23329" y="4445"/>
                    <a:pt x="23482" y="4427"/>
                    <a:pt x="23626" y="4364"/>
                  </a:cubicBezTo>
                  <a:cubicBezTo>
                    <a:pt x="23698" y="4337"/>
                    <a:pt x="23761" y="4291"/>
                    <a:pt x="23824" y="4228"/>
                  </a:cubicBezTo>
                  <a:cubicBezTo>
                    <a:pt x="23878" y="4174"/>
                    <a:pt x="23923" y="4120"/>
                    <a:pt x="23968" y="4057"/>
                  </a:cubicBezTo>
                  <a:cubicBezTo>
                    <a:pt x="24140" y="3805"/>
                    <a:pt x="24221" y="3534"/>
                    <a:pt x="24311" y="3255"/>
                  </a:cubicBezTo>
                  <a:cubicBezTo>
                    <a:pt x="24311" y="3246"/>
                    <a:pt x="24320" y="3237"/>
                    <a:pt x="24320" y="3228"/>
                  </a:cubicBezTo>
                  <a:cubicBezTo>
                    <a:pt x="24329" y="3138"/>
                    <a:pt x="24266" y="3057"/>
                    <a:pt x="24176" y="3039"/>
                  </a:cubicBezTo>
                  <a:lnTo>
                    <a:pt x="24149" y="3039"/>
                  </a:lnTo>
                  <a:lnTo>
                    <a:pt x="19588" y="2317"/>
                  </a:lnTo>
                  <a:lnTo>
                    <a:pt x="15018" y="1587"/>
                  </a:lnTo>
                  <a:lnTo>
                    <a:pt x="10457" y="839"/>
                  </a:lnTo>
                  <a:cubicBezTo>
                    <a:pt x="8942" y="578"/>
                    <a:pt x="7419" y="325"/>
                    <a:pt x="5914" y="10"/>
                  </a:cubicBezTo>
                  <a:lnTo>
                    <a:pt x="5878"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6" name="Google Shape;356;p96"/>
            <p:cNvSpPr/>
            <p:nvPr/>
          </p:nvSpPr>
          <p:spPr>
            <a:xfrm>
              <a:off x="3852475" y="2004425"/>
              <a:ext cx="33600" cy="150775"/>
            </a:xfrm>
            <a:custGeom>
              <a:rect b="b" l="l" r="r" t="t"/>
              <a:pathLst>
                <a:path extrusionOk="0" h="6031" w="1344">
                  <a:moveTo>
                    <a:pt x="1154" y="0"/>
                  </a:moveTo>
                  <a:cubicBezTo>
                    <a:pt x="1046" y="0"/>
                    <a:pt x="956" y="91"/>
                    <a:pt x="947" y="199"/>
                  </a:cubicBezTo>
                  <a:cubicBezTo>
                    <a:pt x="938" y="676"/>
                    <a:pt x="893" y="1145"/>
                    <a:pt x="829" y="1614"/>
                  </a:cubicBezTo>
                  <a:cubicBezTo>
                    <a:pt x="775" y="2083"/>
                    <a:pt x="685" y="2542"/>
                    <a:pt x="604" y="3011"/>
                  </a:cubicBezTo>
                  <a:cubicBezTo>
                    <a:pt x="442" y="3939"/>
                    <a:pt x="253" y="4868"/>
                    <a:pt x="18" y="5787"/>
                  </a:cubicBezTo>
                  <a:cubicBezTo>
                    <a:pt x="18" y="5796"/>
                    <a:pt x="9" y="5805"/>
                    <a:pt x="9" y="5814"/>
                  </a:cubicBezTo>
                  <a:cubicBezTo>
                    <a:pt x="0" y="5923"/>
                    <a:pt x="81" y="6022"/>
                    <a:pt x="189" y="6031"/>
                  </a:cubicBezTo>
                  <a:cubicBezTo>
                    <a:pt x="298" y="6031"/>
                    <a:pt x="388" y="5959"/>
                    <a:pt x="397" y="5850"/>
                  </a:cubicBezTo>
                  <a:cubicBezTo>
                    <a:pt x="478" y="4904"/>
                    <a:pt x="604" y="3967"/>
                    <a:pt x="748" y="3029"/>
                  </a:cubicBezTo>
                  <a:cubicBezTo>
                    <a:pt x="820" y="2569"/>
                    <a:pt x="893" y="2101"/>
                    <a:pt x="992" y="1641"/>
                  </a:cubicBezTo>
                  <a:cubicBezTo>
                    <a:pt x="1082" y="1172"/>
                    <a:pt x="1190" y="713"/>
                    <a:pt x="1334" y="262"/>
                  </a:cubicBezTo>
                  <a:cubicBezTo>
                    <a:pt x="1343" y="244"/>
                    <a:pt x="1343" y="226"/>
                    <a:pt x="1343" y="208"/>
                  </a:cubicBezTo>
                  <a:cubicBezTo>
                    <a:pt x="1343" y="100"/>
                    <a:pt x="1262" y="9"/>
                    <a:pt x="115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7" name="Google Shape;357;p96"/>
            <p:cNvSpPr/>
            <p:nvPr/>
          </p:nvSpPr>
          <p:spPr>
            <a:xfrm>
              <a:off x="3928625" y="2002400"/>
              <a:ext cx="26175" cy="4300"/>
            </a:xfrm>
            <a:custGeom>
              <a:rect b="b" l="l" r="r" t="t"/>
              <a:pathLst>
                <a:path extrusionOk="0" fill="none" h="172" w="1047">
                  <a:moveTo>
                    <a:pt x="1" y="0"/>
                  </a:moveTo>
                  <a:lnTo>
                    <a:pt x="1046" y="172"/>
                  </a:lnTo>
                </a:path>
              </a:pathLst>
            </a:custGeom>
            <a:noFill/>
            <a:ln cap="rnd" cmpd="sng" w="9700">
              <a:solidFill>
                <a:srgbClr val="42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8" name="Google Shape;358;p96"/>
            <p:cNvSpPr/>
            <p:nvPr/>
          </p:nvSpPr>
          <p:spPr>
            <a:xfrm>
              <a:off x="3897300" y="2012750"/>
              <a:ext cx="98050" cy="16475"/>
            </a:xfrm>
            <a:custGeom>
              <a:rect b="b" l="l" r="r" t="t"/>
              <a:pathLst>
                <a:path extrusionOk="0" fill="none" h="659" w="3922">
                  <a:moveTo>
                    <a:pt x="1" y="1"/>
                  </a:moveTo>
                  <a:lnTo>
                    <a:pt x="3922" y="659"/>
                  </a:lnTo>
                </a:path>
              </a:pathLst>
            </a:custGeom>
            <a:noFill/>
            <a:ln cap="rnd" cmpd="sng" w="9700">
              <a:solidFill>
                <a:srgbClr val="42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59" name="Google Shape;359;p96"/>
          <p:cNvGrpSpPr/>
          <p:nvPr/>
        </p:nvGrpSpPr>
        <p:grpSpPr>
          <a:xfrm rot="-375097">
            <a:off x="7330557" y="3418618"/>
            <a:ext cx="711742" cy="793298"/>
            <a:chOff x="6554696" y="509501"/>
            <a:chExt cx="711709" cy="793261"/>
          </a:xfrm>
        </p:grpSpPr>
        <p:sp>
          <p:nvSpPr>
            <p:cNvPr id="360" name="Google Shape;360;p96"/>
            <p:cNvSpPr/>
            <p:nvPr/>
          </p:nvSpPr>
          <p:spPr>
            <a:xfrm>
              <a:off x="6560695" y="516700"/>
              <a:ext cx="696978" cy="779230"/>
            </a:xfrm>
            <a:custGeom>
              <a:rect b="b" l="l" r="r" t="t"/>
              <a:pathLst>
                <a:path extrusionOk="0" h="23381" w="20913">
                  <a:moveTo>
                    <a:pt x="4201" y="1"/>
                  </a:moveTo>
                  <a:cubicBezTo>
                    <a:pt x="1903" y="1"/>
                    <a:pt x="28" y="1866"/>
                    <a:pt x="28" y="4165"/>
                  </a:cubicBezTo>
                  <a:lnTo>
                    <a:pt x="1" y="17073"/>
                  </a:lnTo>
                  <a:cubicBezTo>
                    <a:pt x="1" y="18903"/>
                    <a:pt x="1190" y="20516"/>
                    <a:pt x="2930" y="21057"/>
                  </a:cubicBezTo>
                  <a:lnTo>
                    <a:pt x="9736" y="23193"/>
                  </a:lnTo>
                  <a:cubicBezTo>
                    <a:pt x="10143" y="23318"/>
                    <a:pt x="10563" y="23381"/>
                    <a:pt x="10982" y="23381"/>
                  </a:cubicBezTo>
                  <a:cubicBezTo>
                    <a:pt x="11444" y="23381"/>
                    <a:pt x="11906" y="23304"/>
                    <a:pt x="12350" y="23148"/>
                  </a:cubicBezTo>
                  <a:lnTo>
                    <a:pt x="18092" y="21147"/>
                  </a:lnTo>
                  <a:cubicBezTo>
                    <a:pt x="19759" y="20570"/>
                    <a:pt x="20886" y="18993"/>
                    <a:pt x="20886" y="17217"/>
                  </a:cubicBezTo>
                  <a:lnTo>
                    <a:pt x="20913" y="4201"/>
                  </a:lnTo>
                  <a:cubicBezTo>
                    <a:pt x="20913" y="1903"/>
                    <a:pt x="19047" y="28"/>
                    <a:pt x="16748" y="28"/>
                  </a:cubicBezTo>
                  <a:lnTo>
                    <a:pt x="4201"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1" name="Google Shape;361;p96"/>
            <p:cNvSpPr/>
            <p:nvPr/>
          </p:nvSpPr>
          <p:spPr>
            <a:xfrm>
              <a:off x="6554696" y="509501"/>
              <a:ext cx="711709" cy="793261"/>
            </a:xfrm>
            <a:custGeom>
              <a:rect b="b" l="l" r="r" t="t"/>
              <a:pathLst>
                <a:path extrusionOk="0" h="23802" w="21355">
                  <a:moveTo>
                    <a:pt x="5138" y="442"/>
                  </a:moveTo>
                  <a:lnTo>
                    <a:pt x="7572" y="451"/>
                  </a:lnTo>
                  <a:lnTo>
                    <a:pt x="12440" y="469"/>
                  </a:lnTo>
                  <a:lnTo>
                    <a:pt x="14873" y="469"/>
                  </a:lnTo>
                  <a:lnTo>
                    <a:pt x="16090" y="478"/>
                  </a:lnTo>
                  <a:cubicBezTo>
                    <a:pt x="16249" y="478"/>
                    <a:pt x="16412" y="477"/>
                    <a:pt x="16574" y="477"/>
                  </a:cubicBezTo>
                  <a:cubicBezTo>
                    <a:pt x="16817" y="477"/>
                    <a:pt x="17058" y="480"/>
                    <a:pt x="17280" y="496"/>
                  </a:cubicBezTo>
                  <a:cubicBezTo>
                    <a:pt x="17659" y="541"/>
                    <a:pt x="18037" y="622"/>
                    <a:pt x="18389" y="766"/>
                  </a:cubicBezTo>
                  <a:cubicBezTo>
                    <a:pt x="18740" y="920"/>
                    <a:pt x="19083" y="1109"/>
                    <a:pt x="19380" y="1352"/>
                  </a:cubicBezTo>
                  <a:cubicBezTo>
                    <a:pt x="19669" y="1596"/>
                    <a:pt x="19939" y="1866"/>
                    <a:pt x="20155" y="2191"/>
                  </a:cubicBezTo>
                  <a:cubicBezTo>
                    <a:pt x="20363" y="2506"/>
                    <a:pt x="20534" y="2849"/>
                    <a:pt x="20651" y="3209"/>
                  </a:cubicBezTo>
                  <a:cubicBezTo>
                    <a:pt x="20759" y="3579"/>
                    <a:pt x="20832" y="3948"/>
                    <a:pt x="20832" y="4336"/>
                  </a:cubicBezTo>
                  <a:cubicBezTo>
                    <a:pt x="20841" y="4733"/>
                    <a:pt x="20832" y="5147"/>
                    <a:pt x="20832" y="5544"/>
                  </a:cubicBezTo>
                  <a:lnTo>
                    <a:pt x="20841" y="7978"/>
                  </a:lnTo>
                  <a:lnTo>
                    <a:pt x="20850" y="12845"/>
                  </a:lnTo>
                  <a:lnTo>
                    <a:pt x="20850" y="15279"/>
                  </a:lnTo>
                  <a:lnTo>
                    <a:pt x="20850" y="16496"/>
                  </a:lnTo>
                  <a:lnTo>
                    <a:pt x="20850" y="17109"/>
                  </a:lnTo>
                  <a:lnTo>
                    <a:pt x="20859" y="17406"/>
                  </a:lnTo>
                  <a:lnTo>
                    <a:pt x="20841" y="17704"/>
                  </a:lnTo>
                  <a:cubicBezTo>
                    <a:pt x="20795" y="18470"/>
                    <a:pt x="20516" y="19218"/>
                    <a:pt x="20047" y="19831"/>
                  </a:cubicBezTo>
                  <a:cubicBezTo>
                    <a:pt x="19579" y="20453"/>
                    <a:pt x="18930" y="20921"/>
                    <a:pt x="18208" y="21183"/>
                  </a:cubicBezTo>
                  <a:lnTo>
                    <a:pt x="13602" y="22769"/>
                  </a:lnTo>
                  <a:lnTo>
                    <a:pt x="12458" y="23175"/>
                  </a:lnTo>
                  <a:cubicBezTo>
                    <a:pt x="12088" y="23292"/>
                    <a:pt x="11709" y="23364"/>
                    <a:pt x="11322" y="23382"/>
                  </a:cubicBezTo>
                  <a:cubicBezTo>
                    <a:pt x="11267" y="23385"/>
                    <a:pt x="11211" y="23386"/>
                    <a:pt x="11156" y="23386"/>
                  </a:cubicBezTo>
                  <a:cubicBezTo>
                    <a:pt x="10830" y="23386"/>
                    <a:pt x="10500" y="23342"/>
                    <a:pt x="10177" y="23265"/>
                  </a:cubicBezTo>
                  <a:cubicBezTo>
                    <a:pt x="9997" y="23211"/>
                    <a:pt x="9798" y="23148"/>
                    <a:pt x="9609" y="23085"/>
                  </a:cubicBezTo>
                  <a:lnTo>
                    <a:pt x="9023" y="22905"/>
                  </a:lnTo>
                  <a:lnTo>
                    <a:pt x="4381" y="21453"/>
                  </a:lnTo>
                  <a:lnTo>
                    <a:pt x="3218" y="21093"/>
                  </a:lnTo>
                  <a:cubicBezTo>
                    <a:pt x="2849" y="20976"/>
                    <a:pt x="2497" y="20813"/>
                    <a:pt x="2173" y="20597"/>
                  </a:cubicBezTo>
                  <a:cubicBezTo>
                    <a:pt x="1542" y="20173"/>
                    <a:pt x="1001" y="19578"/>
                    <a:pt x="676" y="18866"/>
                  </a:cubicBezTo>
                  <a:cubicBezTo>
                    <a:pt x="505" y="18515"/>
                    <a:pt x="397" y="18136"/>
                    <a:pt x="343" y="17749"/>
                  </a:cubicBezTo>
                  <a:cubicBezTo>
                    <a:pt x="298" y="17361"/>
                    <a:pt x="316" y="16955"/>
                    <a:pt x="316" y="16550"/>
                  </a:cubicBezTo>
                  <a:lnTo>
                    <a:pt x="334" y="14116"/>
                  </a:lnTo>
                  <a:lnTo>
                    <a:pt x="388" y="9248"/>
                  </a:lnTo>
                  <a:cubicBezTo>
                    <a:pt x="397" y="7626"/>
                    <a:pt x="406" y="6003"/>
                    <a:pt x="415" y="4381"/>
                  </a:cubicBezTo>
                  <a:cubicBezTo>
                    <a:pt x="424" y="3993"/>
                    <a:pt x="478" y="3606"/>
                    <a:pt x="586" y="3245"/>
                  </a:cubicBezTo>
                  <a:cubicBezTo>
                    <a:pt x="703" y="2876"/>
                    <a:pt x="866" y="2524"/>
                    <a:pt x="1082" y="2200"/>
                  </a:cubicBezTo>
                  <a:cubicBezTo>
                    <a:pt x="1298" y="1884"/>
                    <a:pt x="1551" y="1596"/>
                    <a:pt x="1848" y="1343"/>
                  </a:cubicBezTo>
                  <a:cubicBezTo>
                    <a:pt x="2155" y="1109"/>
                    <a:pt x="2479" y="902"/>
                    <a:pt x="2831" y="748"/>
                  </a:cubicBezTo>
                  <a:cubicBezTo>
                    <a:pt x="3191" y="604"/>
                    <a:pt x="3561" y="505"/>
                    <a:pt x="3948" y="460"/>
                  </a:cubicBezTo>
                  <a:cubicBezTo>
                    <a:pt x="4039" y="451"/>
                    <a:pt x="4138" y="451"/>
                    <a:pt x="4237" y="442"/>
                  </a:cubicBezTo>
                  <a:close/>
                  <a:moveTo>
                    <a:pt x="4381" y="0"/>
                  </a:moveTo>
                  <a:lnTo>
                    <a:pt x="4219" y="9"/>
                  </a:lnTo>
                  <a:cubicBezTo>
                    <a:pt x="4111" y="18"/>
                    <a:pt x="4003" y="18"/>
                    <a:pt x="3894" y="27"/>
                  </a:cubicBezTo>
                  <a:cubicBezTo>
                    <a:pt x="3471" y="81"/>
                    <a:pt x="3056" y="190"/>
                    <a:pt x="2668" y="352"/>
                  </a:cubicBezTo>
                  <a:cubicBezTo>
                    <a:pt x="2272" y="523"/>
                    <a:pt x="1911" y="748"/>
                    <a:pt x="1578" y="1019"/>
                  </a:cubicBezTo>
                  <a:cubicBezTo>
                    <a:pt x="1253" y="1289"/>
                    <a:pt x="965" y="1614"/>
                    <a:pt x="731" y="1965"/>
                  </a:cubicBezTo>
                  <a:cubicBezTo>
                    <a:pt x="496" y="2326"/>
                    <a:pt x="316" y="2713"/>
                    <a:pt x="190" y="3119"/>
                  </a:cubicBezTo>
                  <a:cubicBezTo>
                    <a:pt x="63" y="3534"/>
                    <a:pt x="9" y="3957"/>
                    <a:pt x="0" y="4381"/>
                  </a:cubicBezTo>
                  <a:cubicBezTo>
                    <a:pt x="0" y="6003"/>
                    <a:pt x="0" y="7626"/>
                    <a:pt x="9" y="9248"/>
                  </a:cubicBezTo>
                  <a:lnTo>
                    <a:pt x="54" y="14116"/>
                  </a:lnTo>
                  <a:lnTo>
                    <a:pt x="54" y="16550"/>
                  </a:lnTo>
                  <a:lnTo>
                    <a:pt x="54" y="17154"/>
                  </a:lnTo>
                  <a:cubicBezTo>
                    <a:pt x="54" y="17253"/>
                    <a:pt x="54" y="17361"/>
                    <a:pt x="63" y="17469"/>
                  </a:cubicBezTo>
                  <a:cubicBezTo>
                    <a:pt x="63" y="17568"/>
                    <a:pt x="72" y="17676"/>
                    <a:pt x="81" y="17776"/>
                  </a:cubicBezTo>
                  <a:cubicBezTo>
                    <a:pt x="127" y="18190"/>
                    <a:pt x="217" y="18605"/>
                    <a:pt x="370" y="19002"/>
                  </a:cubicBezTo>
                  <a:cubicBezTo>
                    <a:pt x="676" y="19786"/>
                    <a:pt x="1226" y="20489"/>
                    <a:pt x="1947" y="20949"/>
                  </a:cubicBezTo>
                  <a:cubicBezTo>
                    <a:pt x="2299" y="21183"/>
                    <a:pt x="2696" y="21363"/>
                    <a:pt x="3092" y="21489"/>
                  </a:cubicBezTo>
                  <a:lnTo>
                    <a:pt x="4255" y="21859"/>
                  </a:lnTo>
                  <a:lnTo>
                    <a:pt x="8897" y="23310"/>
                  </a:lnTo>
                  <a:lnTo>
                    <a:pt x="9483" y="23490"/>
                  </a:lnTo>
                  <a:cubicBezTo>
                    <a:pt x="9672" y="23554"/>
                    <a:pt x="9862" y="23617"/>
                    <a:pt x="10078" y="23671"/>
                  </a:cubicBezTo>
                  <a:cubicBezTo>
                    <a:pt x="10418" y="23761"/>
                    <a:pt x="10777" y="23801"/>
                    <a:pt x="11133" y="23801"/>
                  </a:cubicBezTo>
                  <a:cubicBezTo>
                    <a:pt x="11202" y="23801"/>
                    <a:pt x="11271" y="23800"/>
                    <a:pt x="11340" y="23797"/>
                  </a:cubicBezTo>
                  <a:cubicBezTo>
                    <a:pt x="11764" y="23779"/>
                    <a:pt x="12187" y="23698"/>
                    <a:pt x="12593" y="23563"/>
                  </a:cubicBezTo>
                  <a:lnTo>
                    <a:pt x="13738" y="23157"/>
                  </a:lnTo>
                  <a:lnTo>
                    <a:pt x="18335" y="21552"/>
                  </a:lnTo>
                  <a:cubicBezTo>
                    <a:pt x="19137" y="21273"/>
                    <a:pt x="19858" y="20759"/>
                    <a:pt x="20372" y="20083"/>
                  </a:cubicBezTo>
                  <a:cubicBezTo>
                    <a:pt x="20895" y="19407"/>
                    <a:pt x="21210" y="18578"/>
                    <a:pt x="21273" y="17731"/>
                  </a:cubicBezTo>
                  <a:lnTo>
                    <a:pt x="21282" y="17406"/>
                  </a:lnTo>
                  <a:lnTo>
                    <a:pt x="21282" y="17109"/>
                  </a:lnTo>
                  <a:lnTo>
                    <a:pt x="21291" y="16496"/>
                  </a:lnTo>
                  <a:lnTo>
                    <a:pt x="21291" y="15279"/>
                  </a:lnTo>
                  <a:lnTo>
                    <a:pt x="21309" y="12845"/>
                  </a:lnTo>
                  <a:lnTo>
                    <a:pt x="21327" y="7978"/>
                  </a:lnTo>
                  <a:lnTo>
                    <a:pt x="21345" y="5544"/>
                  </a:lnTo>
                  <a:cubicBezTo>
                    <a:pt x="21345" y="5138"/>
                    <a:pt x="21354" y="4742"/>
                    <a:pt x="21345" y="4327"/>
                  </a:cubicBezTo>
                  <a:cubicBezTo>
                    <a:pt x="21336" y="3894"/>
                    <a:pt x="21255" y="3471"/>
                    <a:pt x="21129" y="3056"/>
                  </a:cubicBezTo>
                  <a:cubicBezTo>
                    <a:pt x="20994" y="2650"/>
                    <a:pt x="20795" y="2263"/>
                    <a:pt x="20561" y="1911"/>
                  </a:cubicBezTo>
                  <a:cubicBezTo>
                    <a:pt x="20309" y="1551"/>
                    <a:pt x="20011" y="1244"/>
                    <a:pt x="19678" y="974"/>
                  </a:cubicBezTo>
                  <a:cubicBezTo>
                    <a:pt x="19344" y="694"/>
                    <a:pt x="18966" y="487"/>
                    <a:pt x="18569" y="325"/>
                  </a:cubicBezTo>
                  <a:cubicBezTo>
                    <a:pt x="18172" y="153"/>
                    <a:pt x="17749" y="72"/>
                    <a:pt x="17325" y="18"/>
                  </a:cubicBezTo>
                  <a:cubicBezTo>
                    <a:pt x="17109" y="5"/>
                    <a:pt x="16901" y="2"/>
                    <a:pt x="16698" y="2"/>
                  </a:cubicBezTo>
                  <a:cubicBezTo>
                    <a:pt x="16596" y="2"/>
                    <a:pt x="16494" y="3"/>
                    <a:pt x="16393" y="3"/>
                  </a:cubicBezTo>
                  <a:cubicBezTo>
                    <a:pt x="16292" y="3"/>
                    <a:pt x="16192" y="2"/>
                    <a:pt x="1609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10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4">
  <p:cSld name="CUSTOM_39">
    <p:spTree>
      <p:nvGrpSpPr>
        <p:cNvPr id="3002" name="Shape 3002"/>
        <p:cNvGrpSpPr/>
        <p:nvPr/>
      </p:nvGrpSpPr>
      <p:grpSpPr>
        <a:xfrm>
          <a:off x="0" y="0"/>
          <a:ext cx="0" cy="0"/>
          <a:chOff x="0" y="0"/>
          <a:chExt cx="0" cy="0"/>
        </a:xfrm>
      </p:grpSpPr>
      <p:grpSp>
        <p:nvGrpSpPr>
          <p:cNvPr id="3003" name="Google Shape;3003;g26dd3229cbd_0_4549"/>
          <p:cNvGrpSpPr/>
          <p:nvPr/>
        </p:nvGrpSpPr>
        <p:grpSpPr>
          <a:xfrm flipH="1">
            <a:off x="-1700" y="329"/>
            <a:ext cx="9147400" cy="5142843"/>
            <a:chOff x="238125" y="854700"/>
            <a:chExt cx="7142500" cy="4015650"/>
          </a:xfrm>
        </p:grpSpPr>
        <p:sp>
          <p:nvSpPr>
            <p:cNvPr id="3004" name="Google Shape;3004;g26dd3229cbd_0_4549"/>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05" name="Google Shape;3005;g26dd3229cbd_0_4549"/>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06" name="Google Shape;3006;g26dd3229cbd_0_4549"/>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07" name="Google Shape;3007;g26dd3229cbd_0_4549"/>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08" name="Google Shape;3008;g26dd3229cbd_0_4549"/>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09" name="Google Shape;3009;g26dd3229cbd_0_4549"/>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10" name="Google Shape;3010;g26dd3229cbd_0_4549"/>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11" name="Google Shape;3011;g26dd3229cbd_0_4549"/>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12" name="Google Shape;3012;g26dd3229cbd_0_4549"/>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13" name="Google Shape;3013;g26dd3229cbd_0_4549"/>
            <p:cNvSpPr/>
            <p:nvPr/>
          </p:nvSpPr>
          <p:spPr>
            <a:xfrm>
              <a:off x="561875" y="10727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14" name="Google Shape;3014;g26dd3229cbd_0_4549"/>
            <p:cNvSpPr/>
            <p:nvPr/>
          </p:nvSpPr>
          <p:spPr>
            <a:xfrm>
              <a:off x="561875" y="12703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15" name="Google Shape;3015;g26dd3229cbd_0_4549"/>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16" name="Google Shape;3016;g26dd3229cbd_0_4549"/>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17" name="Google Shape;3017;g26dd3229cbd_0_4549"/>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18" name="Google Shape;3018;g26dd3229cbd_0_4549"/>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19" name="Google Shape;3019;g26dd3229cbd_0_4549"/>
            <p:cNvSpPr/>
            <p:nvPr/>
          </p:nvSpPr>
          <p:spPr>
            <a:xfrm>
              <a:off x="561875" y="47219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20" name="Google Shape;3020;g26dd3229cbd_0_4549"/>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21" name="Google Shape;3021;g26dd3229cbd_0_4549"/>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22" name="Google Shape;3022;g26dd3229cbd_0_4549"/>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23" name="Google Shape;3023;g26dd3229cbd_0_4549"/>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24" name="Google Shape;3024;g26dd3229cbd_0_4549"/>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25" name="Google Shape;3025;g26dd3229cbd_0_4549"/>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026" name="Google Shape;3026;g26dd3229cbd_0_4549"/>
          <p:cNvGrpSpPr/>
          <p:nvPr/>
        </p:nvGrpSpPr>
        <p:grpSpPr>
          <a:xfrm>
            <a:off x="258" y="2729663"/>
            <a:ext cx="2995185" cy="2414031"/>
            <a:chOff x="6562292" y="3785210"/>
            <a:chExt cx="1875037" cy="1511225"/>
          </a:xfrm>
        </p:grpSpPr>
        <p:grpSp>
          <p:nvGrpSpPr>
            <p:cNvPr id="3027" name="Google Shape;3027;g26dd3229cbd_0_4549"/>
            <p:cNvGrpSpPr/>
            <p:nvPr/>
          </p:nvGrpSpPr>
          <p:grpSpPr>
            <a:xfrm>
              <a:off x="7717473" y="3785210"/>
              <a:ext cx="719856" cy="680112"/>
              <a:chOff x="7717200" y="3905550"/>
              <a:chExt cx="592377" cy="559671"/>
            </a:xfrm>
          </p:grpSpPr>
          <p:sp>
            <p:nvSpPr>
              <p:cNvPr id="3028" name="Google Shape;3028;g26dd3229cbd_0_4549"/>
              <p:cNvSpPr/>
              <p:nvPr/>
            </p:nvSpPr>
            <p:spPr>
              <a:xfrm>
                <a:off x="7724869" y="3917054"/>
                <a:ext cx="581268" cy="532152"/>
              </a:xfrm>
              <a:custGeom>
                <a:rect b="b" l="l" r="r" t="t"/>
                <a:pathLst>
                  <a:path extrusionOk="0" h="9437" w="10308">
                    <a:moveTo>
                      <a:pt x="10129" y="1"/>
                    </a:moveTo>
                    <a:cubicBezTo>
                      <a:pt x="9518" y="1"/>
                      <a:pt x="4203" y="2425"/>
                      <a:pt x="3814" y="2672"/>
                    </a:cubicBezTo>
                    <a:cubicBezTo>
                      <a:pt x="3407" y="2932"/>
                      <a:pt x="0" y="4549"/>
                      <a:pt x="0" y="4684"/>
                    </a:cubicBezTo>
                    <a:cubicBezTo>
                      <a:pt x="0" y="4808"/>
                      <a:pt x="2382" y="5425"/>
                      <a:pt x="2382" y="5425"/>
                    </a:cubicBezTo>
                    <a:cubicBezTo>
                      <a:pt x="2382" y="5425"/>
                      <a:pt x="2456" y="6129"/>
                      <a:pt x="2580" y="6771"/>
                    </a:cubicBezTo>
                    <a:cubicBezTo>
                      <a:pt x="2703" y="7400"/>
                      <a:pt x="2963" y="8511"/>
                      <a:pt x="2963" y="8511"/>
                    </a:cubicBezTo>
                    <a:cubicBezTo>
                      <a:pt x="3308" y="8474"/>
                      <a:pt x="4901" y="7104"/>
                      <a:pt x="4901" y="7104"/>
                    </a:cubicBezTo>
                    <a:cubicBezTo>
                      <a:pt x="4901" y="7104"/>
                      <a:pt x="6308" y="9424"/>
                      <a:pt x="6542" y="9437"/>
                    </a:cubicBezTo>
                    <a:cubicBezTo>
                      <a:pt x="6543" y="9437"/>
                      <a:pt x="6543" y="9437"/>
                      <a:pt x="6543" y="9437"/>
                    </a:cubicBezTo>
                    <a:cubicBezTo>
                      <a:pt x="6786" y="9437"/>
                      <a:pt x="10307" y="265"/>
                      <a:pt x="10184" y="18"/>
                    </a:cubicBezTo>
                    <a:cubicBezTo>
                      <a:pt x="10177" y="6"/>
                      <a:pt x="10159" y="1"/>
                      <a:pt x="10129"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29" name="Google Shape;3029;g26dd3229cbd_0_4549"/>
              <p:cNvSpPr/>
              <p:nvPr/>
            </p:nvSpPr>
            <p:spPr>
              <a:xfrm>
                <a:off x="7717200" y="3905550"/>
                <a:ext cx="592377" cy="559671"/>
              </a:xfrm>
              <a:custGeom>
                <a:rect b="b" l="l" r="r" t="t"/>
                <a:pathLst>
                  <a:path extrusionOk="0" h="9925" w="10505">
                    <a:moveTo>
                      <a:pt x="9764" y="420"/>
                    </a:moveTo>
                    <a:cubicBezTo>
                      <a:pt x="9147" y="827"/>
                      <a:pt x="8518" y="1247"/>
                      <a:pt x="7913" y="1654"/>
                    </a:cubicBezTo>
                    <a:cubicBezTo>
                      <a:pt x="7715" y="1802"/>
                      <a:pt x="7505" y="1938"/>
                      <a:pt x="7283" y="2086"/>
                    </a:cubicBezTo>
                    <a:cubicBezTo>
                      <a:pt x="6111" y="2889"/>
                      <a:pt x="4728" y="3839"/>
                      <a:pt x="3382" y="4851"/>
                    </a:cubicBezTo>
                    <a:cubicBezTo>
                      <a:pt x="3148" y="5037"/>
                      <a:pt x="2926" y="5209"/>
                      <a:pt x="2728" y="5382"/>
                    </a:cubicBezTo>
                    <a:lnTo>
                      <a:pt x="2679" y="5419"/>
                    </a:lnTo>
                    <a:lnTo>
                      <a:pt x="2605" y="5493"/>
                    </a:lnTo>
                    <a:cubicBezTo>
                      <a:pt x="2506" y="5432"/>
                      <a:pt x="2407" y="5382"/>
                      <a:pt x="2296" y="5370"/>
                    </a:cubicBezTo>
                    <a:lnTo>
                      <a:pt x="2197" y="5345"/>
                    </a:lnTo>
                    <a:cubicBezTo>
                      <a:pt x="1963" y="5259"/>
                      <a:pt x="1728" y="5197"/>
                      <a:pt x="1482" y="5123"/>
                    </a:cubicBezTo>
                    <a:cubicBezTo>
                      <a:pt x="1087" y="5000"/>
                      <a:pt x="716" y="4913"/>
                      <a:pt x="358" y="4839"/>
                    </a:cubicBezTo>
                    <a:lnTo>
                      <a:pt x="371" y="4839"/>
                    </a:lnTo>
                    <a:lnTo>
                      <a:pt x="420" y="4802"/>
                    </a:lnTo>
                    <a:cubicBezTo>
                      <a:pt x="506" y="4740"/>
                      <a:pt x="605" y="4679"/>
                      <a:pt x="704" y="4629"/>
                    </a:cubicBezTo>
                    <a:cubicBezTo>
                      <a:pt x="815" y="4568"/>
                      <a:pt x="938" y="4518"/>
                      <a:pt x="1062" y="4456"/>
                    </a:cubicBezTo>
                    <a:lnTo>
                      <a:pt x="1210" y="4382"/>
                    </a:lnTo>
                    <a:cubicBezTo>
                      <a:pt x="1802" y="4098"/>
                      <a:pt x="2407" y="3790"/>
                      <a:pt x="3062" y="3457"/>
                    </a:cubicBezTo>
                    <a:cubicBezTo>
                      <a:pt x="3432" y="3259"/>
                      <a:pt x="3827" y="3062"/>
                      <a:pt x="4296" y="2827"/>
                    </a:cubicBezTo>
                    <a:cubicBezTo>
                      <a:pt x="5975" y="1988"/>
                      <a:pt x="7382" y="1309"/>
                      <a:pt x="8876" y="729"/>
                    </a:cubicBezTo>
                    <a:cubicBezTo>
                      <a:pt x="9159" y="605"/>
                      <a:pt x="9468" y="506"/>
                      <a:pt x="9764" y="420"/>
                    </a:cubicBezTo>
                    <a:close/>
                    <a:moveTo>
                      <a:pt x="9949" y="494"/>
                    </a:moveTo>
                    <a:lnTo>
                      <a:pt x="9949" y="494"/>
                    </a:lnTo>
                    <a:cubicBezTo>
                      <a:pt x="9814" y="630"/>
                      <a:pt x="9678" y="790"/>
                      <a:pt x="9542" y="938"/>
                    </a:cubicBezTo>
                    <a:cubicBezTo>
                      <a:pt x="9468" y="1037"/>
                      <a:pt x="9394" y="1124"/>
                      <a:pt x="9320" y="1198"/>
                    </a:cubicBezTo>
                    <a:cubicBezTo>
                      <a:pt x="8900" y="1654"/>
                      <a:pt x="8468" y="2111"/>
                      <a:pt x="8049" y="2568"/>
                    </a:cubicBezTo>
                    <a:cubicBezTo>
                      <a:pt x="7296" y="3358"/>
                      <a:pt x="6543" y="4148"/>
                      <a:pt x="5790" y="4938"/>
                    </a:cubicBezTo>
                    <a:lnTo>
                      <a:pt x="5283" y="5469"/>
                    </a:lnTo>
                    <a:lnTo>
                      <a:pt x="4913" y="5864"/>
                    </a:lnTo>
                    <a:cubicBezTo>
                      <a:pt x="4777" y="6012"/>
                      <a:pt x="4642" y="6160"/>
                      <a:pt x="4493" y="6308"/>
                    </a:cubicBezTo>
                    <a:lnTo>
                      <a:pt x="4469" y="6308"/>
                    </a:lnTo>
                    <a:cubicBezTo>
                      <a:pt x="4358" y="6370"/>
                      <a:pt x="4259" y="6456"/>
                      <a:pt x="4197" y="6567"/>
                    </a:cubicBezTo>
                    <a:cubicBezTo>
                      <a:pt x="4173" y="6580"/>
                      <a:pt x="4160" y="6604"/>
                      <a:pt x="4148" y="6617"/>
                    </a:cubicBezTo>
                    <a:cubicBezTo>
                      <a:pt x="4061" y="6740"/>
                      <a:pt x="3987" y="6863"/>
                      <a:pt x="3913" y="6987"/>
                    </a:cubicBezTo>
                    <a:lnTo>
                      <a:pt x="3864" y="7086"/>
                    </a:lnTo>
                    <a:cubicBezTo>
                      <a:pt x="3790" y="7209"/>
                      <a:pt x="3716" y="7320"/>
                      <a:pt x="3642" y="7431"/>
                    </a:cubicBezTo>
                    <a:cubicBezTo>
                      <a:pt x="3580" y="7555"/>
                      <a:pt x="3518" y="7641"/>
                      <a:pt x="3444" y="7752"/>
                    </a:cubicBezTo>
                    <a:lnTo>
                      <a:pt x="3173" y="8221"/>
                    </a:lnTo>
                    <a:lnTo>
                      <a:pt x="3123" y="8295"/>
                    </a:lnTo>
                    <a:cubicBezTo>
                      <a:pt x="3025" y="7876"/>
                      <a:pt x="2950" y="7444"/>
                      <a:pt x="2889" y="7024"/>
                    </a:cubicBezTo>
                    <a:cubicBezTo>
                      <a:pt x="2827" y="6592"/>
                      <a:pt x="2765" y="6148"/>
                      <a:pt x="2654" y="5728"/>
                    </a:cubicBezTo>
                    <a:cubicBezTo>
                      <a:pt x="2679" y="5678"/>
                      <a:pt x="2691" y="5629"/>
                      <a:pt x="2679" y="5580"/>
                    </a:cubicBezTo>
                    <a:cubicBezTo>
                      <a:pt x="2827" y="5456"/>
                      <a:pt x="2975" y="5333"/>
                      <a:pt x="3136" y="5222"/>
                    </a:cubicBezTo>
                    <a:cubicBezTo>
                      <a:pt x="3210" y="5172"/>
                      <a:pt x="3284" y="5123"/>
                      <a:pt x="3358" y="5074"/>
                    </a:cubicBezTo>
                    <a:cubicBezTo>
                      <a:pt x="3950" y="4629"/>
                      <a:pt x="4568" y="4197"/>
                      <a:pt x="5098" y="3815"/>
                    </a:cubicBezTo>
                    <a:cubicBezTo>
                      <a:pt x="6333" y="2950"/>
                      <a:pt x="7666" y="2025"/>
                      <a:pt x="9024" y="1111"/>
                    </a:cubicBezTo>
                    <a:lnTo>
                      <a:pt x="9196" y="988"/>
                    </a:lnTo>
                    <a:cubicBezTo>
                      <a:pt x="9443" y="827"/>
                      <a:pt x="9703" y="654"/>
                      <a:pt x="9949" y="494"/>
                    </a:cubicBezTo>
                    <a:close/>
                    <a:moveTo>
                      <a:pt x="4530" y="6530"/>
                    </a:moveTo>
                    <a:cubicBezTo>
                      <a:pt x="4555" y="6555"/>
                      <a:pt x="4580" y="6580"/>
                      <a:pt x="4592" y="6617"/>
                    </a:cubicBezTo>
                    <a:lnTo>
                      <a:pt x="4617" y="6641"/>
                    </a:lnTo>
                    <a:cubicBezTo>
                      <a:pt x="4679" y="6777"/>
                      <a:pt x="4753" y="6901"/>
                      <a:pt x="4802" y="7036"/>
                    </a:cubicBezTo>
                    <a:lnTo>
                      <a:pt x="4839" y="7110"/>
                    </a:lnTo>
                    <a:cubicBezTo>
                      <a:pt x="4864" y="7160"/>
                      <a:pt x="4888" y="7221"/>
                      <a:pt x="4925" y="7283"/>
                    </a:cubicBezTo>
                    <a:cubicBezTo>
                      <a:pt x="4802" y="7345"/>
                      <a:pt x="4691" y="7419"/>
                      <a:pt x="4580" y="7505"/>
                    </a:cubicBezTo>
                    <a:cubicBezTo>
                      <a:pt x="4555" y="7530"/>
                      <a:pt x="4530" y="7542"/>
                      <a:pt x="4493" y="7567"/>
                    </a:cubicBezTo>
                    <a:cubicBezTo>
                      <a:pt x="4333" y="7691"/>
                      <a:pt x="4160" y="7826"/>
                      <a:pt x="4000" y="7950"/>
                    </a:cubicBezTo>
                    <a:cubicBezTo>
                      <a:pt x="3901" y="8024"/>
                      <a:pt x="3815" y="8098"/>
                      <a:pt x="3728" y="8172"/>
                    </a:cubicBezTo>
                    <a:lnTo>
                      <a:pt x="3580" y="8308"/>
                    </a:lnTo>
                    <a:lnTo>
                      <a:pt x="3518" y="8357"/>
                    </a:lnTo>
                    <a:cubicBezTo>
                      <a:pt x="3457" y="8406"/>
                      <a:pt x="3395" y="8456"/>
                      <a:pt x="3321" y="8505"/>
                    </a:cubicBezTo>
                    <a:cubicBezTo>
                      <a:pt x="3407" y="8382"/>
                      <a:pt x="3481" y="8258"/>
                      <a:pt x="3555" y="8135"/>
                    </a:cubicBezTo>
                    <a:cubicBezTo>
                      <a:pt x="3703" y="7876"/>
                      <a:pt x="3864" y="7629"/>
                      <a:pt x="4000" y="7370"/>
                    </a:cubicBezTo>
                    <a:cubicBezTo>
                      <a:pt x="4049" y="7296"/>
                      <a:pt x="4086" y="7209"/>
                      <a:pt x="4135" y="7123"/>
                    </a:cubicBezTo>
                    <a:cubicBezTo>
                      <a:pt x="4222" y="6925"/>
                      <a:pt x="4333" y="6752"/>
                      <a:pt x="4469" y="6592"/>
                    </a:cubicBezTo>
                    <a:cubicBezTo>
                      <a:pt x="4493" y="6567"/>
                      <a:pt x="4506" y="6543"/>
                      <a:pt x="4530" y="6530"/>
                    </a:cubicBezTo>
                    <a:close/>
                    <a:moveTo>
                      <a:pt x="9912" y="877"/>
                    </a:moveTo>
                    <a:lnTo>
                      <a:pt x="9912" y="877"/>
                    </a:lnTo>
                    <a:cubicBezTo>
                      <a:pt x="9826" y="1087"/>
                      <a:pt x="9752" y="1296"/>
                      <a:pt x="9690" y="1469"/>
                    </a:cubicBezTo>
                    <a:cubicBezTo>
                      <a:pt x="9431" y="2222"/>
                      <a:pt x="9147" y="2963"/>
                      <a:pt x="8876" y="3654"/>
                    </a:cubicBezTo>
                    <a:cubicBezTo>
                      <a:pt x="8567" y="4444"/>
                      <a:pt x="8258" y="5246"/>
                      <a:pt x="7950" y="6049"/>
                    </a:cubicBezTo>
                    <a:cubicBezTo>
                      <a:pt x="7654" y="6802"/>
                      <a:pt x="7357" y="7567"/>
                      <a:pt x="7073" y="8320"/>
                    </a:cubicBezTo>
                    <a:cubicBezTo>
                      <a:pt x="7012" y="8456"/>
                      <a:pt x="6962" y="8604"/>
                      <a:pt x="6913" y="8740"/>
                    </a:cubicBezTo>
                    <a:cubicBezTo>
                      <a:pt x="6839" y="8962"/>
                      <a:pt x="6752" y="9196"/>
                      <a:pt x="6666" y="9406"/>
                    </a:cubicBezTo>
                    <a:cubicBezTo>
                      <a:pt x="6580" y="9258"/>
                      <a:pt x="6506" y="9110"/>
                      <a:pt x="6407" y="8974"/>
                    </a:cubicBezTo>
                    <a:lnTo>
                      <a:pt x="6333" y="8863"/>
                    </a:lnTo>
                    <a:lnTo>
                      <a:pt x="6197" y="8666"/>
                    </a:lnTo>
                    <a:cubicBezTo>
                      <a:pt x="6073" y="8468"/>
                      <a:pt x="5938" y="8258"/>
                      <a:pt x="5814" y="8061"/>
                    </a:cubicBezTo>
                    <a:cubicBezTo>
                      <a:pt x="5580" y="7715"/>
                      <a:pt x="5345" y="7345"/>
                      <a:pt x="5086" y="6851"/>
                    </a:cubicBezTo>
                    <a:lnTo>
                      <a:pt x="5061" y="6814"/>
                    </a:lnTo>
                    <a:cubicBezTo>
                      <a:pt x="4975" y="6666"/>
                      <a:pt x="4839" y="6407"/>
                      <a:pt x="4654" y="6333"/>
                    </a:cubicBezTo>
                    <a:cubicBezTo>
                      <a:pt x="5197" y="5839"/>
                      <a:pt x="5703" y="5308"/>
                      <a:pt x="6197" y="4790"/>
                    </a:cubicBezTo>
                    <a:cubicBezTo>
                      <a:pt x="6320" y="4654"/>
                      <a:pt x="6444" y="4530"/>
                      <a:pt x="6567" y="4395"/>
                    </a:cubicBezTo>
                    <a:cubicBezTo>
                      <a:pt x="7394" y="3531"/>
                      <a:pt x="8382" y="2494"/>
                      <a:pt x="9345" y="1469"/>
                    </a:cubicBezTo>
                    <a:cubicBezTo>
                      <a:pt x="9419" y="1383"/>
                      <a:pt x="9493" y="1309"/>
                      <a:pt x="9579" y="1222"/>
                    </a:cubicBezTo>
                    <a:cubicBezTo>
                      <a:pt x="9690" y="1111"/>
                      <a:pt x="9801" y="1000"/>
                      <a:pt x="9912" y="877"/>
                    </a:cubicBezTo>
                    <a:close/>
                    <a:moveTo>
                      <a:pt x="10172" y="0"/>
                    </a:moveTo>
                    <a:cubicBezTo>
                      <a:pt x="10085" y="0"/>
                      <a:pt x="10011" y="13"/>
                      <a:pt x="9937" y="25"/>
                    </a:cubicBezTo>
                    <a:cubicBezTo>
                      <a:pt x="9653" y="99"/>
                      <a:pt x="9369" y="185"/>
                      <a:pt x="9098" y="297"/>
                    </a:cubicBezTo>
                    <a:cubicBezTo>
                      <a:pt x="8258" y="605"/>
                      <a:pt x="7444" y="988"/>
                      <a:pt x="6691" y="1346"/>
                    </a:cubicBezTo>
                    <a:cubicBezTo>
                      <a:pt x="5506" y="1914"/>
                      <a:pt x="4271" y="2543"/>
                      <a:pt x="2913" y="3247"/>
                    </a:cubicBezTo>
                    <a:cubicBezTo>
                      <a:pt x="2407" y="3518"/>
                      <a:pt x="1889" y="3777"/>
                      <a:pt x="1370" y="4024"/>
                    </a:cubicBezTo>
                    <a:lnTo>
                      <a:pt x="667" y="4382"/>
                    </a:lnTo>
                    <a:cubicBezTo>
                      <a:pt x="482" y="4469"/>
                      <a:pt x="309" y="4568"/>
                      <a:pt x="161" y="4703"/>
                    </a:cubicBezTo>
                    <a:cubicBezTo>
                      <a:pt x="136" y="4728"/>
                      <a:pt x="111" y="4765"/>
                      <a:pt x="99" y="4802"/>
                    </a:cubicBezTo>
                    <a:cubicBezTo>
                      <a:pt x="50" y="4814"/>
                      <a:pt x="25" y="4851"/>
                      <a:pt x="13" y="4888"/>
                    </a:cubicBezTo>
                    <a:cubicBezTo>
                      <a:pt x="0" y="4938"/>
                      <a:pt x="25" y="4975"/>
                      <a:pt x="62" y="5000"/>
                    </a:cubicBezTo>
                    <a:cubicBezTo>
                      <a:pt x="482" y="5172"/>
                      <a:pt x="914" y="5333"/>
                      <a:pt x="1346" y="5456"/>
                    </a:cubicBezTo>
                    <a:cubicBezTo>
                      <a:pt x="1593" y="5530"/>
                      <a:pt x="1827" y="5617"/>
                      <a:pt x="2074" y="5691"/>
                    </a:cubicBezTo>
                    <a:cubicBezTo>
                      <a:pt x="2160" y="5715"/>
                      <a:pt x="2235" y="5740"/>
                      <a:pt x="2321" y="5765"/>
                    </a:cubicBezTo>
                    <a:lnTo>
                      <a:pt x="2395" y="5790"/>
                    </a:lnTo>
                    <a:lnTo>
                      <a:pt x="2407" y="5802"/>
                    </a:lnTo>
                    <a:cubicBezTo>
                      <a:pt x="2432" y="5814"/>
                      <a:pt x="2444" y="5827"/>
                      <a:pt x="2469" y="5827"/>
                    </a:cubicBezTo>
                    <a:cubicBezTo>
                      <a:pt x="2494" y="6061"/>
                      <a:pt x="2518" y="6283"/>
                      <a:pt x="2543" y="6518"/>
                    </a:cubicBezTo>
                    <a:cubicBezTo>
                      <a:pt x="2617" y="7246"/>
                      <a:pt x="2691" y="7999"/>
                      <a:pt x="2950" y="8690"/>
                    </a:cubicBezTo>
                    <a:lnTo>
                      <a:pt x="2950" y="8703"/>
                    </a:lnTo>
                    <a:cubicBezTo>
                      <a:pt x="2950" y="8740"/>
                      <a:pt x="2963" y="8764"/>
                      <a:pt x="2987" y="8789"/>
                    </a:cubicBezTo>
                    <a:cubicBezTo>
                      <a:pt x="3012" y="8838"/>
                      <a:pt x="3062" y="8876"/>
                      <a:pt x="3111" y="8876"/>
                    </a:cubicBezTo>
                    <a:lnTo>
                      <a:pt x="3148" y="8876"/>
                    </a:lnTo>
                    <a:cubicBezTo>
                      <a:pt x="3457" y="8764"/>
                      <a:pt x="3728" y="8604"/>
                      <a:pt x="3975" y="8382"/>
                    </a:cubicBezTo>
                    <a:cubicBezTo>
                      <a:pt x="4012" y="8345"/>
                      <a:pt x="4061" y="8308"/>
                      <a:pt x="4111" y="8271"/>
                    </a:cubicBezTo>
                    <a:cubicBezTo>
                      <a:pt x="4222" y="8184"/>
                      <a:pt x="4333" y="8098"/>
                      <a:pt x="4444" y="8024"/>
                    </a:cubicBezTo>
                    <a:lnTo>
                      <a:pt x="4617" y="7900"/>
                    </a:lnTo>
                    <a:lnTo>
                      <a:pt x="4765" y="7789"/>
                    </a:lnTo>
                    <a:cubicBezTo>
                      <a:pt x="4864" y="7728"/>
                      <a:pt x="4963" y="7653"/>
                      <a:pt x="5049" y="7579"/>
                    </a:cubicBezTo>
                    <a:cubicBezTo>
                      <a:pt x="5160" y="7777"/>
                      <a:pt x="5296" y="7999"/>
                      <a:pt x="5444" y="8258"/>
                    </a:cubicBezTo>
                    <a:cubicBezTo>
                      <a:pt x="5617" y="8530"/>
                      <a:pt x="5790" y="8814"/>
                      <a:pt x="5950" y="9061"/>
                    </a:cubicBezTo>
                    <a:cubicBezTo>
                      <a:pt x="6012" y="9147"/>
                      <a:pt x="6061" y="9246"/>
                      <a:pt x="6123" y="9345"/>
                    </a:cubicBezTo>
                    <a:cubicBezTo>
                      <a:pt x="6222" y="9530"/>
                      <a:pt x="6345" y="9703"/>
                      <a:pt x="6468" y="9875"/>
                    </a:cubicBezTo>
                    <a:cubicBezTo>
                      <a:pt x="6493" y="9900"/>
                      <a:pt x="6543" y="9925"/>
                      <a:pt x="6580" y="9925"/>
                    </a:cubicBezTo>
                    <a:cubicBezTo>
                      <a:pt x="6629" y="9925"/>
                      <a:pt x="6666" y="9900"/>
                      <a:pt x="6703" y="9875"/>
                    </a:cubicBezTo>
                    <a:cubicBezTo>
                      <a:pt x="6728" y="9838"/>
                      <a:pt x="6752" y="9789"/>
                      <a:pt x="6752" y="9740"/>
                    </a:cubicBezTo>
                    <a:cubicBezTo>
                      <a:pt x="6925" y="9431"/>
                      <a:pt x="7073" y="9110"/>
                      <a:pt x="7209" y="8801"/>
                    </a:cubicBezTo>
                    <a:lnTo>
                      <a:pt x="7258" y="8703"/>
                    </a:lnTo>
                    <a:cubicBezTo>
                      <a:pt x="7555" y="8024"/>
                      <a:pt x="7851" y="7333"/>
                      <a:pt x="8123" y="6666"/>
                    </a:cubicBezTo>
                    <a:lnTo>
                      <a:pt x="8147" y="6592"/>
                    </a:lnTo>
                    <a:cubicBezTo>
                      <a:pt x="8740" y="5185"/>
                      <a:pt x="9406" y="3518"/>
                      <a:pt x="10024" y="1827"/>
                    </a:cubicBezTo>
                    <a:cubicBezTo>
                      <a:pt x="10135" y="1519"/>
                      <a:pt x="10258" y="1210"/>
                      <a:pt x="10357" y="877"/>
                    </a:cubicBezTo>
                    <a:lnTo>
                      <a:pt x="10369" y="827"/>
                    </a:lnTo>
                    <a:cubicBezTo>
                      <a:pt x="10443" y="654"/>
                      <a:pt x="10480" y="469"/>
                      <a:pt x="10468" y="284"/>
                    </a:cubicBezTo>
                    <a:cubicBezTo>
                      <a:pt x="10505" y="222"/>
                      <a:pt x="10493" y="148"/>
                      <a:pt x="10443" y="111"/>
                    </a:cubicBezTo>
                    <a:cubicBezTo>
                      <a:pt x="10369" y="37"/>
                      <a:pt x="10270" y="0"/>
                      <a:pt x="10172"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030" name="Google Shape;3030;g26dd3229cbd_0_4549"/>
            <p:cNvSpPr/>
            <p:nvPr/>
          </p:nvSpPr>
          <p:spPr>
            <a:xfrm>
              <a:off x="6562292" y="4354432"/>
              <a:ext cx="1368335" cy="942004"/>
            </a:xfrm>
            <a:custGeom>
              <a:rect b="b" l="l" r="r" t="t"/>
              <a:pathLst>
                <a:path extrusionOk="0" h="11703" w="16999">
                  <a:moveTo>
                    <a:pt x="16961" y="211"/>
                  </a:moveTo>
                  <a:cubicBezTo>
                    <a:pt x="16998" y="87"/>
                    <a:pt x="16850" y="1"/>
                    <a:pt x="16764" y="100"/>
                  </a:cubicBezTo>
                  <a:cubicBezTo>
                    <a:pt x="16752" y="112"/>
                    <a:pt x="16752" y="124"/>
                    <a:pt x="16739" y="137"/>
                  </a:cubicBezTo>
                  <a:lnTo>
                    <a:pt x="16727" y="186"/>
                  </a:lnTo>
                  <a:lnTo>
                    <a:pt x="16715" y="235"/>
                  </a:lnTo>
                  <a:lnTo>
                    <a:pt x="16690" y="285"/>
                  </a:lnTo>
                  <a:lnTo>
                    <a:pt x="16665" y="346"/>
                  </a:lnTo>
                  <a:cubicBezTo>
                    <a:pt x="16616" y="495"/>
                    <a:pt x="16826" y="569"/>
                    <a:pt x="16887" y="433"/>
                  </a:cubicBezTo>
                  <a:lnTo>
                    <a:pt x="16912" y="359"/>
                  </a:lnTo>
                  <a:lnTo>
                    <a:pt x="16924" y="309"/>
                  </a:lnTo>
                  <a:lnTo>
                    <a:pt x="16949" y="260"/>
                  </a:lnTo>
                  <a:close/>
                  <a:moveTo>
                    <a:pt x="260" y="10197"/>
                  </a:moveTo>
                  <a:cubicBezTo>
                    <a:pt x="137" y="10110"/>
                    <a:pt x="1" y="10283"/>
                    <a:pt x="112" y="10382"/>
                  </a:cubicBezTo>
                  <a:lnTo>
                    <a:pt x="186" y="10444"/>
                  </a:lnTo>
                  <a:lnTo>
                    <a:pt x="248" y="10481"/>
                  </a:lnTo>
                  <a:lnTo>
                    <a:pt x="309" y="10530"/>
                  </a:lnTo>
                  <a:cubicBezTo>
                    <a:pt x="433" y="10617"/>
                    <a:pt x="569" y="10431"/>
                    <a:pt x="445" y="10345"/>
                  </a:cubicBezTo>
                  <a:lnTo>
                    <a:pt x="384" y="10296"/>
                  </a:lnTo>
                  <a:lnTo>
                    <a:pt x="334" y="10259"/>
                  </a:lnTo>
                  <a:close/>
                  <a:moveTo>
                    <a:pt x="1013" y="10728"/>
                  </a:moveTo>
                  <a:cubicBezTo>
                    <a:pt x="890" y="10617"/>
                    <a:pt x="741" y="10789"/>
                    <a:pt x="853" y="10900"/>
                  </a:cubicBezTo>
                  <a:cubicBezTo>
                    <a:pt x="865" y="10900"/>
                    <a:pt x="877" y="10913"/>
                    <a:pt x="890" y="10925"/>
                  </a:cubicBezTo>
                  <a:lnTo>
                    <a:pt x="951" y="10962"/>
                  </a:lnTo>
                  <a:lnTo>
                    <a:pt x="1013" y="10999"/>
                  </a:lnTo>
                  <a:lnTo>
                    <a:pt x="1087" y="11036"/>
                  </a:lnTo>
                  <a:cubicBezTo>
                    <a:pt x="1211" y="11135"/>
                    <a:pt x="1359" y="10962"/>
                    <a:pt x="1248" y="10863"/>
                  </a:cubicBezTo>
                  <a:cubicBezTo>
                    <a:pt x="1235" y="10851"/>
                    <a:pt x="1223" y="10839"/>
                    <a:pt x="1211" y="10839"/>
                  </a:cubicBezTo>
                  <a:lnTo>
                    <a:pt x="1136" y="10802"/>
                  </a:lnTo>
                  <a:lnTo>
                    <a:pt x="1075" y="10765"/>
                  </a:lnTo>
                  <a:close/>
                  <a:moveTo>
                    <a:pt x="1828" y="11123"/>
                  </a:moveTo>
                  <a:cubicBezTo>
                    <a:pt x="1680" y="11073"/>
                    <a:pt x="1593" y="11283"/>
                    <a:pt x="1741" y="11345"/>
                  </a:cubicBezTo>
                  <a:lnTo>
                    <a:pt x="1791" y="11370"/>
                  </a:lnTo>
                  <a:lnTo>
                    <a:pt x="1852" y="11382"/>
                  </a:lnTo>
                  <a:lnTo>
                    <a:pt x="1914" y="11407"/>
                  </a:lnTo>
                  <a:lnTo>
                    <a:pt x="1964" y="11431"/>
                  </a:lnTo>
                  <a:cubicBezTo>
                    <a:pt x="2001" y="11444"/>
                    <a:pt x="2050" y="11431"/>
                    <a:pt x="2075" y="11394"/>
                  </a:cubicBezTo>
                  <a:cubicBezTo>
                    <a:pt x="2136" y="11345"/>
                    <a:pt x="2124" y="11234"/>
                    <a:pt x="2038" y="11209"/>
                  </a:cubicBezTo>
                  <a:lnTo>
                    <a:pt x="1988" y="11184"/>
                  </a:lnTo>
                  <a:lnTo>
                    <a:pt x="1927" y="11172"/>
                  </a:lnTo>
                  <a:lnTo>
                    <a:pt x="1877" y="11147"/>
                  </a:lnTo>
                  <a:close/>
                  <a:moveTo>
                    <a:pt x="2692" y="11382"/>
                  </a:moveTo>
                  <a:cubicBezTo>
                    <a:pt x="2568" y="11370"/>
                    <a:pt x="2507" y="11518"/>
                    <a:pt x="2605" y="11592"/>
                  </a:cubicBezTo>
                  <a:cubicBezTo>
                    <a:pt x="2618" y="11604"/>
                    <a:pt x="2630" y="11616"/>
                    <a:pt x="2642" y="11616"/>
                  </a:cubicBezTo>
                  <a:lnTo>
                    <a:pt x="2717" y="11629"/>
                  </a:lnTo>
                  <a:lnTo>
                    <a:pt x="2778" y="11641"/>
                  </a:lnTo>
                  <a:lnTo>
                    <a:pt x="2840" y="11653"/>
                  </a:lnTo>
                  <a:lnTo>
                    <a:pt x="2877" y="11653"/>
                  </a:lnTo>
                  <a:cubicBezTo>
                    <a:pt x="3013" y="11666"/>
                    <a:pt x="3062" y="11481"/>
                    <a:pt x="2939" y="11431"/>
                  </a:cubicBezTo>
                  <a:lnTo>
                    <a:pt x="2914" y="11431"/>
                  </a:lnTo>
                  <a:lnTo>
                    <a:pt x="2865" y="11431"/>
                  </a:lnTo>
                  <a:lnTo>
                    <a:pt x="2815" y="11419"/>
                  </a:lnTo>
                  <a:lnTo>
                    <a:pt x="2766" y="11407"/>
                  </a:lnTo>
                  <a:lnTo>
                    <a:pt x="2692" y="11394"/>
                  </a:lnTo>
                  <a:close/>
                  <a:moveTo>
                    <a:pt x="3593" y="11468"/>
                  </a:moveTo>
                  <a:cubicBezTo>
                    <a:pt x="3457" y="11481"/>
                    <a:pt x="3432" y="11653"/>
                    <a:pt x="3556" y="11690"/>
                  </a:cubicBezTo>
                  <a:cubicBezTo>
                    <a:pt x="3568" y="11703"/>
                    <a:pt x="3581" y="11703"/>
                    <a:pt x="3593" y="11690"/>
                  </a:cubicBezTo>
                  <a:lnTo>
                    <a:pt x="3679" y="11690"/>
                  </a:lnTo>
                  <a:lnTo>
                    <a:pt x="3741" y="11690"/>
                  </a:lnTo>
                  <a:lnTo>
                    <a:pt x="3790" y="11690"/>
                  </a:lnTo>
                  <a:lnTo>
                    <a:pt x="3827" y="11690"/>
                  </a:lnTo>
                  <a:cubicBezTo>
                    <a:pt x="3963" y="11690"/>
                    <a:pt x="3988" y="11518"/>
                    <a:pt x="3865" y="11468"/>
                  </a:cubicBezTo>
                  <a:cubicBezTo>
                    <a:pt x="3852" y="11468"/>
                    <a:pt x="3840" y="11468"/>
                    <a:pt x="3815" y="11468"/>
                  </a:cubicBezTo>
                  <a:lnTo>
                    <a:pt x="3778" y="11468"/>
                  </a:lnTo>
                  <a:lnTo>
                    <a:pt x="3729" y="11468"/>
                  </a:lnTo>
                  <a:lnTo>
                    <a:pt x="3593" y="11468"/>
                  </a:lnTo>
                  <a:close/>
                  <a:moveTo>
                    <a:pt x="4482" y="11357"/>
                  </a:moveTo>
                  <a:cubicBezTo>
                    <a:pt x="4371" y="11394"/>
                    <a:pt x="4371" y="11567"/>
                    <a:pt x="4482" y="11592"/>
                  </a:cubicBezTo>
                  <a:cubicBezTo>
                    <a:pt x="4506" y="11592"/>
                    <a:pt x="4519" y="11592"/>
                    <a:pt x="4531" y="11592"/>
                  </a:cubicBezTo>
                  <a:lnTo>
                    <a:pt x="4593" y="11579"/>
                  </a:lnTo>
                  <a:lnTo>
                    <a:pt x="4642" y="11567"/>
                  </a:lnTo>
                  <a:lnTo>
                    <a:pt x="4704" y="11555"/>
                  </a:lnTo>
                  <a:lnTo>
                    <a:pt x="4766" y="11530"/>
                  </a:lnTo>
                  <a:cubicBezTo>
                    <a:pt x="4864" y="11505"/>
                    <a:pt x="4877" y="11370"/>
                    <a:pt x="4790" y="11320"/>
                  </a:cubicBezTo>
                  <a:cubicBezTo>
                    <a:pt x="4766" y="11308"/>
                    <a:pt x="4729" y="11295"/>
                    <a:pt x="4704" y="11308"/>
                  </a:cubicBezTo>
                  <a:lnTo>
                    <a:pt x="4642" y="11320"/>
                  </a:lnTo>
                  <a:lnTo>
                    <a:pt x="4593" y="11333"/>
                  </a:lnTo>
                  <a:lnTo>
                    <a:pt x="4543" y="11345"/>
                  </a:lnTo>
                  <a:lnTo>
                    <a:pt x="4482" y="11370"/>
                  </a:lnTo>
                  <a:close/>
                  <a:moveTo>
                    <a:pt x="5346" y="11073"/>
                  </a:moveTo>
                  <a:cubicBezTo>
                    <a:pt x="5222" y="11123"/>
                    <a:pt x="5272" y="11308"/>
                    <a:pt x="5395" y="11295"/>
                  </a:cubicBezTo>
                  <a:cubicBezTo>
                    <a:pt x="5408" y="11295"/>
                    <a:pt x="5432" y="11295"/>
                    <a:pt x="5445" y="11283"/>
                  </a:cubicBezTo>
                  <a:lnTo>
                    <a:pt x="5469" y="11271"/>
                  </a:lnTo>
                  <a:lnTo>
                    <a:pt x="5519" y="11258"/>
                  </a:lnTo>
                  <a:lnTo>
                    <a:pt x="5568" y="11234"/>
                  </a:lnTo>
                  <a:lnTo>
                    <a:pt x="5617" y="11209"/>
                  </a:lnTo>
                  <a:lnTo>
                    <a:pt x="5654" y="11184"/>
                  </a:lnTo>
                  <a:cubicBezTo>
                    <a:pt x="5741" y="11147"/>
                    <a:pt x="5741" y="11012"/>
                    <a:pt x="5642" y="10975"/>
                  </a:cubicBezTo>
                  <a:cubicBezTo>
                    <a:pt x="5617" y="10962"/>
                    <a:pt x="5580" y="10962"/>
                    <a:pt x="5556" y="10975"/>
                  </a:cubicBezTo>
                  <a:lnTo>
                    <a:pt x="5469" y="11012"/>
                  </a:lnTo>
                  <a:lnTo>
                    <a:pt x="5420" y="11036"/>
                  </a:lnTo>
                  <a:lnTo>
                    <a:pt x="5346" y="11073"/>
                  </a:lnTo>
                  <a:close/>
                  <a:moveTo>
                    <a:pt x="6136" y="10641"/>
                  </a:moveTo>
                  <a:cubicBezTo>
                    <a:pt x="6099" y="10666"/>
                    <a:pt x="6086" y="10703"/>
                    <a:pt x="6086" y="10752"/>
                  </a:cubicBezTo>
                  <a:cubicBezTo>
                    <a:pt x="6111" y="10839"/>
                    <a:pt x="6198" y="10876"/>
                    <a:pt x="6272" y="10839"/>
                  </a:cubicBezTo>
                  <a:lnTo>
                    <a:pt x="6333" y="10789"/>
                  </a:lnTo>
                  <a:lnTo>
                    <a:pt x="6370" y="10765"/>
                  </a:lnTo>
                  <a:lnTo>
                    <a:pt x="6420" y="10728"/>
                  </a:lnTo>
                  <a:lnTo>
                    <a:pt x="6469" y="10703"/>
                  </a:lnTo>
                  <a:cubicBezTo>
                    <a:pt x="6580" y="10617"/>
                    <a:pt x="6481" y="10444"/>
                    <a:pt x="6358" y="10493"/>
                  </a:cubicBezTo>
                  <a:lnTo>
                    <a:pt x="6333" y="10505"/>
                  </a:lnTo>
                  <a:lnTo>
                    <a:pt x="6247" y="10567"/>
                  </a:lnTo>
                  <a:cubicBezTo>
                    <a:pt x="6210" y="10592"/>
                    <a:pt x="6173" y="10617"/>
                    <a:pt x="6136" y="10641"/>
                  </a:cubicBezTo>
                  <a:close/>
                  <a:moveTo>
                    <a:pt x="6864" y="10086"/>
                  </a:moveTo>
                  <a:cubicBezTo>
                    <a:pt x="6753" y="10160"/>
                    <a:pt x="6864" y="10333"/>
                    <a:pt x="6988" y="10271"/>
                  </a:cubicBezTo>
                  <a:cubicBezTo>
                    <a:pt x="7000" y="10271"/>
                    <a:pt x="7000" y="10259"/>
                    <a:pt x="7012" y="10259"/>
                  </a:cubicBezTo>
                  <a:lnTo>
                    <a:pt x="7185" y="10098"/>
                  </a:lnTo>
                  <a:cubicBezTo>
                    <a:pt x="7222" y="10061"/>
                    <a:pt x="7234" y="10012"/>
                    <a:pt x="7210" y="9962"/>
                  </a:cubicBezTo>
                  <a:cubicBezTo>
                    <a:pt x="7173" y="9888"/>
                    <a:pt x="7086" y="9876"/>
                    <a:pt x="7025" y="9925"/>
                  </a:cubicBezTo>
                  <a:cubicBezTo>
                    <a:pt x="6975" y="9987"/>
                    <a:pt x="6913" y="10036"/>
                    <a:pt x="6864" y="10086"/>
                  </a:cubicBezTo>
                  <a:close/>
                  <a:moveTo>
                    <a:pt x="7494" y="9432"/>
                  </a:moveTo>
                  <a:cubicBezTo>
                    <a:pt x="7395" y="9543"/>
                    <a:pt x="7568" y="9703"/>
                    <a:pt x="7679" y="9580"/>
                  </a:cubicBezTo>
                  <a:lnTo>
                    <a:pt x="7827" y="9407"/>
                  </a:lnTo>
                  <a:cubicBezTo>
                    <a:pt x="7926" y="9296"/>
                    <a:pt x="7790" y="9148"/>
                    <a:pt x="7679" y="9222"/>
                  </a:cubicBezTo>
                  <a:cubicBezTo>
                    <a:pt x="7666" y="9234"/>
                    <a:pt x="7654" y="9246"/>
                    <a:pt x="7642" y="9259"/>
                  </a:cubicBezTo>
                  <a:cubicBezTo>
                    <a:pt x="7592" y="9320"/>
                    <a:pt x="7543" y="9370"/>
                    <a:pt x="7494" y="9432"/>
                  </a:cubicBezTo>
                  <a:close/>
                  <a:moveTo>
                    <a:pt x="8049" y="8703"/>
                  </a:moveTo>
                  <a:cubicBezTo>
                    <a:pt x="7963" y="8827"/>
                    <a:pt x="8160" y="8975"/>
                    <a:pt x="8247" y="8827"/>
                  </a:cubicBezTo>
                  <a:cubicBezTo>
                    <a:pt x="8296" y="8765"/>
                    <a:pt x="8333" y="8703"/>
                    <a:pt x="8382" y="8629"/>
                  </a:cubicBezTo>
                  <a:cubicBezTo>
                    <a:pt x="8456" y="8518"/>
                    <a:pt x="8308" y="8382"/>
                    <a:pt x="8210" y="8481"/>
                  </a:cubicBezTo>
                  <a:cubicBezTo>
                    <a:pt x="8197" y="8493"/>
                    <a:pt x="8185" y="8493"/>
                    <a:pt x="8185" y="8506"/>
                  </a:cubicBezTo>
                  <a:cubicBezTo>
                    <a:pt x="8136" y="8567"/>
                    <a:pt x="8098" y="8642"/>
                    <a:pt x="8061" y="8703"/>
                  </a:cubicBezTo>
                  <a:close/>
                  <a:moveTo>
                    <a:pt x="8518" y="7913"/>
                  </a:moveTo>
                  <a:cubicBezTo>
                    <a:pt x="8493" y="7963"/>
                    <a:pt x="8506" y="8024"/>
                    <a:pt x="8543" y="8061"/>
                  </a:cubicBezTo>
                  <a:cubicBezTo>
                    <a:pt x="8605" y="8111"/>
                    <a:pt x="8691" y="8086"/>
                    <a:pt x="8728" y="8024"/>
                  </a:cubicBezTo>
                  <a:cubicBezTo>
                    <a:pt x="8765" y="7950"/>
                    <a:pt x="8802" y="7889"/>
                    <a:pt x="8827" y="7814"/>
                  </a:cubicBezTo>
                  <a:cubicBezTo>
                    <a:pt x="8888" y="7703"/>
                    <a:pt x="8740" y="7592"/>
                    <a:pt x="8654" y="7679"/>
                  </a:cubicBezTo>
                  <a:cubicBezTo>
                    <a:pt x="8642" y="7691"/>
                    <a:pt x="8629" y="7703"/>
                    <a:pt x="8629" y="7716"/>
                  </a:cubicBezTo>
                  <a:cubicBezTo>
                    <a:pt x="8592" y="7777"/>
                    <a:pt x="8555" y="7852"/>
                    <a:pt x="8518" y="7913"/>
                  </a:cubicBezTo>
                  <a:close/>
                  <a:moveTo>
                    <a:pt x="8901" y="7086"/>
                  </a:moveTo>
                  <a:cubicBezTo>
                    <a:pt x="8851" y="7197"/>
                    <a:pt x="9000" y="7296"/>
                    <a:pt x="9098" y="7210"/>
                  </a:cubicBezTo>
                  <a:cubicBezTo>
                    <a:pt x="9111" y="7197"/>
                    <a:pt x="9111" y="7185"/>
                    <a:pt x="9123" y="7173"/>
                  </a:cubicBezTo>
                  <a:cubicBezTo>
                    <a:pt x="9148" y="7099"/>
                    <a:pt x="9172" y="7024"/>
                    <a:pt x="9197" y="6950"/>
                  </a:cubicBezTo>
                  <a:cubicBezTo>
                    <a:pt x="9246" y="6827"/>
                    <a:pt x="9086" y="6728"/>
                    <a:pt x="9012" y="6839"/>
                  </a:cubicBezTo>
                  <a:cubicBezTo>
                    <a:pt x="9000" y="6839"/>
                    <a:pt x="8987" y="6852"/>
                    <a:pt x="8987" y="6876"/>
                  </a:cubicBezTo>
                  <a:cubicBezTo>
                    <a:pt x="8963" y="6938"/>
                    <a:pt x="8926" y="7012"/>
                    <a:pt x="8901" y="7086"/>
                  </a:cubicBezTo>
                  <a:close/>
                  <a:moveTo>
                    <a:pt x="9197" y="6222"/>
                  </a:moveTo>
                  <a:cubicBezTo>
                    <a:pt x="9160" y="6370"/>
                    <a:pt x="9382" y="6432"/>
                    <a:pt x="9419" y="6284"/>
                  </a:cubicBezTo>
                  <a:cubicBezTo>
                    <a:pt x="9444" y="6197"/>
                    <a:pt x="9456" y="6123"/>
                    <a:pt x="9481" y="6049"/>
                  </a:cubicBezTo>
                  <a:cubicBezTo>
                    <a:pt x="9506" y="5951"/>
                    <a:pt x="9395" y="5864"/>
                    <a:pt x="9308" y="5926"/>
                  </a:cubicBezTo>
                  <a:cubicBezTo>
                    <a:pt x="9284" y="5938"/>
                    <a:pt x="9259" y="5963"/>
                    <a:pt x="9246" y="6000"/>
                  </a:cubicBezTo>
                  <a:cubicBezTo>
                    <a:pt x="9234" y="6074"/>
                    <a:pt x="9209" y="6148"/>
                    <a:pt x="9197" y="6222"/>
                  </a:cubicBezTo>
                  <a:close/>
                  <a:moveTo>
                    <a:pt x="9382" y="5321"/>
                  </a:moveTo>
                  <a:cubicBezTo>
                    <a:pt x="9358" y="5444"/>
                    <a:pt x="9530" y="5506"/>
                    <a:pt x="9592" y="5407"/>
                  </a:cubicBezTo>
                  <a:cubicBezTo>
                    <a:pt x="9604" y="5395"/>
                    <a:pt x="9617" y="5370"/>
                    <a:pt x="9617" y="5358"/>
                  </a:cubicBezTo>
                  <a:cubicBezTo>
                    <a:pt x="9629" y="5284"/>
                    <a:pt x="9629" y="5198"/>
                    <a:pt x="9641" y="5124"/>
                  </a:cubicBezTo>
                  <a:cubicBezTo>
                    <a:pt x="9641" y="5099"/>
                    <a:pt x="9641" y="5087"/>
                    <a:pt x="9641" y="5062"/>
                  </a:cubicBezTo>
                  <a:cubicBezTo>
                    <a:pt x="9666" y="5000"/>
                    <a:pt x="9629" y="4938"/>
                    <a:pt x="9567" y="4926"/>
                  </a:cubicBezTo>
                  <a:cubicBezTo>
                    <a:pt x="9555" y="4914"/>
                    <a:pt x="9543" y="4914"/>
                    <a:pt x="9530" y="4926"/>
                  </a:cubicBezTo>
                  <a:cubicBezTo>
                    <a:pt x="9456" y="4926"/>
                    <a:pt x="9370" y="4926"/>
                    <a:pt x="9296" y="4926"/>
                  </a:cubicBezTo>
                  <a:cubicBezTo>
                    <a:pt x="9172" y="4926"/>
                    <a:pt x="9135" y="5111"/>
                    <a:pt x="9259" y="5148"/>
                  </a:cubicBezTo>
                  <a:cubicBezTo>
                    <a:pt x="9271" y="5161"/>
                    <a:pt x="9284" y="5161"/>
                    <a:pt x="9308" y="5161"/>
                  </a:cubicBezTo>
                  <a:lnTo>
                    <a:pt x="9419" y="5161"/>
                  </a:lnTo>
                  <a:cubicBezTo>
                    <a:pt x="9419" y="5222"/>
                    <a:pt x="9395" y="5272"/>
                    <a:pt x="9395" y="5333"/>
                  </a:cubicBezTo>
                  <a:close/>
                  <a:moveTo>
                    <a:pt x="9456" y="4420"/>
                  </a:moveTo>
                  <a:cubicBezTo>
                    <a:pt x="9469" y="4556"/>
                    <a:pt x="9666" y="4556"/>
                    <a:pt x="9679" y="4420"/>
                  </a:cubicBezTo>
                  <a:lnTo>
                    <a:pt x="9679" y="4358"/>
                  </a:lnTo>
                  <a:lnTo>
                    <a:pt x="9679" y="4173"/>
                  </a:lnTo>
                  <a:cubicBezTo>
                    <a:pt x="9679" y="4050"/>
                    <a:pt x="9506" y="4025"/>
                    <a:pt x="9456" y="4136"/>
                  </a:cubicBezTo>
                  <a:cubicBezTo>
                    <a:pt x="9456" y="4161"/>
                    <a:pt x="9456" y="4173"/>
                    <a:pt x="9456" y="4185"/>
                  </a:cubicBezTo>
                  <a:lnTo>
                    <a:pt x="9456" y="4420"/>
                  </a:lnTo>
                  <a:close/>
                  <a:moveTo>
                    <a:pt x="9395" y="3506"/>
                  </a:moveTo>
                  <a:cubicBezTo>
                    <a:pt x="9407" y="3642"/>
                    <a:pt x="9604" y="3642"/>
                    <a:pt x="9617" y="3506"/>
                  </a:cubicBezTo>
                  <a:lnTo>
                    <a:pt x="9617" y="3482"/>
                  </a:lnTo>
                  <a:cubicBezTo>
                    <a:pt x="9604" y="3395"/>
                    <a:pt x="9592" y="3321"/>
                    <a:pt x="9580" y="3235"/>
                  </a:cubicBezTo>
                  <a:cubicBezTo>
                    <a:pt x="9555" y="3111"/>
                    <a:pt x="9370" y="3111"/>
                    <a:pt x="9358" y="3235"/>
                  </a:cubicBezTo>
                  <a:cubicBezTo>
                    <a:pt x="9345" y="3260"/>
                    <a:pt x="9345" y="3272"/>
                    <a:pt x="9358" y="3284"/>
                  </a:cubicBezTo>
                  <a:cubicBezTo>
                    <a:pt x="9370" y="3358"/>
                    <a:pt x="9382" y="3432"/>
                    <a:pt x="9395" y="3506"/>
                  </a:cubicBezTo>
                  <a:close/>
                  <a:moveTo>
                    <a:pt x="9111" y="2692"/>
                  </a:moveTo>
                  <a:cubicBezTo>
                    <a:pt x="9197" y="2791"/>
                    <a:pt x="9358" y="2716"/>
                    <a:pt x="9321" y="2593"/>
                  </a:cubicBezTo>
                  <a:cubicBezTo>
                    <a:pt x="9308" y="2568"/>
                    <a:pt x="9308" y="2556"/>
                    <a:pt x="9296" y="2544"/>
                  </a:cubicBezTo>
                  <a:cubicBezTo>
                    <a:pt x="9234" y="2482"/>
                    <a:pt x="9172" y="2420"/>
                    <a:pt x="9098" y="2371"/>
                  </a:cubicBezTo>
                  <a:cubicBezTo>
                    <a:pt x="8987" y="2297"/>
                    <a:pt x="8851" y="2433"/>
                    <a:pt x="8938" y="2544"/>
                  </a:cubicBezTo>
                  <a:cubicBezTo>
                    <a:pt x="8950" y="2544"/>
                    <a:pt x="8963" y="2556"/>
                    <a:pt x="8975" y="2568"/>
                  </a:cubicBezTo>
                  <a:cubicBezTo>
                    <a:pt x="9024" y="2593"/>
                    <a:pt x="9074" y="2642"/>
                    <a:pt x="9111" y="2692"/>
                  </a:cubicBezTo>
                  <a:close/>
                  <a:moveTo>
                    <a:pt x="8395" y="2544"/>
                  </a:moveTo>
                  <a:cubicBezTo>
                    <a:pt x="8531" y="2507"/>
                    <a:pt x="8493" y="2309"/>
                    <a:pt x="8358" y="2321"/>
                  </a:cubicBezTo>
                  <a:cubicBezTo>
                    <a:pt x="8345" y="2321"/>
                    <a:pt x="8333" y="2321"/>
                    <a:pt x="8321" y="2321"/>
                  </a:cubicBezTo>
                  <a:cubicBezTo>
                    <a:pt x="8247" y="2346"/>
                    <a:pt x="8173" y="2383"/>
                    <a:pt x="8098" y="2420"/>
                  </a:cubicBezTo>
                  <a:cubicBezTo>
                    <a:pt x="8074" y="2433"/>
                    <a:pt x="8049" y="2445"/>
                    <a:pt x="8037" y="2470"/>
                  </a:cubicBezTo>
                  <a:cubicBezTo>
                    <a:pt x="8000" y="2568"/>
                    <a:pt x="8098" y="2679"/>
                    <a:pt x="8197" y="2630"/>
                  </a:cubicBezTo>
                  <a:cubicBezTo>
                    <a:pt x="8259" y="2593"/>
                    <a:pt x="8333" y="2568"/>
                    <a:pt x="8395" y="2544"/>
                  </a:cubicBezTo>
                  <a:close/>
                  <a:moveTo>
                    <a:pt x="7642" y="3000"/>
                  </a:moveTo>
                  <a:cubicBezTo>
                    <a:pt x="7666" y="2976"/>
                    <a:pt x="7679" y="2951"/>
                    <a:pt x="7679" y="2926"/>
                  </a:cubicBezTo>
                  <a:cubicBezTo>
                    <a:pt x="7691" y="2815"/>
                    <a:pt x="7568" y="2754"/>
                    <a:pt x="7494" y="2815"/>
                  </a:cubicBezTo>
                  <a:cubicBezTo>
                    <a:pt x="7420" y="2877"/>
                    <a:pt x="7370" y="2926"/>
                    <a:pt x="7308" y="3000"/>
                  </a:cubicBezTo>
                  <a:cubicBezTo>
                    <a:pt x="7284" y="3037"/>
                    <a:pt x="7271" y="3087"/>
                    <a:pt x="7296" y="3136"/>
                  </a:cubicBezTo>
                  <a:cubicBezTo>
                    <a:pt x="7346" y="3198"/>
                    <a:pt x="7432" y="3210"/>
                    <a:pt x="7481" y="3149"/>
                  </a:cubicBezTo>
                  <a:cubicBezTo>
                    <a:pt x="7531" y="3087"/>
                    <a:pt x="7580" y="3037"/>
                    <a:pt x="7642" y="2988"/>
                  </a:cubicBezTo>
                  <a:close/>
                  <a:moveTo>
                    <a:pt x="7259" y="3692"/>
                  </a:moveTo>
                  <a:cubicBezTo>
                    <a:pt x="7259" y="3655"/>
                    <a:pt x="7234" y="3605"/>
                    <a:pt x="7185" y="3593"/>
                  </a:cubicBezTo>
                  <a:cubicBezTo>
                    <a:pt x="7111" y="3568"/>
                    <a:pt x="7025" y="3630"/>
                    <a:pt x="7037" y="3704"/>
                  </a:cubicBezTo>
                  <a:cubicBezTo>
                    <a:pt x="7037" y="3790"/>
                    <a:pt x="7049" y="3877"/>
                    <a:pt x="7086" y="3963"/>
                  </a:cubicBezTo>
                  <a:cubicBezTo>
                    <a:pt x="7123" y="4099"/>
                    <a:pt x="7321" y="4050"/>
                    <a:pt x="7308" y="3914"/>
                  </a:cubicBezTo>
                  <a:cubicBezTo>
                    <a:pt x="7308" y="3914"/>
                    <a:pt x="7308" y="3901"/>
                    <a:pt x="7308" y="3889"/>
                  </a:cubicBezTo>
                  <a:cubicBezTo>
                    <a:pt x="7284" y="3827"/>
                    <a:pt x="7271" y="3766"/>
                    <a:pt x="7271" y="3692"/>
                  </a:cubicBezTo>
                  <a:close/>
                  <a:moveTo>
                    <a:pt x="7666" y="4408"/>
                  </a:moveTo>
                  <a:cubicBezTo>
                    <a:pt x="7568" y="4321"/>
                    <a:pt x="7420" y="4432"/>
                    <a:pt x="7481" y="4556"/>
                  </a:cubicBezTo>
                  <a:cubicBezTo>
                    <a:pt x="7481" y="4556"/>
                    <a:pt x="7494" y="4568"/>
                    <a:pt x="7506" y="4580"/>
                  </a:cubicBezTo>
                  <a:cubicBezTo>
                    <a:pt x="7555" y="4642"/>
                    <a:pt x="7617" y="4691"/>
                    <a:pt x="7679" y="4741"/>
                  </a:cubicBezTo>
                  <a:cubicBezTo>
                    <a:pt x="7802" y="4840"/>
                    <a:pt x="7950" y="4667"/>
                    <a:pt x="7839" y="4568"/>
                  </a:cubicBezTo>
                  <a:cubicBezTo>
                    <a:pt x="7778" y="4519"/>
                    <a:pt x="7728" y="4469"/>
                    <a:pt x="7666" y="4408"/>
                  </a:cubicBezTo>
                  <a:close/>
                  <a:moveTo>
                    <a:pt x="8395" y="4852"/>
                  </a:moveTo>
                  <a:cubicBezTo>
                    <a:pt x="8271" y="4815"/>
                    <a:pt x="8197" y="4988"/>
                    <a:pt x="8308" y="5062"/>
                  </a:cubicBezTo>
                  <a:cubicBezTo>
                    <a:pt x="8321" y="5062"/>
                    <a:pt x="8333" y="5074"/>
                    <a:pt x="8345" y="5074"/>
                  </a:cubicBezTo>
                  <a:cubicBezTo>
                    <a:pt x="8419" y="5099"/>
                    <a:pt x="8493" y="5111"/>
                    <a:pt x="8580" y="5124"/>
                  </a:cubicBezTo>
                  <a:cubicBezTo>
                    <a:pt x="8703" y="5136"/>
                    <a:pt x="8765" y="4963"/>
                    <a:pt x="8654" y="4901"/>
                  </a:cubicBezTo>
                  <a:cubicBezTo>
                    <a:pt x="8642" y="4901"/>
                    <a:pt x="8629" y="4889"/>
                    <a:pt x="8617" y="4889"/>
                  </a:cubicBezTo>
                  <a:cubicBezTo>
                    <a:pt x="8543" y="4877"/>
                    <a:pt x="8469" y="4864"/>
                    <a:pt x="8395" y="4852"/>
                  </a:cubicBezTo>
                  <a:close/>
                  <a:moveTo>
                    <a:pt x="10197" y="4852"/>
                  </a:moveTo>
                  <a:cubicBezTo>
                    <a:pt x="10074" y="4864"/>
                    <a:pt x="10074" y="5049"/>
                    <a:pt x="10197" y="5074"/>
                  </a:cubicBezTo>
                  <a:cubicBezTo>
                    <a:pt x="10209" y="5074"/>
                    <a:pt x="10222" y="5074"/>
                    <a:pt x="10234" y="5074"/>
                  </a:cubicBezTo>
                  <a:lnTo>
                    <a:pt x="10469" y="5037"/>
                  </a:lnTo>
                  <a:cubicBezTo>
                    <a:pt x="10592" y="5012"/>
                    <a:pt x="10592" y="4827"/>
                    <a:pt x="10469" y="4815"/>
                  </a:cubicBezTo>
                  <a:cubicBezTo>
                    <a:pt x="10456" y="4803"/>
                    <a:pt x="10431" y="4803"/>
                    <a:pt x="10419" y="4815"/>
                  </a:cubicBezTo>
                  <a:cubicBezTo>
                    <a:pt x="10345" y="4827"/>
                    <a:pt x="10271" y="4840"/>
                    <a:pt x="10197" y="4852"/>
                  </a:cubicBezTo>
                  <a:close/>
                  <a:moveTo>
                    <a:pt x="11098" y="4667"/>
                  </a:moveTo>
                  <a:cubicBezTo>
                    <a:pt x="11012" y="4691"/>
                    <a:pt x="10975" y="4803"/>
                    <a:pt x="11049" y="4864"/>
                  </a:cubicBezTo>
                  <a:cubicBezTo>
                    <a:pt x="11073" y="4889"/>
                    <a:pt x="11123" y="4901"/>
                    <a:pt x="11160" y="4901"/>
                  </a:cubicBezTo>
                  <a:lnTo>
                    <a:pt x="11382" y="4840"/>
                  </a:lnTo>
                  <a:cubicBezTo>
                    <a:pt x="11518" y="4803"/>
                    <a:pt x="11493" y="4593"/>
                    <a:pt x="11345" y="4605"/>
                  </a:cubicBezTo>
                  <a:lnTo>
                    <a:pt x="11320" y="4605"/>
                  </a:lnTo>
                  <a:lnTo>
                    <a:pt x="11098" y="4667"/>
                  </a:lnTo>
                  <a:close/>
                  <a:moveTo>
                    <a:pt x="11987" y="4408"/>
                  </a:moveTo>
                  <a:cubicBezTo>
                    <a:pt x="11851" y="4457"/>
                    <a:pt x="11888" y="4642"/>
                    <a:pt x="12024" y="4642"/>
                  </a:cubicBezTo>
                  <a:cubicBezTo>
                    <a:pt x="12036" y="4642"/>
                    <a:pt x="12049" y="4642"/>
                    <a:pt x="12061" y="4642"/>
                  </a:cubicBezTo>
                  <a:lnTo>
                    <a:pt x="12283" y="4556"/>
                  </a:lnTo>
                  <a:cubicBezTo>
                    <a:pt x="12394" y="4519"/>
                    <a:pt x="12369" y="4334"/>
                    <a:pt x="12246" y="4334"/>
                  </a:cubicBezTo>
                  <a:cubicBezTo>
                    <a:pt x="12221" y="4334"/>
                    <a:pt x="12209" y="4334"/>
                    <a:pt x="12197" y="4346"/>
                  </a:cubicBezTo>
                  <a:lnTo>
                    <a:pt x="11987" y="4420"/>
                  </a:lnTo>
                  <a:close/>
                  <a:moveTo>
                    <a:pt x="12839" y="4074"/>
                  </a:moveTo>
                  <a:cubicBezTo>
                    <a:pt x="12727" y="4124"/>
                    <a:pt x="12764" y="4296"/>
                    <a:pt x="12888" y="4296"/>
                  </a:cubicBezTo>
                  <a:cubicBezTo>
                    <a:pt x="12900" y="4296"/>
                    <a:pt x="12913" y="4296"/>
                    <a:pt x="12925" y="4284"/>
                  </a:cubicBezTo>
                  <a:lnTo>
                    <a:pt x="13147" y="4185"/>
                  </a:lnTo>
                  <a:cubicBezTo>
                    <a:pt x="13258" y="4136"/>
                    <a:pt x="13209" y="3951"/>
                    <a:pt x="13085" y="3963"/>
                  </a:cubicBezTo>
                  <a:cubicBezTo>
                    <a:pt x="13073" y="3963"/>
                    <a:pt x="13061" y="3976"/>
                    <a:pt x="13048" y="3976"/>
                  </a:cubicBezTo>
                  <a:close/>
                  <a:moveTo>
                    <a:pt x="13653" y="3655"/>
                  </a:moveTo>
                  <a:cubicBezTo>
                    <a:pt x="13542" y="3729"/>
                    <a:pt x="13604" y="3889"/>
                    <a:pt x="13727" y="3877"/>
                  </a:cubicBezTo>
                  <a:cubicBezTo>
                    <a:pt x="13740" y="3877"/>
                    <a:pt x="13752" y="3864"/>
                    <a:pt x="13764" y="3864"/>
                  </a:cubicBezTo>
                  <a:cubicBezTo>
                    <a:pt x="13838" y="3827"/>
                    <a:pt x="13900" y="3778"/>
                    <a:pt x="13974" y="3741"/>
                  </a:cubicBezTo>
                  <a:cubicBezTo>
                    <a:pt x="14098" y="3655"/>
                    <a:pt x="13987" y="3457"/>
                    <a:pt x="13851" y="3544"/>
                  </a:cubicBezTo>
                  <a:close/>
                  <a:moveTo>
                    <a:pt x="14419" y="3161"/>
                  </a:moveTo>
                  <a:cubicBezTo>
                    <a:pt x="14320" y="3235"/>
                    <a:pt x="14394" y="3395"/>
                    <a:pt x="14517" y="3371"/>
                  </a:cubicBezTo>
                  <a:cubicBezTo>
                    <a:pt x="14530" y="3371"/>
                    <a:pt x="14554" y="3358"/>
                    <a:pt x="14567" y="3358"/>
                  </a:cubicBezTo>
                  <a:cubicBezTo>
                    <a:pt x="14628" y="3309"/>
                    <a:pt x="14690" y="3260"/>
                    <a:pt x="14752" y="3210"/>
                  </a:cubicBezTo>
                  <a:cubicBezTo>
                    <a:pt x="14826" y="3149"/>
                    <a:pt x="14801" y="3013"/>
                    <a:pt x="14690" y="3000"/>
                  </a:cubicBezTo>
                  <a:cubicBezTo>
                    <a:pt x="14665" y="3000"/>
                    <a:pt x="14628" y="3013"/>
                    <a:pt x="14604" y="3025"/>
                  </a:cubicBezTo>
                  <a:close/>
                  <a:moveTo>
                    <a:pt x="15135" y="2581"/>
                  </a:moveTo>
                  <a:cubicBezTo>
                    <a:pt x="15097" y="2605"/>
                    <a:pt x="15085" y="2655"/>
                    <a:pt x="15097" y="2692"/>
                  </a:cubicBezTo>
                  <a:cubicBezTo>
                    <a:pt x="15110" y="2778"/>
                    <a:pt x="15221" y="2815"/>
                    <a:pt x="15295" y="2754"/>
                  </a:cubicBezTo>
                  <a:cubicBezTo>
                    <a:pt x="15344" y="2704"/>
                    <a:pt x="15406" y="2642"/>
                    <a:pt x="15455" y="2593"/>
                  </a:cubicBezTo>
                  <a:cubicBezTo>
                    <a:pt x="15579" y="2482"/>
                    <a:pt x="15418" y="2309"/>
                    <a:pt x="15307" y="2420"/>
                  </a:cubicBezTo>
                  <a:cubicBezTo>
                    <a:pt x="15246" y="2470"/>
                    <a:pt x="15196" y="2531"/>
                    <a:pt x="15135" y="2581"/>
                  </a:cubicBezTo>
                  <a:close/>
                  <a:moveTo>
                    <a:pt x="15752" y="1926"/>
                  </a:moveTo>
                  <a:cubicBezTo>
                    <a:pt x="15715" y="1951"/>
                    <a:pt x="15715" y="2001"/>
                    <a:pt x="15739" y="2050"/>
                  </a:cubicBezTo>
                  <a:cubicBezTo>
                    <a:pt x="15776" y="2124"/>
                    <a:pt x="15875" y="2124"/>
                    <a:pt x="15925" y="2062"/>
                  </a:cubicBezTo>
                  <a:cubicBezTo>
                    <a:pt x="15974" y="2001"/>
                    <a:pt x="16023" y="1939"/>
                    <a:pt x="16073" y="1877"/>
                  </a:cubicBezTo>
                  <a:cubicBezTo>
                    <a:pt x="16134" y="1778"/>
                    <a:pt x="16023" y="1655"/>
                    <a:pt x="15925" y="1717"/>
                  </a:cubicBezTo>
                  <a:cubicBezTo>
                    <a:pt x="15912" y="1717"/>
                    <a:pt x="15900" y="1729"/>
                    <a:pt x="15900" y="1741"/>
                  </a:cubicBezTo>
                  <a:cubicBezTo>
                    <a:pt x="15850" y="1803"/>
                    <a:pt x="15801" y="1865"/>
                    <a:pt x="15752" y="1926"/>
                  </a:cubicBezTo>
                  <a:close/>
                  <a:moveTo>
                    <a:pt x="16270" y="1173"/>
                  </a:moveTo>
                  <a:cubicBezTo>
                    <a:pt x="16159" y="1285"/>
                    <a:pt x="16332" y="1445"/>
                    <a:pt x="16443" y="1322"/>
                  </a:cubicBezTo>
                  <a:cubicBezTo>
                    <a:pt x="16455" y="1322"/>
                    <a:pt x="16455" y="1309"/>
                    <a:pt x="16468" y="1297"/>
                  </a:cubicBezTo>
                  <a:lnTo>
                    <a:pt x="16492" y="1248"/>
                  </a:lnTo>
                  <a:lnTo>
                    <a:pt x="16542" y="1149"/>
                  </a:lnTo>
                  <a:lnTo>
                    <a:pt x="16579" y="1087"/>
                  </a:lnTo>
                  <a:cubicBezTo>
                    <a:pt x="16653" y="964"/>
                    <a:pt x="16480" y="853"/>
                    <a:pt x="16394" y="951"/>
                  </a:cubicBezTo>
                  <a:cubicBezTo>
                    <a:pt x="16381" y="964"/>
                    <a:pt x="16381" y="976"/>
                    <a:pt x="16381" y="976"/>
                  </a:cubicBezTo>
                  <a:lnTo>
                    <a:pt x="16344" y="1038"/>
                  </a:lnTo>
                  <a:lnTo>
                    <a:pt x="16295" y="1136"/>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10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035" name="Shape 3035"/>
        <p:cNvGrpSpPr/>
        <p:nvPr/>
      </p:nvGrpSpPr>
      <p:grpSpPr>
        <a:xfrm>
          <a:off x="0" y="0"/>
          <a:ext cx="0" cy="0"/>
          <a:chOff x="0" y="0"/>
          <a:chExt cx="0" cy="0"/>
        </a:xfrm>
      </p:grpSpPr>
      <p:sp>
        <p:nvSpPr>
          <p:cNvPr id="3036" name="Google Shape;3036;g26dd3229cbd_0_6174"/>
          <p:cNvSpPr/>
          <p:nvPr/>
        </p:nvSpPr>
        <p:spPr>
          <a:xfrm>
            <a:off x="716575" y="0"/>
            <a:ext cx="8579795" cy="5143484"/>
          </a:xfrm>
          <a:custGeom>
            <a:rect b="b" l="l" r="r" t="t"/>
            <a:pathLst>
              <a:path extrusionOk="0" h="78770" w="128517">
                <a:moveTo>
                  <a:pt x="35" y="1"/>
                </a:moveTo>
                <a:lnTo>
                  <a:pt x="0" y="78769"/>
                </a:lnTo>
                <a:lnTo>
                  <a:pt x="128517" y="78769"/>
                </a:lnTo>
                <a:cubicBezTo>
                  <a:pt x="61260" y="76442"/>
                  <a:pt x="7739" y="332"/>
                  <a:pt x="7739" y="332"/>
                </a:cubicBezTo>
                <a:lnTo>
                  <a:pt x="35" y="1"/>
                </a:lnTo>
                <a:close/>
              </a:path>
            </a:pathLst>
          </a:custGeom>
          <a:solidFill>
            <a:srgbClr val="B0D5F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37" name="Google Shape;3037;g26dd3229cbd_0_6174"/>
          <p:cNvSpPr/>
          <p:nvPr/>
        </p:nvSpPr>
        <p:spPr>
          <a:xfrm>
            <a:off x="1754550" y="1135650"/>
            <a:ext cx="5634900" cy="2872200"/>
          </a:xfrm>
          <a:prstGeom prst="plaque">
            <a:avLst>
              <a:gd fmla="val 11691" name="adj"/>
            </a:avLst>
          </a:prstGeom>
          <a:solidFill>
            <a:srgbClr val="FFFFFF"/>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3038" name="Google Shape;3038;g26dd3229cbd_0_6174"/>
          <p:cNvCxnSpPr/>
          <p:nvPr/>
        </p:nvCxnSpPr>
        <p:spPr>
          <a:xfrm>
            <a:off x="2572800" y="3116850"/>
            <a:ext cx="3998400" cy="0"/>
          </a:xfrm>
          <a:prstGeom prst="straightConnector1">
            <a:avLst/>
          </a:prstGeom>
          <a:noFill/>
          <a:ln cap="flat" cmpd="sng" w="19050">
            <a:solidFill>
              <a:schemeClr val="dk2"/>
            </a:solidFill>
            <a:prstDash val="solid"/>
            <a:round/>
            <a:headEnd len="sm" w="sm" type="none"/>
            <a:tailEnd len="sm" w="sm" type="none"/>
          </a:ln>
        </p:spPr>
      </p:cxnSp>
      <p:cxnSp>
        <p:nvCxnSpPr>
          <p:cNvPr id="3039" name="Google Shape;3039;g26dd3229cbd_0_6174"/>
          <p:cNvCxnSpPr/>
          <p:nvPr/>
        </p:nvCxnSpPr>
        <p:spPr>
          <a:xfrm>
            <a:off x="2572800" y="2222750"/>
            <a:ext cx="3998400" cy="0"/>
          </a:xfrm>
          <a:prstGeom prst="straightConnector1">
            <a:avLst/>
          </a:prstGeom>
          <a:noFill/>
          <a:ln cap="flat" cmpd="sng" w="19050">
            <a:solidFill>
              <a:schemeClr val="dk2"/>
            </a:solidFill>
            <a:prstDash val="solid"/>
            <a:round/>
            <a:headEnd len="sm" w="sm" type="none"/>
            <a:tailEnd len="sm" w="sm" type="none"/>
          </a:ln>
        </p:spPr>
      </p:cxnSp>
      <p:grpSp>
        <p:nvGrpSpPr>
          <p:cNvPr id="3040" name="Google Shape;3040;g26dd3229cbd_0_6174"/>
          <p:cNvGrpSpPr/>
          <p:nvPr/>
        </p:nvGrpSpPr>
        <p:grpSpPr>
          <a:xfrm rot="697126">
            <a:off x="8280187" y="-46678"/>
            <a:ext cx="1305393" cy="1346461"/>
            <a:chOff x="1492000" y="427450"/>
            <a:chExt cx="1188000" cy="1225375"/>
          </a:xfrm>
        </p:grpSpPr>
        <p:sp>
          <p:nvSpPr>
            <p:cNvPr id="3041" name="Google Shape;3041;g26dd3229cbd_0_6174"/>
            <p:cNvSpPr/>
            <p:nvPr/>
          </p:nvSpPr>
          <p:spPr>
            <a:xfrm>
              <a:off x="1492000" y="427450"/>
              <a:ext cx="1188000" cy="1225375"/>
            </a:xfrm>
            <a:custGeom>
              <a:rect b="b" l="l" r="r" t="t"/>
              <a:pathLst>
                <a:path extrusionOk="0" h="49015" w="47520">
                  <a:moveTo>
                    <a:pt x="44863" y="698"/>
                  </a:moveTo>
                  <a:lnTo>
                    <a:pt x="44863" y="698"/>
                  </a:lnTo>
                  <a:cubicBezTo>
                    <a:pt x="45260" y="745"/>
                    <a:pt x="45657" y="763"/>
                    <a:pt x="46048" y="763"/>
                  </a:cubicBezTo>
                  <a:cubicBezTo>
                    <a:pt x="46274" y="763"/>
                    <a:pt x="46497" y="757"/>
                    <a:pt x="46717" y="748"/>
                  </a:cubicBezTo>
                  <a:lnTo>
                    <a:pt x="46717" y="748"/>
                  </a:lnTo>
                  <a:cubicBezTo>
                    <a:pt x="46667" y="8567"/>
                    <a:pt x="46617" y="16387"/>
                    <a:pt x="46642" y="24207"/>
                  </a:cubicBezTo>
                  <a:cubicBezTo>
                    <a:pt x="46667" y="32076"/>
                    <a:pt x="46366" y="40046"/>
                    <a:pt x="46868" y="47891"/>
                  </a:cubicBezTo>
                  <a:cubicBezTo>
                    <a:pt x="46818" y="47891"/>
                    <a:pt x="46792" y="47866"/>
                    <a:pt x="46767" y="47866"/>
                  </a:cubicBezTo>
                  <a:cubicBezTo>
                    <a:pt x="39987" y="48053"/>
                    <a:pt x="33211" y="48100"/>
                    <a:pt x="26436" y="48100"/>
                  </a:cubicBezTo>
                  <a:cubicBezTo>
                    <a:pt x="19684" y="48100"/>
                    <a:pt x="12934" y="48054"/>
                    <a:pt x="6180" y="48054"/>
                  </a:cubicBezTo>
                  <a:cubicBezTo>
                    <a:pt x="4304" y="48054"/>
                    <a:pt x="2428" y="48057"/>
                    <a:pt x="552" y="48066"/>
                  </a:cubicBezTo>
                  <a:cubicBezTo>
                    <a:pt x="802" y="38116"/>
                    <a:pt x="1203" y="28066"/>
                    <a:pt x="1203" y="18066"/>
                  </a:cubicBezTo>
                  <a:cubicBezTo>
                    <a:pt x="1203" y="12452"/>
                    <a:pt x="1078" y="6863"/>
                    <a:pt x="727" y="1299"/>
                  </a:cubicBezTo>
                  <a:lnTo>
                    <a:pt x="752" y="1299"/>
                  </a:lnTo>
                  <a:cubicBezTo>
                    <a:pt x="1098" y="1362"/>
                    <a:pt x="1492" y="1415"/>
                    <a:pt x="1880" y="1415"/>
                  </a:cubicBezTo>
                  <a:cubicBezTo>
                    <a:pt x="2112" y="1415"/>
                    <a:pt x="2341" y="1396"/>
                    <a:pt x="2557" y="1349"/>
                  </a:cubicBezTo>
                  <a:lnTo>
                    <a:pt x="2557" y="1349"/>
                  </a:lnTo>
                  <a:cubicBezTo>
                    <a:pt x="2406" y="1650"/>
                    <a:pt x="2406" y="2051"/>
                    <a:pt x="2582" y="2377"/>
                  </a:cubicBezTo>
                  <a:cubicBezTo>
                    <a:pt x="2901" y="2970"/>
                    <a:pt x="3636" y="3314"/>
                    <a:pt x="4314" y="3314"/>
                  </a:cubicBezTo>
                  <a:cubicBezTo>
                    <a:pt x="4381" y="3314"/>
                    <a:pt x="4447" y="3311"/>
                    <a:pt x="4512" y="3304"/>
                  </a:cubicBezTo>
                  <a:cubicBezTo>
                    <a:pt x="5740" y="3229"/>
                    <a:pt x="6316" y="1700"/>
                    <a:pt x="5539" y="873"/>
                  </a:cubicBezTo>
                  <a:lnTo>
                    <a:pt x="5539" y="873"/>
                  </a:lnTo>
                  <a:cubicBezTo>
                    <a:pt x="5943" y="910"/>
                    <a:pt x="6360" y="933"/>
                    <a:pt x="6771" y="933"/>
                  </a:cubicBezTo>
                  <a:cubicBezTo>
                    <a:pt x="6921" y="933"/>
                    <a:pt x="7071" y="930"/>
                    <a:pt x="7218" y="923"/>
                  </a:cubicBezTo>
                  <a:lnTo>
                    <a:pt x="7218" y="923"/>
                  </a:lnTo>
                  <a:cubicBezTo>
                    <a:pt x="6918" y="1199"/>
                    <a:pt x="6742" y="1700"/>
                    <a:pt x="6792" y="2101"/>
                  </a:cubicBezTo>
                  <a:cubicBezTo>
                    <a:pt x="6842" y="2778"/>
                    <a:pt x="7344" y="3254"/>
                    <a:pt x="7995" y="3354"/>
                  </a:cubicBezTo>
                  <a:cubicBezTo>
                    <a:pt x="8078" y="3367"/>
                    <a:pt x="8161" y="3373"/>
                    <a:pt x="8244" y="3373"/>
                  </a:cubicBezTo>
                  <a:cubicBezTo>
                    <a:pt x="8813" y="3373"/>
                    <a:pt x="9362" y="3077"/>
                    <a:pt x="9624" y="2552"/>
                  </a:cubicBezTo>
                  <a:cubicBezTo>
                    <a:pt x="9850" y="2076"/>
                    <a:pt x="9850" y="1475"/>
                    <a:pt x="9599" y="998"/>
                  </a:cubicBezTo>
                  <a:cubicBezTo>
                    <a:pt x="10025" y="998"/>
                    <a:pt x="10451" y="973"/>
                    <a:pt x="10903" y="898"/>
                  </a:cubicBezTo>
                  <a:lnTo>
                    <a:pt x="10903" y="898"/>
                  </a:lnTo>
                  <a:cubicBezTo>
                    <a:pt x="10652" y="1149"/>
                    <a:pt x="10527" y="1500"/>
                    <a:pt x="10552" y="1876"/>
                  </a:cubicBezTo>
                  <a:cubicBezTo>
                    <a:pt x="10627" y="2527"/>
                    <a:pt x="11178" y="3029"/>
                    <a:pt x="11830" y="3104"/>
                  </a:cubicBezTo>
                  <a:cubicBezTo>
                    <a:pt x="11905" y="3116"/>
                    <a:pt x="11981" y="3122"/>
                    <a:pt x="12056" y="3122"/>
                  </a:cubicBezTo>
                  <a:cubicBezTo>
                    <a:pt x="12607" y="3122"/>
                    <a:pt x="13138" y="2806"/>
                    <a:pt x="13359" y="2277"/>
                  </a:cubicBezTo>
                  <a:cubicBezTo>
                    <a:pt x="13559" y="1826"/>
                    <a:pt x="13509" y="1299"/>
                    <a:pt x="13258" y="898"/>
                  </a:cubicBezTo>
                  <a:cubicBezTo>
                    <a:pt x="13576" y="898"/>
                    <a:pt x="13904" y="909"/>
                    <a:pt x="14237" y="909"/>
                  </a:cubicBezTo>
                  <a:cubicBezTo>
                    <a:pt x="14403" y="909"/>
                    <a:pt x="14570" y="907"/>
                    <a:pt x="14737" y="898"/>
                  </a:cubicBezTo>
                  <a:lnTo>
                    <a:pt x="14737" y="898"/>
                  </a:lnTo>
                  <a:cubicBezTo>
                    <a:pt x="14273" y="1850"/>
                    <a:pt x="14626" y="3103"/>
                    <a:pt x="15816" y="3103"/>
                  </a:cubicBezTo>
                  <a:cubicBezTo>
                    <a:pt x="15911" y="3103"/>
                    <a:pt x="16010" y="3095"/>
                    <a:pt x="16116" y="3079"/>
                  </a:cubicBezTo>
                  <a:cubicBezTo>
                    <a:pt x="17268" y="2928"/>
                    <a:pt x="17644" y="1625"/>
                    <a:pt x="17093" y="798"/>
                  </a:cubicBezTo>
                  <a:lnTo>
                    <a:pt x="17093" y="798"/>
                  </a:lnTo>
                  <a:cubicBezTo>
                    <a:pt x="17569" y="823"/>
                    <a:pt x="18070" y="823"/>
                    <a:pt x="18572" y="823"/>
                  </a:cubicBezTo>
                  <a:cubicBezTo>
                    <a:pt x="18183" y="1796"/>
                    <a:pt x="18761" y="2957"/>
                    <a:pt x="19917" y="2957"/>
                  </a:cubicBezTo>
                  <a:cubicBezTo>
                    <a:pt x="19952" y="2957"/>
                    <a:pt x="19989" y="2956"/>
                    <a:pt x="20025" y="2953"/>
                  </a:cubicBezTo>
                  <a:cubicBezTo>
                    <a:pt x="21103" y="2878"/>
                    <a:pt x="21604" y="1775"/>
                    <a:pt x="21203" y="898"/>
                  </a:cubicBezTo>
                  <a:lnTo>
                    <a:pt x="21203" y="898"/>
                  </a:lnTo>
                  <a:cubicBezTo>
                    <a:pt x="21579" y="923"/>
                    <a:pt x="21930" y="923"/>
                    <a:pt x="22306" y="923"/>
                  </a:cubicBezTo>
                  <a:cubicBezTo>
                    <a:pt x="21963" y="1782"/>
                    <a:pt x="22460" y="2905"/>
                    <a:pt x="23492" y="2905"/>
                  </a:cubicBezTo>
                  <a:cubicBezTo>
                    <a:pt x="23514" y="2905"/>
                    <a:pt x="23536" y="2904"/>
                    <a:pt x="23559" y="2903"/>
                  </a:cubicBezTo>
                  <a:cubicBezTo>
                    <a:pt x="24436" y="2878"/>
                    <a:pt x="25339" y="1775"/>
                    <a:pt x="25013" y="1024"/>
                  </a:cubicBezTo>
                  <a:cubicBezTo>
                    <a:pt x="25489" y="998"/>
                    <a:pt x="25940" y="998"/>
                    <a:pt x="26391" y="923"/>
                  </a:cubicBezTo>
                  <a:lnTo>
                    <a:pt x="26391" y="923"/>
                  </a:lnTo>
                  <a:cubicBezTo>
                    <a:pt x="26141" y="1450"/>
                    <a:pt x="25990" y="2001"/>
                    <a:pt x="26391" y="2502"/>
                  </a:cubicBezTo>
                  <a:cubicBezTo>
                    <a:pt x="26730" y="2921"/>
                    <a:pt x="27291" y="3117"/>
                    <a:pt x="27809" y="3117"/>
                  </a:cubicBezTo>
                  <a:cubicBezTo>
                    <a:pt x="27942" y="3117"/>
                    <a:pt x="28073" y="3104"/>
                    <a:pt x="28196" y="3079"/>
                  </a:cubicBezTo>
                  <a:cubicBezTo>
                    <a:pt x="29173" y="2828"/>
                    <a:pt x="29675" y="1625"/>
                    <a:pt x="29073" y="923"/>
                  </a:cubicBezTo>
                  <a:lnTo>
                    <a:pt x="30226" y="923"/>
                  </a:lnTo>
                  <a:cubicBezTo>
                    <a:pt x="29910" y="1969"/>
                    <a:pt x="30584" y="3132"/>
                    <a:pt x="31769" y="3132"/>
                  </a:cubicBezTo>
                  <a:cubicBezTo>
                    <a:pt x="31806" y="3132"/>
                    <a:pt x="31843" y="3131"/>
                    <a:pt x="31880" y="3129"/>
                  </a:cubicBezTo>
                  <a:cubicBezTo>
                    <a:pt x="33108" y="3029"/>
                    <a:pt x="33685" y="1750"/>
                    <a:pt x="33208" y="773"/>
                  </a:cubicBezTo>
                  <a:lnTo>
                    <a:pt x="33208" y="773"/>
                  </a:lnTo>
                  <a:cubicBezTo>
                    <a:pt x="33559" y="798"/>
                    <a:pt x="33885" y="823"/>
                    <a:pt x="34236" y="848"/>
                  </a:cubicBezTo>
                  <a:cubicBezTo>
                    <a:pt x="33885" y="1800"/>
                    <a:pt x="34436" y="2928"/>
                    <a:pt x="35589" y="2928"/>
                  </a:cubicBezTo>
                  <a:cubicBezTo>
                    <a:pt x="35602" y="2929"/>
                    <a:pt x="35614" y="2929"/>
                    <a:pt x="35626" y="2929"/>
                  </a:cubicBezTo>
                  <a:cubicBezTo>
                    <a:pt x="36682" y="2929"/>
                    <a:pt x="37315" y="1865"/>
                    <a:pt x="37018" y="973"/>
                  </a:cubicBezTo>
                  <a:cubicBezTo>
                    <a:pt x="37319" y="948"/>
                    <a:pt x="37645" y="923"/>
                    <a:pt x="37945" y="898"/>
                  </a:cubicBezTo>
                  <a:lnTo>
                    <a:pt x="37945" y="898"/>
                  </a:lnTo>
                  <a:cubicBezTo>
                    <a:pt x="37695" y="1775"/>
                    <a:pt x="38221" y="2753"/>
                    <a:pt x="39274" y="2803"/>
                  </a:cubicBezTo>
                  <a:cubicBezTo>
                    <a:pt x="39298" y="2804"/>
                    <a:pt x="39323" y="2805"/>
                    <a:pt x="39347" y="2805"/>
                  </a:cubicBezTo>
                  <a:cubicBezTo>
                    <a:pt x="40334" y="2805"/>
                    <a:pt x="40996" y="1829"/>
                    <a:pt x="40727" y="948"/>
                  </a:cubicBezTo>
                  <a:lnTo>
                    <a:pt x="40727" y="948"/>
                  </a:lnTo>
                  <a:cubicBezTo>
                    <a:pt x="41028" y="1024"/>
                    <a:pt x="41329" y="1049"/>
                    <a:pt x="41630" y="1074"/>
                  </a:cubicBezTo>
                  <a:cubicBezTo>
                    <a:pt x="41228" y="1800"/>
                    <a:pt x="41880" y="2928"/>
                    <a:pt x="42858" y="3079"/>
                  </a:cubicBezTo>
                  <a:cubicBezTo>
                    <a:pt x="42948" y="3092"/>
                    <a:pt x="43038" y="3099"/>
                    <a:pt x="43126" y="3099"/>
                  </a:cubicBezTo>
                  <a:cubicBezTo>
                    <a:pt x="44355" y="3099"/>
                    <a:pt x="45307" y="1844"/>
                    <a:pt x="44863" y="698"/>
                  </a:cubicBezTo>
                  <a:close/>
                  <a:moveTo>
                    <a:pt x="47088" y="0"/>
                  </a:moveTo>
                  <a:cubicBezTo>
                    <a:pt x="46975" y="0"/>
                    <a:pt x="46861" y="48"/>
                    <a:pt x="46792" y="146"/>
                  </a:cubicBezTo>
                  <a:cubicBezTo>
                    <a:pt x="46603" y="146"/>
                    <a:pt x="46411" y="145"/>
                    <a:pt x="46218" y="145"/>
                  </a:cubicBezTo>
                  <a:cubicBezTo>
                    <a:pt x="45543" y="145"/>
                    <a:pt x="44854" y="160"/>
                    <a:pt x="44211" y="297"/>
                  </a:cubicBezTo>
                  <a:cubicBezTo>
                    <a:pt x="44061" y="347"/>
                    <a:pt x="44061" y="572"/>
                    <a:pt x="44211" y="597"/>
                  </a:cubicBezTo>
                  <a:lnTo>
                    <a:pt x="44286" y="597"/>
                  </a:lnTo>
                  <a:cubicBezTo>
                    <a:pt x="44462" y="1199"/>
                    <a:pt x="44512" y="1851"/>
                    <a:pt x="43935" y="2277"/>
                  </a:cubicBezTo>
                  <a:cubicBezTo>
                    <a:pt x="43706" y="2437"/>
                    <a:pt x="43435" y="2556"/>
                    <a:pt x="43161" y="2556"/>
                  </a:cubicBezTo>
                  <a:cubicBezTo>
                    <a:pt x="43135" y="2556"/>
                    <a:pt x="43109" y="2555"/>
                    <a:pt x="43083" y="2552"/>
                  </a:cubicBezTo>
                  <a:cubicBezTo>
                    <a:pt x="42908" y="2502"/>
                    <a:pt x="42757" y="2452"/>
                    <a:pt x="42582" y="2427"/>
                  </a:cubicBezTo>
                  <a:cubicBezTo>
                    <a:pt x="41980" y="2126"/>
                    <a:pt x="41955" y="1675"/>
                    <a:pt x="42482" y="1099"/>
                  </a:cubicBezTo>
                  <a:cubicBezTo>
                    <a:pt x="42807" y="998"/>
                    <a:pt x="42732" y="547"/>
                    <a:pt x="42406" y="522"/>
                  </a:cubicBezTo>
                  <a:cubicBezTo>
                    <a:pt x="42002" y="490"/>
                    <a:pt x="41577" y="437"/>
                    <a:pt x="41158" y="437"/>
                  </a:cubicBezTo>
                  <a:cubicBezTo>
                    <a:pt x="40927" y="437"/>
                    <a:pt x="40699" y="453"/>
                    <a:pt x="40477" y="497"/>
                  </a:cubicBezTo>
                  <a:cubicBezTo>
                    <a:pt x="40451" y="489"/>
                    <a:pt x="40422" y="484"/>
                    <a:pt x="40393" y="484"/>
                  </a:cubicBezTo>
                  <a:cubicBezTo>
                    <a:pt x="40251" y="484"/>
                    <a:pt x="40093" y="582"/>
                    <a:pt x="40176" y="748"/>
                  </a:cubicBezTo>
                  <a:cubicBezTo>
                    <a:pt x="40426" y="1399"/>
                    <a:pt x="40226" y="2277"/>
                    <a:pt x="39374" y="2302"/>
                  </a:cubicBezTo>
                  <a:cubicBezTo>
                    <a:pt x="39362" y="2302"/>
                    <a:pt x="39351" y="2302"/>
                    <a:pt x="39340" y="2302"/>
                  </a:cubicBezTo>
                  <a:cubicBezTo>
                    <a:pt x="38464" y="2302"/>
                    <a:pt x="38177" y="1341"/>
                    <a:pt x="38622" y="698"/>
                  </a:cubicBezTo>
                  <a:cubicBezTo>
                    <a:pt x="38722" y="547"/>
                    <a:pt x="38597" y="297"/>
                    <a:pt x="38396" y="297"/>
                  </a:cubicBezTo>
                  <a:cubicBezTo>
                    <a:pt x="37845" y="372"/>
                    <a:pt x="37319" y="447"/>
                    <a:pt x="36792" y="572"/>
                  </a:cubicBezTo>
                  <a:cubicBezTo>
                    <a:pt x="36767" y="547"/>
                    <a:pt x="36742" y="522"/>
                    <a:pt x="36717" y="472"/>
                  </a:cubicBezTo>
                  <a:cubicBezTo>
                    <a:pt x="36687" y="435"/>
                    <a:pt x="36647" y="420"/>
                    <a:pt x="36606" y="420"/>
                  </a:cubicBezTo>
                  <a:cubicBezTo>
                    <a:pt x="36478" y="420"/>
                    <a:pt x="36335" y="571"/>
                    <a:pt x="36391" y="723"/>
                  </a:cubicBezTo>
                  <a:cubicBezTo>
                    <a:pt x="36341" y="798"/>
                    <a:pt x="36391" y="948"/>
                    <a:pt x="36492" y="973"/>
                  </a:cubicBezTo>
                  <a:cubicBezTo>
                    <a:pt x="36735" y="1630"/>
                    <a:pt x="36459" y="2429"/>
                    <a:pt x="35662" y="2429"/>
                  </a:cubicBezTo>
                  <a:cubicBezTo>
                    <a:pt x="35638" y="2429"/>
                    <a:pt x="35614" y="2429"/>
                    <a:pt x="35589" y="2427"/>
                  </a:cubicBezTo>
                  <a:cubicBezTo>
                    <a:pt x="34687" y="2402"/>
                    <a:pt x="34436" y="1374"/>
                    <a:pt x="34913" y="723"/>
                  </a:cubicBezTo>
                  <a:cubicBezTo>
                    <a:pt x="35063" y="572"/>
                    <a:pt x="34888" y="322"/>
                    <a:pt x="34687" y="322"/>
                  </a:cubicBezTo>
                  <a:cubicBezTo>
                    <a:pt x="34086" y="322"/>
                    <a:pt x="33509" y="322"/>
                    <a:pt x="32908" y="347"/>
                  </a:cubicBezTo>
                  <a:cubicBezTo>
                    <a:pt x="32873" y="312"/>
                    <a:pt x="32831" y="298"/>
                    <a:pt x="32787" y="298"/>
                  </a:cubicBezTo>
                  <a:cubicBezTo>
                    <a:pt x="32641" y="298"/>
                    <a:pt x="32485" y="462"/>
                    <a:pt x="32582" y="597"/>
                  </a:cubicBezTo>
                  <a:cubicBezTo>
                    <a:pt x="33098" y="1359"/>
                    <a:pt x="32867" y="2554"/>
                    <a:pt x="31843" y="2554"/>
                  </a:cubicBezTo>
                  <a:cubicBezTo>
                    <a:pt x="31822" y="2554"/>
                    <a:pt x="31801" y="2553"/>
                    <a:pt x="31780" y="2552"/>
                  </a:cubicBezTo>
                  <a:cubicBezTo>
                    <a:pt x="30827" y="2527"/>
                    <a:pt x="30477" y="1550"/>
                    <a:pt x="30878" y="798"/>
                  </a:cubicBezTo>
                  <a:cubicBezTo>
                    <a:pt x="31003" y="623"/>
                    <a:pt x="30853" y="397"/>
                    <a:pt x="30652" y="397"/>
                  </a:cubicBezTo>
                  <a:cubicBezTo>
                    <a:pt x="29975" y="397"/>
                    <a:pt x="29374" y="497"/>
                    <a:pt x="28722" y="648"/>
                  </a:cubicBezTo>
                  <a:cubicBezTo>
                    <a:pt x="28697" y="623"/>
                    <a:pt x="28647" y="597"/>
                    <a:pt x="28622" y="572"/>
                  </a:cubicBezTo>
                  <a:cubicBezTo>
                    <a:pt x="28590" y="561"/>
                    <a:pt x="28559" y="556"/>
                    <a:pt x="28528" y="556"/>
                  </a:cubicBezTo>
                  <a:cubicBezTo>
                    <a:pt x="28295" y="556"/>
                    <a:pt x="28127" y="863"/>
                    <a:pt x="28371" y="973"/>
                  </a:cubicBezTo>
                  <a:cubicBezTo>
                    <a:pt x="29098" y="1349"/>
                    <a:pt x="28923" y="2277"/>
                    <a:pt x="28196" y="2552"/>
                  </a:cubicBezTo>
                  <a:cubicBezTo>
                    <a:pt x="28045" y="2590"/>
                    <a:pt x="27901" y="2609"/>
                    <a:pt x="27760" y="2609"/>
                  </a:cubicBezTo>
                  <a:cubicBezTo>
                    <a:pt x="27619" y="2609"/>
                    <a:pt x="27482" y="2590"/>
                    <a:pt x="27344" y="2552"/>
                  </a:cubicBezTo>
                  <a:cubicBezTo>
                    <a:pt x="26517" y="2001"/>
                    <a:pt x="26391" y="1399"/>
                    <a:pt x="26993" y="798"/>
                  </a:cubicBezTo>
                  <a:cubicBezTo>
                    <a:pt x="27118" y="623"/>
                    <a:pt x="27043" y="372"/>
                    <a:pt x="26817" y="372"/>
                  </a:cubicBezTo>
                  <a:cubicBezTo>
                    <a:pt x="26091" y="397"/>
                    <a:pt x="25339" y="497"/>
                    <a:pt x="24612" y="572"/>
                  </a:cubicBezTo>
                  <a:cubicBezTo>
                    <a:pt x="24587" y="572"/>
                    <a:pt x="24562" y="547"/>
                    <a:pt x="24537" y="547"/>
                  </a:cubicBezTo>
                  <a:cubicBezTo>
                    <a:pt x="24503" y="522"/>
                    <a:pt x="24467" y="511"/>
                    <a:pt x="24432" y="511"/>
                  </a:cubicBezTo>
                  <a:cubicBezTo>
                    <a:pt x="24361" y="511"/>
                    <a:pt x="24294" y="556"/>
                    <a:pt x="24261" y="623"/>
                  </a:cubicBezTo>
                  <a:cubicBezTo>
                    <a:pt x="24086" y="698"/>
                    <a:pt x="24111" y="998"/>
                    <a:pt x="24336" y="998"/>
                  </a:cubicBezTo>
                  <a:lnTo>
                    <a:pt x="24436" y="998"/>
                  </a:lnTo>
                  <a:cubicBezTo>
                    <a:pt x="24637" y="1299"/>
                    <a:pt x="24512" y="1800"/>
                    <a:pt x="24336" y="2026"/>
                  </a:cubicBezTo>
                  <a:cubicBezTo>
                    <a:pt x="24134" y="2249"/>
                    <a:pt x="23882" y="2373"/>
                    <a:pt x="23608" y="2373"/>
                  </a:cubicBezTo>
                  <a:cubicBezTo>
                    <a:pt x="23543" y="2373"/>
                    <a:pt x="23476" y="2366"/>
                    <a:pt x="23409" y="2352"/>
                  </a:cubicBezTo>
                  <a:cubicBezTo>
                    <a:pt x="22732" y="2252"/>
                    <a:pt x="22381" y="1425"/>
                    <a:pt x="22857" y="823"/>
                  </a:cubicBezTo>
                  <a:cubicBezTo>
                    <a:pt x="22983" y="673"/>
                    <a:pt x="22908" y="472"/>
                    <a:pt x="22707" y="447"/>
                  </a:cubicBezTo>
                  <a:cubicBezTo>
                    <a:pt x="22439" y="428"/>
                    <a:pt x="22171" y="420"/>
                    <a:pt x="21903" y="420"/>
                  </a:cubicBezTo>
                  <a:cubicBezTo>
                    <a:pt x="21469" y="420"/>
                    <a:pt x="21036" y="441"/>
                    <a:pt x="20602" y="472"/>
                  </a:cubicBezTo>
                  <a:cubicBezTo>
                    <a:pt x="20351" y="497"/>
                    <a:pt x="20351" y="848"/>
                    <a:pt x="20602" y="873"/>
                  </a:cubicBezTo>
                  <a:lnTo>
                    <a:pt x="20652" y="873"/>
                  </a:lnTo>
                  <a:cubicBezTo>
                    <a:pt x="21028" y="1525"/>
                    <a:pt x="20777" y="2452"/>
                    <a:pt x="19925" y="2452"/>
                  </a:cubicBezTo>
                  <a:cubicBezTo>
                    <a:pt x="18998" y="2452"/>
                    <a:pt x="18747" y="1349"/>
                    <a:pt x="19198" y="698"/>
                  </a:cubicBezTo>
                  <a:cubicBezTo>
                    <a:pt x="19299" y="547"/>
                    <a:pt x="19173" y="322"/>
                    <a:pt x="18973" y="322"/>
                  </a:cubicBezTo>
                  <a:cubicBezTo>
                    <a:pt x="18529" y="322"/>
                    <a:pt x="18085" y="305"/>
                    <a:pt x="17641" y="305"/>
                  </a:cubicBezTo>
                  <a:cubicBezTo>
                    <a:pt x="17308" y="305"/>
                    <a:pt x="16975" y="315"/>
                    <a:pt x="16642" y="347"/>
                  </a:cubicBezTo>
                  <a:lnTo>
                    <a:pt x="16592" y="347"/>
                  </a:lnTo>
                  <a:cubicBezTo>
                    <a:pt x="16592" y="347"/>
                    <a:pt x="16567" y="322"/>
                    <a:pt x="16542" y="322"/>
                  </a:cubicBezTo>
                  <a:cubicBezTo>
                    <a:pt x="16503" y="299"/>
                    <a:pt x="16465" y="289"/>
                    <a:pt x="16428" y="289"/>
                  </a:cubicBezTo>
                  <a:cubicBezTo>
                    <a:pt x="16226" y="289"/>
                    <a:pt x="16083" y="595"/>
                    <a:pt x="16316" y="723"/>
                  </a:cubicBezTo>
                  <a:cubicBezTo>
                    <a:pt x="17068" y="1224"/>
                    <a:pt x="17118" y="2427"/>
                    <a:pt x="16065" y="2628"/>
                  </a:cubicBezTo>
                  <a:cubicBezTo>
                    <a:pt x="16001" y="2641"/>
                    <a:pt x="15937" y="2648"/>
                    <a:pt x="15874" y="2648"/>
                  </a:cubicBezTo>
                  <a:cubicBezTo>
                    <a:pt x="15009" y="2648"/>
                    <a:pt x="14351" y="1430"/>
                    <a:pt x="15238" y="823"/>
                  </a:cubicBezTo>
                  <a:cubicBezTo>
                    <a:pt x="15414" y="723"/>
                    <a:pt x="15339" y="472"/>
                    <a:pt x="15113" y="447"/>
                  </a:cubicBezTo>
                  <a:cubicBezTo>
                    <a:pt x="14835" y="428"/>
                    <a:pt x="14558" y="420"/>
                    <a:pt x="14279" y="420"/>
                  </a:cubicBezTo>
                  <a:cubicBezTo>
                    <a:pt x="13827" y="420"/>
                    <a:pt x="13372" y="441"/>
                    <a:pt x="12908" y="472"/>
                  </a:cubicBezTo>
                  <a:cubicBezTo>
                    <a:pt x="12882" y="497"/>
                    <a:pt x="12857" y="497"/>
                    <a:pt x="12807" y="522"/>
                  </a:cubicBezTo>
                  <a:cubicBezTo>
                    <a:pt x="12682" y="522"/>
                    <a:pt x="12582" y="748"/>
                    <a:pt x="12682" y="898"/>
                  </a:cubicBezTo>
                  <a:cubicBezTo>
                    <a:pt x="13208" y="1525"/>
                    <a:pt x="13008" y="2628"/>
                    <a:pt x="12030" y="2628"/>
                  </a:cubicBezTo>
                  <a:cubicBezTo>
                    <a:pt x="11103" y="2628"/>
                    <a:pt x="10627" y="1274"/>
                    <a:pt x="11604" y="923"/>
                  </a:cubicBezTo>
                  <a:cubicBezTo>
                    <a:pt x="11730" y="873"/>
                    <a:pt x="11730" y="698"/>
                    <a:pt x="11629" y="673"/>
                  </a:cubicBezTo>
                  <a:cubicBezTo>
                    <a:pt x="11604" y="572"/>
                    <a:pt x="11554" y="472"/>
                    <a:pt x="11429" y="472"/>
                  </a:cubicBezTo>
                  <a:cubicBezTo>
                    <a:pt x="11209" y="457"/>
                    <a:pt x="10984" y="449"/>
                    <a:pt x="10758" y="449"/>
                  </a:cubicBezTo>
                  <a:cubicBezTo>
                    <a:pt x="10236" y="449"/>
                    <a:pt x="9705" y="493"/>
                    <a:pt x="9198" y="597"/>
                  </a:cubicBezTo>
                  <a:cubicBezTo>
                    <a:pt x="9187" y="596"/>
                    <a:pt x="9176" y="595"/>
                    <a:pt x="9164" y="595"/>
                  </a:cubicBezTo>
                  <a:cubicBezTo>
                    <a:pt x="9020" y="595"/>
                    <a:pt x="8857" y="736"/>
                    <a:pt x="8973" y="898"/>
                  </a:cubicBezTo>
                  <a:cubicBezTo>
                    <a:pt x="9248" y="1299"/>
                    <a:pt x="9424" y="1750"/>
                    <a:pt x="9223" y="2227"/>
                  </a:cubicBezTo>
                  <a:cubicBezTo>
                    <a:pt x="9070" y="2620"/>
                    <a:pt x="8688" y="2842"/>
                    <a:pt x="8276" y="2842"/>
                  </a:cubicBezTo>
                  <a:cubicBezTo>
                    <a:pt x="8216" y="2842"/>
                    <a:pt x="8156" y="2838"/>
                    <a:pt x="8095" y="2828"/>
                  </a:cubicBezTo>
                  <a:cubicBezTo>
                    <a:pt x="7669" y="2778"/>
                    <a:pt x="7344" y="2452"/>
                    <a:pt x="7344" y="2001"/>
                  </a:cubicBezTo>
                  <a:cubicBezTo>
                    <a:pt x="7319" y="1600"/>
                    <a:pt x="7544" y="1299"/>
                    <a:pt x="7845" y="1024"/>
                  </a:cubicBezTo>
                  <a:cubicBezTo>
                    <a:pt x="7920" y="948"/>
                    <a:pt x="7920" y="873"/>
                    <a:pt x="7870" y="798"/>
                  </a:cubicBezTo>
                  <a:cubicBezTo>
                    <a:pt x="7945" y="698"/>
                    <a:pt x="7895" y="497"/>
                    <a:pt x="7770" y="472"/>
                  </a:cubicBezTo>
                  <a:cubicBezTo>
                    <a:pt x="7476" y="428"/>
                    <a:pt x="7177" y="412"/>
                    <a:pt x="6874" y="412"/>
                  </a:cubicBezTo>
                  <a:cubicBezTo>
                    <a:pt x="6324" y="412"/>
                    <a:pt x="5763" y="465"/>
                    <a:pt x="5213" y="497"/>
                  </a:cubicBezTo>
                  <a:cubicBezTo>
                    <a:pt x="5163" y="497"/>
                    <a:pt x="5113" y="522"/>
                    <a:pt x="5088" y="572"/>
                  </a:cubicBezTo>
                  <a:cubicBezTo>
                    <a:pt x="5069" y="567"/>
                    <a:pt x="5050" y="565"/>
                    <a:pt x="5032" y="565"/>
                  </a:cubicBezTo>
                  <a:cubicBezTo>
                    <a:pt x="4879" y="565"/>
                    <a:pt x="4756" y="736"/>
                    <a:pt x="4913" y="848"/>
                  </a:cubicBezTo>
                  <a:cubicBezTo>
                    <a:pt x="5213" y="1099"/>
                    <a:pt x="5464" y="1425"/>
                    <a:pt x="5439" y="1826"/>
                  </a:cubicBezTo>
                  <a:cubicBezTo>
                    <a:pt x="5389" y="2327"/>
                    <a:pt x="4988" y="2728"/>
                    <a:pt x="4512" y="2778"/>
                  </a:cubicBezTo>
                  <a:cubicBezTo>
                    <a:pt x="4478" y="2781"/>
                    <a:pt x="4444" y="2783"/>
                    <a:pt x="4409" y="2783"/>
                  </a:cubicBezTo>
                  <a:cubicBezTo>
                    <a:pt x="3603" y="2783"/>
                    <a:pt x="2415" y="1966"/>
                    <a:pt x="3208" y="1149"/>
                  </a:cubicBezTo>
                  <a:cubicBezTo>
                    <a:pt x="3312" y="1045"/>
                    <a:pt x="3210" y="873"/>
                    <a:pt x="3087" y="873"/>
                  </a:cubicBezTo>
                  <a:cubicBezTo>
                    <a:pt x="3061" y="873"/>
                    <a:pt x="3034" y="881"/>
                    <a:pt x="3008" y="898"/>
                  </a:cubicBezTo>
                  <a:lnTo>
                    <a:pt x="2983" y="898"/>
                  </a:lnTo>
                  <a:cubicBezTo>
                    <a:pt x="2933" y="873"/>
                    <a:pt x="2907" y="848"/>
                    <a:pt x="2857" y="848"/>
                  </a:cubicBezTo>
                  <a:cubicBezTo>
                    <a:pt x="2773" y="836"/>
                    <a:pt x="2689" y="831"/>
                    <a:pt x="2605" y="831"/>
                  </a:cubicBezTo>
                  <a:cubicBezTo>
                    <a:pt x="2339" y="831"/>
                    <a:pt x="2077" y="879"/>
                    <a:pt x="1830" y="898"/>
                  </a:cubicBezTo>
                  <a:cubicBezTo>
                    <a:pt x="1479" y="923"/>
                    <a:pt x="1153" y="923"/>
                    <a:pt x="802" y="923"/>
                  </a:cubicBezTo>
                  <a:cubicBezTo>
                    <a:pt x="752" y="923"/>
                    <a:pt x="727" y="923"/>
                    <a:pt x="702" y="948"/>
                  </a:cubicBezTo>
                  <a:cubicBezTo>
                    <a:pt x="669" y="893"/>
                    <a:pt x="606" y="862"/>
                    <a:pt x="547" y="862"/>
                  </a:cubicBezTo>
                  <a:cubicBezTo>
                    <a:pt x="472" y="862"/>
                    <a:pt x="401" y="912"/>
                    <a:pt x="401" y="1024"/>
                  </a:cubicBezTo>
                  <a:cubicBezTo>
                    <a:pt x="151" y="8693"/>
                    <a:pt x="552" y="16412"/>
                    <a:pt x="501" y="24106"/>
                  </a:cubicBezTo>
                  <a:cubicBezTo>
                    <a:pt x="451" y="32126"/>
                    <a:pt x="226" y="40147"/>
                    <a:pt x="0" y="48167"/>
                  </a:cubicBezTo>
                  <a:cubicBezTo>
                    <a:pt x="0" y="48346"/>
                    <a:pt x="141" y="48435"/>
                    <a:pt x="276" y="48435"/>
                  </a:cubicBezTo>
                  <a:cubicBezTo>
                    <a:pt x="330" y="48435"/>
                    <a:pt x="383" y="48421"/>
                    <a:pt x="426" y="48392"/>
                  </a:cubicBezTo>
                  <a:cubicBezTo>
                    <a:pt x="451" y="48417"/>
                    <a:pt x="501" y="48442"/>
                    <a:pt x="552" y="48442"/>
                  </a:cubicBezTo>
                  <a:cubicBezTo>
                    <a:pt x="6395" y="48873"/>
                    <a:pt x="12274" y="49015"/>
                    <a:pt x="18164" y="49015"/>
                  </a:cubicBezTo>
                  <a:cubicBezTo>
                    <a:pt x="27709" y="49015"/>
                    <a:pt x="37282" y="48642"/>
                    <a:pt x="46767" y="48518"/>
                  </a:cubicBezTo>
                  <a:cubicBezTo>
                    <a:pt x="46968" y="48518"/>
                    <a:pt x="47068" y="48367"/>
                    <a:pt x="47068" y="48217"/>
                  </a:cubicBezTo>
                  <a:cubicBezTo>
                    <a:pt x="47118" y="48217"/>
                    <a:pt x="47193" y="48167"/>
                    <a:pt x="47193" y="48066"/>
                  </a:cubicBezTo>
                  <a:cubicBezTo>
                    <a:pt x="47519" y="40147"/>
                    <a:pt x="47118" y="32152"/>
                    <a:pt x="47168" y="24207"/>
                  </a:cubicBezTo>
                  <a:cubicBezTo>
                    <a:pt x="47193" y="16237"/>
                    <a:pt x="47269" y="8292"/>
                    <a:pt x="47419" y="347"/>
                  </a:cubicBezTo>
                  <a:cubicBezTo>
                    <a:pt x="47434" y="118"/>
                    <a:pt x="47263" y="0"/>
                    <a:pt x="47088"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42" name="Google Shape;3042;g26dd3229cbd_0_6174"/>
            <p:cNvSpPr/>
            <p:nvPr/>
          </p:nvSpPr>
          <p:spPr>
            <a:xfrm>
              <a:off x="1505775" y="444875"/>
              <a:ext cx="1157925" cy="1185100"/>
            </a:xfrm>
            <a:custGeom>
              <a:rect b="b" l="l" r="r" t="t"/>
              <a:pathLst>
                <a:path extrusionOk="0" h="47404" w="46317">
                  <a:moveTo>
                    <a:pt x="19694" y="12839"/>
                  </a:moveTo>
                  <a:cubicBezTo>
                    <a:pt x="25666" y="12839"/>
                    <a:pt x="31640" y="12924"/>
                    <a:pt x="37606" y="12924"/>
                  </a:cubicBezTo>
                  <a:cubicBezTo>
                    <a:pt x="38998" y="12924"/>
                    <a:pt x="40389" y="12919"/>
                    <a:pt x="41780" y="12908"/>
                  </a:cubicBezTo>
                  <a:cubicBezTo>
                    <a:pt x="42031" y="12908"/>
                    <a:pt x="42031" y="13309"/>
                    <a:pt x="41780" y="13309"/>
                  </a:cubicBezTo>
                  <a:cubicBezTo>
                    <a:pt x="40353" y="13295"/>
                    <a:pt x="38925" y="13288"/>
                    <a:pt x="37497" y="13288"/>
                  </a:cubicBezTo>
                  <a:cubicBezTo>
                    <a:pt x="30111" y="13288"/>
                    <a:pt x="22711" y="13452"/>
                    <a:pt x="15319" y="13452"/>
                  </a:cubicBezTo>
                  <a:cubicBezTo>
                    <a:pt x="11840" y="13452"/>
                    <a:pt x="8362" y="13415"/>
                    <a:pt x="4888" y="13309"/>
                  </a:cubicBezTo>
                  <a:cubicBezTo>
                    <a:pt x="4763" y="13309"/>
                    <a:pt x="4763" y="13109"/>
                    <a:pt x="4888" y="13109"/>
                  </a:cubicBezTo>
                  <a:cubicBezTo>
                    <a:pt x="9817" y="12897"/>
                    <a:pt x="14755" y="12839"/>
                    <a:pt x="19694" y="12839"/>
                  </a:cubicBezTo>
                  <a:close/>
                  <a:moveTo>
                    <a:pt x="41778" y="16165"/>
                  </a:moveTo>
                  <a:cubicBezTo>
                    <a:pt x="42081" y="16165"/>
                    <a:pt x="42073" y="16643"/>
                    <a:pt x="41755" y="16667"/>
                  </a:cubicBezTo>
                  <a:cubicBezTo>
                    <a:pt x="33336" y="16859"/>
                    <a:pt x="24820" y="17221"/>
                    <a:pt x="16342" y="17221"/>
                  </a:cubicBezTo>
                  <a:cubicBezTo>
                    <a:pt x="12630" y="17221"/>
                    <a:pt x="8925" y="17151"/>
                    <a:pt x="5239" y="16968"/>
                  </a:cubicBezTo>
                  <a:cubicBezTo>
                    <a:pt x="5113" y="16968"/>
                    <a:pt x="5113" y="16793"/>
                    <a:pt x="5239" y="16793"/>
                  </a:cubicBezTo>
                  <a:cubicBezTo>
                    <a:pt x="17369" y="16166"/>
                    <a:pt x="29625" y="16467"/>
                    <a:pt x="41755" y="16166"/>
                  </a:cubicBezTo>
                  <a:cubicBezTo>
                    <a:pt x="41763" y="16166"/>
                    <a:pt x="41771" y="16165"/>
                    <a:pt x="41778" y="16165"/>
                  </a:cubicBezTo>
                  <a:close/>
                  <a:moveTo>
                    <a:pt x="30937" y="19611"/>
                  </a:moveTo>
                  <a:cubicBezTo>
                    <a:pt x="34361" y="19611"/>
                    <a:pt x="37787" y="19640"/>
                    <a:pt x="41204" y="19725"/>
                  </a:cubicBezTo>
                  <a:cubicBezTo>
                    <a:pt x="41505" y="19750"/>
                    <a:pt x="41505" y="20201"/>
                    <a:pt x="41204" y="20201"/>
                  </a:cubicBezTo>
                  <a:cubicBezTo>
                    <a:pt x="36567" y="20163"/>
                    <a:pt x="31916" y="20110"/>
                    <a:pt x="27273" y="20110"/>
                  </a:cubicBezTo>
                  <a:cubicBezTo>
                    <a:pt x="25867" y="20110"/>
                    <a:pt x="24462" y="20114"/>
                    <a:pt x="23058" y="20126"/>
                  </a:cubicBezTo>
                  <a:cubicBezTo>
                    <a:pt x="18090" y="20167"/>
                    <a:pt x="13089" y="20446"/>
                    <a:pt x="8109" y="20446"/>
                  </a:cubicBezTo>
                  <a:cubicBezTo>
                    <a:pt x="7034" y="20446"/>
                    <a:pt x="5960" y="20433"/>
                    <a:pt x="4888" y="20402"/>
                  </a:cubicBezTo>
                  <a:cubicBezTo>
                    <a:pt x="4737" y="20402"/>
                    <a:pt x="4763" y="20176"/>
                    <a:pt x="4888" y="20176"/>
                  </a:cubicBezTo>
                  <a:cubicBezTo>
                    <a:pt x="10903" y="19575"/>
                    <a:pt x="17018" y="19700"/>
                    <a:pt x="23058" y="19650"/>
                  </a:cubicBezTo>
                  <a:cubicBezTo>
                    <a:pt x="25681" y="19628"/>
                    <a:pt x="28309" y="19611"/>
                    <a:pt x="30937" y="19611"/>
                  </a:cubicBezTo>
                  <a:close/>
                  <a:moveTo>
                    <a:pt x="29043" y="23158"/>
                  </a:moveTo>
                  <a:cubicBezTo>
                    <a:pt x="32026" y="23158"/>
                    <a:pt x="35010" y="23162"/>
                    <a:pt x="37992" y="23162"/>
                  </a:cubicBezTo>
                  <a:cubicBezTo>
                    <a:pt x="39330" y="23162"/>
                    <a:pt x="40668" y="23161"/>
                    <a:pt x="42006" y="23159"/>
                  </a:cubicBezTo>
                  <a:cubicBezTo>
                    <a:pt x="42013" y="23158"/>
                    <a:pt x="42021" y="23158"/>
                    <a:pt x="42028" y="23158"/>
                  </a:cubicBezTo>
                  <a:cubicBezTo>
                    <a:pt x="42357" y="23158"/>
                    <a:pt x="42349" y="23710"/>
                    <a:pt x="42006" y="23710"/>
                  </a:cubicBezTo>
                  <a:cubicBezTo>
                    <a:pt x="33957" y="23743"/>
                    <a:pt x="25897" y="23862"/>
                    <a:pt x="17848" y="23862"/>
                  </a:cubicBezTo>
                  <a:cubicBezTo>
                    <a:pt x="13641" y="23862"/>
                    <a:pt x="9437" y="23830"/>
                    <a:pt x="5239" y="23735"/>
                  </a:cubicBezTo>
                  <a:cubicBezTo>
                    <a:pt x="5038" y="23735"/>
                    <a:pt x="5063" y="23459"/>
                    <a:pt x="5239" y="23434"/>
                  </a:cubicBezTo>
                  <a:cubicBezTo>
                    <a:pt x="13159" y="23191"/>
                    <a:pt x="21101" y="23158"/>
                    <a:pt x="29043" y="23158"/>
                  </a:cubicBezTo>
                  <a:close/>
                  <a:moveTo>
                    <a:pt x="41678" y="26667"/>
                  </a:moveTo>
                  <a:cubicBezTo>
                    <a:pt x="41981" y="26667"/>
                    <a:pt x="41973" y="27144"/>
                    <a:pt x="41655" y="27144"/>
                  </a:cubicBezTo>
                  <a:cubicBezTo>
                    <a:pt x="33375" y="27482"/>
                    <a:pt x="25039" y="27820"/>
                    <a:pt x="16714" y="27820"/>
                  </a:cubicBezTo>
                  <a:cubicBezTo>
                    <a:pt x="12691" y="27820"/>
                    <a:pt x="8672" y="27741"/>
                    <a:pt x="4662" y="27545"/>
                  </a:cubicBezTo>
                  <a:cubicBezTo>
                    <a:pt x="4462" y="27545"/>
                    <a:pt x="4462" y="27219"/>
                    <a:pt x="4662" y="27219"/>
                  </a:cubicBezTo>
                  <a:cubicBezTo>
                    <a:pt x="16993" y="27018"/>
                    <a:pt x="29324" y="27194"/>
                    <a:pt x="41655" y="26668"/>
                  </a:cubicBezTo>
                  <a:cubicBezTo>
                    <a:pt x="41663" y="26667"/>
                    <a:pt x="41671" y="26667"/>
                    <a:pt x="41678" y="26667"/>
                  </a:cubicBezTo>
                  <a:close/>
                  <a:moveTo>
                    <a:pt x="31837" y="30448"/>
                  </a:moveTo>
                  <a:cubicBezTo>
                    <a:pt x="35001" y="30448"/>
                    <a:pt x="38165" y="30457"/>
                    <a:pt x="41329" y="30477"/>
                  </a:cubicBezTo>
                  <a:cubicBezTo>
                    <a:pt x="41605" y="30477"/>
                    <a:pt x="41605" y="30928"/>
                    <a:pt x="41329" y="30928"/>
                  </a:cubicBezTo>
                  <a:cubicBezTo>
                    <a:pt x="33886" y="31036"/>
                    <a:pt x="26444" y="31087"/>
                    <a:pt x="19001" y="31087"/>
                  </a:cubicBezTo>
                  <a:cubicBezTo>
                    <a:pt x="14338" y="31087"/>
                    <a:pt x="9676" y="31067"/>
                    <a:pt x="5013" y="31028"/>
                  </a:cubicBezTo>
                  <a:cubicBezTo>
                    <a:pt x="4763" y="31028"/>
                    <a:pt x="4763" y="30678"/>
                    <a:pt x="5013" y="30653"/>
                  </a:cubicBezTo>
                  <a:cubicBezTo>
                    <a:pt x="13954" y="30523"/>
                    <a:pt x="22895" y="30448"/>
                    <a:pt x="31837" y="30448"/>
                  </a:cubicBezTo>
                  <a:close/>
                  <a:moveTo>
                    <a:pt x="41079" y="33485"/>
                  </a:moveTo>
                  <a:cubicBezTo>
                    <a:pt x="41429" y="33485"/>
                    <a:pt x="41429" y="34011"/>
                    <a:pt x="41079" y="34011"/>
                  </a:cubicBezTo>
                  <a:cubicBezTo>
                    <a:pt x="29149" y="34136"/>
                    <a:pt x="17194" y="34387"/>
                    <a:pt x="5239" y="34487"/>
                  </a:cubicBezTo>
                  <a:cubicBezTo>
                    <a:pt x="4938" y="34487"/>
                    <a:pt x="4938" y="34036"/>
                    <a:pt x="5239" y="34036"/>
                  </a:cubicBezTo>
                  <a:cubicBezTo>
                    <a:pt x="17169" y="33660"/>
                    <a:pt x="29149" y="33560"/>
                    <a:pt x="41079" y="33485"/>
                  </a:cubicBezTo>
                  <a:close/>
                  <a:moveTo>
                    <a:pt x="41079" y="36617"/>
                  </a:moveTo>
                  <a:cubicBezTo>
                    <a:pt x="41404" y="36617"/>
                    <a:pt x="41404" y="37094"/>
                    <a:pt x="41079" y="37094"/>
                  </a:cubicBezTo>
                  <a:cubicBezTo>
                    <a:pt x="30993" y="37304"/>
                    <a:pt x="20855" y="37549"/>
                    <a:pt x="10738" y="37549"/>
                  </a:cubicBezTo>
                  <a:cubicBezTo>
                    <a:pt x="8787" y="37549"/>
                    <a:pt x="6837" y="37540"/>
                    <a:pt x="4888" y="37520"/>
                  </a:cubicBezTo>
                  <a:cubicBezTo>
                    <a:pt x="4612" y="37520"/>
                    <a:pt x="4612" y="37094"/>
                    <a:pt x="4888" y="37094"/>
                  </a:cubicBezTo>
                  <a:cubicBezTo>
                    <a:pt x="16943" y="36693"/>
                    <a:pt x="29023" y="36668"/>
                    <a:pt x="41079" y="36617"/>
                  </a:cubicBezTo>
                  <a:close/>
                  <a:moveTo>
                    <a:pt x="35737" y="40152"/>
                  </a:moveTo>
                  <a:cubicBezTo>
                    <a:pt x="37600" y="40152"/>
                    <a:pt x="39464" y="40188"/>
                    <a:pt x="41329" y="40277"/>
                  </a:cubicBezTo>
                  <a:cubicBezTo>
                    <a:pt x="41722" y="40301"/>
                    <a:pt x="41730" y="40904"/>
                    <a:pt x="41352" y="40904"/>
                  </a:cubicBezTo>
                  <a:cubicBezTo>
                    <a:pt x="41345" y="40904"/>
                    <a:pt x="41337" y="40904"/>
                    <a:pt x="41329" y="40903"/>
                  </a:cubicBezTo>
                  <a:cubicBezTo>
                    <a:pt x="39822" y="40831"/>
                    <a:pt x="38312" y="40801"/>
                    <a:pt x="36801" y="40801"/>
                  </a:cubicBezTo>
                  <a:cubicBezTo>
                    <a:pt x="29527" y="40801"/>
                    <a:pt x="22222" y="41492"/>
                    <a:pt x="14950" y="41492"/>
                  </a:cubicBezTo>
                  <a:cubicBezTo>
                    <a:pt x="11629" y="41492"/>
                    <a:pt x="8314" y="41348"/>
                    <a:pt x="5013" y="40928"/>
                  </a:cubicBezTo>
                  <a:cubicBezTo>
                    <a:pt x="4813" y="40903"/>
                    <a:pt x="4788" y="40602"/>
                    <a:pt x="5013" y="40602"/>
                  </a:cubicBezTo>
                  <a:cubicBezTo>
                    <a:pt x="7338" y="40747"/>
                    <a:pt x="9660" y="40802"/>
                    <a:pt x="11980" y="40802"/>
                  </a:cubicBezTo>
                  <a:cubicBezTo>
                    <a:pt x="19905" y="40802"/>
                    <a:pt x="27810" y="40152"/>
                    <a:pt x="35737" y="40152"/>
                  </a:cubicBezTo>
                  <a:close/>
                  <a:moveTo>
                    <a:pt x="44312" y="1"/>
                  </a:moveTo>
                  <a:lnTo>
                    <a:pt x="44312" y="1"/>
                  </a:lnTo>
                  <a:cubicBezTo>
                    <a:pt x="44756" y="1147"/>
                    <a:pt x="43804" y="2402"/>
                    <a:pt x="42575" y="2402"/>
                  </a:cubicBezTo>
                  <a:cubicBezTo>
                    <a:pt x="42487" y="2402"/>
                    <a:pt x="42397" y="2395"/>
                    <a:pt x="42307" y="2382"/>
                  </a:cubicBezTo>
                  <a:cubicBezTo>
                    <a:pt x="41329" y="2231"/>
                    <a:pt x="40652" y="1103"/>
                    <a:pt x="41079" y="377"/>
                  </a:cubicBezTo>
                  <a:cubicBezTo>
                    <a:pt x="40778" y="352"/>
                    <a:pt x="40477" y="327"/>
                    <a:pt x="40176" y="251"/>
                  </a:cubicBezTo>
                  <a:lnTo>
                    <a:pt x="40176" y="251"/>
                  </a:lnTo>
                  <a:cubicBezTo>
                    <a:pt x="40445" y="1132"/>
                    <a:pt x="39783" y="2108"/>
                    <a:pt x="38796" y="2108"/>
                  </a:cubicBezTo>
                  <a:cubicBezTo>
                    <a:pt x="38772" y="2108"/>
                    <a:pt x="38747" y="2107"/>
                    <a:pt x="38723" y="2106"/>
                  </a:cubicBezTo>
                  <a:cubicBezTo>
                    <a:pt x="37670" y="2056"/>
                    <a:pt x="37144" y="1078"/>
                    <a:pt x="37394" y="201"/>
                  </a:cubicBezTo>
                  <a:lnTo>
                    <a:pt x="37394" y="201"/>
                  </a:lnTo>
                  <a:cubicBezTo>
                    <a:pt x="37094" y="226"/>
                    <a:pt x="36768" y="251"/>
                    <a:pt x="36467" y="276"/>
                  </a:cubicBezTo>
                  <a:cubicBezTo>
                    <a:pt x="36764" y="1168"/>
                    <a:pt x="36131" y="2232"/>
                    <a:pt x="35075" y="2232"/>
                  </a:cubicBezTo>
                  <a:cubicBezTo>
                    <a:pt x="35063" y="2232"/>
                    <a:pt x="35051" y="2232"/>
                    <a:pt x="35038" y="2231"/>
                  </a:cubicBezTo>
                  <a:cubicBezTo>
                    <a:pt x="33885" y="2231"/>
                    <a:pt x="33334" y="1103"/>
                    <a:pt x="33685" y="151"/>
                  </a:cubicBezTo>
                  <a:cubicBezTo>
                    <a:pt x="33334" y="126"/>
                    <a:pt x="33008" y="101"/>
                    <a:pt x="32657" y="76"/>
                  </a:cubicBezTo>
                  <a:lnTo>
                    <a:pt x="32657" y="76"/>
                  </a:lnTo>
                  <a:cubicBezTo>
                    <a:pt x="33134" y="1053"/>
                    <a:pt x="32557" y="2332"/>
                    <a:pt x="31329" y="2432"/>
                  </a:cubicBezTo>
                  <a:cubicBezTo>
                    <a:pt x="31292" y="2434"/>
                    <a:pt x="31255" y="2435"/>
                    <a:pt x="31218" y="2435"/>
                  </a:cubicBezTo>
                  <a:cubicBezTo>
                    <a:pt x="30032" y="2435"/>
                    <a:pt x="29335" y="1272"/>
                    <a:pt x="29675" y="226"/>
                  </a:cubicBezTo>
                  <a:lnTo>
                    <a:pt x="28522" y="226"/>
                  </a:lnTo>
                  <a:cubicBezTo>
                    <a:pt x="29124" y="928"/>
                    <a:pt x="28622" y="2131"/>
                    <a:pt x="27645" y="2382"/>
                  </a:cubicBezTo>
                  <a:cubicBezTo>
                    <a:pt x="27522" y="2407"/>
                    <a:pt x="27391" y="2420"/>
                    <a:pt x="27258" y="2420"/>
                  </a:cubicBezTo>
                  <a:cubicBezTo>
                    <a:pt x="26740" y="2420"/>
                    <a:pt x="26179" y="2224"/>
                    <a:pt x="25840" y="1805"/>
                  </a:cubicBezTo>
                  <a:cubicBezTo>
                    <a:pt x="25439" y="1304"/>
                    <a:pt x="25590" y="753"/>
                    <a:pt x="25840" y="226"/>
                  </a:cubicBezTo>
                  <a:lnTo>
                    <a:pt x="25840" y="226"/>
                  </a:lnTo>
                  <a:cubicBezTo>
                    <a:pt x="25389" y="301"/>
                    <a:pt x="24938" y="301"/>
                    <a:pt x="24462" y="327"/>
                  </a:cubicBezTo>
                  <a:cubicBezTo>
                    <a:pt x="24788" y="1078"/>
                    <a:pt x="23885" y="2181"/>
                    <a:pt x="23008" y="2206"/>
                  </a:cubicBezTo>
                  <a:cubicBezTo>
                    <a:pt x="22985" y="2207"/>
                    <a:pt x="22963" y="2208"/>
                    <a:pt x="22941" y="2208"/>
                  </a:cubicBezTo>
                  <a:cubicBezTo>
                    <a:pt x="21909" y="2208"/>
                    <a:pt x="21412" y="1085"/>
                    <a:pt x="21755" y="226"/>
                  </a:cubicBezTo>
                  <a:cubicBezTo>
                    <a:pt x="21379" y="226"/>
                    <a:pt x="21028" y="226"/>
                    <a:pt x="20652" y="201"/>
                  </a:cubicBezTo>
                  <a:lnTo>
                    <a:pt x="20652" y="201"/>
                  </a:lnTo>
                  <a:cubicBezTo>
                    <a:pt x="21053" y="1078"/>
                    <a:pt x="20552" y="2181"/>
                    <a:pt x="19474" y="2256"/>
                  </a:cubicBezTo>
                  <a:cubicBezTo>
                    <a:pt x="19438" y="2259"/>
                    <a:pt x="19401" y="2260"/>
                    <a:pt x="19366" y="2260"/>
                  </a:cubicBezTo>
                  <a:cubicBezTo>
                    <a:pt x="18210" y="2260"/>
                    <a:pt x="17632" y="1099"/>
                    <a:pt x="18021" y="126"/>
                  </a:cubicBezTo>
                  <a:cubicBezTo>
                    <a:pt x="17519" y="126"/>
                    <a:pt x="17018" y="126"/>
                    <a:pt x="16542" y="101"/>
                  </a:cubicBezTo>
                  <a:lnTo>
                    <a:pt x="16542" y="101"/>
                  </a:lnTo>
                  <a:cubicBezTo>
                    <a:pt x="17093" y="928"/>
                    <a:pt x="16717" y="2231"/>
                    <a:pt x="15565" y="2382"/>
                  </a:cubicBezTo>
                  <a:cubicBezTo>
                    <a:pt x="15459" y="2398"/>
                    <a:pt x="15360" y="2406"/>
                    <a:pt x="15265" y="2406"/>
                  </a:cubicBezTo>
                  <a:cubicBezTo>
                    <a:pt x="14075" y="2406"/>
                    <a:pt x="13722" y="1153"/>
                    <a:pt x="14186" y="201"/>
                  </a:cubicBezTo>
                  <a:lnTo>
                    <a:pt x="14186" y="201"/>
                  </a:lnTo>
                  <a:cubicBezTo>
                    <a:pt x="14019" y="210"/>
                    <a:pt x="13852" y="212"/>
                    <a:pt x="13686" y="212"/>
                  </a:cubicBezTo>
                  <a:cubicBezTo>
                    <a:pt x="13353" y="212"/>
                    <a:pt x="13025" y="201"/>
                    <a:pt x="12707" y="201"/>
                  </a:cubicBezTo>
                  <a:cubicBezTo>
                    <a:pt x="12958" y="602"/>
                    <a:pt x="13008" y="1129"/>
                    <a:pt x="12808" y="1580"/>
                  </a:cubicBezTo>
                  <a:cubicBezTo>
                    <a:pt x="12587" y="2109"/>
                    <a:pt x="12056" y="2425"/>
                    <a:pt x="11505" y="2425"/>
                  </a:cubicBezTo>
                  <a:cubicBezTo>
                    <a:pt x="11430" y="2425"/>
                    <a:pt x="11354" y="2419"/>
                    <a:pt x="11279" y="2407"/>
                  </a:cubicBezTo>
                  <a:cubicBezTo>
                    <a:pt x="10627" y="2332"/>
                    <a:pt x="10076" y="1830"/>
                    <a:pt x="10001" y="1179"/>
                  </a:cubicBezTo>
                  <a:cubicBezTo>
                    <a:pt x="9976" y="803"/>
                    <a:pt x="10101" y="452"/>
                    <a:pt x="10352" y="201"/>
                  </a:cubicBezTo>
                  <a:lnTo>
                    <a:pt x="10352" y="201"/>
                  </a:lnTo>
                  <a:cubicBezTo>
                    <a:pt x="9900" y="276"/>
                    <a:pt x="9474" y="301"/>
                    <a:pt x="9048" y="301"/>
                  </a:cubicBezTo>
                  <a:cubicBezTo>
                    <a:pt x="9299" y="778"/>
                    <a:pt x="9299" y="1379"/>
                    <a:pt x="9073" y="1855"/>
                  </a:cubicBezTo>
                  <a:cubicBezTo>
                    <a:pt x="8811" y="2380"/>
                    <a:pt x="8262" y="2676"/>
                    <a:pt x="7693" y="2676"/>
                  </a:cubicBezTo>
                  <a:cubicBezTo>
                    <a:pt x="7610" y="2676"/>
                    <a:pt x="7527" y="2670"/>
                    <a:pt x="7444" y="2657"/>
                  </a:cubicBezTo>
                  <a:cubicBezTo>
                    <a:pt x="6793" y="2557"/>
                    <a:pt x="6291" y="2081"/>
                    <a:pt x="6241" y="1404"/>
                  </a:cubicBezTo>
                  <a:cubicBezTo>
                    <a:pt x="6191" y="1003"/>
                    <a:pt x="6367" y="502"/>
                    <a:pt x="6667" y="226"/>
                  </a:cubicBezTo>
                  <a:lnTo>
                    <a:pt x="6667" y="226"/>
                  </a:lnTo>
                  <a:cubicBezTo>
                    <a:pt x="6520" y="233"/>
                    <a:pt x="6370" y="236"/>
                    <a:pt x="6220" y="236"/>
                  </a:cubicBezTo>
                  <a:cubicBezTo>
                    <a:pt x="5809" y="236"/>
                    <a:pt x="5392" y="213"/>
                    <a:pt x="4988" y="176"/>
                  </a:cubicBezTo>
                  <a:lnTo>
                    <a:pt x="4988" y="176"/>
                  </a:lnTo>
                  <a:cubicBezTo>
                    <a:pt x="5765" y="1003"/>
                    <a:pt x="5189" y="2532"/>
                    <a:pt x="3961" y="2607"/>
                  </a:cubicBezTo>
                  <a:cubicBezTo>
                    <a:pt x="3896" y="2614"/>
                    <a:pt x="3830" y="2617"/>
                    <a:pt x="3763" y="2617"/>
                  </a:cubicBezTo>
                  <a:cubicBezTo>
                    <a:pt x="3085" y="2617"/>
                    <a:pt x="2350" y="2273"/>
                    <a:pt x="2031" y="1680"/>
                  </a:cubicBezTo>
                  <a:cubicBezTo>
                    <a:pt x="1855" y="1354"/>
                    <a:pt x="1855" y="953"/>
                    <a:pt x="2006" y="652"/>
                  </a:cubicBezTo>
                  <a:lnTo>
                    <a:pt x="2006" y="652"/>
                  </a:lnTo>
                  <a:cubicBezTo>
                    <a:pt x="1790" y="699"/>
                    <a:pt x="1561" y="718"/>
                    <a:pt x="1329" y="718"/>
                  </a:cubicBezTo>
                  <a:cubicBezTo>
                    <a:pt x="941" y="718"/>
                    <a:pt x="547" y="665"/>
                    <a:pt x="201" y="602"/>
                  </a:cubicBezTo>
                  <a:lnTo>
                    <a:pt x="176" y="602"/>
                  </a:lnTo>
                  <a:cubicBezTo>
                    <a:pt x="527" y="6166"/>
                    <a:pt x="652" y="11755"/>
                    <a:pt x="652" y="17369"/>
                  </a:cubicBezTo>
                  <a:cubicBezTo>
                    <a:pt x="652" y="27369"/>
                    <a:pt x="251" y="37419"/>
                    <a:pt x="1" y="47369"/>
                  </a:cubicBezTo>
                  <a:cubicBezTo>
                    <a:pt x="1877" y="47360"/>
                    <a:pt x="3753" y="47357"/>
                    <a:pt x="5629" y="47357"/>
                  </a:cubicBezTo>
                  <a:cubicBezTo>
                    <a:pt x="12383" y="47357"/>
                    <a:pt x="19133" y="47403"/>
                    <a:pt x="25885" y="47403"/>
                  </a:cubicBezTo>
                  <a:cubicBezTo>
                    <a:pt x="32660" y="47403"/>
                    <a:pt x="39436" y="47356"/>
                    <a:pt x="46216" y="47169"/>
                  </a:cubicBezTo>
                  <a:cubicBezTo>
                    <a:pt x="46241" y="47169"/>
                    <a:pt x="46267" y="47194"/>
                    <a:pt x="46317" y="47194"/>
                  </a:cubicBezTo>
                  <a:cubicBezTo>
                    <a:pt x="45815" y="39349"/>
                    <a:pt x="46116" y="31379"/>
                    <a:pt x="46091" y="23510"/>
                  </a:cubicBezTo>
                  <a:cubicBezTo>
                    <a:pt x="46066" y="15690"/>
                    <a:pt x="46116" y="7870"/>
                    <a:pt x="46166" y="51"/>
                  </a:cubicBezTo>
                  <a:lnTo>
                    <a:pt x="46166" y="51"/>
                  </a:lnTo>
                  <a:cubicBezTo>
                    <a:pt x="45946" y="60"/>
                    <a:pt x="45723" y="66"/>
                    <a:pt x="45497" y="66"/>
                  </a:cubicBezTo>
                  <a:cubicBezTo>
                    <a:pt x="45106" y="66"/>
                    <a:pt x="44709" y="48"/>
                    <a:pt x="44312"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43" name="Google Shape;3043;g26dd3229cbd_0_6174"/>
            <p:cNvSpPr/>
            <p:nvPr/>
          </p:nvSpPr>
          <p:spPr>
            <a:xfrm>
              <a:off x="1631725" y="1023800"/>
              <a:ext cx="932975" cy="17650"/>
            </a:xfrm>
            <a:custGeom>
              <a:rect b="b" l="l" r="r" t="t"/>
              <a:pathLst>
                <a:path extrusionOk="0" h="706" w="37319">
                  <a:moveTo>
                    <a:pt x="24005" y="1"/>
                  </a:moveTo>
                  <a:cubicBezTo>
                    <a:pt x="16063" y="1"/>
                    <a:pt x="8121" y="34"/>
                    <a:pt x="201" y="277"/>
                  </a:cubicBezTo>
                  <a:cubicBezTo>
                    <a:pt x="25" y="302"/>
                    <a:pt x="0" y="578"/>
                    <a:pt x="201" y="578"/>
                  </a:cubicBezTo>
                  <a:cubicBezTo>
                    <a:pt x="4399" y="673"/>
                    <a:pt x="8603" y="705"/>
                    <a:pt x="12810" y="705"/>
                  </a:cubicBezTo>
                  <a:cubicBezTo>
                    <a:pt x="20859" y="705"/>
                    <a:pt x="28919" y="586"/>
                    <a:pt x="36968" y="553"/>
                  </a:cubicBezTo>
                  <a:cubicBezTo>
                    <a:pt x="37311" y="553"/>
                    <a:pt x="37319" y="1"/>
                    <a:pt x="36990" y="1"/>
                  </a:cubicBezTo>
                  <a:cubicBezTo>
                    <a:pt x="36983" y="1"/>
                    <a:pt x="36975" y="1"/>
                    <a:pt x="36968" y="2"/>
                  </a:cubicBezTo>
                  <a:cubicBezTo>
                    <a:pt x="35630" y="4"/>
                    <a:pt x="34292" y="5"/>
                    <a:pt x="32954" y="5"/>
                  </a:cubicBezTo>
                  <a:cubicBezTo>
                    <a:pt x="29972" y="5"/>
                    <a:pt x="26988" y="1"/>
                    <a:pt x="24005" y="1"/>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44" name="Google Shape;3044;g26dd3229cbd_0_6174"/>
            <p:cNvSpPr/>
            <p:nvPr/>
          </p:nvSpPr>
          <p:spPr>
            <a:xfrm>
              <a:off x="1633600" y="849000"/>
              <a:ext cx="924200" cy="26400"/>
            </a:xfrm>
            <a:custGeom>
              <a:rect b="b" l="l" r="r" t="t"/>
              <a:pathLst>
                <a:path extrusionOk="0" h="1056" w="36968">
                  <a:moveTo>
                    <a:pt x="36665" y="0"/>
                  </a:moveTo>
                  <a:cubicBezTo>
                    <a:pt x="36658" y="0"/>
                    <a:pt x="36650" y="1"/>
                    <a:pt x="36642" y="1"/>
                  </a:cubicBezTo>
                  <a:cubicBezTo>
                    <a:pt x="24512" y="302"/>
                    <a:pt x="12256" y="1"/>
                    <a:pt x="126" y="628"/>
                  </a:cubicBezTo>
                  <a:cubicBezTo>
                    <a:pt x="0" y="628"/>
                    <a:pt x="0" y="803"/>
                    <a:pt x="126" y="803"/>
                  </a:cubicBezTo>
                  <a:cubicBezTo>
                    <a:pt x="3812" y="986"/>
                    <a:pt x="7517" y="1056"/>
                    <a:pt x="11229" y="1056"/>
                  </a:cubicBezTo>
                  <a:cubicBezTo>
                    <a:pt x="19707" y="1056"/>
                    <a:pt x="28223" y="694"/>
                    <a:pt x="36642" y="502"/>
                  </a:cubicBezTo>
                  <a:cubicBezTo>
                    <a:pt x="36960" y="478"/>
                    <a:pt x="36968" y="0"/>
                    <a:pt x="36665"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45" name="Google Shape;3045;g26dd3229cbd_0_6174"/>
            <p:cNvSpPr/>
            <p:nvPr/>
          </p:nvSpPr>
          <p:spPr>
            <a:xfrm>
              <a:off x="1624825" y="765850"/>
              <a:ext cx="931725" cy="15325"/>
            </a:xfrm>
            <a:custGeom>
              <a:rect b="b" l="l" r="r" t="t"/>
              <a:pathLst>
                <a:path extrusionOk="0" h="613" w="37269">
                  <a:moveTo>
                    <a:pt x="14932" y="0"/>
                  </a:moveTo>
                  <a:cubicBezTo>
                    <a:pt x="9993" y="0"/>
                    <a:pt x="5055" y="58"/>
                    <a:pt x="126" y="270"/>
                  </a:cubicBezTo>
                  <a:cubicBezTo>
                    <a:pt x="1" y="270"/>
                    <a:pt x="1" y="470"/>
                    <a:pt x="126" y="470"/>
                  </a:cubicBezTo>
                  <a:cubicBezTo>
                    <a:pt x="3600" y="576"/>
                    <a:pt x="7078" y="613"/>
                    <a:pt x="10557" y="613"/>
                  </a:cubicBezTo>
                  <a:cubicBezTo>
                    <a:pt x="17949" y="613"/>
                    <a:pt x="25349" y="449"/>
                    <a:pt x="32735" y="449"/>
                  </a:cubicBezTo>
                  <a:cubicBezTo>
                    <a:pt x="34163" y="449"/>
                    <a:pt x="35591" y="456"/>
                    <a:pt x="37018" y="470"/>
                  </a:cubicBezTo>
                  <a:cubicBezTo>
                    <a:pt x="37269" y="470"/>
                    <a:pt x="37269" y="69"/>
                    <a:pt x="37018" y="69"/>
                  </a:cubicBezTo>
                  <a:cubicBezTo>
                    <a:pt x="35627" y="80"/>
                    <a:pt x="34236" y="85"/>
                    <a:pt x="32844" y="85"/>
                  </a:cubicBezTo>
                  <a:cubicBezTo>
                    <a:pt x="26878" y="85"/>
                    <a:pt x="20904" y="0"/>
                    <a:pt x="14932"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46" name="Google Shape;3046;g26dd3229cbd_0_6174"/>
            <p:cNvSpPr/>
            <p:nvPr/>
          </p:nvSpPr>
          <p:spPr>
            <a:xfrm>
              <a:off x="1617300" y="1111525"/>
              <a:ext cx="938000" cy="28850"/>
            </a:xfrm>
            <a:custGeom>
              <a:rect b="b" l="l" r="r" t="t"/>
              <a:pathLst>
                <a:path extrusionOk="0" h="1154" w="37520">
                  <a:moveTo>
                    <a:pt x="37217" y="1"/>
                  </a:moveTo>
                  <a:cubicBezTo>
                    <a:pt x="37210" y="1"/>
                    <a:pt x="37202" y="1"/>
                    <a:pt x="37194" y="2"/>
                  </a:cubicBezTo>
                  <a:cubicBezTo>
                    <a:pt x="24863" y="528"/>
                    <a:pt x="12532" y="352"/>
                    <a:pt x="201" y="553"/>
                  </a:cubicBezTo>
                  <a:cubicBezTo>
                    <a:pt x="1" y="553"/>
                    <a:pt x="1" y="879"/>
                    <a:pt x="201" y="879"/>
                  </a:cubicBezTo>
                  <a:cubicBezTo>
                    <a:pt x="4211" y="1075"/>
                    <a:pt x="8230" y="1154"/>
                    <a:pt x="12253" y="1154"/>
                  </a:cubicBezTo>
                  <a:cubicBezTo>
                    <a:pt x="20578" y="1154"/>
                    <a:pt x="28914" y="816"/>
                    <a:pt x="37194" y="478"/>
                  </a:cubicBezTo>
                  <a:cubicBezTo>
                    <a:pt x="37512" y="478"/>
                    <a:pt x="37520" y="1"/>
                    <a:pt x="37217" y="1"/>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47" name="Google Shape;3047;g26dd3229cbd_0_6174"/>
            <p:cNvSpPr/>
            <p:nvPr/>
          </p:nvSpPr>
          <p:spPr>
            <a:xfrm>
              <a:off x="1624825" y="1206075"/>
              <a:ext cx="921075" cy="16000"/>
            </a:xfrm>
            <a:custGeom>
              <a:rect b="b" l="l" r="r" t="t"/>
              <a:pathLst>
                <a:path extrusionOk="0" h="640" w="36843">
                  <a:moveTo>
                    <a:pt x="27075" y="0"/>
                  </a:moveTo>
                  <a:cubicBezTo>
                    <a:pt x="18133" y="0"/>
                    <a:pt x="9192" y="75"/>
                    <a:pt x="251" y="205"/>
                  </a:cubicBezTo>
                  <a:cubicBezTo>
                    <a:pt x="1" y="230"/>
                    <a:pt x="1" y="580"/>
                    <a:pt x="251" y="580"/>
                  </a:cubicBezTo>
                  <a:cubicBezTo>
                    <a:pt x="4914" y="619"/>
                    <a:pt x="9576" y="639"/>
                    <a:pt x="14239" y="639"/>
                  </a:cubicBezTo>
                  <a:cubicBezTo>
                    <a:pt x="21682" y="639"/>
                    <a:pt x="29124" y="588"/>
                    <a:pt x="36567" y="480"/>
                  </a:cubicBezTo>
                  <a:cubicBezTo>
                    <a:pt x="36843" y="480"/>
                    <a:pt x="36843" y="29"/>
                    <a:pt x="36567" y="29"/>
                  </a:cubicBezTo>
                  <a:cubicBezTo>
                    <a:pt x="33403" y="9"/>
                    <a:pt x="30239" y="0"/>
                    <a:pt x="27075"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48" name="Google Shape;3048;g26dd3229cbd_0_6174"/>
            <p:cNvSpPr/>
            <p:nvPr/>
          </p:nvSpPr>
          <p:spPr>
            <a:xfrm>
              <a:off x="1625450" y="1448675"/>
              <a:ext cx="923575" cy="33500"/>
            </a:xfrm>
            <a:custGeom>
              <a:rect b="b" l="l" r="r" t="t"/>
              <a:pathLst>
                <a:path extrusionOk="0" h="1340" w="36943">
                  <a:moveTo>
                    <a:pt x="30950" y="0"/>
                  </a:moveTo>
                  <a:cubicBezTo>
                    <a:pt x="23023" y="0"/>
                    <a:pt x="15118" y="650"/>
                    <a:pt x="7193" y="650"/>
                  </a:cubicBezTo>
                  <a:cubicBezTo>
                    <a:pt x="4873" y="650"/>
                    <a:pt x="2551" y="595"/>
                    <a:pt x="226" y="450"/>
                  </a:cubicBezTo>
                  <a:cubicBezTo>
                    <a:pt x="1" y="450"/>
                    <a:pt x="26" y="751"/>
                    <a:pt x="226" y="776"/>
                  </a:cubicBezTo>
                  <a:cubicBezTo>
                    <a:pt x="3527" y="1196"/>
                    <a:pt x="6842" y="1340"/>
                    <a:pt x="10163" y="1340"/>
                  </a:cubicBezTo>
                  <a:cubicBezTo>
                    <a:pt x="17435" y="1340"/>
                    <a:pt x="24740" y="649"/>
                    <a:pt x="32014" y="649"/>
                  </a:cubicBezTo>
                  <a:cubicBezTo>
                    <a:pt x="33525" y="649"/>
                    <a:pt x="35035" y="679"/>
                    <a:pt x="36542" y="751"/>
                  </a:cubicBezTo>
                  <a:cubicBezTo>
                    <a:pt x="36550" y="752"/>
                    <a:pt x="36558" y="752"/>
                    <a:pt x="36565" y="752"/>
                  </a:cubicBezTo>
                  <a:cubicBezTo>
                    <a:pt x="36943" y="752"/>
                    <a:pt x="36935" y="149"/>
                    <a:pt x="36542" y="125"/>
                  </a:cubicBezTo>
                  <a:cubicBezTo>
                    <a:pt x="34677" y="36"/>
                    <a:pt x="32813" y="0"/>
                    <a:pt x="30950"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49" name="Google Shape;3049;g26dd3229cbd_0_6174"/>
            <p:cNvSpPr/>
            <p:nvPr/>
          </p:nvSpPr>
          <p:spPr>
            <a:xfrm>
              <a:off x="1624200" y="934225"/>
              <a:ext cx="919200" cy="21800"/>
            </a:xfrm>
            <a:custGeom>
              <a:rect b="b" l="l" r="r" t="t"/>
              <a:pathLst>
                <a:path extrusionOk="0" h="872" w="36768">
                  <a:moveTo>
                    <a:pt x="26200" y="37"/>
                  </a:moveTo>
                  <a:cubicBezTo>
                    <a:pt x="23572" y="37"/>
                    <a:pt x="20944" y="54"/>
                    <a:pt x="18321" y="76"/>
                  </a:cubicBezTo>
                  <a:cubicBezTo>
                    <a:pt x="12281" y="126"/>
                    <a:pt x="6166" y="1"/>
                    <a:pt x="151" y="602"/>
                  </a:cubicBezTo>
                  <a:cubicBezTo>
                    <a:pt x="26" y="602"/>
                    <a:pt x="0" y="828"/>
                    <a:pt x="151" y="828"/>
                  </a:cubicBezTo>
                  <a:cubicBezTo>
                    <a:pt x="1223" y="859"/>
                    <a:pt x="2297" y="872"/>
                    <a:pt x="3372" y="872"/>
                  </a:cubicBezTo>
                  <a:cubicBezTo>
                    <a:pt x="8352" y="872"/>
                    <a:pt x="13353" y="593"/>
                    <a:pt x="18321" y="552"/>
                  </a:cubicBezTo>
                  <a:cubicBezTo>
                    <a:pt x="19725" y="540"/>
                    <a:pt x="21130" y="536"/>
                    <a:pt x="22536" y="536"/>
                  </a:cubicBezTo>
                  <a:cubicBezTo>
                    <a:pt x="27179" y="536"/>
                    <a:pt x="31830" y="589"/>
                    <a:pt x="36467" y="627"/>
                  </a:cubicBezTo>
                  <a:cubicBezTo>
                    <a:pt x="36768" y="627"/>
                    <a:pt x="36768" y="176"/>
                    <a:pt x="36467" y="151"/>
                  </a:cubicBezTo>
                  <a:cubicBezTo>
                    <a:pt x="33050" y="66"/>
                    <a:pt x="29624" y="37"/>
                    <a:pt x="26200" y="37"/>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50" name="Google Shape;3050;g26dd3229cbd_0_6174"/>
            <p:cNvSpPr/>
            <p:nvPr/>
          </p:nvSpPr>
          <p:spPr>
            <a:xfrm>
              <a:off x="1629200" y="1281975"/>
              <a:ext cx="912325" cy="25100"/>
            </a:xfrm>
            <a:custGeom>
              <a:rect b="b" l="l" r="r" t="t"/>
              <a:pathLst>
                <a:path extrusionOk="0" h="1004" w="36493">
                  <a:moveTo>
                    <a:pt x="36142" y="1"/>
                  </a:moveTo>
                  <a:cubicBezTo>
                    <a:pt x="24212" y="76"/>
                    <a:pt x="12232" y="176"/>
                    <a:pt x="302" y="552"/>
                  </a:cubicBezTo>
                  <a:cubicBezTo>
                    <a:pt x="1" y="552"/>
                    <a:pt x="1" y="1003"/>
                    <a:pt x="302" y="1003"/>
                  </a:cubicBezTo>
                  <a:cubicBezTo>
                    <a:pt x="12257" y="903"/>
                    <a:pt x="24212" y="652"/>
                    <a:pt x="36142" y="527"/>
                  </a:cubicBezTo>
                  <a:cubicBezTo>
                    <a:pt x="36492" y="527"/>
                    <a:pt x="36492" y="1"/>
                    <a:pt x="36142" y="1"/>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51" name="Google Shape;3051;g26dd3229cbd_0_6174"/>
            <p:cNvSpPr/>
            <p:nvPr/>
          </p:nvSpPr>
          <p:spPr>
            <a:xfrm>
              <a:off x="1621075" y="1360300"/>
              <a:ext cx="919825" cy="23325"/>
            </a:xfrm>
            <a:custGeom>
              <a:rect b="b" l="l" r="r" t="t"/>
              <a:pathLst>
                <a:path extrusionOk="0" h="933" w="36793">
                  <a:moveTo>
                    <a:pt x="36467" y="0"/>
                  </a:moveTo>
                  <a:cubicBezTo>
                    <a:pt x="24411" y="51"/>
                    <a:pt x="12331" y="76"/>
                    <a:pt x="276" y="477"/>
                  </a:cubicBezTo>
                  <a:cubicBezTo>
                    <a:pt x="0" y="477"/>
                    <a:pt x="0" y="903"/>
                    <a:pt x="276" y="903"/>
                  </a:cubicBezTo>
                  <a:cubicBezTo>
                    <a:pt x="2225" y="923"/>
                    <a:pt x="4175" y="932"/>
                    <a:pt x="6126" y="932"/>
                  </a:cubicBezTo>
                  <a:cubicBezTo>
                    <a:pt x="16243" y="932"/>
                    <a:pt x="26381" y="687"/>
                    <a:pt x="36467" y="477"/>
                  </a:cubicBezTo>
                  <a:cubicBezTo>
                    <a:pt x="36792" y="477"/>
                    <a:pt x="36792" y="0"/>
                    <a:pt x="36467"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052" name="Google Shape;3052;g26dd3229cbd_0_6174"/>
          <p:cNvSpPr/>
          <p:nvPr/>
        </p:nvSpPr>
        <p:spPr>
          <a:xfrm>
            <a:off x="-50900" y="-21500"/>
            <a:ext cx="771000" cy="5165100"/>
          </a:xfrm>
          <a:prstGeom prst="rect">
            <a:avLst/>
          </a:pr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053" name="Google Shape;3053;g26dd3229cbd_0_6174"/>
          <p:cNvGrpSpPr/>
          <p:nvPr/>
        </p:nvGrpSpPr>
        <p:grpSpPr>
          <a:xfrm flipH="1" rot="-1976796">
            <a:off x="5917518" y="3990182"/>
            <a:ext cx="3474354" cy="888908"/>
            <a:chOff x="3809875" y="1963175"/>
            <a:chExt cx="1923600" cy="492150"/>
          </a:xfrm>
        </p:grpSpPr>
        <p:sp>
          <p:nvSpPr>
            <p:cNvPr id="3054" name="Google Shape;3054;g26dd3229cbd_0_6174"/>
            <p:cNvSpPr/>
            <p:nvPr/>
          </p:nvSpPr>
          <p:spPr>
            <a:xfrm>
              <a:off x="3902950" y="2044375"/>
              <a:ext cx="620050" cy="185725"/>
            </a:xfrm>
            <a:custGeom>
              <a:rect b="b" l="l" r="r" t="t"/>
              <a:pathLst>
                <a:path extrusionOk="0" h="7429" w="24802">
                  <a:moveTo>
                    <a:pt x="855" y="1"/>
                  </a:moveTo>
                  <a:cubicBezTo>
                    <a:pt x="361" y="1"/>
                    <a:pt x="75" y="222"/>
                    <a:pt x="0" y="665"/>
                  </a:cubicBezTo>
                  <a:cubicBezTo>
                    <a:pt x="0" y="674"/>
                    <a:pt x="9" y="818"/>
                    <a:pt x="27" y="1080"/>
                  </a:cubicBezTo>
                  <a:cubicBezTo>
                    <a:pt x="172" y="1359"/>
                    <a:pt x="541" y="1539"/>
                    <a:pt x="1136" y="1638"/>
                  </a:cubicBezTo>
                  <a:cubicBezTo>
                    <a:pt x="1347" y="1673"/>
                    <a:pt x="1535" y="1690"/>
                    <a:pt x="1698" y="1690"/>
                  </a:cubicBezTo>
                  <a:cubicBezTo>
                    <a:pt x="1959" y="1690"/>
                    <a:pt x="2157" y="1646"/>
                    <a:pt x="2290" y="1557"/>
                  </a:cubicBezTo>
                  <a:cubicBezTo>
                    <a:pt x="2407" y="1485"/>
                    <a:pt x="2488" y="1350"/>
                    <a:pt x="2515" y="1143"/>
                  </a:cubicBezTo>
                  <a:cubicBezTo>
                    <a:pt x="2605" y="638"/>
                    <a:pt x="2236" y="277"/>
                    <a:pt x="1397" y="70"/>
                  </a:cubicBezTo>
                  <a:cubicBezTo>
                    <a:pt x="1195" y="24"/>
                    <a:pt x="1014" y="1"/>
                    <a:pt x="855" y="1"/>
                  </a:cubicBezTo>
                  <a:close/>
                  <a:moveTo>
                    <a:pt x="24530" y="3727"/>
                  </a:moveTo>
                  <a:cubicBezTo>
                    <a:pt x="24518" y="3727"/>
                    <a:pt x="24505" y="3728"/>
                    <a:pt x="24491" y="3730"/>
                  </a:cubicBezTo>
                  <a:cubicBezTo>
                    <a:pt x="24320" y="3757"/>
                    <a:pt x="24176" y="4018"/>
                    <a:pt x="24067" y="4523"/>
                  </a:cubicBezTo>
                  <a:cubicBezTo>
                    <a:pt x="24040" y="4613"/>
                    <a:pt x="23977" y="4937"/>
                    <a:pt x="23878" y="5514"/>
                  </a:cubicBezTo>
                  <a:cubicBezTo>
                    <a:pt x="23860" y="5614"/>
                    <a:pt x="23833" y="5713"/>
                    <a:pt x="23815" y="5803"/>
                  </a:cubicBezTo>
                  <a:cubicBezTo>
                    <a:pt x="23599" y="6839"/>
                    <a:pt x="23617" y="7380"/>
                    <a:pt x="23878" y="7425"/>
                  </a:cubicBezTo>
                  <a:cubicBezTo>
                    <a:pt x="23888" y="7427"/>
                    <a:pt x="23899" y="7428"/>
                    <a:pt x="23909" y="7428"/>
                  </a:cubicBezTo>
                  <a:cubicBezTo>
                    <a:pt x="24147" y="7428"/>
                    <a:pt x="24334" y="6922"/>
                    <a:pt x="24464" y="5911"/>
                  </a:cubicBezTo>
                  <a:cubicBezTo>
                    <a:pt x="24482" y="5821"/>
                    <a:pt x="24500" y="5722"/>
                    <a:pt x="24509" y="5623"/>
                  </a:cubicBezTo>
                  <a:cubicBezTo>
                    <a:pt x="24608" y="5244"/>
                    <a:pt x="24680" y="4901"/>
                    <a:pt x="24716" y="4595"/>
                  </a:cubicBezTo>
                  <a:cubicBezTo>
                    <a:pt x="24802" y="4016"/>
                    <a:pt x="24742" y="3727"/>
                    <a:pt x="24530" y="3727"/>
                  </a:cubicBezTo>
                  <a:close/>
                </a:path>
              </a:pathLst>
            </a:custGeom>
            <a:solidFill>
              <a:srgbClr val="4898B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55" name="Google Shape;3055;g26dd3229cbd_0_6174"/>
            <p:cNvSpPr/>
            <p:nvPr/>
          </p:nvSpPr>
          <p:spPr>
            <a:xfrm>
              <a:off x="3866425" y="2007800"/>
              <a:ext cx="1864125" cy="387400"/>
            </a:xfrm>
            <a:custGeom>
              <a:rect b="b" l="l" r="r" t="t"/>
              <a:pathLst>
                <a:path extrusionOk="0" h="15496" w="74565">
                  <a:moveTo>
                    <a:pt x="2322" y="1540"/>
                  </a:moveTo>
                  <a:cubicBezTo>
                    <a:pt x="2425" y="1540"/>
                    <a:pt x="2537" y="1549"/>
                    <a:pt x="2660" y="1569"/>
                  </a:cubicBezTo>
                  <a:cubicBezTo>
                    <a:pt x="2714" y="1587"/>
                    <a:pt x="2777" y="1596"/>
                    <a:pt x="2840" y="1614"/>
                  </a:cubicBezTo>
                  <a:cubicBezTo>
                    <a:pt x="3634" y="1803"/>
                    <a:pt x="3985" y="2128"/>
                    <a:pt x="3904" y="2597"/>
                  </a:cubicBezTo>
                  <a:cubicBezTo>
                    <a:pt x="3877" y="2777"/>
                    <a:pt x="3814" y="2894"/>
                    <a:pt x="3715" y="2957"/>
                  </a:cubicBezTo>
                  <a:cubicBezTo>
                    <a:pt x="3588" y="3040"/>
                    <a:pt x="3402" y="3082"/>
                    <a:pt x="3157" y="3082"/>
                  </a:cubicBezTo>
                  <a:cubicBezTo>
                    <a:pt x="3000" y="3082"/>
                    <a:pt x="2819" y="3064"/>
                    <a:pt x="2615" y="3029"/>
                  </a:cubicBezTo>
                  <a:cubicBezTo>
                    <a:pt x="2038" y="2930"/>
                    <a:pt x="1687" y="2759"/>
                    <a:pt x="1569" y="2543"/>
                  </a:cubicBezTo>
                  <a:cubicBezTo>
                    <a:pt x="1551" y="2290"/>
                    <a:pt x="1542" y="2155"/>
                    <a:pt x="1542" y="2137"/>
                  </a:cubicBezTo>
                  <a:cubicBezTo>
                    <a:pt x="1609" y="1739"/>
                    <a:pt x="1862" y="1540"/>
                    <a:pt x="2322" y="1540"/>
                  </a:cubicBezTo>
                  <a:close/>
                  <a:moveTo>
                    <a:pt x="524" y="1"/>
                  </a:moveTo>
                  <a:lnTo>
                    <a:pt x="1" y="3119"/>
                  </a:lnTo>
                  <a:lnTo>
                    <a:pt x="25330" y="7347"/>
                  </a:lnTo>
                  <a:cubicBezTo>
                    <a:pt x="25330" y="7347"/>
                    <a:pt x="25393" y="7095"/>
                    <a:pt x="25420" y="6995"/>
                  </a:cubicBezTo>
                  <a:cubicBezTo>
                    <a:pt x="25537" y="6283"/>
                    <a:pt x="25582" y="6067"/>
                    <a:pt x="25601" y="6004"/>
                  </a:cubicBezTo>
                  <a:cubicBezTo>
                    <a:pt x="25736" y="5391"/>
                    <a:pt x="25889" y="5283"/>
                    <a:pt x="25961" y="5274"/>
                  </a:cubicBezTo>
                  <a:cubicBezTo>
                    <a:pt x="25979" y="5265"/>
                    <a:pt x="25997" y="5265"/>
                    <a:pt x="26015" y="5265"/>
                  </a:cubicBezTo>
                  <a:cubicBezTo>
                    <a:pt x="26141" y="5292"/>
                    <a:pt x="26177" y="5571"/>
                    <a:pt x="26105" y="6049"/>
                  </a:cubicBezTo>
                  <a:cubicBezTo>
                    <a:pt x="26069" y="6355"/>
                    <a:pt x="25997" y="6689"/>
                    <a:pt x="25898" y="7077"/>
                  </a:cubicBezTo>
                  <a:cubicBezTo>
                    <a:pt x="25880" y="7176"/>
                    <a:pt x="25871" y="7266"/>
                    <a:pt x="25844" y="7356"/>
                  </a:cubicBezTo>
                  <a:lnTo>
                    <a:pt x="25826" y="7437"/>
                  </a:lnTo>
                  <a:lnTo>
                    <a:pt x="26412" y="7527"/>
                  </a:lnTo>
                  <a:lnTo>
                    <a:pt x="26926" y="4408"/>
                  </a:lnTo>
                  <a:lnTo>
                    <a:pt x="524" y="1"/>
                  </a:lnTo>
                  <a:close/>
                  <a:moveTo>
                    <a:pt x="28368" y="5003"/>
                  </a:moveTo>
                  <a:lnTo>
                    <a:pt x="27899" y="7780"/>
                  </a:lnTo>
                  <a:lnTo>
                    <a:pt x="74095" y="15496"/>
                  </a:lnTo>
                  <a:lnTo>
                    <a:pt x="74564" y="12719"/>
                  </a:lnTo>
                  <a:lnTo>
                    <a:pt x="28368" y="5003"/>
                  </a:lnTo>
                  <a:close/>
                </a:path>
              </a:pathLst>
            </a:custGeom>
            <a:solidFill>
              <a:srgbClr val="286F8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56" name="Google Shape;3056;g26dd3229cbd_0_6174"/>
            <p:cNvSpPr/>
            <p:nvPr/>
          </p:nvSpPr>
          <p:spPr>
            <a:xfrm>
              <a:off x="3813475" y="2066175"/>
              <a:ext cx="56825" cy="83625"/>
            </a:xfrm>
            <a:custGeom>
              <a:rect b="b" l="l" r="r" t="t"/>
              <a:pathLst>
                <a:path extrusionOk="0" h="3345" w="2273">
                  <a:moveTo>
                    <a:pt x="244" y="0"/>
                  </a:moveTo>
                  <a:cubicBezTo>
                    <a:pt x="109" y="884"/>
                    <a:pt x="1" y="2164"/>
                    <a:pt x="46" y="3056"/>
                  </a:cubicBezTo>
                  <a:lnTo>
                    <a:pt x="1767" y="3344"/>
                  </a:lnTo>
                  <a:lnTo>
                    <a:pt x="2272" y="334"/>
                  </a:lnTo>
                  <a:lnTo>
                    <a:pt x="244" y="0"/>
                  </a:lnTo>
                  <a:close/>
                </a:path>
              </a:pathLst>
            </a:custGeom>
            <a:solidFill>
              <a:srgbClr val="1C2F3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57" name="Google Shape;3057;g26dd3229cbd_0_6174"/>
            <p:cNvSpPr/>
            <p:nvPr/>
          </p:nvSpPr>
          <p:spPr>
            <a:xfrm>
              <a:off x="3818000" y="2001350"/>
              <a:ext cx="177350" cy="82875"/>
            </a:xfrm>
            <a:custGeom>
              <a:rect b="b" l="l" r="r" t="t"/>
              <a:pathLst>
                <a:path extrusionOk="0" h="3315" w="7094">
                  <a:moveTo>
                    <a:pt x="3991" y="0"/>
                  </a:moveTo>
                  <a:cubicBezTo>
                    <a:pt x="3917" y="0"/>
                    <a:pt x="3852" y="5"/>
                    <a:pt x="3795" y="15"/>
                  </a:cubicBezTo>
                  <a:cubicBezTo>
                    <a:pt x="3651" y="42"/>
                    <a:pt x="3515" y="105"/>
                    <a:pt x="3389" y="223"/>
                  </a:cubicBezTo>
                  <a:cubicBezTo>
                    <a:pt x="3299" y="286"/>
                    <a:pt x="3227" y="367"/>
                    <a:pt x="3173" y="457"/>
                  </a:cubicBezTo>
                  <a:lnTo>
                    <a:pt x="7094" y="1115"/>
                  </a:lnTo>
                  <a:cubicBezTo>
                    <a:pt x="7076" y="1007"/>
                    <a:pt x="7031" y="908"/>
                    <a:pt x="6968" y="817"/>
                  </a:cubicBezTo>
                  <a:cubicBezTo>
                    <a:pt x="6887" y="673"/>
                    <a:pt x="6778" y="565"/>
                    <a:pt x="6652" y="493"/>
                  </a:cubicBezTo>
                  <a:cubicBezTo>
                    <a:pt x="6517" y="412"/>
                    <a:pt x="6319" y="358"/>
                    <a:pt x="6048" y="313"/>
                  </a:cubicBezTo>
                  <a:lnTo>
                    <a:pt x="5471" y="214"/>
                  </a:lnTo>
                  <a:lnTo>
                    <a:pt x="4426" y="42"/>
                  </a:lnTo>
                  <a:cubicBezTo>
                    <a:pt x="4257" y="14"/>
                    <a:pt x="4112" y="0"/>
                    <a:pt x="3991" y="0"/>
                  </a:cubicBezTo>
                  <a:close/>
                  <a:moveTo>
                    <a:pt x="802" y="60"/>
                  </a:moveTo>
                  <a:cubicBezTo>
                    <a:pt x="424" y="1034"/>
                    <a:pt x="153" y="1998"/>
                    <a:pt x="0" y="2981"/>
                  </a:cubicBezTo>
                  <a:lnTo>
                    <a:pt x="2028" y="3314"/>
                  </a:lnTo>
                  <a:lnTo>
                    <a:pt x="2524" y="349"/>
                  </a:lnTo>
                  <a:lnTo>
                    <a:pt x="802" y="60"/>
                  </a:lnTo>
                  <a:close/>
                </a:path>
              </a:pathLst>
            </a:custGeom>
            <a:solidFill>
              <a:srgbClr val="29404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58" name="Google Shape;3058;g26dd3229cbd_0_6174"/>
            <p:cNvSpPr/>
            <p:nvPr/>
          </p:nvSpPr>
          <p:spPr>
            <a:xfrm>
              <a:off x="3928625" y="1968150"/>
              <a:ext cx="484300" cy="104000"/>
            </a:xfrm>
            <a:custGeom>
              <a:rect b="b" l="l" r="r" t="t"/>
              <a:pathLst>
                <a:path extrusionOk="0" h="4160" w="19372">
                  <a:moveTo>
                    <a:pt x="1858" y="496"/>
                  </a:moveTo>
                  <a:cubicBezTo>
                    <a:pt x="1867" y="496"/>
                    <a:pt x="1894" y="505"/>
                    <a:pt x="1930" y="532"/>
                  </a:cubicBezTo>
                  <a:cubicBezTo>
                    <a:pt x="1993" y="541"/>
                    <a:pt x="2948" y="676"/>
                    <a:pt x="4814" y="929"/>
                  </a:cubicBezTo>
                  <a:lnTo>
                    <a:pt x="18606" y="3236"/>
                  </a:lnTo>
                  <a:lnTo>
                    <a:pt x="18741" y="3389"/>
                  </a:lnTo>
                  <a:cubicBezTo>
                    <a:pt x="18732" y="3462"/>
                    <a:pt x="18696" y="3498"/>
                    <a:pt x="18642" y="3516"/>
                  </a:cubicBezTo>
                  <a:cubicBezTo>
                    <a:pt x="18626" y="3517"/>
                    <a:pt x="18607" y="3518"/>
                    <a:pt x="18586" y="3518"/>
                  </a:cubicBezTo>
                  <a:cubicBezTo>
                    <a:pt x="18474" y="3518"/>
                    <a:pt x="18282" y="3497"/>
                    <a:pt x="18002" y="3443"/>
                  </a:cubicBezTo>
                  <a:lnTo>
                    <a:pt x="4760" y="1217"/>
                  </a:lnTo>
                  <a:cubicBezTo>
                    <a:pt x="3246" y="938"/>
                    <a:pt x="2263" y="739"/>
                    <a:pt x="1813" y="631"/>
                  </a:cubicBezTo>
                  <a:cubicBezTo>
                    <a:pt x="1808" y="636"/>
                    <a:pt x="1805" y="638"/>
                    <a:pt x="1803" y="638"/>
                  </a:cubicBezTo>
                  <a:cubicBezTo>
                    <a:pt x="1795" y="638"/>
                    <a:pt x="1797" y="616"/>
                    <a:pt x="1804" y="568"/>
                  </a:cubicBezTo>
                  <a:cubicBezTo>
                    <a:pt x="1813" y="514"/>
                    <a:pt x="1831" y="496"/>
                    <a:pt x="1858" y="496"/>
                  </a:cubicBezTo>
                  <a:close/>
                  <a:moveTo>
                    <a:pt x="1128" y="0"/>
                  </a:moveTo>
                  <a:cubicBezTo>
                    <a:pt x="614" y="189"/>
                    <a:pt x="235" y="649"/>
                    <a:pt x="1" y="1370"/>
                  </a:cubicBezTo>
                  <a:lnTo>
                    <a:pt x="1046" y="1542"/>
                  </a:lnTo>
                  <a:cubicBezTo>
                    <a:pt x="1083" y="1190"/>
                    <a:pt x="1254" y="974"/>
                    <a:pt x="1551" y="884"/>
                  </a:cubicBezTo>
                  <a:lnTo>
                    <a:pt x="17019" y="3462"/>
                  </a:lnTo>
                  <a:cubicBezTo>
                    <a:pt x="17425" y="3858"/>
                    <a:pt x="17776" y="4083"/>
                    <a:pt x="18083" y="4129"/>
                  </a:cubicBezTo>
                  <a:cubicBezTo>
                    <a:pt x="18204" y="4150"/>
                    <a:pt x="18314" y="4160"/>
                    <a:pt x="18414" y="4160"/>
                  </a:cubicBezTo>
                  <a:cubicBezTo>
                    <a:pt x="18657" y="4160"/>
                    <a:pt x="18841" y="4099"/>
                    <a:pt x="18975" y="3984"/>
                  </a:cubicBezTo>
                  <a:cubicBezTo>
                    <a:pt x="19164" y="3804"/>
                    <a:pt x="19291" y="3489"/>
                    <a:pt x="19372" y="3029"/>
                  </a:cubicBezTo>
                  <a:lnTo>
                    <a:pt x="1128" y="0"/>
                  </a:lnTo>
                  <a:close/>
                </a:path>
              </a:pathLst>
            </a:custGeom>
            <a:solidFill>
              <a:srgbClr val="B6B6B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59" name="Google Shape;3059;g26dd3229cbd_0_6174"/>
            <p:cNvSpPr/>
            <p:nvPr/>
          </p:nvSpPr>
          <p:spPr>
            <a:xfrm>
              <a:off x="3973500" y="1980525"/>
              <a:ext cx="423650" cy="75575"/>
            </a:xfrm>
            <a:custGeom>
              <a:rect b="b" l="l" r="r" t="t"/>
              <a:pathLst>
                <a:path extrusionOk="0" h="3023" w="16946">
                  <a:moveTo>
                    <a:pt x="63" y="1"/>
                  </a:moveTo>
                  <a:cubicBezTo>
                    <a:pt x="36" y="1"/>
                    <a:pt x="18" y="19"/>
                    <a:pt x="9" y="73"/>
                  </a:cubicBezTo>
                  <a:cubicBezTo>
                    <a:pt x="2" y="121"/>
                    <a:pt x="0" y="143"/>
                    <a:pt x="8" y="143"/>
                  </a:cubicBezTo>
                  <a:cubicBezTo>
                    <a:pt x="10" y="143"/>
                    <a:pt x="13" y="141"/>
                    <a:pt x="18" y="136"/>
                  </a:cubicBezTo>
                  <a:cubicBezTo>
                    <a:pt x="468" y="244"/>
                    <a:pt x="1451" y="443"/>
                    <a:pt x="2965" y="722"/>
                  </a:cubicBezTo>
                  <a:lnTo>
                    <a:pt x="16207" y="2948"/>
                  </a:lnTo>
                  <a:cubicBezTo>
                    <a:pt x="16487" y="3002"/>
                    <a:pt x="16679" y="3023"/>
                    <a:pt x="16791" y="3023"/>
                  </a:cubicBezTo>
                  <a:cubicBezTo>
                    <a:pt x="16812" y="3023"/>
                    <a:pt x="16831" y="3022"/>
                    <a:pt x="16847" y="3021"/>
                  </a:cubicBezTo>
                  <a:cubicBezTo>
                    <a:pt x="16901" y="3003"/>
                    <a:pt x="16937" y="2967"/>
                    <a:pt x="16946" y="2894"/>
                  </a:cubicBezTo>
                  <a:lnTo>
                    <a:pt x="16811" y="2741"/>
                  </a:lnTo>
                  <a:lnTo>
                    <a:pt x="3019" y="434"/>
                  </a:lnTo>
                  <a:cubicBezTo>
                    <a:pt x="1153" y="181"/>
                    <a:pt x="198" y="46"/>
                    <a:pt x="135" y="37"/>
                  </a:cubicBezTo>
                  <a:cubicBezTo>
                    <a:pt x="99" y="10"/>
                    <a:pt x="72" y="1"/>
                    <a:pt x="63" y="1"/>
                  </a:cubicBezTo>
                  <a:close/>
                </a:path>
              </a:pathLst>
            </a:custGeom>
            <a:solidFill>
              <a:srgbClr val="EEEE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60" name="Google Shape;3060;g26dd3229cbd_0_6174"/>
            <p:cNvSpPr/>
            <p:nvPr/>
          </p:nvSpPr>
          <p:spPr>
            <a:xfrm>
              <a:off x="3855400" y="2081950"/>
              <a:ext cx="1864100" cy="370500"/>
            </a:xfrm>
            <a:custGeom>
              <a:rect b="b" l="l" r="r" t="t"/>
              <a:pathLst>
                <a:path extrusionOk="0" h="14820" w="74564">
                  <a:moveTo>
                    <a:pt x="469" y="0"/>
                  </a:moveTo>
                  <a:lnTo>
                    <a:pt x="0" y="2776"/>
                  </a:lnTo>
                  <a:lnTo>
                    <a:pt x="26411" y="7184"/>
                  </a:lnTo>
                  <a:lnTo>
                    <a:pt x="26465" y="6860"/>
                  </a:lnTo>
                  <a:lnTo>
                    <a:pt x="74158" y="14819"/>
                  </a:lnTo>
                  <a:lnTo>
                    <a:pt x="74563" y="12376"/>
                  </a:lnTo>
                  <a:lnTo>
                    <a:pt x="28520" y="4687"/>
                  </a:lnTo>
                  <a:lnTo>
                    <a:pt x="28962" y="2064"/>
                  </a:lnTo>
                  <a:lnTo>
                    <a:pt x="27159" y="1767"/>
                  </a:lnTo>
                  <a:lnTo>
                    <a:pt x="26718" y="4390"/>
                  </a:lnTo>
                  <a:lnTo>
                    <a:pt x="26294" y="4318"/>
                  </a:lnTo>
                  <a:lnTo>
                    <a:pt x="26285" y="4399"/>
                  </a:lnTo>
                  <a:cubicBezTo>
                    <a:pt x="26159" y="5418"/>
                    <a:pt x="25996" y="5733"/>
                    <a:pt x="25879" y="5823"/>
                  </a:cubicBezTo>
                  <a:cubicBezTo>
                    <a:pt x="25853" y="5836"/>
                    <a:pt x="25831" y="5845"/>
                    <a:pt x="25811" y="5845"/>
                  </a:cubicBezTo>
                  <a:cubicBezTo>
                    <a:pt x="25804" y="5845"/>
                    <a:pt x="25796" y="5844"/>
                    <a:pt x="25789" y="5841"/>
                  </a:cubicBezTo>
                  <a:cubicBezTo>
                    <a:pt x="25762" y="5841"/>
                    <a:pt x="25735" y="5823"/>
                    <a:pt x="25717" y="5796"/>
                  </a:cubicBezTo>
                  <a:cubicBezTo>
                    <a:pt x="25636" y="5670"/>
                    <a:pt x="25582" y="5318"/>
                    <a:pt x="25789" y="4309"/>
                  </a:cubicBezTo>
                  <a:lnTo>
                    <a:pt x="25807" y="4237"/>
                  </a:lnTo>
                  <a:lnTo>
                    <a:pt x="469" y="0"/>
                  </a:lnTo>
                  <a:close/>
                </a:path>
              </a:pathLst>
            </a:custGeom>
            <a:solidFill>
              <a:srgbClr val="1D5C7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61" name="Google Shape;3061;g26dd3229cbd_0_6174"/>
            <p:cNvSpPr/>
            <p:nvPr/>
          </p:nvSpPr>
          <p:spPr>
            <a:xfrm>
              <a:off x="3809875" y="1963175"/>
              <a:ext cx="1923600" cy="492150"/>
            </a:xfrm>
            <a:custGeom>
              <a:rect b="b" l="l" r="r" t="t"/>
              <a:pathLst>
                <a:path extrusionOk="0" h="19686" w="76944">
                  <a:moveTo>
                    <a:pt x="5950" y="379"/>
                  </a:moveTo>
                  <a:lnTo>
                    <a:pt x="5851" y="388"/>
                  </a:lnTo>
                  <a:cubicBezTo>
                    <a:pt x="7383" y="578"/>
                    <a:pt x="8897" y="830"/>
                    <a:pt x="10421" y="1074"/>
                  </a:cubicBezTo>
                  <a:lnTo>
                    <a:pt x="14982" y="1840"/>
                  </a:lnTo>
                  <a:lnTo>
                    <a:pt x="19534" y="2615"/>
                  </a:lnTo>
                  <a:lnTo>
                    <a:pt x="23920" y="3388"/>
                  </a:lnTo>
                  <a:lnTo>
                    <a:pt x="23920" y="3388"/>
                  </a:lnTo>
                  <a:cubicBezTo>
                    <a:pt x="23900" y="3582"/>
                    <a:pt x="23858" y="3771"/>
                    <a:pt x="23770" y="3940"/>
                  </a:cubicBezTo>
                  <a:cubicBezTo>
                    <a:pt x="23743" y="3994"/>
                    <a:pt x="23707" y="4039"/>
                    <a:pt x="23671" y="4084"/>
                  </a:cubicBezTo>
                  <a:cubicBezTo>
                    <a:pt x="23635" y="4129"/>
                    <a:pt x="23590" y="4156"/>
                    <a:pt x="23536" y="4192"/>
                  </a:cubicBezTo>
                  <a:cubicBezTo>
                    <a:pt x="23437" y="4246"/>
                    <a:pt x="23310" y="4264"/>
                    <a:pt x="23184" y="4264"/>
                  </a:cubicBezTo>
                  <a:cubicBezTo>
                    <a:pt x="23162" y="4266"/>
                    <a:pt x="23139" y="4267"/>
                    <a:pt x="23117" y="4267"/>
                  </a:cubicBezTo>
                  <a:cubicBezTo>
                    <a:pt x="23011" y="4267"/>
                    <a:pt x="22902" y="4251"/>
                    <a:pt x="22806" y="4228"/>
                  </a:cubicBezTo>
                  <a:cubicBezTo>
                    <a:pt x="22680" y="4201"/>
                    <a:pt x="22571" y="4138"/>
                    <a:pt x="22463" y="4066"/>
                  </a:cubicBezTo>
                  <a:cubicBezTo>
                    <a:pt x="22247" y="3931"/>
                    <a:pt x="22058" y="3742"/>
                    <a:pt x="21904" y="3525"/>
                  </a:cubicBezTo>
                  <a:lnTo>
                    <a:pt x="21904" y="3516"/>
                  </a:lnTo>
                  <a:cubicBezTo>
                    <a:pt x="21886" y="3498"/>
                    <a:pt x="21850" y="3471"/>
                    <a:pt x="21823" y="3471"/>
                  </a:cubicBezTo>
                  <a:lnTo>
                    <a:pt x="21796" y="3471"/>
                  </a:lnTo>
                  <a:cubicBezTo>
                    <a:pt x="20507" y="3282"/>
                    <a:pt x="19209" y="3093"/>
                    <a:pt x="17920" y="2885"/>
                  </a:cubicBezTo>
                  <a:cubicBezTo>
                    <a:pt x="16631" y="2687"/>
                    <a:pt x="15342" y="2489"/>
                    <a:pt x="14053" y="2272"/>
                  </a:cubicBezTo>
                  <a:cubicBezTo>
                    <a:pt x="12764" y="2056"/>
                    <a:pt x="11475" y="1858"/>
                    <a:pt x="10186" y="1632"/>
                  </a:cubicBezTo>
                  <a:cubicBezTo>
                    <a:pt x="8897" y="1407"/>
                    <a:pt x="7617" y="1173"/>
                    <a:pt x="6337" y="884"/>
                  </a:cubicBezTo>
                  <a:cubicBezTo>
                    <a:pt x="6310" y="884"/>
                    <a:pt x="6283" y="884"/>
                    <a:pt x="6256" y="893"/>
                  </a:cubicBezTo>
                  <a:lnTo>
                    <a:pt x="6247" y="893"/>
                  </a:lnTo>
                  <a:cubicBezTo>
                    <a:pt x="6076" y="947"/>
                    <a:pt x="5896" y="1046"/>
                    <a:pt x="5787" y="1209"/>
                  </a:cubicBezTo>
                  <a:cubicBezTo>
                    <a:pt x="5670" y="1371"/>
                    <a:pt x="5625" y="1551"/>
                    <a:pt x="5607" y="1723"/>
                  </a:cubicBezTo>
                  <a:lnTo>
                    <a:pt x="5598" y="1759"/>
                  </a:lnTo>
                  <a:cubicBezTo>
                    <a:pt x="5598" y="1768"/>
                    <a:pt x="5598" y="1786"/>
                    <a:pt x="5598" y="1795"/>
                  </a:cubicBezTo>
                  <a:cubicBezTo>
                    <a:pt x="5607" y="1871"/>
                    <a:pt x="5670" y="1931"/>
                    <a:pt x="5752" y="1931"/>
                  </a:cubicBezTo>
                  <a:cubicBezTo>
                    <a:pt x="5758" y="1931"/>
                    <a:pt x="5764" y="1930"/>
                    <a:pt x="5769" y="1930"/>
                  </a:cubicBezTo>
                  <a:cubicBezTo>
                    <a:pt x="5812" y="1927"/>
                    <a:pt x="5853" y="1926"/>
                    <a:pt x="5894" y="1926"/>
                  </a:cubicBezTo>
                  <a:cubicBezTo>
                    <a:pt x="5994" y="1926"/>
                    <a:pt x="6091" y="1932"/>
                    <a:pt x="6193" y="1939"/>
                  </a:cubicBezTo>
                  <a:cubicBezTo>
                    <a:pt x="6337" y="1948"/>
                    <a:pt x="6472" y="1957"/>
                    <a:pt x="6599" y="1993"/>
                  </a:cubicBezTo>
                  <a:cubicBezTo>
                    <a:pt x="6725" y="2020"/>
                    <a:pt x="6860" y="2065"/>
                    <a:pt x="6950" y="2137"/>
                  </a:cubicBezTo>
                  <a:cubicBezTo>
                    <a:pt x="7049" y="2200"/>
                    <a:pt x="7121" y="2299"/>
                    <a:pt x="7167" y="2417"/>
                  </a:cubicBezTo>
                  <a:lnTo>
                    <a:pt x="7176" y="2426"/>
                  </a:lnTo>
                  <a:cubicBezTo>
                    <a:pt x="7212" y="2507"/>
                    <a:pt x="7239" y="2588"/>
                    <a:pt x="7230" y="2678"/>
                  </a:cubicBezTo>
                  <a:cubicBezTo>
                    <a:pt x="7230" y="2750"/>
                    <a:pt x="7284" y="2822"/>
                    <a:pt x="7365" y="2831"/>
                  </a:cubicBezTo>
                  <a:lnTo>
                    <a:pt x="7392" y="2831"/>
                  </a:lnTo>
                  <a:cubicBezTo>
                    <a:pt x="8293" y="2957"/>
                    <a:pt x="9204" y="3084"/>
                    <a:pt x="10105" y="3228"/>
                  </a:cubicBezTo>
                  <a:lnTo>
                    <a:pt x="11466" y="3435"/>
                  </a:lnTo>
                  <a:lnTo>
                    <a:pt x="12818" y="3652"/>
                  </a:lnTo>
                  <a:cubicBezTo>
                    <a:pt x="14630" y="3940"/>
                    <a:pt x="16433" y="4255"/>
                    <a:pt x="18245" y="4562"/>
                  </a:cubicBezTo>
                  <a:lnTo>
                    <a:pt x="20949" y="5022"/>
                  </a:lnTo>
                  <a:lnTo>
                    <a:pt x="23662" y="5490"/>
                  </a:lnTo>
                  <a:cubicBezTo>
                    <a:pt x="25395" y="5785"/>
                    <a:pt x="27129" y="6096"/>
                    <a:pt x="28862" y="6416"/>
                  </a:cubicBezTo>
                  <a:lnTo>
                    <a:pt x="28862" y="6416"/>
                  </a:lnTo>
                  <a:cubicBezTo>
                    <a:pt x="28668" y="7221"/>
                    <a:pt x="28519" y="8032"/>
                    <a:pt x="28376" y="8844"/>
                  </a:cubicBezTo>
                  <a:cubicBezTo>
                    <a:pt x="28304" y="9285"/>
                    <a:pt x="28232" y="9718"/>
                    <a:pt x="28178" y="10160"/>
                  </a:cubicBezTo>
                  <a:cubicBezTo>
                    <a:pt x="28116" y="10597"/>
                    <a:pt x="28062" y="11034"/>
                    <a:pt x="28035" y="11480"/>
                  </a:cubicBezTo>
                  <a:lnTo>
                    <a:pt x="28035" y="11480"/>
                  </a:lnTo>
                  <a:cubicBezTo>
                    <a:pt x="28034" y="11482"/>
                    <a:pt x="28034" y="11483"/>
                    <a:pt x="28034" y="11485"/>
                  </a:cubicBezTo>
                  <a:lnTo>
                    <a:pt x="28034" y="11494"/>
                  </a:lnTo>
                  <a:lnTo>
                    <a:pt x="28012" y="11627"/>
                  </a:lnTo>
                  <a:lnTo>
                    <a:pt x="28012" y="11627"/>
                  </a:lnTo>
                  <a:cubicBezTo>
                    <a:pt x="25733" y="11284"/>
                    <a:pt x="23463" y="10933"/>
                    <a:pt x="21192" y="10565"/>
                  </a:cubicBezTo>
                  <a:lnTo>
                    <a:pt x="14197" y="9420"/>
                  </a:lnTo>
                  <a:cubicBezTo>
                    <a:pt x="11863" y="9042"/>
                    <a:pt x="9528" y="8645"/>
                    <a:pt x="7203" y="8249"/>
                  </a:cubicBezTo>
                  <a:cubicBezTo>
                    <a:pt x="4917" y="7860"/>
                    <a:pt x="2632" y="7498"/>
                    <a:pt x="372" y="7018"/>
                  </a:cubicBezTo>
                  <a:lnTo>
                    <a:pt x="372" y="7018"/>
                  </a:lnTo>
                  <a:cubicBezTo>
                    <a:pt x="332" y="6599"/>
                    <a:pt x="327" y="6180"/>
                    <a:pt x="343" y="5761"/>
                  </a:cubicBezTo>
                  <a:cubicBezTo>
                    <a:pt x="361" y="5292"/>
                    <a:pt x="406" y="4823"/>
                    <a:pt x="478" y="4355"/>
                  </a:cubicBezTo>
                  <a:cubicBezTo>
                    <a:pt x="624" y="3473"/>
                    <a:pt x="875" y="2607"/>
                    <a:pt x="1248" y="1788"/>
                  </a:cubicBezTo>
                  <a:lnTo>
                    <a:pt x="1248" y="1788"/>
                  </a:lnTo>
                  <a:cubicBezTo>
                    <a:pt x="1599" y="1800"/>
                    <a:pt x="1945" y="1849"/>
                    <a:pt x="2290" y="1912"/>
                  </a:cubicBezTo>
                  <a:cubicBezTo>
                    <a:pt x="2687" y="1984"/>
                    <a:pt x="3074" y="2065"/>
                    <a:pt x="3462" y="2173"/>
                  </a:cubicBezTo>
                  <a:lnTo>
                    <a:pt x="3525" y="2191"/>
                  </a:lnTo>
                  <a:cubicBezTo>
                    <a:pt x="3534" y="2200"/>
                    <a:pt x="3552" y="2200"/>
                    <a:pt x="3561" y="2200"/>
                  </a:cubicBezTo>
                  <a:cubicBezTo>
                    <a:pt x="3624" y="2191"/>
                    <a:pt x="3669" y="2146"/>
                    <a:pt x="3669" y="2083"/>
                  </a:cubicBezTo>
                  <a:cubicBezTo>
                    <a:pt x="3660" y="1984"/>
                    <a:pt x="3705" y="1894"/>
                    <a:pt x="3768" y="1822"/>
                  </a:cubicBezTo>
                  <a:lnTo>
                    <a:pt x="3777" y="1813"/>
                  </a:lnTo>
                  <a:cubicBezTo>
                    <a:pt x="3876" y="1677"/>
                    <a:pt x="4039" y="1596"/>
                    <a:pt x="4210" y="1596"/>
                  </a:cubicBezTo>
                  <a:cubicBezTo>
                    <a:pt x="4291" y="1596"/>
                    <a:pt x="4381" y="1605"/>
                    <a:pt x="4471" y="1632"/>
                  </a:cubicBezTo>
                  <a:cubicBezTo>
                    <a:pt x="4553" y="1659"/>
                    <a:pt x="4634" y="1705"/>
                    <a:pt x="4715" y="1759"/>
                  </a:cubicBezTo>
                  <a:cubicBezTo>
                    <a:pt x="4733" y="1768"/>
                    <a:pt x="4760" y="1777"/>
                    <a:pt x="4778" y="1777"/>
                  </a:cubicBezTo>
                  <a:cubicBezTo>
                    <a:pt x="4784" y="1777"/>
                    <a:pt x="4790" y="1778"/>
                    <a:pt x="4795" y="1778"/>
                  </a:cubicBezTo>
                  <a:cubicBezTo>
                    <a:pt x="4868" y="1778"/>
                    <a:pt x="4923" y="1726"/>
                    <a:pt x="4931" y="1659"/>
                  </a:cubicBezTo>
                  <a:lnTo>
                    <a:pt x="4931" y="1623"/>
                  </a:lnTo>
                  <a:cubicBezTo>
                    <a:pt x="4940" y="1479"/>
                    <a:pt x="4976" y="1335"/>
                    <a:pt x="5030" y="1191"/>
                  </a:cubicBezTo>
                  <a:cubicBezTo>
                    <a:pt x="5084" y="1056"/>
                    <a:pt x="5147" y="929"/>
                    <a:pt x="5238" y="812"/>
                  </a:cubicBezTo>
                  <a:cubicBezTo>
                    <a:pt x="5319" y="686"/>
                    <a:pt x="5427" y="587"/>
                    <a:pt x="5544" y="506"/>
                  </a:cubicBezTo>
                  <a:cubicBezTo>
                    <a:pt x="5670" y="434"/>
                    <a:pt x="5805" y="379"/>
                    <a:pt x="5950" y="379"/>
                  </a:cubicBezTo>
                  <a:close/>
                  <a:moveTo>
                    <a:pt x="29247" y="6810"/>
                  </a:moveTo>
                  <a:cubicBezTo>
                    <a:pt x="29673" y="6840"/>
                    <a:pt x="30093" y="6910"/>
                    <a:pt x="30513" y="6987"/>
                  </a:cubicBezTo>
                  <a:lnTo>
                    <a:pt x="32000" y="7230"/>
                  </a:lnTo>
                  <a:lnTo>
                    <a:pt x="34983" y="7735"/>
                  </a:lnTo>
                  <a:lnTo>
                    <a:pt x="40942" y="8735"/>
                  </a:lnTo>
                  <a:lnTo>
                    <a:pt x="52867" y="10736"/>
                  </a:lnTo>
                  <a:lnTo>
                    <a:pt x="64783" y="12738"/>
                  </a:lnTo>
                  <a:lnTo>
                    <a:pt x="76488" y="14721"/>
                  </a:lnTo>
                  <a:lnTo>
                    <a:pt x="76488" y="14721"/>
                  </a:lnTo>
                  <a:cubicBezTo>
                    <a:pt x="76399" y="15063"/>
                    <a:pt x="76318" y="15406"/>
                    <a:pt x="76249" y="15748"/>
                  </a:cubicBezTo>
                  <a:cubicBezTo>
                    <a:pt x="76159" y="16154"/>
                    <a:pt x="76087" y="16568"/>
                    <a:pt x="76015" y="16974"/>
                  </a:cubicBezTo>
                  <a:cubicBezTo>
                    <a:pt x="75952" y="17380"/>
                    <a:pt x="75889" y="17794"/>
                    <a:pt x="75835" y="18209"/>
                  </a:cubicBezTo>
                  <a:cubicBezTo>
                    <a:pt x="75797" y="18558"/>
                    <a:pt x="75759" y="18907"/>
                    <a:pt x="75731" y="19256"/>
                  </a:cubicBezTo>
                  <a:lnTo>
                    <a:pt x="75731" y="19256"/>
                  </a:lnTo>
                  <a:lnTo>
                    <a:pt x="64017" y="17335"/>
                  </a:lnTo>
                  <a:lnTo>
                    <a:pt x="52092" y="15361"/>
                  </a:lnTo>
                  <a:lnTo>
                    <a:pt x="40166" y="13377"/>
                  </a:lnTo>
                  <a:cubicBezTo>
                    <a:pt x="36259" y="12731"/>
                    <a:pt x="32352" y="12075"/>
                    <a:pt x="28462" y="11368"/>
                  </a:cubicBezTo>
                  <a:lnTo>
                    <a:pt x="28462" y="11368"/>
                  </a:lnTo>
                  <a:cubicBezTo>
                    <a:pt x="28556" y="10998"/>
                    <a:pt x="28633" y="10627"/>
                    <a:pt x="28710" y="10250"/>
                  </a:cubicBezTo>
                  <a:cubicBezTo>
                    <a:pt x="28800" y="9817"/>
                    <a:pt x="28881" y="9375"/>
                    <a:pt x="28953" y="8943"/>
                  </a:cubicBezTo>
                  <a:cubicBezTo>
                    <a:pt x="29062" y="8231"/>
                    <a:pt x="29171" y="7524"/>
                    <a:pt x="29247" y="6810"/>
                  </a:cubicBezTo>
                  <a:close/>
                  <a:moveTo>
                    <a:pt x="5878" y="1"/>
                  </a:moveTo>
                  <a:cubicBezTo>
                    <a:pt x="5860" y="1"/>
                    <a:pt x="5833" y="1"/>
                    <a:pt x="5814" y="19"/>
                  </a:cubicBezTo>
                  <a:cubicBezTo>
                    <a:pt x="5670" y="127"/>
                    <a:pt x="5535" y="226"/>
                    <a:pt x="5409" y="334"/>
                  </a:cubicBezTo>
                  <a:cubicBezTo>
                    <a:pt x="5292" y="452"/>
                    <a:pt x="5183" y="569"/>
                    <a:pt x="5084" y="686"/>
                  </a:cubicBezTo>
                  <a:cubicBezTo>
                    <a:pt x="4985" y="812"/>
                    <a:pt x="4895" y="947"/>
                    <a:pt x="4805" y="1083"/>
                  </a:cubicBezTo>
                  <a:cubicBezTo>
                    <a:pt x="4743" y="1193"/>
                    <a:pt x="4686" y="1298"/>
                    <a:pt x="4623" y="1406"/>
                  </a:cubicBezTo>
                  <a:lnTo>
                    <a:pt x="4623" y="1406"/>
                  </a:lnTo>
                  <a:cubicBezTo>
                    <a:pt x="4480" y="1431"/>
                    <a:pt x="4340" y="1441"/>
                    <a:pt x="4201" y="1461"/>
                  </a:cubicBezTo>
                  <a:cubicBezTo>
                    <a:pt x="4003" y="1488"/>
                    <a:pt x="3822" y="1569"/>
                    <a:pt x="3651" y="1677"/>
                  </a:cubicBezTo>
                  <a:lnTo>
                    <a:pt x="3660" y="1677"/>
                  </a:lnTo>
                  <a:cubicBezTo>
                    <a:pt x="3596" y="1704"/>
                    <a:pt x="3531" y="1744"/>
                    <a:pt x="3465" y="1790"/>
                  </a:cubicBezTo>
                  <a:lnTo>
                    <a:pt x="3465" y="1790"/>
                  </a:lnTo>
                  <a:cubicBezTo>
                    <a:pt x="3089" y="1763"/>
                    <a:pt x="2712" y="1719"/>
                    <a:pt x="2335" y="1659"/>
                  </a:cubicBezTo>
                  <a:cubicBezTo>
                    <a:pt x="1938" y="1605"/>
                    <a:pt x="1542" y="1533"/>
                    <a:pt x="1154" y="1398"/>
                  </a:cubicBezTo>
                  <a:lnTo>
                    <a:pt x="1145" y="1398"/>
                  </a:lnTo>
                  <a:cubicBezTo>
                    <a:pt x="1129" y="1393"/>
                    <a:pt x="1113" y="1390"/>
                    <a:pt x="1097" y="1390"/>
                  </a:cubicBezTo>
                  <a:cubicBezTo>
                    <a:pt x="1031" y="1390"/>
                    <a:pt x="969" y="1434"/>
                    <a:pt x="947" y="1506"/>
                  </a:cubicBezTo>
                  <a:lnTo>
                    <a:pt x="947" y="1524"/>
                  </a:lnTo>
                  <a:cubicBezTo>
                    <a:pt x="659" y="2444"/>
                    <a:pt x="406" y="3372"/>
                    <a:pt x="235" y="4319"/>
                  </a:cubicBezTo>
                  <a:cubicBezTo>
                    <a:pt x="154" y="4787"/>
                    <a:pt x="100" y="5265"/>
                    <a:pt x="55" y="5743"/>
                  </a:cubicBezTo>
                  <a:cubicBezTo>
                    <a:pt x="19" y="6220"/>
                    <a:pt x="1" y="6707"/>
                    <a:pt x="1" y="7185"/>
                  </a:cubicBezTo>
                  <a:lnTo>
                    <a:pt x="1" y="7203"/>
                  </a:lnTo>
                  <a:cubicBezTo>
                    <a:pt x="10" y="7284"/>
                    <a:pt x="73" y="7356"/>
                    <a:pt x="163" y="7365"/>
                  </a:cubicBezTo>
                  <a:cubicBezTo>
                    <a:pt x="2506" y="7654"/>
                    <a:pt x="4841" y="8059"/>
                    <a:pt x="7167" y="8438"/>
                  </a:cubicBezTo>
                  <a:cubicBezTo>
                    <a:pt x="9501" y="8825"/>
                    <a:pt x="11836" y="9204"/>
                    <a:pt x="14161" y="9601"/>
                  </a:cubicBezTo>
                  <a:lnTo>
                    <a:pt x="21156" y="10800"/>
                  </a:lnTo>
                  <a:cubicBezTo>
                    <a:pt x="23482" y="11196"/>
                    <a:pt x="25807" y="11611"/>
                    <a:pt x="28133" y="12043"/>
                  </a:cubicBezTo>
                  <a:cubicBezTo>
                    <a:pt x="28144" y="12045"/>
                    <a:pt x="28155" y="12046"/>
                    <a:pt x="28166" y="12046"/>
                  </a:cubicBezTo>
                  <a:cubicBezTo>
                    <a:pt x="28261" y="12046"/>
                    <a:pt x="28342" y="11978"/>
                    <a:pt x="28358" y="11881"/>
                  </a:cubicBezTo>
                  <a:lnTo>
                    <a:pt x="28380" y="11748"/>
                  </a:lnTo>
                  <a:lnTo>
                    <a:pt x="28380" y="11748"/>
                  </a:lnTo>
                  <a:cubicBezTo>
                    <a:pt x="32300" y="12344"/>
                    <a:pt x="36211" y="12992"/>
                    <a:pt x="40121" y="13648"/>
                  </a:cubicBezTo>
                  <a:lnTo>
                    <a:pt x="52047" y="15649"/>
                  </a:lnTo>
                  <a:lnTo>
                    <a:pt x="63963" y="17650"/>
                  </a:lnTo>
                  <a:lnTo>
                    <a:pt x="75880" y="19678"/>
                  </a:lnTo>
                  <a:cubicBezTo>
                    <a:pt x="75895" y="19683"/>
                    <a:pt x="75911" y="19685"/>
                    <a:pt x="75927" y="19685"/>
                  </a:cubicBezTo>
                  <a:cubicBezTo>
                    <a:pt x="76002" y="19685"/>
                    <a:pt x="76072" y="19635"/>
                    <a:pt x="76087" y="19561"/>
                  </a:cubicBezTo>
                  <a:lnTo>
                    <a:pt x="76105" y="19516"/>
                  </a:lnTo>
                  <a:cubicBezTo>
                    <a:pt x="76222" y="19110"/>
                    <a:pt x="76312" y="18705"/>
                    <a:pt x="76393" y="18299"/>
                  </a:cubicBezTo>
                  <a:cubicBezTo>
                    <a:pt x="76484" y="17893"/>
                    <a:pt x="76556" y="17488"/>
                    <a:pt x="76628" y="17073"/>
                  </a:cubicBezTo>
                  <a:cubicBezTo>
                    <a:pt x="76691" y="16668"/>
                    <a:pt x="76754" y="16253"/>
                    <a:pt x="76808" y="15838"/>
                  </a:cubicBezTo>
                  <a:cubicBezTo>
                    <a:pt x="76862" y="15433"/>
                    <a:pt x="76898" y="15018"/>
                    <a:pt x="76925" y="14594"/>
                  </a:cubicBezTo>
                  <a:cubicBezTo>
                    <a:pt x="76943" y="14495"/>
                    <a:pt x="76871" y="14396"/>
                    <a:pt x="76763" y="14378"/>
                  </a:cubicBezTo>
                  <a:lnTo>
                    <a:pt x="64838" y="12413"/>
                  </a:lnTo>
                  <a:lnTo>
                    <a:pt x="52912" y="10439"/>
                  </a:lnTo>
                  <a:lnTo>
                    <a:pt x="40987" y="8456"/>
                  </a:lnTo>
                  <a:lnTo>
                    <a:pt x="35029" y="7464"/>
                  </a:lnTo>
                  <a:lnTo>
                    <a:pt x="32045" y="6969"/>
                  </a:lnTo>
                  <a:lnTo>
                    <a:pt x="30558" y="6725"/>
                  </a:lnTo>
                  <a:cubicBezTo>
                    <a:pt x="30130" y="6655"/>
                    <a:pt x="29702" y="6585"/>
                    <a:pt x="29281" y="6469"/>
                  </a:cubicBezTo>
                  <a:lnTo>
                    <a:pt x="29281" y="6469"/>
                  </a:lnTo>
                  <a:cubicBezTo>
                    <a:pt x="29286" y="6410"/>
                    <a:pt x="29291" y="6351"/>
                    <a:pt x="29296" y="6293"/>
                  </a:cubicBezTo>
                  <a:lnTo>
                    <a:pt x="29296" y="6275"/>
                  </a:lnTo>
                  <a:cubicBezTo>
                    <a:pt x="29305" y="6175"/>
                    <a:pt x="29233" y="6085"/>
                    <a:pt x="29133" y="6067"/>
                  </a:cubicBezTo>
                  <a:cubicBezTo>
                    <a:pt x="27322" y="5797"/>
                    <a:pt x="25510" y="5508"/>
                    <a:pt x="23698" y="5220"/>
                  </a:cubicBezTo>
                  <a:lnTo>
                    <a:pt x="20994" y="4787"/>
                  </a:lnTo>
                  <a:lnTo>
                    <a:pt x="18281" y="4346"/>
                  </a:lnTo>
                  <a:cubicBezTo>
                    <a:pt x="16469" y="4039"/>
                    <a:pt x="14666" y="3751"/>
                    <a:pt x="12854" y="3435"/>
                  </a:cubicBezTo>
                  <a:lnTo>
                    <a:pt x="11502" y="3210"/>
                  </a:lnTo>
                  <a:lnTo>
                    <a:pt x="10150" y="2957"/>
                  </a:lnTo>
                  <a:cubicBezTo>
                    <a:pt x="9281" y="2801"/>
                    <a:pt x="8413" y="2636"/>
                    <a:pt x="7552" y="2471"/>
                  </a:cubicBezTo>
                  <a:lnTo>
                    <a:pt x="7552" y="2471"/>
                  </a:lnTo>
                  <a:cubicBezTo>
                    <a:pt x="7514" y="2394"/>
                    <a:pt x="7468" y="2321"/>
                    <a:pt x="7410" y="2263"/>
                  </a:cubicBezTo>
                  <a:lnTo>
                    <a:pt x="7410" y="2263"/>
                  </a:lnTo>
                  <a:lnTo>
                    <a:pt x="7419" y="2272"/>
                  </a:lnTo>
                  <a:cubicBezTo>
                    <a:pt x="7329" y="2146"/>
                    <a:pt x="7212" y="2029"/>
                    <a:pt x="7076" y="1939"/>
                  </a:cubicBezTo>
                  <a:cubicBezTo>
                    <a:pt x="6932" y="1867"/>
                    <a:pt x="6788" y="1822"/>
                    <a:pt x="6653" y="1786"/>
                  </a:cubicBezTo>
                  <a:cubicBezTo>
                    <a:pt x="6509" y="1750"/>
                    <a:pt x="6364" y="1723"/>
                    <a:pt x="6238" y="1686"/>
                  </a:cubicBezTo>
                  <a:cubicBezTo>
                    <a:pt x="6165" y="1667"/>
                    <a:pt x="6091" y="1645"/>
                    <a:pt x="6018" y="1620"/>
                  </a:cubicBezTo>
                  <a:lnTo>
                    <a:pt x="6018" y="1620"/>
                  </a:lnTo>
                  <a:cubicBezTo>
                    <a:pt x="6036" y="1551"/>
                    <a:pt x="6064" y="1489"/>
                    <a:pt x="6103" y="1434"/>
                  </a:cubicBezTo>
                  <a:cubicBezTo>
                    <a:pt x="6150" y="1363"/>
                    <a:pt x="6225" y="1313"/>
                    <a:pt x="6322" y="1277"/>
                  </a:cubicBezTo>
                  <a:lnTo>
                    <a:pt x="6322" y="1277"/>
                  </a:lnTo>
                  <a:cubicBezTo>
                    <a:pt x="7604" y="1421"/>
                    <a:pt x="8886" y="1608"/>
                    <a:pt x="10159" y="1813"/>
                  </a:cubicBezTo>
                  <a:cubicBezTo>
                    <a:pt x="11448" y="2020"/>
                    <a:pt x="12728" y="2245"/>
                    <a:pt x="14017" y="2462"/>
                  </a:cubicBezTo>
                  <a:cubicBezTo>
                    <a:pt x="15306" y="2678"/>
                    <a:pt x="16595" y="2912"/>
                    <a:pt x="17884" y="3138"/>
                  </a:cubicBezTo>
                  <a:cubicBezTo>
                    <a:pt x="19154" y="3370"/>
                    <a:pt x="20433" y="3603"/>
                    <a:pt x="21703" y="3844"/>
                  </a:cubicBezTo>
                  <a:lnTo>
                    <a:pt x="21703" y="3844"/>
                  </a:lnTo>
                  <a:cubicBezTo>
                    <a:pt x="21913" y="3991"/>
                    <a:pt x="22119" y="4142"/>
                    <a:pt x="22355" y="4255"/>
                  </a:cubicBezTo>
                  <a:cubicBezTo>
                    <a:pt x="22481" y="4319"/>
                    <a:pt x="22616" y="4382"/>
                    <a:pt x="22761" y="4409"/>
                  </a:cubicBezTo>
                  <a:cubicBezTo>
                    <a:pt x="22905" y="4436"/>
                    <a:pt x="23040" y="4445"/>
                    <a:pt x="23184" y="4445"/>
                  </a:cubicBezTo>
                  <a:cubicBezTo>
                    <a:pt x="23329" y="4445"/>
                    <a:pt x="23482" y="4427"/>
                    <a:pt x="23626" y="4364"/>
                  </a:cubicBezTo>
                  <a:cubicBezTo>
                    <a:pt x="23698" y="4337"/>
                    <a:pt x="23761" y="4291"/>
                    <a:pt x="23824" y="4228"/>
                  </a:cubicBezTo>
                  <a:cubicBezTo>
                    <a:pt x="23878" y="4174"/>
                    <a:pt x="23923" y="4120"/>
                    <a:pt x="23968" y="4057"/>
                  </a:cubicBezTo>
                  <a:cubicBezTo>
                    <a:pt x="24140" y="3805"/>
                    <a:pt x="24221" y="3534"/>
                    <a:pt x="24311" y="3255"/>
                  </a:cubicBezTo>
                  <a:cubicBezTo>
                    <a:pt x="24311" y="3246"/>
                    <a:pt x="24320" y="3237"/>
                    <a:pt x="24320" y="3228"/>
                  </a:cubicBezTo>
                  <a:cubicBezTo>
                    <a:pt x="24329" y="3138"/>
                    <a:pt x="24266" y="3057"/>
                    <a:pt x="24176" y="3039"/>
                  </a:cubicBezTo>
                  <a:lnTo>
                    <a:pt x="24149" y="3039"/>
                  </a:lnTo>
                  <a:lnTo>
                    <a:pt x="19588" y="2317"/>
                  </a:lnTo>
                  <a:lnTo>
                    <a:pt x="15018" y="1587"/>
                  </a:lnTo>
                  <a:lnTo>
                    <a:pt x="10457" y="839"/>
                  </a:lnTo>
                  <a:cubicBezTo>
                    <a:pt x="8942" y="578"/>
                    <a:pt x="7419" y="325"/>
                    <a:pt x="5914" y="10"/>
                  </a:cubicBezTo>
                  <a:lnTo>
                    <a:pt x="5878"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62" name="Google Shape;3062;g26dd3229cbd_0_6174"/>
            <p:cNvSpPr/>
            <p:nvPr/>
          </p:nvSpPr>
          <p:spPr>
            <a:xfrm>
              <a:off x="3852475" y="2004425"/>
              <a:ext cx="33600" cy="150775"/>
            </a:xfrm>
            <a:custGeom>
              <a:rect b="b" l="l" r="r" t="t"/>
              <a:pathLst>
                <a:path extrusionOk="0" h="6031" w="1344">
                  <a:moveTo>
                    <a:pt x="1154" y="0"/>
                  </a:moveTo>
                  <a:cubicBezTo>
                    <a:pt x="1046" y="0"/>
                    <a:pt x="956" y="91"/>
                    <a:pt x="947" y="199"/>
                  </a:cubicBezTo>
                  <a:cubicBezTo>
                    <a:pt x="938" y="676"/>
                    <a:pt x="893" y="1145"/>
                    <a:pt x="829" y="1614"/>
                  </a:cubicBezTo>
                  <a:cubicBezTo>
                    <a:pt x="775" y="2083"/>
                    <a:pt x="685" y="2542"/>
                    <a:pt x="604" y="3011"/>
                  </a:cubicBezTo>
                  <a:cubicBezTo>
                    <a:pt x="442" y="3939"/>
                    <a:pt x="253" y="4868"/>
                    <a:pt x="18" y="5787"/>
                  </a:cubicBezTo>
                  <a:cubicBezTo>
                    <a:pt x="18" y="5796"/>
                    <a:pt x="9" y="5805"/>
                    <a:pt x="9" y="5814"/>
                  </a:cubicBezTo>
                  <a:cubicBezTo>
                    <a:pt x="0" y="5923"/>
                    <a:pt x="81" y="6022"/>
                    <a:pt x="189" y="6031"/>
                  </a:cubicBezTo>
                  <a:cubicBezTo>
                    <a:pt x="298" y="6031"/>
                    <a:pt x="388" y="5959"/>
                    <a:pt x="397" y="5850"/>
                  </a:cubicBezTo>
                  <a:cubicBezTo>
                    <a:pt x="478" y="4904"/>
                    <a:pt x="604" y="3967"/>
                    <a:pt x="748" y="3029"/>
                  </a:cubicBezTo>
                  <a:cubicBezTo>
                    <a:pt x="820" y="2569"/>
                    <a:pt x="893" y="2101"/>
                    <a:pt x="992" y="1641"/>
                  </a:cubicBezTo>
                  <a:cubicBezTo>
                    <a:pt x="1082" y="1172"/>
                    <a:pt x="1190" y="713"/>
                    <a:pt x="1334" y="262"/>
                  </a:cubicBezTo>
                  <a:cubicBezTo>
                    <a:pt x="1343" y="244"/>
                    <a:pt x="1343" y="226"/>
                    <a:pt x="1343" y="208"/>
                  </a:cubicBezTo>
                  <a:cubicBezTo>
                    <a:pt x="1343" y="100"/>
                    <a:pt x="1262" y="9"/>
                    <a:pt x="115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63" name="Google Shape;3063;g26dd3229cbd_0_6174"/>
            <p:cNvSpPr/>
            <p:nvPr/>
          </p:nvSpPr>
          <p:spPr>
            <a:xfrm>
              <a:off x="3928625" y="2002400"/>
              <a:ext cx="26175" cy="4300"/>
            </a:xfrm>
            <a:custGeom>
              <a:rect b="b" l="l" r="r" t="t"/>
              <a:pathLst>
                <a:path extrusionOk="0" fill="none" h="172" w="1047">
                  <a:moveTo>
                    <a:pt x="1" y="0"/>
                  </a:moveTo>
                  <a:lnTo>
                    <a:pt x="1046" y="172"/>
                  </a:lnTo>
                </a:path>
              </a:pathLst>
            </a:custGeom>
            <a:noFill/>
            <a:ln cap="rnd" cmpd="sng" w="9700">
              <a:solidFill>
                <a:srgbClr val="42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64" name="Google Shape;3064;g26dd3229cbd_0_6174"/>
            <p:cNvSpPr/>
            <p:nvPr/>
          </p:nvSpPr>
          <p:spPr>
            <a:xfrm>
              <a:off x="3897300" y="2012750"/>
              <a:ext cx="98050" cy="16475"/>
            </a:xfrm>
            <a:custGeom>
              <a:rect b="b" l="l" r="r" t="t"/>
              <a:pathLst>
                <a:path extrusionOk="0" fill="none" h="659" w="3922">
                  <a:moveTo>
                    <a:pt x="1" y="1"/>
                  </a:moveTo>
                  <a:lnTo>
                    <a:pt x="3922" y="659"/>
                  </a:lnTo>
                </a:path>
              </a:pathLst>
            </a:custGeom>
            <a:noFill/>
            <a:ln cap="rnd" cmpd="sng" w="9700">
              <a:solidFill>
                <a:srgbClr val="42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065" name="Google Shape;3065;g26dd3229cbd_0_6174"/>
          <p:cNvGrpSpPr/>
          <p:nvPr/>
        </p:nvGrpSpPr>
        <p:grpSpPr>
          <a:xfrm rot="-375097">
            <a:off x="1228561" y="-253382"/>
            <a:ext cx="711742" cy="793298"/>
            <a:chOff x="6554696" y="509501"/>
            <a:chExt cx="711709" cy="793261"/>
          </a:xfrm>
        </p:grpSpPr>
        <p:sp>
          <p:nvSpPr>
            <p:cNvPr id="3066" name="Google Shape;3066;g26dd3229cbd_0_6174"/>
            <p:cNvSpPr/>
            <p:nvPr/>
          </p:nvSpPr>
          <p:spPr>
            <a:xfrm>
              <a:off x="6560695" y="516700"/>
              <a:ext cx="696978" cy="779230"/>
            </a:xfrm>
            <a:custGeom>
              <a:rect b="b" l="l" r="r" t="t"/>
              <a:pathLst>
                <a:path extrusionOk="0" h="23381" w="20913">
                  <a:moveTo>
                    <a:pt x="4201" y="1"/>
                  </a:moveTo>
                  <a:cubicBezTo>
                    <a:pt x="1903" y="1"/>
                    <a:pt x="28" y="1866"/>
                    <a:pt x="28" y="4165"/>
                  </a:cubicBezTo>
                  <a:lnTo>
                    <a:pt x="1" y="17073"/>
                  </a:lnTo>
                  <a:cubicBezTo>
                    <a:pt x="1" y="18903"/>
                    <a:pt x="1190" y="20516"/>
                    <a:pt x="2930" y="21057"/>
                  </a:cubicBezTo>
                  <a:lnTo>
                    <a:pt x="9736" y="23193"/>
                  </a:lnTo>
                  <a:cubicBezTo>
                    <a:pt x="10143" y="23318"/>
                    <a:pt x="10563" y="23381"/>
                    <a:pt x="10982" y="23381"/>
                  </a:cubicBezTo>
                  <a:cubicBezTo>
                    <a:pt x="11444" y="23381"/>
                    <a:pt x="11906" y="23304"/>
                    <a:pt x="12350" y="23148"/>
                  </a:cubicBezTo>
                  <a:lnTo>
                    <a:pt x="18092" y="21147"/>
                  </a:lnTo>
                  <a:cubicBezTo>
                    <a:pt x="19759" y="20570"/>
                    <a:pt x="20886" y="18993"/>
                    <a:pt x="20886" y="17217"/>
                  </a:cubicBezTo>
                  <a:lnTo>
                    <a:pt x="20913" y="4201"/>
                  </a:lnTo>
                  <a:cubicBezTo>
                    <a:pt x="20913" y="1903"/>
                    <a:pt x="19047" y="28"/>
                    <a:pt x="16748" y="28"/>
                  </a:cubicBezTo>
                  <a:lnTo>
                    <a:pt x="4201"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67" name="Google Shape;3067;g26dd3229cbd_0_6174"/>
            <p:cNvSpPr/>
            <p:nvPr/>
          </p:nvSpPr>
          <p:spPr>
            <a:xfrm>
              <a:off x="6554696" y="509501"/>
              <a:ext cx="711709" cy="793261"/>
            </a:xfrm>
            <a:custGeom>
              <a:rect b="b" l="l" r="r" t="t"/>
              <a:pathLst>
                <a:path extrusionOk="0" h="23802" w="21355">
                  <a:moveTo>
                    <a:pt x="5138" y="442"/>
                  </a:moveTo>
                  <a:lnTo>
                    <a:pt x="7572" y="451"/>
                  </a:lnTo>
                  <a:lnTo>
                    <a:pt x="12440" y="469"/>
                  </a:lnTo>
                  <a:lnTo>
                    <a:pt x="14873" y="469"/>
                  </a:lnTo>
                  <a:lnTo>
                    <a:pt x="16090" y="478"/>
                  </a:lnTo>
                  <a:cubicBezTo>
                    <a:pt x="16249" y="478"/>
                    <a:pt x="16412" y="477"/>
                    <a:pt x="16574" y="477"/>
                  </a:cubicBezTo>
                  <a:cubicBezTo>
                    <a:pt x="16817" y="477"/>
                    <a:pt x="17058" y="480"/>
                    <a:pt x="17280" y="496"/>
                  </a:cubicBezTo>
                  <a:cubicBezTo>
                    <a:pt x="17659" y="541"/>
                    <a:pt x="18037" y="622"/>
                    <a:pt x="18389" y="766"/>
                  </a:cubicBezTo>
                  <a:cubicBezTo>
                    <a:pt x="18740" y="920"/>
                    <a:pt x="19083" y="1109"/>
                    <a:pt x="19380" y="1352"/>
                  </a:cubicBezTo>
                  <a:cubicBezTo>
                    <a:pt x="19669" y="1596"/>
                    <a:pt x="19939" y="1866"/>
                    <a:pt x="20155" y="2191"/>
                  </a:cubicBezTo>
                  <a:cubicBezTo>
                    <a:pt x="20363" y="2506"/>
                    <a:pt x="20534" y="2849"/>
                    <a:pt x="20651" y="3209"/>
                  </a:cubicBezTo>
                  <a:cubicBezTo>
                    <a:pt x="20759" y="3579"/>
                    <a:pt x="20832" y="3948"/>
                    <a:pt x="20832" y="4336"/>
                  </a:cubicBezTo>
                  <a:cubicBezTo>
                    <a:pt x="20841" y="4733"/>
                    <a:pt x="20832" y="5147"/>
                    <a:pt x="20832" y="5544"/>
                  </a:cubicBezTo>
                  <a:lnTo>
                    <a:pt x="20841" y="7978"/>
                  </a:lnTo>
                  <a:lnTo>
                    <a:pt x="20850" y="12845"/>
                  </a:lnTo>
                  <a:lnTo>
                    <a:pt x="20850" y="15279"/>
                  </a:lnTo>
                  <a:lnTo>
                    <a:pt x="20850" y="16496"/>
                  </a:lnTo>
                  <a:lnTo>
                    <a:pt x="20850" y="17109"/>
                  </a:lnTo>
                  <a:lnTo>
                    <a:pt x="20859" y="17406"/>
                  </a:lnTo>
                  <a:lnTo>
                    <a:pt x="20841" y="17704"/>
                  </a:lnTo>
                  <a:cubicBezTo>
                    <a:pt x="20795" y="18470"/>
                    <a:pt x="20516" y="19218"/>
                    <a:pt x="20047" y="19831"/>
                  </a:cubicBezTo>
                  <a:cubicBezTo>
                    <a:pt x="19579" y="20453"/>
                    <a:pt x="18930" y="20921"/>
                    <a:pt x="18208" y="21183"/>
                  </a:cubicBezTo>
                  <a:lnTo>
                    <a:pt x="13602" y="22769"/>
                  </a:lnTo>
                  <a:lnTo>
                    <a:pt x="12458" y="23175"/>
                  </a:lnTo>
                  <a:cubicBezTo>
                    <a:pt x="12088" y="23292"/>
                    <a:pt x="11709" y="23364"/>
                    <a:pt x="11322" y="23382"/>
                  </a:cubicBezTo>
                  <a:cubicBezTo>
                    <a:pt x="11267" y="23385"/>
                    <a:pt x="11211" y="23386"/>
                    <a:pt x="11156" y="23386"/>
                  </a:cubicBezTo>
                  <a:cubicBezTo>
                    <a:pt x="10830" y="23386"/>
                    <a:pt x="10500" y="23342"/>
                    <a:pt x="10177" y="23265"/>
                  </a:cubicBezTo>
                  <a:cubicBezTo>
                    <a:pt x="9997" y="23211"/>
                    <a:pt x="9798" y="23148"/>
                    <a:pt x="9609" y="23085"/>
                  </a:cubicBezTo>
                  <a:lnTo>
                    <a:pt x="9023" y="22905"/>
                  </a:lnTo>
                  <a:lnTo>
                    <a:pt x="4381" y="21453"/>
                  </a:lnTo>
                  <a:lnTo>
                    <a:pt x="3218" y="21093"/>
                  </a:lnTo>
                  <a:cubicBezTo>
                    <a:pt x="2849" y="20976"/>
                    <a:pt x="2497" y="20813"/>
                    <a:pt x="2173" y="20597"/>
                  </a:cubicBezTo>
                  <a:cubicBezTo>
                    <a:pt x="1542" y="20173"/>
                    <a:pt x="1001" y="19578"/>
                    <a:pt x="676" y="18866"/>
                  </a:cubicBezTo>
                  <a:cubicBezTo>
                    <a:pt x="505" y="18515"/>
                    <a:pt x="397" y="18136"/>
                    <a:pt x="343" y="17749"/>
                  </a:cubicBezTo>
                  <a:cubicBezTo>
                    <a:pt x="298" y="17361"/>
                    <a:pt x="316" y="16955"/>
                    <a:pt x="316" y="16550"/>
                  </a:cubicBezTo>
                  <a:lnTo>
                    <a:pt x="334" y="14116"/>
                  </a:lnTo>
                  <a:lnTo>
                    <a:pt x="388" y="9248"/>
                  </a:lnTo>
                  <a:cubicBezTo>
                    <a:pt x="397" y="7626"/>
                    <a:pt x="406" y="6003"/>
                    <a:pt x="415" y="4381"/>
                  </a:cubicBezTo>
                  <a:cubicBezTo>
                    <a:pt x="424" y="3993"/>
                    <a:pt x="478" y="3606"/>
                    <a:pt x="586" y="3245"/>
                  </a:cubicBezTo>
                  <a:cubicBezTo>
                    <a:pt x="703" y="2876"/>
                    <a:pt x="866" y="2524"/>
                    <a:pt x="1082" y="2200"/>
                  </a:cubicBezTo>
                  <a:cubicBezTo>
                    <a:pt x="1298" y="1884"/>
                    <a:pt x="1551" y="1596"/>
                    <a:pt x="1848" y="1343"/>
                  </a:cubicBezTo>
                  <a:cubicBezTo>
                    <a:pt x="2155" y="1109"/>
                    <a:pt x="2479" y="902"/>
                    <a:pt x="2831" y="748"/>
                  </a:cubicBezTo>
                  <a:cubicBezTo>
                    <a:pt x="3191" y="604"/>
                    <a:pt x="3561" y="505"/>
                    <a:pt x="3948" y="460"/>
                  </a:cubicBezTo>
                  <a:cubicBezTo>
                    <a:pt x="4039" y="451"/>
                    <a:pt x="4138" y="451"/>
                    <a:pt x="4237" y="442"/>
                  </a:cubicBezTo>
                  <a:close/>
                  <a:moveTo>
                    <a:pt x="4381" y="0"/>
                  </a:moveTo>
                  <a:lnTo>
                    <a:pt x="4219" y="9"/>
                  </a:lnTo>
                  <a:cubicBezTo>
                    <a:pt x="4111" y="18"/>
                    <a:pt x="4003" y="18"/>
                    <a:pt x="3894" y="27"/>
                  </a:cubicBezTo>
                  <a:cubicBezTo>
                    <a:pt x="3471" y="81"/>
                    <a:pt x="3056" y="190"/>
                    <a:pt x="2668" y="352"/>
                  </a:cubicBezTo>
                  <a:cubicBezTo>
                    <a:pt x="2272" y="523"/>
                    <a:pt x="1911" y="748"/>
                    <a:pt x="1578" y="1019"/>
                  </a:cubicBezTo>
                  <a:cubicBezTo>
                    <a:pt x="1253" y="1289"/>
                    <a:pt x="965" y="1614"/>
                    <a:pt x="731" y="1965"/>
                  </a:cubicBezTo>
                  <a:cubicBezTo>
                    <a:pt x="496" y="2326"/>
                    <a:pt x="316" y="2713"/>
                    <a:pt x="190" y="3119"/>
                  </a:cubicBezTo>
                  <a:cubicBezTo>
                    <a:pt x="63" y="3534"/>
                    <a:pt x="9" y="3957"/>
                    <a:pt x="0" y="4381"/>
                  </a:cubicBezTo>
                  <a:cubicBezTo>
                    <a:pt x="0" y="6003"/>
                    <a:pt x="0" y="7626"/>
                    <a:pt x="9" y="9248"/>
                  </a:cubicBezTo>
                  <a:lnTo>
                    <a:pt x="54" y="14116"/>
                  </a:lnTo>
                  <a:lnTo>
                    <a:pt x="54" y="16550"/>
                  </a:lnTo>
                  <a:lnTo>
                    <a:pt x="54" y="17154"/>
                  </a:lnTo>
                  <a:cubicBezTo>
                    <a:pt x="54" y="17253"/>
                    <a:pt x="54" y="17361"/>
                    <a:pt x="63" y="17469"/>
                  </a:cubicBezTo>
                  <a:cubicBezTo>
                    <a:pt x="63" y="17568"/>
                    <a:pt x="72" y="17676"/>
                    <a:pt x="81" y="17776"/>
                  </a:cubicBezTo>
                  <a:cubicBezTo>
                    <a:pt x="127" y="18190"/>
                    <a:pt x="217" y="18605"/>
                    <a:pt x="370" y="19002"/>
                  </a:cubicBezTo>
                  <a:cubicBezTo>
                    <a:pt x="676" y="19786"/>
                    <a:pt x="1226" y="20489"/>
                    <a:pt x="1947" y="20949"/>
                  </a:cubicBezTo>
                  <a:cubicBezTo>
                    <a:pt x="2299" y="21183"/>
                    <a:pt x="2696" y="21363"/>
                    <a:pt x="3092" y="21489"/>
                  </a:cubicBezTo>
                  <a:lnTo>
                    <a:pt x="4255" y="21859"/>
                  </a:lnTo>
                  <a:lnTo>
                    <a:pt x="8897" y="23310"/>
                  </a:lnTo>
                  <a:lnTo>
                    <a:pt x="9483" y="23490"/>
                  </a:lnTo>
                  <a:cubicBezTo>
                    <a:pt x="9672" y="23554"/>
                    <a:pt x="9862" y="23617"/>
                    <a:pt x="10078" y="23671"/>
                  </a:cubicBezTo>
                  <a:cubicBezTo>
                    <a:pt x="10418" y="23761"/>
                    <a:pt x="10777" y="23801"/>
                    <a:pt x="11133" y="23801"/>
                  </a:cubicBezTo>
                  <a:cubicBezTo>
                    <a:pt x="11202" y="23801"/>
                    <a:pt x="11271" y="23800"/>
                    <a:pt x="11340" y="23797"/>
                  </a:cubicBezTo>
                  <a:cubicBezTo>
                    <a:pt x="11764" y="23779"/>
                    <a:pt x="12187" y="23698"/>
                    <a:pt x="12593" y="23563"/>
                  </a:cubicBezTo>
                  <a:lnTo>
                    <a:pt x="13738" y="23157"/>
                  </a:lnTo>
                  <a:lnTo>
                    <a:pt x="18335" y="21552"/>
                  </a:lnTo>
                  <a:cubicBezTo>
                    <a:pt x="19137" y="21273"/>
                    <a:pt x="19858" y="20759"/>
                    <a:pt x="20372" y="20083"/>
                  </a:cubicBezTo>
                  <a:cubicBezTo>
                    <a:pt x="20895" y="19407"/>
                    <a:pt x="21210" y="18578"/>
                    <a:pt x="21273" y="17731"/>
                  </a:cubicBezTo>
                  <a:lnTo>
                    <a:pt x="21282" y="17406"/>
                  </a:lnTo>
                  <a:lnTo>
                    <a:pt x="21282" y="17109"/>
                  </a:lnTo>
                  <a:lnTo>
                    <a:pt x="21291" y="16496"/>
                  </a:lnTo>
                  <a:lnTo>
                    <a:pt x="21291" y="15279"/>
                  </a:lnTo>
                  <a:lnTo>
                    <a:pt x="21309" y="12845"/>
                  </a:lnTo>
                  <a:lnTo>
                    <a:pt x="21327" y="7978"/>
                  </a:lnTo>
                  <a:lnTo>
                    <a:pt x="21345" y="5544"/>
                  </a:lnTo>
                  <a:cubicBezTo>
                    <a:pt x="21345" y="5138"/>
                    <a:pt x="21354" y="4742"/>
                    <a:pt x="21345" y="4327"/>
                  </a:cubicBezTo>
                  <a:cubicBezTo>
                    <a:pt x="21336" y="3894"/>
                    <a:pt x="21255" y="3471"/>
                    <a:pt x="21129" y="3056"/>
                  </a:cubicBezTo>
                  <a:cubicBezTo>
                    <a:pt x="20994" y="2650"/>
                    <a:pt x="20795" y="2263"/>
                    <a:pt x="20561" y="1911"/>
                  </a:cubicBezTo>
                  <a:cubicBezTo>
                    <a:pt x="20309" y="1551"/>
                    <a:pt x="20011" y="1244"/>
                    <a:pt x="19678" y="974"/>
                  </a:cubicBezTo>
                  <a:cubicBezTo>
                    <a:pt x="19344" y="694"/>
                    <a:pt x="18966" y="487"/>
                    <a:pt x="18569" y="325"/>
                  </a:cubicBezTo>
                  <a:cubicBezTo>
                    <a:pt x="18172" y="153"/>
                    <a:pt x="17749" y="72"/>
                    <a:pt x="17325" y="18"/>
                  </a:cubicBezTo>
                  <a:cubicBezTo>
                    <a:pt x="17109" y="5"/>
                    <a:pt x="16901" y="2"/>
                    <a:pt x="16698" y="2"/>
                  </a:cubicBezTo>
                  <a:cubicBezTo>
                    <a:pt x="16596" y="2"/>
                    <a:pt x="16494" y="3"/>
                    <a:pt x="16393" y="3"/>
                  </a:cubicBezTo>
                  <a:cubicBezTo>
                    <a:pt x="16292" y="3"/>
                    <a:pt x="16192" y="2"/>
                    <a:pt x="1609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068" name="Google Shape;3068;g26dd3229cbd_0_6174"/>
          <p:cNvGrpSpPr/>
          <p:nvPr/>
        </p:nvGrpSpPr>
        <p:grpSpPr>
          <a:xfrm rot="807122">
            <a:off x="809301" y="4708653"/>
            <a:ext cx="2497551" cy="2401906"/>
            <a:chOff x="1857000" y="3245400"/>
            <a:chExt cx="1233825" cy="1186575"/>
          </a:xfrm>
        </p:grpSpPr>
        <p:sp>
          <p:nvSpPr>
            <p:cNvPr id="3069" name="Google Shape;3069;g26dd3229cbd_0_6174"/>
            <p:cNvSpPr/>
            <p:nvPr/>
          </p:nvSpPr>
          <p:spPr>
            <a:xfrm>
              <a:off x="2513000" y="4148825"/>
              <a:ext cx="463125" cy="272250"/>
            </a:xfrm>
            <a:custGeom>
              <a:rect b="b" l="l" r="r" t="t"/>
              <a:pathLst>
                <a:path extrusionOk="0" h="10890" w="18525">
                  <a:moveTo>
                    <a:pt x="12728" y="1"/>
                  </a:moveTo>
                  <a:cubicBezTo>
                    <a:pt x="12377" y="28"/>
                    <a:pt x="11899" y="1641"/>
                    <a:pt x="11664" y="2065"/>
                  </a:cubicBezTo>
                  <a:cubicBezTo>
                    <a:pt x="10979" y="3318"/>
                    <a:pt x="10015" y="4435"/>
                    <a:pt x="9005" y="5418"/>
                  </a:cubicBezTo>
                  <a:cubicBezTo>
                    <a:pt x="6527" y="7843"/>
                    <a:pt x="3263" y="9754"/>
                    <a:pt x="0" y="10889"/>
                  </a:cubicBezTo>
                  <a:cubicBezTo>
                    <a:pt x="5192" y="10331"/>
                    <a:pt x="10556" y="9114"/>
                    <a:pt x="15144" y="6626"/>
                  </a:cubicBezTo>
                  <a:cubicBezTo>
                    <a:pt x="16685" y="5788"/>
                    <a:pt x="17578" y="5409"/>
                    <a:pt x="18524" y="4066"/>
                  </a:cubicBezTo>
                  <a:cubicBezTo>
                    <a:pt x="17623" y="3976"/>
                    <a:pt x="17064" y="3038"/>
                    <a:pt x="16189" y="2651"/>
                  </a:cubicBezTo>
                  <a:cubicBezTo>
                    <a:pt x="15928" y="2543"/>
                    <a:pt x="12728" y="1"/>
                    <a:pt x="12728"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70" name="Google Shape;3070;g26dd3229cbd_0_6174"/>
            <p:cNvSpPr/>
            <p:nvPr/>
          </p:nvSpPr>
          <p:spPr>
            <a:xfrm>
              <a:off x="2508725" y="4143800"/>
              <a:ext cx="474150" cy="281125"/>
            </a:xfrm>
            <a:custGeom>
              <a:rect b="b" l="l" r="r" t="t"/>
              <a:pathLst>
                <a:path extrusionOk="0" h="11245" w="18966">
                  <a:moveTo>
                    <a:pt x="12884" y="443"/>
                  </a:moveTo>
                  <a:lnTo>
                    <a:pt x="14486" y="1707"/>
                  </a:lnTo>
                  <a:lnTo>
                    <a:pt x="15351" y="2383"/>
                  </a:lnTo>
                  <a:lnTo>
                    <a:pt x="15793" y="2716"/>
                  </a:lnTo>
                  <a:lnTo>
                    <a:pt x="16018" y="2879"/>
                  </a:lnTo>
                  <a:lnTo>
                    <a:pt x="16135" y="2960"/>
                  </a:lnTo>
                  <a:lnTo>
                    <a:pt x="16198" y="2996"/>
                  </a:lnTo>
                  <a:lnTo>
                    <a:pt x="16225" y="3023"/>
                  </a:lnTo>
                  <a:lnTo>
                    <a:pt x="16279" y="3050"/>
                  </a:lnTo>
                  <a:cubicBezTo>
                    <a:pt x="16469" y="3131"/>
                    <a:pt x="16649" y="3248"/>
                    <a:pt x="16820" y="3393"/>
                  </a:cubicBezTo>
                  <a:cubicBezTo>
                    <a:pt x="16991" y="3528"/>
                    <a:pt x="17163" y="3681"/>
                    <a:pt x="17334" y="3834"/>
                  </a:cubicBezTo>
                  <a:cubicBezTo>
                    <a:pt x="17514" y="3987"/>
                    <a:pt x="17703" y="4141"/>
                    <a:pt x="17920" y="4267"/>
                  </a:cubicBezTo>
                  <a:cubicBezTo>
                    <a:pt x="18030" y="4333"/>
                    <a:pt x="18147" y="4389"/>
                    <a:pt x="18270" y="4431"/>
                  </a:cubicBezTo>
                  <a:lnTo>
                    <a:pt x="18270" y="4431"/>
                  </a:lnTo>
                  <a:cubicBezTo>
                    <a:pt x="18099" y="4651"/>
                    <a:pt x="17917" y="4859"/>
                    <a:pt x="17713" y="5051"/>
                  </a:cubicBezTo>
                  <a:cubicBezTo>
                    <a:pt x="17424" y="5321"/>
                    <a:pt x="17100" y="5565"/>
                    <a:pt x="16757" y="5790"/>
                  </a:cubicBezTo>
                  <a:cubicBezTo>
                    <a:pt x="16415" y="6007"/>
                    <a:pt x="16045" y="6214"/>
                    <a:pt x="15684" y="6412"/>
                  </a:cubicBezTo>
                  <a:cubicBezTo>
                    <a:pt x="15315" y="6619"/>
                    <a:pt x="14945" y="6818"/>
                    <a:pt x="14585" y="7016"/>
                  </a:cubicBezTo>
                  <a:cubicBezTo>
                    <a:pt x="13106" y="7791"/>
                    <a:pt x="11547" y="8413"/>
                    <a:pt x="9961" y="8927"/>
                  </a:cubicBezTo>
                  <a:cubicBezTo>
                    <a:pt x="8374" y="9450"/>
                    <a:pt x="6752" y="9846"/>
                    <a:pt x="5111" y="10180"/>
                  </a:cubicBezTo>
                  <a:cubicBezTo>
                    <a:pt x="3896" y="10420"/>
                    <a:pt x="2671" y="10616"/>
                    <a:pt x="1444" y="10775"/>
                  </a:cubicBezTo>
                  <a:lnTo>
                    <a:pt x="1444" y="10775"/>
                  </a:lnTo>
                  <a:cubicBezTo>
                    <a:pt x="2382" y="10395"/>
                    <a:pt x="3302" y="9962"/>
                    <a:pt x="4192" y="9477"/>
                  </a:cubicBezTo>
                  <a:cubicBezTo>
                    <a:pt x="5463" y="8783"/>
                    <a:pt x="6670" y="7981"/>
                    <a:pt x="7806" y="7070"/>
                  </a:cubicBezTo>
                  <a:cubicBezTo>
                    <a:pt x="8933" y="6160"/>
                    <a:pt x="9979" y="5150"/>
                    <a:pt x="10898" y="4005"/>
                  </a:cubicBezTo>
                  <a:cubicBezTo>
                    <a:pt x="11123" y="3726"/>
                    <a:pt x="11340" y="3429"/>
                    <a:pt x="11538" y="3122"/>
                  </a:cubicBezTo>
                  <a:cubicBezTo>
                    <a:pt x="11646" y="2969"/>
                    <a:pt x="11736" y="2816"/>
                    <a:pt x="11835" y="2662"/>
                  </a:cubicBezTo>
                  <a:cubicBezTo>
                    <a:pt x="11881" y="2581"/>
                    <a:pt x="11926" y="2500"/>
                    <a:pt x="11971" y="2419"/>
                  </a:cubicBezTo>
                  <a:lnTo>
                    <a:pt x="12007" y="2356"/>
                  </a:lnTo>
                  <a:lnTo>
                    <a:pt x="12043" y="2293"/>
                  </a:lnTo>
                  <a:cubicBezTo>
                    <a:pt x="12061" y="2248"/>
                    <a:pt x="12079" y="2203"/>
                    <a:pt x="12097" y="2158"/>
                  </a:cubicBezTo>
                  <a:cubicBezTo>
                    <a:pt x="12241" y="1824"/>
                    <a:pt x="12367" y="1482"/>
                    <a:pt x="12502" y="1157"/>
                  </a:cubicBezTo>
                  <a:cubicBezTo>
                    <a:pt x="12575" y="995"/>
                    <a:pt x="12647" y="833"/>
                    <a:pt x="12728" y="688"/>
                  </a:cubicBezTo>
                  <a:cubicBezTo>
                    <a:pt x="12764" y="616"/>
                    <a:pt x="12809" y="544"/>
                    <a:pt x="12854" y="481"/>
                  </a:cubicBezTo>
                  <a:cubicBezTo>
                    <a:pt x="12863" y="468"/>
                    <a:pt x="12874" y="455"/>
                    <a:pt x="12884" y="443"/>
                  </a:cubicBezTo>
                  <a:close/>
                  <a:moveTo>
                    <a:pt x="12906" y="1"/>
                  </a:moveTo>
                  <a:cubicBezTo>
                    <a:pt x="12897" y="1"/>
                    <a:pt x="12889" y="2"/>
                    <a:pt x="12881" y="3"/>
                  </a:cubicBezTo>
                  <a:cubicBezTo>
                    <a:pt x="12755" y="21"/>
                    <a:pt x="12701" y="75"/>
                    <a:pt x="12647" y="120"/>
                  </a:cubicBezTo>
                  <a:cubicBezTo>
                    <a:pt x="12602" y="157"/>
                    <a:pt x="12566" y="202"/>
                    <a:pt x="12539" y="247"/>
                  </a:cubicBezTo>
                  <a:cubicBezTo>
                    <a:pt x="12475" y="337"/>
                    <a:pt x="12421" y="418"/>
                    <a:pt x="12376" y="499"/>
                  </a:cubicBezTo>
                  <a:cubicBezTo>
                    <a:pt x="12286" y="670"/>
                    <a:pt x="12214" y="842"/>
                    <a:pt x="12142" y="1004"/>
                  </a:cubicBezTo>
                  <a:cubicBezTo>
                    <a:pt x="12007" y="1346"/>
                    <a:pt x="11881" y="1689"/>
                    <a:pt x="11745" y="2013"/>
                  </a:cubicBezTo>
                  <a:lnTo>
                    <a:pt x="11691" y="2122"/>
                  </a:lnTo>
                  <a:lnTo>
                    <a:pt x="11673" y="2176"/>
                  </a:lnTo>
                  <a:lnTo>
                    <a:pt x="11637" y="2239"/>
                  </a:lnTo>
                  <a:cubicBezTo>
                    <a:pt x="11592" y="2311"/>
                    <a:pt x="11556" y="2392"/>
                    <a:pt x="11502" y="2464"/>
                  </a:cubicBezTo>
                  <a:cubicBezTo>
                    <a:pt x="11421" y="2617"/>
                    <a:pt x="11322" y="2771"/>
                    <a:pt x="11222" y="2915"/>
                  </a:cubicBezTo>
                  <a:cubicBezTo>
                    <a:pt x="11033" y="3212"/>
                    <a:pt x="10826" y="3501"/>
                    <a:pt x="10601" y="3780"/>
                  </a:cubicBezTo>
                  <a:cubicBezTo>
                    <a:pt x="9717" y="4889"/>
                    <a:pt x="8690" y="5898"/>
                    <a:pt x="7590" y="6800"/>
                  </a:cubicBezTo>
                  <a:cubicBezTo>
                    <a:pt x="6472" y="7701"/>
                    <a:pt x="5282" y="8503"/>
                    <a:pt x="4029" y="9188"/>
                  </a:cubicBezTo>
                  <a:cubicBezTo>
                    <a:pt x="2776" y="9883"/>
                    <a:pt x="1469" y="10459"/>
                    <a:pt x="117" y="10937"/>
                  </a:cubicBezTo>
                  <a:cubicBezTo>
                    <a:pt x="45" y="10964"/>
                    <a:pt x="0" y="11027"/>
                    <a:pt x="9" y="11108"/>
                  </a:cubicBezTo>
                  <a:cubicBezTo>
                    <a:pt x="18" y="11184"/>
                    <a:pt x="89" y="11244"/>
                    <a:pt x="172" y="11244"/>
                  </a:cubicBezTo>
                  <a:cubicBezTo>
                    <a:pt x="178" y="11244"/>
                    <a:pt x="184" y="11244"/>
                    <a:pt x="189" y="11244"/>
                  </a:cubicBezTo>
                  <a:cubicBezTo>
                    <a:pt x="1857" y="11063"/>
                    <a:pt x="3525" y="10820"/>
                    <a:pt x="5174" y="10486"/>
                  </a:cubicBezTo>
                  <a:cubicBezTo>
                    <a:pt x="6824" y="10153"/>
                    <a:pt x="8455" y="9747"/>
                    <a:pt x="10060" y="9225"/>
                  </a:cubicBezTo>
                  <a:cubicBezTo>
                    <a:pt x="10456" y="9089"/>
                    <a:pt x="10862" y="8963"/>
                    <a:pt x="11250" y="8810"/>
                  </a:cubicBezTo>
                  <a:lnTo>
                    <a:pt x="11844" y="8594"/>
                  </a:lnTo>
                  <a:lnTo>
                    <a:pt x="12430" y="8359"/>
                  </a:lnTo>
                  <a:cubicBezTo>
                    <a:pt x="12818" y="8206"/>
                    <a:pt x="13206" y="8026"/>
                    <a:pt x="13593" y="7863"/>
                  </a:cubicBezTo>
                  <a:lnTo>
                    <a:pt x="14170" y="7593"/>
                  </a:lnTo>
                  <a:cubicBezTo>
                    <a:pt x="14359" y="7503"/>
                    <a:pt x="14549" y="7422"/>
                    <a:pt x="14738" y="7323"/>
                  </a:cubicBezTo>
                  <a:cubicBezTo>
                    <a:pt x="15117" y="7133"/>
                    <a:pt x="15495" y="6944"/>
                    <a:pt x="15865" y="6755"/>
                  </a:cubicBezTo>
                  <a:cubicBezTo>
                    <a:pt x="16234" y="6556"/>
                    <a:pt x="16613" y="6367"/>
                    <a:pt x="16982" y="6151"/>
                  </a:cubicBezTo>
                  <a:cubicBezTo>
                    <a:pt x="17352" y="5934"/>
                    <a:pt x="17713" y="5691"/>
                    <a:pt x="18037" y="5394"/>
                  </a:cubicBezTo>
                  <a:cubicBezTo>
                    <a:pt x="18362" y="5096"/>
                    <a:pt x="18650" y="4763"/>
                    <a:pt x="18902" y="4420"/>
                  </a:cubicBezTo>
                  <a:cubicBezTo>
                    <a:pt x="18929" y="4384"/>
                    <a:pt x="18947" y="4339"/>
                    <a:pt x="18947" y="4303"/>
                  </a:cubicBezTo>
                  <a:cubicBezTo>
                    <a:pt x="18965" y="4159"/>
                    <a:pt x="18866" y="4042"/>
                    <a:pt x="18731" y="4023"/>
                  </a:cubicBezTo>
                  <a:lnTo>
                    <a:pt x="18722" y="4023"/>
                  </a:lnTo>
                  <a:cubicBezTo>
                    <a:pt x="18533" y="3996"/>
                    <a:pt x="18352" y="3924"/>
                    <a:pt x="18172" y="3825"/>
                  </a:cubicBezTo>
                  <a:cubicBezTo>
                    <a:pt x="18001" y="3726"/>
                    <a:pt x="17821" y="3600"/>
                    <a:pt x="17640" y="3456"/>
                  </a:cubicBezTo>
                  <a:cubicBezTo>
                    <a:pt x="17460" y="3320"/>
                    <a:pt x="17280" y="3176"/>
                    <a:pt x="17082" y="3032"/>
                  </a:cubicBezTo>
                  <a:cubicBezTo>
                    <a:pt x="16892" y="2897"/>
                    <a:pt x="16685" y="2762"/>
                    <a:pt x="16451" y="2662"/>
                  </a:cubicBezTo>
                  <a:lnTo>
                    <a:pt x="16415" y="2644"/>
                  </a:lnTo>
                  <a:lnTo>
                    <a:pt x="16360" y="2608"/>
                  </a:lnTo>
                  <a:lnTo>
                    <a:pt x="16261" y="2536"/>
                  </a:lnTo>
                  <a:lnTo>
                    <a:pt x="16036" y="2374"/>
                  </a:lnTo>
                  <a:lnTo>
                    <a:pt x="15603" y="2049"/>
                  </a:lnTo>
                  <a:lnTo>
                    <a:pt x="14738" y="1391"/>
                  </a:lnTo>
                  <a:lnTo>
                    <a:pt x="13025" y="48"/>
                  </a:lnTo>
                  <a:lnTo>
                    <a:pt x="13016" y="39"/>
                  </a:lnTo>
                  <a:cubicBezTo>
                    <a:pt x="12987" y="17"/>
                    <a:pt x="12945" y="1"/>
                    <a:pt x="1290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71" name="Google Shape;3071;g26dd3229cbd_0_6174"/>
            <p:cNvSpPr/>
            <p:nvPr/>
          </p:nvSpPr>
          <p:spPr>
            <a:xfrm>
              <a:off x="1867600" y="3249925"/>
              <a:ext cx="1223225" cy="1178125"/>
            </a:xfrm>
            <a:custGeom>
              <a:rect b="b" l="l" r="r" t="t"/>
              <a:pathLst>
                <a:path extrusionOk="0" h="47125" w="48929">
                  <a:moveTo>
                    <a:pt x="2615" y="0"/>
                  </a:moveTo>
                  <a:cubicBezTo>
                    <a:pt x="1335" y="7617"/>
                    <a:pt x="541" y="15315"/>
                    <a:pt x="316" y="23049"/>
                  </a:cubicBezTo>
                  <a:cubicBezTo>
                    <a:pt x="82" y="30638"/>
                    <a:pt x="803" y="38291"/>
                    <a:pt x="100" y="45863"/>
                  </a:cubicBezTo>
                  <a:cubicBezTo>
                    <a:pt x="100" y="45944"/>
                    <a:pt x="55" y="45998"/>
                    <a:pt x="1" y="46025"/>
                  </a:cubicBezTo>
                  <a:cubicBezTo>
                    <a:pt x="5231" y="46886"/>
                    <a:pt x="10526" y="47124"/>
                    <a:pt x="15820" y="47124"/>
                  </a:cubicBezTo>
                  <a:cubicBezTo>
                    <a:pt x="17678" y="47124"/>
                    <a:pt x="19536" y="47095"/>
                    <a:pt x="21391" y="47053"/>
                  </a:cubicBezTo>
                  <a:cubicBezTo>
                    <a:pt x="22815" y="47017"/>
                    <a:pt x="24257" y="46963"/>
                    <a:pt x="25708" y="46863"/>
                  </a:cubicBezTo>
                  <a:cubicBezTo>
                    <a:pt x="31351" y="45601"/>
                    <a:pt x="37354" y="42402"/>
                    <a:pt x="38589" y="36633"/>
                  </a:cubicBezTo>
                  <a:cubicBezTo>
                    <a:pt x="38618" y="36502"/>
                    <a:pt x="38725" y="36441"/>
                    <a:pt x="38838" y="36441"/>
                  </a:cubicBezTo>
                  <a:cubicBezTo>
                    <a:pt x="38935" y="36441"/>
                    <a:pt x="39036" y="36486"/>
                    <a:pt x="39094" y="36570"/>
                  </a:cubicBezTo>
                  <a:cubicBezTo>
                    <a:pt x="40374" y="38517"/>
                    <a:pt x="42222" y="39634"/>
                    <a:pt x="44502" y="39941"/>
                  </a:cubicBezTo>
                  <a:cubicBezTo>
                    <a:pt x="47396" y="35452"/>
                    <a:pt x="47197" y="28520"/>
                    <a:pt x="47585" y="23599"/>
                  </a:cubicBezTo>
                  <a:cubicBezTo>
                    <a:pt x="48135" y="16631"/>
                    <a:pt x="48928" y="9645"/>
                    <a:pt x="48468" y="2668"/>
                  </a:cubicBezTo>
                  <a:cubicBezTo>
                    <a:pt x="33280" y="54"/>
                    <a:pt x="17929" y="1352"/>
                    <a:pt x="2642" y="9"/>
                  </a:cubicBezTo>
                  <a:cubicBezTo>
                    <a:pt x="2633" y="0"/>
                    <a:pt x="2624" y="0"/>
                    <a:pt x="2615"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72" name="Google Shape;3072;g26dd3229cbd_0_6174"/>
            <p:cNvSpPr/>
            <p:nvPr/>
          </p:nvSpPr>
          <p:spPr>
            <a:xfrm>
              <a:off x="1857000" y="3245400"/>
              <a:ext cx="1232000" cy="1186575"/>
            </a:xfrm>
            <a:custGeom>
              <a:rect b="b" l="l" r="r" t="t"/>
              <a:pathLst>
                <a:path extrusionOk="0" h="47463" w="49280">
                  <a:moveTo>
                    <a:pt x="3133" y="33"/>
                  </a:moveTo>
                  <a:lnTo>
                    <a:pt x="3147" y="37"/>
                  </a:lnTo>
                  <a:cubicBezTo>
                    <a:pt x="3142" y="37"/>
                    <a:pt x="3138" y="35"/>
                    <a:pt x="3133" y="33"/>
                  </a:cubicBezTo>
                  <a:close/>
                  <a:moveTo>
                    <a:pt x="3174" y="372"/>
                  </a:moveTo>
                  <a:cubicBezTo>
                    <a:pt x="10770" y="1029"/>
                    <a:pt x="18401" y="1047"/>
                    <a:pt x="26015" y="1227"/>
                  </a:cubicBezTo>
                  <a:cubicBezTo>
                    <a:pt x="29837" y="1317"/>
                    <a:pt x="33668" y="1443"/>
                    <a:pt x="37481" y="1714"/>
                  </a:cubicBezTo>
                  <a:lnTo>
                    <a:pt x="40338" y="1948"/>
                  </a:lnTo>
                  <a:lnTo>
                    <a:pt x="43187" y="2245"/>
                  </a:lnTo>
                  <a:lnTo>
                    <a:pt x="46026" y="2606"/>
                  </a:lnTo>
                  <a:cubicBezTo>
                    <a:pt x="46927" y="2750"/>
                    <a:pt x="47829" y="2867"/>
                    <a:pt x="48739" y="2985"/>
                  </a:cubicBezTo>
                  <a:cubicBezTo>
                    <a:pt x="48730" y="3354"/>
                    <a:pt x="48730" y="3697"/>
                    <a:pt x="48739" y="4048"/>
                  </a:cubicBezTo>
                  <a:lnTo>
                    <a:pt x="48766" y="5211"/>
                  </a:lnTo>
                  <a:cubicBezTo>
                    <a:pt x="48784" y="5995"/>
                    <a:pt x="48793" y="6779"/>
                    <a:pt x="48784" y="7564"/>
                  </a:cubicBezTo>
                  <a:cubicBezTo>
                    <a:pt x="48766" y="9132"/>
                    <a:pt x="48721" y="10700"/>
                    <a:pt x="48631" y="12269"/>
                  </a:cubicBezTo>
                  <a:cubicBezTo>
                    <a:pt x="48478" y="15415"/>
                    <a:pt x="48207" y="18542"/>
                    <a:pt x="47955" y="21688"/>
                  </a:cubicBezTo>
                  <a:cubicBezTo>
                    <a:pt x="47892" y="22473"/>
                    <a:pt x="47829" y="23257"/>
                    <a:pt x="47775" y="24041"/>
                  </a:cubicBezTo>
                  <a:cubicBezTo>
                    <a:pt x="47721" y="24834"/>
                    <a:pt x="47676" y="25618"/>
                    <a:pt x="47639" y="26403"/>
                  </a:cubicBezTo>
                  <a:cubicBezTo>
                    <a:pt x="47558" y="27980"/>
                    <a:pt x="47486" y="29548"/>
                    <a:pt x="47333" y="31108"/>
                  </a:cubicBezTo>
                  <a:cubicBezTo>
                    <a:pt x="47180" y="32667"/>
                    <a:pt x="46954" y="34218"/>
                    <a:pt x="46567" y="35732"/>
                  </a:cubicBezTo>
                  <a:cubicBezTo>
                    <a:pt x="46188" y="37213"/>
                    <a:pt x="45645" y="38651"/>
                    <a:pt x="44846" y="39944"/>
                  </a:cubicBezTo>
                  <a:lnTo>
                    <a:pt x="44846" y="39944"/>
                  </a:lnTo>
                  <a:cubicBezTo>
                    <a:pt x="43883" y="39803"/>
                    <a:pt x="42948" y="39509"/>
                    <a:pt x="42105" y="39022"/>
                  </a:cubicBezTo>
                  <a:cubicBezTo>
                    <a:pt x="41240" y="38526"/>
                    <a:pt x="40482" y="37832"/>
                    <a:pt x="39887" y="37021"/>
                  </a:cubicBezTo>
                  <a:lnTo>
                    <a:pt x="39671" y="36714"/>
                  </a:lnTo>
                  <a:lnTo>
                    <a:pt x="39644" y="36669"/>
                  </a:lnTo>
                  <a:cubicBezTo>
                    <a:pt x="39635" y="36660"/>
                    <a:pt x="39617" y="36633"/>
                    <a:pt x="39608" y="36615"/>
                  </a:cubicBezTo>
                  <a:cubicBezTo>
                    <a:pt x="39572" y="36579"/>
                    <a:pt x="39527" y="36552"/>
                    <a:pt x="39491" y="36525"/>
                  </a:cubicBezTo>
                  <a:cubicBezTo>
                    <a:pt x="39416" y="36488"/>
                    <a:pt x="39341" y="36469"/>
                    <a:pt x="39260" y="36469"/>
                  </a:cubicBezTo>
                  <a:cubicBezTo>
                    <a:pt x="39244" y="36469"/>
                    <a:pt x="39228" y="36470"/>
                    <a:pt x="39211" y="36471"/>
                  </a:cubicBezTo>
                  <a:cubicBezTo>
                    <a:pt x="39112" y="36480"/>
                    <a:pt x="39013" y="36534"/>
                    <a:pt x="38941" y="36615"/>
                  </a:cubicBezTo>
                  <a:cubicBezTo>
                    <a:pt x="38905" y="36660"/>
                    <a:pt x="38887" y="36705"/>
                    <a:pt x="38869" y="36760"/>
                  </a:cubicBezTo>
                  <a:cubicBezTo>
                    <a:pt x="38860" y="36787"/>
                    <a:pt x="38860" y="36796"/>
                    <a:pt x="38860" y="36814"/>
                  </a:cubicBezTo>
                  <a:lnTo>
                    <a:pt x="38842" y="36859"/>
                  </a:lnTo>
                  <a:lnTo>
                    <a:pt x="38761" y="37228"/>
                  </a:lnTo>
                  <a:cubicBezTo>
                    <a:pt x="38626" y="37715"/>
                    <a:pt x="38463" y="38193"/>
                    <a:pt x="38256" y="38652"/>
                  </a:cubicBezTo>
                  <a:cubicBezTo>
                    <a:pt x="38058" y="39112"/>
                    <a:pt x="37823" y="39563"/>
                    <a:pt x="37544" y="39987"/>
                  </a:cubicBezTo>
                  <a:cubicBezTo>
                    <a:pt x="37273" y="40410"/>
                    <a:pt x="36976" y="40825"/>
                    <a:pt x="36652" y="41203"/>
                  </a:cubicBezTo>
                  <a:cubicBezTo>
                    <a:pt x="35344" y="42754"/>
                    <a:pt x="33650" y="43953"/>
                    <a:pt x="31838" y="44872"/>
                  </a:cubicBezTo>
                  <a:cubicBezTo>
                    <a:pt x="30026" y="45782"/>
                    <a:pt x="28079" y="46449"/>
                    <a:pt x="26096" y="46891"/>
                  </a:cubicBezTo>
                  <a:lnTo>
                    <a:pt x="26123" y="46891"/>
                  </a:lnTo>
                  <a:cubicBezTo>
                    <a:pt x="23978" y="46972"/>
                    <a:pt x="21842" y="47098"/>
                    <a:pt x="19687" y="47117"/>
                  </a:cubicBezTo>
                  <a:cubicBezTo>
                    <a:pt x="18556" y="47136"/>
                    <a:pt x="17424" y="47147"/>
                    <a:pt x="16292" y="47147"/>
                  </a:cubicBezTo>
                  <a:cubicBezTo>
                    <a:pt x="15279" y="47147"/>
                    <a:pt x="14265" y="47138"/>
                    <a:pt x="13251" y="47117"/>
                  </a:cubicBezTo>
                  <a:cubicBezTo>
                    <a:pt x="11106" y="47071"/>
                    <a:pt x="8970" y="46981"/>
                    <a:pt x="6833" y="46810"/>
                  </a:cubicBezTo>
                  <a:cubicBezTo>
                    <a:pt x="4777" y="46645"/>
                    <a:pt x="2720" y="46413"/>
                    <a:pt x="687" y="46091"/>
                  </a:cubicBezTo>
                  <a:lnTo>
                    <a:pt x="687" y="46091"/>
                  </a:lnTo>
                  <a:cubicBezTo>
                    <a:pt x="694" y="46042"/>
                    <a:pt x="686" y="46024"/>
                    <a:pt x="695" y="45990"/>
                  </a:cubicBezTo>
                  <a:lnTo>
                    <a:pt x="704" y="45900"/>
                  </a:lnTo>
                  <a:lnTo>
                    <a:pt x="731" y="45539"/>
                  </a:lnTo>
                  <a:lnTo>
                    <a:pt x="785" y="44818"/>
                  </a:lnTo>
                  <a:cubicBezTo>
                    <a:pt x="830" y="44340"/>
                    <a:pt x="848" y="43853"/>
                    <a:pt x="884" y="43376"/>
                  </a:cubicBezTo>
                  <a:cubicBezTo>
                    <a:pt x="902" y="42898"/>
                    <a:pt x="920" y="42411"/>
                    <a:pt x="947" y="41934"/>
                  </a:cubicBezTo>
                  <a:lnTo>
                    <a:pt x="983" y="40482"/>
                  </a:lnTo>
                  <a:cubicBezTo>
                    <a:pt x="1020" y="38553"/>
                    <a:pt x="1001" y="36624"/>
                    <a:pt x="974" y="34704"/>
                  </a:cubicBezTo>
                  <a:cubicBezTo>
                    <a:pt x="911" y="30846"/>
                    <a:pt x="785" y="26998"/>
                    <a:pt x="902" y="23158"/>
                  </a:cubicBezTo>
                  <a:cubicBezTo>
                    <a:pt x="1135" y="15524"/>
                    <a:pt x="1919" y="7908"/>
                    <a:pt x="3174" y="372"/>
                  </a:cubicBezTo>
                  <a:close/>
                  <a:moveTo>
                    <a:pt x="2894" y="1"/>
                  </a:moveTo>
                  <a:lnTo>
                    <a:pt x="2867" y="145"/>
                  </a:lnTo>
                  <a:cubicBezTo>
                    <a:pt x="1587" y="7753"/>
                    <a:pt x="803" y="15442"/>
                    <a:pt x="569" y="23149"/>
                  </a:cubicBezTo>
                  <a:cubicBezTo>
                    <a:pt x="452" y="27007"/>
                    <a:pt x="578" y="30855"/>
                    <a:pt x="641" y="34704"/>
                  </a:cubicBezTo>
                  <a:cubicBezTo>
                    <a:pt x="677" y="36633"/>
                    <a:pt x="695" y="38553"/>
                    <a:pt x="659" y="40473"/>
                  </a:cubicBezTo>
                  <a:lnTo>
                    <a:pt x="614" y="41916"/>
                  </a:lnTo>
                  <a:cubicBezTo>
                    <a:pt x="596" y="42402"/>
                    <a:pt x="578" y="42880"/>
                    <a:pt x="551" y="43358"/>
                  </a:cubicBezTo>
                  <a:cubicBezTo>
                    <a:pt x="524" y="43835"/>
                    <a:pt x="506" y="44313"/>
                    <a:pt x="461" y="44800"/>
                  </a:cubicBezTo>
                  <a:lnTo>
                    <a:pt x="407" y="45512"/>
                  </a:lnTo>
                  <a:lnTo>
                    <a:pt x="380" y="45873"/>
                  </a:lnTo>
                  <a:lnTo>
                    <a:pt x="361" y="46035"/>
                  </a:lnTo>
                  <a:cubicBezTo>
                    <a:pt x="361" y="46053"/>
                    <a:pt x="361" y="46062"/>
                    <a:pt x="334" y="46071"/>
                  </a:cubicBezTo>
                  <a:lnTo>
                    <a:pt x="1" y="46305"/>
                  </a:lnTo>
                  <a:lnTo>
                    <a:pt x="398" y="46368"/>
                  </a:lnTo>
                  <a:cubicBezTo>
                    <a:pt x="2525" y="46711"/>
                    <a:pt x="4661" y="46963"/>
                    <a:pt x="6806" y="47135"/>
                  </a:cubicBezTo>
                  <a:cubicBezTo>
                    <a:pt x="8952" y="47306"/>
                    <a:pt x="11097" y="47387"/>
                    <a:pt x="13251" y="47432"/>
                  </a:cubicBezTo>
                  <a:cubicBezTo>
                    <a:pt x="14265" y="47453"/>
                    <a:pt x="15281" y="47463"/>
                    <a:pt x="16296" y="47463"/>
                  </a:cubicBezTo>
                  <a:cubicBezTo>
                    <a:pt x="17430" y="47463"/>
                    <a:pt x="18565" y="47451"/>
                    <a:pt x="19696" y="47432"/>
                  </a:cubicBezTo>
                  <a:cubicBezTo>
                    <a:pt x="21842" y="47414"/>
                    <a:pt x="23996" y="47288"/>
                    <a:pt x="26141" y="47207"/>
                  </a:cubicBezTo>
                  <a:lnTo>
                    <a:pt x="26150" y="47207"/>
                  </a:lnTo>
                  <a:lnTo>
                    <a:pt x="26168" y="47198"/>
                  </a:lnTo>
                  <a:cubicBezTo>
                    <a:pt x="28178" y="46747"/>
                    <a:pt x="30143" y="46080"/>
                    <a:pt x="31982" y="45151"/>
                  </a:cubicBezTo>
                  <a:cubicBezTo>
                    <a:pt x="33821" y="44214"/>
                    <a:pt x="35543" y="42997"/>
                    <a:pt x="36886" y="41411"/>
                  </a:cubicBezTo>
                  <a:cubicBezTo>
                    <a:pt x="37228" y="41014"/>
                    <a:pt x="37535" y="40590"/>
                    <a:pt x="37805" y="40149"/>
                  </a:cubicBezTo>
                  <a:cubicBezTo>
                    <a:pt x="38094" y="39716"/>
                    <a:pt x="38328" y="39247"/>
                    <a:pt x="38544" y="38779"/>
                  </a:cubicBezTo>
                  <a:cubicBezTo>
                    <a:pt x="38761" y="38301"/>
                    <a:pt x="38914" y="37805"/>
                    <a:pt x="39058" y="37300"/>
                  </a:cubicBezTo>
                  <a:lnTo>
                    <a:pt x="39148" y="36922"/>
                  </a:lnTo>
                  <a:lnTo>
                    <a:pt x="39157" y="36877"/>
                  </a:lnTo>
                  <a:cubicBezTo>
                    <a:pt x="39166" y="36868"/>
                    <a:pt x="39166" y="36841"/>
                    <a:pt x="39166" y="36841"/>
                  </a:cubicBezTo>
                  <a:cubicBezTo>
                    <a:pt x="39175" y="36832"/>
                    <a:pt x="39175" y="36814"/>
                    <a:pt x="39184" y="36814"/>
                  </a:cubicBezTo>
                  <a:cubicBezTo>
                    <a:pt x="39193" y="36796"/>
                    <a:pt x="39220" y="36787"/>
                    <a:pt x="39248" y="36778"/>
                  </a:cubicBezTo>
                  <a:cubicBezTo>
                    <a:pt x="39275" y="36778"/>
                    <a:pt x="39311" y="36787"/>
                    <a:pt x="39338" y="36796"/>
                  </a:cubicBezTo>
                  <a:cubicBezTo>
                    <a:pt x="39356" y="36805"/>
                    <a:pt x="39365" y="36814"/>
                    <a:pt x="39374" y="36823"/>
                  </a:cubicBezTo>
                  <a:lnTo>
                    <a:pt x="39392" y="36841"/>
                  </a:lnTo>
                  <a:lnTo>
                    <a:pt x="39419" y="36886"/>
                  </a:lnTo>
                  <a:lnTo>
                    <a:pt x="39644" y="37201"/>
                  </a:lnTo>
                  <a:cubicBezTo>
                    <a:pt x="40266" y="38040"/>
                    <a:pt x="41041" y="38770"/>
                    <a:pt x="41952" y="39292"/>
                  </a:cubicBezTo>
                  <a:cubicBezTo>
                    <a:pt x="42862" y="39824"/>
                    <a:pt x="43872" y="40140"/>
                    <a:pt x="44908" y="40284"/>
                  </a:cubicBezTo>
                  <a:lnTo>
                    <a:pt x="45007" y="40293"/>
                  </a:lnTo>
                  <a:lnTo>
                    <a:pt x="45061" y="40212"/>
                  </a:lnTo>
                  <a:cubicBezTo>
                    <a:pt x="45927" y="38860"/>
                    <a:pt x="46495" y="37354"/>
                    <a:pt x="46900" y="35822"/>
                  </a:cubicBezTo>
                  <a:cubicBezTo>
                    <a:pt x="47297" y="34281"/>
                    <a:pt x="47540" y="32712"/>
                    <a:pt x="47712" y="31144"/>
                  </a:cubicBezTo>
                  <a:cubicBezTo>
                    <a:pt x="47874" y="29575"/>
                    <a:pt x="47964" y="27998"/>
                    <a:pt x="48054" y="26430"/>
                  </a:cubicBezTo>
                  <a:cubicBezTo>
                    <a:pt x="48099" y="25636"/>
                    <a:pt x="48144" y="24852"/>
                    <a:pt x="48207" y="24077"/>
                  </a:cubicBezTo>
                  <a:cubicBezTo>
                    <a:pt x="48261" y="23293"/>
                    <a:pt x="48334" y="22509"/>
                    <a:pt x="48406" y="21724"/>
                  </a:cubicBezTo>
                  <a:cubicBezTo>
                    <a:pt x="48667" y="18588"/>
                    <a:pt x="48965" y="15451"/>
                    <a:pt x="49145" y="12296"/>
                  </a:cubicBezTo>
                  <a:cubicBezTo>
                    <a:pt x="49217" y="10727"/>
                    <a:pt x="49280" y="9141"/>
                    <a:pt x="49280" y="7564"/>
                  </a:cubicBezTo>
                  <a:cubicBezTo>
                    <a:pt x="49280" y="6779"/>
                    <a:pt x="49262" y="5986"/>
                    <a:pt x="49235" y="5193"/>
                  </a:cubicBezTo>
                  <a:lnTo>
                    <a:pt x="49208" y="4607"/>
                  </a:lnTo>
                  <a:lnTo>
                    <a:pt x="49199" y="4310"/>
                  </a:lnTo>
                  <a:lnTo>
                    <a:pt x="49190" y="4165"/>
                  </a:lnTo>
                  <a:lnTo>
                    <a:pt x="49181" y="4003"/>
                  </a:lnTo>
                  <a:cubicBezTo>
                    <a:pt x="49154" y="3561"/>
                    <a:pt x="49109" y="3120"/>
                    <a:pt x="49055" y="2705"/>
                  </a:cubicBezTo>
                  <a:cubicBezTo>
                    <a:pt x="48081" y="2525"/>
                    <a:pt x="47081" y="2345"/>
                    <a:pt x="46089" y="2200"/>
                  </a:cubicBezTo>
                  <a:lnTo>
                    <a:pt x="43232" y="1840"/>
                  </a:lnTo>
                  <a:lnTo>
                    <a:pt x="40374" y="1551"/>
                  </a:lnTo>
                  <a:lnTo>
                    <a:pt x="37508" y="1317"/>
                  </a:lnTo>
                  <a:cubicBezTo>
                    <a:pt x="33686" y="1056"/>
                    <a:pt x="29855" y="938"/>
                    <a:pt x="26024" y="857"/>
                  </a:cubicBezTo>
                  <a:cubicBezTo>
                    <a:pt x="22193" y="776"/>
                    <a:pt x="18362" y="731"/>
                    <a:pt x="14540" y="632"/>
                  </a:cubicBezTo>
                  <a:cubicBezTo>
                    <a:pt x="10726" y="524"/>
                    <a:pt x="6903" y="353"/>
                    <a:pt x="3107" y="21"/>
                  </a:cubicBezTo>
                  <a:lnTo>
                    <a:pt x="3107" y="21"/>
                  </a:lnTo>
                  <a:cubicBezTo>
                    <a:pt x="3091" y="15"/>
                    <a:pt x="3070" y="10"/>
                    <a:pt x="3039" y="10"/>
                  </a:cubicBezTo>
                  <a:lnTo>
                    <a:pt x="2894"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73" name="Google Shape;3073;g26dd3229cbd_0_6174"/>
            <p:cNvSpPr/>
            <p:nvPr/>
          </p:nvSpPr>
          <p:spPr>
            <a:xfrm>
              <a:off x="2004625" y="3411050"/>
              <a:ext cx="976675" cy="36075"/>
            </a:xfrm>
            <a:custGeom>
              <a:rect b="b" l="l" r="r" t="t"/>
              <a:pathLst>
                <a:path extrusionOk="0" h="1443" w="39067">
                  <a:moveTo>
                    <a:pt x="180" y="0"/>
                  </a:moveTo>
                  <a:cubicBezTo>
                    <a:pt x="0" y="0"/>
                    <a:pt x="9" y="262"/>
                    <a:pt x="180" y="271"/>
                  </a:cubicBezTo>
                  <a:cubicBezTo>
                    <a:pt x="13025" y="748"/>
                    <a:pt x="25897" y="1253"/>
                    <a:pt x="38751" y="1442"/>
                  </a:cubicBezTo>
                  <a:cubicBezTo>
                    <a:pt x="39066" y="1442"/>
                    <a:pt x="39066" y="965"/>
                    <a:pt x="38751" y="947"/>
                  </a:cubicBezTo>
                  <a:cubicBezTo>
                    <a:pt x="25906" y="424"/>
                    <a:pt x="13025" y="234"/>
                    <a:pt x="180" y="0"/>
                  </a:cubicBezTo>
                  <a:close/>
                </a:path>
              </a:pathLst>
            </a:custGeom>
            <a:solidFill>
              <a:srgbClr val="A67A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74" name="Google Shape;3074;g26dd3229cbd_0_6174"/>
            <p:cNvSpPr/>
            <p:nvPr/>
          </p:nvSpPr>
          <p:spPr>
            <a:xfrm>
              <a:off x="2004625" y="3411050"/>
              <a:ext cx="976675" cy="36075"/>
            </a:xfrm>
            <a:custGeom>
              <a:rect b="b" l="l" r="r" t="t"/>
              <a:pathLst>
                <a:path extrusionOk="0" h="1443" w="39067">
                  <a:moveTo>
                    <a:pt x="180" y="0"/>
                  </a:moveTo>
                  <a:cubicBezTo>
                    <a:pt x="0" y="0"/>
                    <a:pt x="9" y="262"/>
                    <a:pt x="180" y="271"/>
                  </a:cubicBezTo>
                  <a:cubicBezTo>
                    <a:pt x="13025" y="748"/>
                    <a:pt x="25897" y="1253"/>
                    <a:pt x="38751" y="1442"/>
                  </a:cubicBezTo>
                  <a:cubicBezTo>
                    <a:pt x="39066" y="1442"/>
                    <a:pt x="39066" y="965"/>
                    <a:pt x="38751" y="947"/>
                  </a:cubicBezTo>
                  <a:cubicBezTo>
                    <a:pt x="25906" y="424"/>
                    <a:pt x="13025" y="234"/>
                    <a:pt x="180"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075" name="Google Shape;3075;g26dd3229cbd_0_6174"/>
          <p:cNvSpPr/>
          <p:nvPr/>
        </p:nvSpPr>
        <p:spPr>
          <a:xfrm rot="-381518">
            <a:off x="1317505" y="-146240"/>
            <a:ext cx="102933" cy="551208"/>
          </a:xfrm>
          <a:prstGeom prst="roundRect">
            <a:avLst>
              <a:gd fmla="val 50000" name="adj"/>
            </a:avLst>
          </a:prstGeom>
          <a:solidFill>
            <a:srgbClr val="EEEEEE">
              <a:alpha val="470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76" name="Google Shape;3076;g26dd3229cbd_0_6174"/>
          <p:cNvSpPr txBox="1"/>
          <p:nvPr>
            <p:ph type="ctrTitle"/>
          </p:nvPr>
        </p:nvSpPr>
        <p:spPr>
          <a:xfrm>
            <a:off x="2351850" y="1460922"/>
            <a:ext cx="4440300" cy="1749000"/>
          </a:xfrm>
          <a:prstGeom prst="rect">
            <a:avLst/>
          </a:prstGeom>
          <a:noFill/>
          <a:ln>
            <a:noFill/>
          </a:ln>
        </p:spPr>
        <p:txBody>
          <a:bodyPr anchorCtr="0" anchor="t" bIns="0" lIns="0" spcFirstLastPara="1" rIns="0" wrap="square" tIns="0">
            <a:noAutofit/>
          </a:bodyPr>
          <a:lstStyle>
            <a:lvl1pPr lvl="0" rtl="0" algn="ctr">
              <a:lnSpc>
                <a:spcPct val="100000"/>
              </a:lnSpc>
              <a:spcBef>
                <a:spcPts val="0"/>
              </a:spcBef>
              <a:spcAft>
                <a:spcPts val="0"/>
              </a:spcAft>
              <a:buSzPts val="5200"/>
              <a:buFont typeface="Itim"/>
              <a:buNone/>
              <a:defRPr b="1" sz="6000">
                <a:latin typeface="Itim"/>
                <a:ea typeface="Itim"/>
                <a:cs typeface="Itim"/>
                <a:sym typeface="Itim"/>
              </a:defRPr>
            </a:lvl1pPr>
            <a:lvl2pPr lvl="1" rtl="0" algn="ctr">
              <a:lnSpc>
                <a:spcPct val="100000"/>
              </a:lnSpc>
              <a:spcBef>
                <a:spcPts val="0"/>
              </a:spcBef>
              <a:spcAft>
                <a:spcPts val="0"/>
              </a:spcAft>
              <a:buSzPts val="5200"/>
              <a:buNone/>
              <a:defRPr sz="5200"/>
            </a:lvl2pPr>
            <a:lvl3pPr lvl="2" rtl="0" algn="ctr">
              <a:lnSpc>
                <a:spcPct val="100000"/>
              </a:lnSpc>
              <a:spcBef>
                <a:spcPts val="0"/>
              </a:spcBef>
              <a:spcAft>
                <a:spcPts val="0"/>
              </a:spcAft>
              <a:buSzPts val="5200"/>
              <a:buNone/>
              <a:defRPr sz="5200"/>
            </a:lvl3pPr>
            <a:lvl4pPr lvl="3" rtl="0" algn="ctr">
              <a:lnSpc>
                <a:spcPct val="100000"/>
              </a:lnSpc>
              <a:spcBef>
                <a:spcPts val="0"/>
              </a:spcBef>
              <a:spcAft>
                <a:spcPts val="0"/>
              </a:spcAft>
              <a:buSzPts val="5200"/>
              <a:buNone/>
              <a:defRPr sz="5200"/>
            </a:lvl4pPr>
            <a:lvl5pPr lvl="4" rtl="0" algn="ctr">
              <a:lnSpc>
                <a:spcPct val="100000"/>
              </a:lnSpc>
              <a:spcBef>
                <a:spcPts val="0"/>
              </a:spcBef>
              <a:spcAft>
                <a:spcPts val="0"/>
              </a:spcAft>
              <a:buSzPts val="5200"/>
              <a:buNone/>
              <a:defRPr sz="5200"/>
            </a:lvl5pPr>
            <a:lvl6pPr lvl="5" rtl="0" algn="ctr">
              <a:lnSpc>
                <a:spcPct val="100000"/>
              </a:lnSpc>
              <a:spcBef>
                <a:spcPts val="0"/>
              </a:spcBef>
              <a:spcAft>
                <a:spcPts val="0"/>
              </a:spcAft>
              <a:buSzPts val="5200"/>
              <a:buNone/>
              <a:defRPr sz="5200"/>
            </a:lvl6pPr>
            <a:lvl7pPr lvl="6" rtl="0" algn="ctr">
              <a:lnSpc>
                <a:spcPct val="100000"/>
              </a:lnSpc>
              <a:spcBef>
                <a:spcPts val="0"/>
              </a:spcBef>
              <a:spcAft>
                <a:spcPts val="0"/>
              </a:spcAft>
              <a:buSzPts val="5200"/>
              <a:buNone/>
              <a:defRPr sz="5200"/>
            </a:lvl7pPr>
            <a:lvl8pPr lvl="7" rtl="0" algn="ctr">
              <a:lnSpc>
                <a:spcPct val="100000"/>
              </a:lnSpc>
              <a:spcBef>
                <a:spcPts val="0"/>
              </a:spcBef>
              <a:spcAft>
                <a:spcPts val="0"/>
              </a:spcAft>
              <a:buSzPts val="5200"/>
              <a:buNone/>
              <a:defRPr sz="5200"/>
            </a:lvl8pPr>
            <a:lvl9pPr lvl="8" rtl="0" algn="ctr">
              <a:lnSpc>
                <a:spcPct val="100000"/>
              </a:lnSpc>
              <a:spcBef>
                <a:spcPts val="0"/>
              </a:spcBef>
              <a:spcAft>
                <a:spcPts val="0"/>
              </a:spcAft>
              <a:buSzPts val="5200"/>
              <a:buNone/>
              <a:defRPr sz="5200"/>
            </a:lvl9pPr>
          </a:lstStyle>
          <a:p/>
        </p:txBody>
      </p:sp>
      <p:sp>
        <p:nvSpPr>
          <p:cNvPr id="3077" name="Google Shape;3077;g26dd3229cbd_0_6174"/>
          <p:cNvSpPr txBox="1"/>
          <p:nvPr>
            <p:ph idx="1" type="subTitle"/>
          </p:nvPr>
        </p:nvSpPr>
        <p:spPr>
          <a:xfrm>
            <a:off x="2351850" y="3287050"/>
            <a:ext cx="4440300" cy="3576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1600">
                <a:solidFill>
                  <a:schemeClr val="dk2"/>
                </a:solidFill>
                <a:latin typeface="Arial"/>
                <a:ea typeface="Arial"/>
                <a:cs typeface="Arial"/>
                <a:sym typeface="Arial"/>
              </a:defRPr>
            </a:lvl1pPr>
            <a:lvl2pPr lvl="1" rtl="0" algn="ctr">
              <a:lnSpc>
                <a:spcPct val="100000"/>
              </a:lnSpc>
              <a:spcBef>
                <a:spcPts val="0"/>
              </a:spcBef>
              <a:spcAft>
                <a:spcPts val="0"/>
              </a:spcAft>
              <a:buClr>
                <a:schemeClr val="dk2"/>
              </a:buClr>
              <a:buSzPts val="2800"/>
              <a:buNone/>
              <a:defRPr sz="2800">
                <a:solidFill>
                  <a:schemeClr val="dk2"/>
                </a:solidFill>
              </a:defRPr>
            </a:lvl2pPr>
            <a:lvl3pPr lvl="2" rtl="0" algn="ctr">
              <a:lnSpc>
                <a:spcPct val="100000"/>
              </a:lnSpc>
              <a:spcBef>
                <a:spcPts val="0"/>
              </a:spcBef>
              <a:spcAft>
                <a:spcPts val="0"/>
              </a:spcAft>
              <a:buClr>
                <a:schemeClr val="dk2"/>
              </a:buClr>
              <a:buSzPts val="2800"/>
              <a:buNone/>
              <a:defRPr sz="2800">
                <a:solidFill>
                  <a:schemeClr val="dk2"/>
                </a:solidFill>
              </a:defRPr>
            </a:lvl3pPr>
            <a:lvl4pPr lvl="3" rtl="0" algn="ctr">
              <a:lnSpc>
                <a:spcPct val="100000"/>
              </a:lnSpc>
              <a:spcBef>
                <a:spcPts val="0"/>
              </a:spcBef>
              <a:spcAft>
                <a:spcPts val="0"/>
              </a:spcAft>
              <a:buClr>
                <a:schemeClr val="dk2"/>
              </a:buClr>
              <a:buSzPts val="2800"/>
              <a:buNone/>
              <a:defRPr sz="2800">
                <a:solidFill>
                  <a:schemeClr val="dk2"/>
                </a:solidFill>
              </a:defRPr>
            </a:lvl4pPr>
            <a:lvl5pPr lvl="4" rtl="0" algn="ctr">
              <a:lnSpc>
                <a:spcPct val="100000"/>
              </a:lnSpc>
              <a:spcBef>
                <a:spcPts val="0"/>
              </a:spcBef>
              <a:spcAft>
                <a:spcPts val="0"/>
              </a:spcAft>
              <a:buClr>
                <a:schemeClr val="dk2"/>
              </a:buClr>
              <a:buSzPts val="2800"/>
              <a:buNone/>
              <a:defRPr sz="2800">
                <a:solidFill>
                  <a:schemeClr val="dk2"/>
                </a:solidFill>
              </a:defRPr>
            </a:lvl5pPr>
            <a:lvl6pPr lvl="5" rtl="0" algn="ctr">
              <a:lnSpc>
                <a:spcPct val="100000"/>
              </a:lnSpc>
              <a:spcBef>
                <a:spcPts val="0"/>
              </a:spcBef>
              <a:spcAft>
                <a:spcPts val="0"/>
              </a:spcAft>
              <a:buClr>
                <a:schemeClr val="dk2"/>
              </a:buClr>
              <a:buSzPts val="2800"/>
              <a:buNone/>
              <a:defRPr sz="2800">
                <a:solidFill>
                  <a:schemeClr val="dk2"/>
                </a:solidFill>
              </a:defRPr>
            </a:lvl6pPr>
            <a:lvl7pPr lvl="6" rtl="0" algn="ctr">
              <a:lnSpc>
                <a:spcPct val="100000"/>
              </a:lnSpc>
              <a:spcBef>
                <a:spcPts val="0"/>
              </a:spcBef>
              <a:spcAft>
                <a:spcPts val="0"/>
              </a:spcAft>
              <a:buClr>
                <a:schemeClr val="dk2"/>
              </a:buClr>
              <a:buSzPts val="2800"/>
              <a:buNone/>
              <a:defRPr sz="2800">
                <a:solidFill>
                  <a:schemeClr val="dk2"/>
                </a:solidFill>
              </a:defRPr>
            </a:lvl7pPr>
            <a:lvl8pPr lvl="7" rtl="0" algn="ctr">
              <a:lnSpc>
                <a:spcPct val="100000"/>
              </a:lnSpc>
              <a:spcBef>
                <a:spcPts val="0"/>
              </a:spcBef>
              <a:spcAft>
                <a:spcPts val="0"/>
              </a:spcAft>
              <a:buClr>
                <a:schemeClr val="dk2"/>
              </a:buClr>
              <a:buSzPts val="2800"/>
              <a:buNone/>
              <a:defRPr sz="2800">
                <a:solidFill>
                  <a:schemeClr val="dk2"/>
                </a:solidFill>
              </a:defRPr>
            </a:lvl8pPr>
            <a:lvl9pPr lvl="8" rtl="0" algn="ctr">
              <a:lnSpc>
                <a:spcPct val="100000"/>
              </a:lnSpc>
              <a:spcBef>
                <a:spcPts val="0"/>
              </a:spcBef>
              <a:spcAft>
                <a:spcPts val="0"/>
              </a:spcAft>
              <a:buClr>
                <a:schemeClr val="dk2"/>
              </a:buClr>
              <a:buSzPts val="2800"/>
              <a:buNone/>
              <a:defRPr sz="2800">
                <a:solidFill>
                  <a:schemeClr val="dk2"/>
                </a:solidFill>
              </a:defRPr>
            </a:lvl9pPr>
          </a:lstStyle>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078" name="Shape 3078"/>
        <p:cNvGrpSpPr/>
        <p:nvPr/>
      </p:nvGrpSpPr>
      <p:grpSpPr>
        <a:xfrm>
          <a:off x="0" y="0"/>
          <a:ext cx="0" cy="0"/>
          <a:chOff x="0" y="0"/>
          <a:chExt cx="0" cy="0"/>
        </a:xfrm>
      </p:grpSpPr>
      <p:sp>
        <p:nvSpPr>
          <p:cNvPr id="3079" name="Google Shape;3079;g26dd3229cbd_0_6217"/>
          <p:cNvSpPr/>
          <p:nvPr/>
        </p:nvSpPr>
        <p:spPr>
          <a:xfrm>
            <a:off x="8740343" y="1780347"/>
            <a:ext cx="20479" cy="58449"/>
          </a:xfrm>
          <a:custGeom>
            <a:rect b="b" l="l" r="r" t="t"/>
            <a:pathLst>
              <a:path extrusionOk="0" h="1403" w="488">
                <a:moveTo>
                  <a:pt x="249" y="0"/>
                </a:moveTo>
                <a:cubicBezTo>
                  <a:pt x="193" y="0"/>
                  <a:pt x="139" y="35"/>
                  <a:pt x="118" y="90"/>
                </a:cubicBezTo>
                <a:cubicBezTo>
                  <a:pt x="73" y="190"/>
                  <a:pt x="46" y="289"/>
                  <a:pt x="28" y="397"/>
                </a:cubicBezTo>
                <a:cubicBezTo>
                  <a:pt x="19" y="442"/>
                  <a:pt x="1" y="496"/>
                  <a:pt x="19" y="541"/>
                </a:cubicBezTo>
                <a:cubicBezTo>
                  <a:pt x="19" y="559"/>
                  <a:pt x="28" y="568"/>
                  <a:pt x="37" y="586"/>
                </a:cubicBezTo>
                <a:cubicBezTo>
                  <a:pt x="64" y="595"/>
                  <a:pt x="145" y="613"/>
                  <a:pt x="145" y="622"/>
                </a:cubicBezTo>
                <a:cubicBezTo>
                  <a:pt x="145" y="631"/>
                  <a:pt x="100" y="649"/>
                  <a:pt x="73" y="658"/>
                </a:cubicBezTo>
                <a:cubicBezTo>
                  <a:pt x="37" y="667"/>
                  <a:pt x="46" y="685"/>
                  <a:pt x="46" y="694"/>
                </a:cubicBezTo>
                <a:cubicBezTo>
                  <a:pt x="37" y="902"/>
                  <a:pt x="46" y="1100"/>
                  <a:pt x="109" y="1307"/>
                </a:cubicBezTo>
                <a:cubicBezTo>
                  <a:pt x="118" y="1343"/>
                  <a:pt x="154" y="1379"/>
                  <a:pt x="190" y="1397"/>
                </a:cubicBezTo>
                <a:cubicBezTo>
                  <a:pt x="203" y="1401"/>
                  <a:pt x="215" y="1402"/>
                  <a:pt x="228" y="1402"/>
                </a:cubicBezTo>
                <a:cubicBezTo>
                  <a:pt x="289" y="1402"/>
                  <a:pt x="348" y="1367"/>
                  <a:pt x="371" y="1307"/>
                </a:cubicBezTo>
                <a:cubicBezTo>
                  <a:pt x="434" y="1109"/>
                  <a:pt x="443" y="902"/>
                  <a:pt x="443" y="703"/>
                </a:cubicBezTo>
                <a:cubicBezTo>
                  <a:pt x="443" y="685"/>
                  <a:pt x="452" y="676"/>
                  <a:pt x="416" y="658"/>
                </a:cubicBezTo>
                <a:cubicBezTo>
                  <a:pt x="389" y="649"/>
                  <a:pt x="344" y="640"/>
                  <a:pt x="344" y="622"/>
                </a:cubicBezTo>
                <a:cubicBezTo>
                  <a:pt x="344" y="613"/>
                  <a:pt x="425" y="595"/>
                  <a:pt x="443" y="586"/>
                </a:cubicBezTo>
                <a:cubicBezTo>
                  <a:pt x="461" y="577"/>
                  <a:pt x="470" y="559"/>
                  <a:pt x="470" y="550"/>
                </a:cubicBezTo>
                <a:cubicBezTo>
                  <a:pt x="488" y="496"/>
                  <a:pt x="470" y="451"/>
                  <a:pt x="461" y="397"/>
                </a:cubicBezTo>
                <a:cubicBezTo>
                  <a:pt x="443" y="298"/>
                  <a:pt x="416" y="190"/>
                  <a:pt x="380" y="90"/>
                </a:cubicBezTo>
                <a:cubicBezTo>
                  <a:pt x="362" y="54"/>
                  <a:pt x="335" y="27"/>
                  <a:pt x="298" y="9"/>
                </a:cubicBezTo>
                <a:cubicBezTo>
                  <a:pt x="282" y="3"/>
                  <a:pt x="266" y="0"/>
                  <a:pt x="24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080" name="Google Shape;3080;g26dd3229cbd_0_6217"/>
          <p:cNvGrpSpPr/>
          <p:nvPr/>
        </p:nvGrpSpPr>
        <p:grpSpPr>
          <a:xfrm>
            <a:off x="-1700" y="329"/>
            <a:ext cx="9147400" cy="5142843"/>
            <a:chOff x="238125" y="854700"/>
            <a:chExt cx="7142500" cy="4015650"/>
          </a:xfrm>
        </p:grpSpPr>
        <p:sp>
          <p:nvSpPr>
            <p:cNvPr id="3081" name="Google Shape;3081;g26dd3229cbd_0_6217"/>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82" name="Google Shape;3082;g26dd3229cbd_0_6217"/>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83" name="Google Shape;3083;g26dd3229cbd_0_6217"/>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84" name="Google Shape;3084;g26dd3229cbd_0_6217"/>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85" name="Google Shape;3085;g26dd3229cbd_0_6217"/>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86" name="Google Shape;3086;g26dd3229cbd_0_6217"/>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87" name="Google Shape;3087;g26dd3229cbd_0_6217"/>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88" name="Google Shape;3088;g26dd3229cbd_0_6217"/>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89" name="Google Shape;3089;g26dd3229cbd_0_6217"/>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90" name="Google Shape;3090;g26dd3229cbd_0_6217"/>
            <p:cNvSpPr/>
            <p:nvPr/>
          </p:nvSpPr>
          <p:spPr>
            <a:xfrm>
              <a:off x="561875" y="10727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91" name="Google Shape;3091;g26dd3229cbd_0_6217"/>
            <p:cNvSpPr/>
            <p:nvPr/>
          </p:nvSpPr>
          <p:spPr>
            <a:xfrm>
              <a:off x="561875" y="12703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92" name="Google Shape;3092;g26dd3229cbd_0_6217"/>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93" name="Google Shape;3093;g26dd3229cbd_0_6217"/>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94" name="Google Shape;3094;g26dd3229cbd_0_6217"/>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95" name="Google Shape;3095;g26dd3229cbd_0_6217"/>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96" name="Google Shape;3096;g26dd3229cbd_0_6217"/>
            <p:cNvSpPr/>
            <p:nvPr/>
          </p:nvSpPr>
          <p:spPr>
            <a:xfrm>
              <a:off x="561875" y="47219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97" name="Google Shape;3097;g26dd3229cbd_0_6217"/>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98" name="Google Shape;3098;g26dd3229cbd_0_6217"/>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99" name="Google Shape;3099;g26dd3229cbd_0_6217"/>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00" name="Google Shape;3100;g26dd3229cbd_0_6217"/>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01" name="Google Shape;3101;g26dd3229cbd_0_6217"/>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02" name="Google Shape;3102;g26dd3229cbd_0_6217"/>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103" name="Google Shape;3103;g26dd3229cbd_0_6217"/>
          <p:cNvSpPr txBox="1"/>
          <p:nvPr>
            <p:ph type="title"/>
          </p:nvPr>
        </p:nvSpPr>
        <p:spPr>
          <a:xfrm>
            <a:off x="720000" y="540000"/>
            <a:ext cx="7704000" cy="3600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SzPts val="3000"/>
              <a:buNone/>
              <a:defRPr sz="3000"/>
            </a:lvl1pPr>
            <a:lvl2pPr lvl="1" rtl="0" algn="l">
              <a:lnSpc>
                <a:spcPct val="100000"/>
              </a:lnSpc>
              <a:spcBef>
                <a:spcPts val="0"/>
              </a:spcBef>
              <a:spcAft>
                <a:spcPts val="0"/>
              </a:spcAft>
              <a:buSzPts val="3000"/>
              <a:buNone/>
              <a:defRPr sz="3000"/>
            </a:lvl2pPr>
            <a:lvl3pPr lvl="2" rtl="0" algn="l">
              <a:lnSpc>
                <a:spcPct val="100000"/>
              </a:lnSpc>
              <a:spcBef>
                <a:spcPts val="0"/>
              </a:spcBef>
              <a:spcAft>
                <a:spcPts val="0"/>
              </a:spcAft>
              <a:buSzPts val="3000"/>
              <a:buNone/>
              <a:defRPr sz="3000"/>
            </a:lvl3pPr>
            <a:lvl4pPr lvl="3" rtl="0" algn="l">
              <a:lnSpc>
                <a:spcPct val="100000"/>
              </a:lnSpc>
              <a:spcBef>
                <a:spcPts val="0"/>
              </a:spcBef>
              <a:spcAft>
                <a:spcPts val="0"/>
              </a:spcAft>
              <a:buSzPts val="3000"/>
              <a:buNone/>
              <a:defRPr sz="3000"/>
            </a:lvl4pPr>
            <a:lvl5pPr lvl="4" rtl="0" algn="l">
              <a:lnSpc>
                <a:spcPct val="100000"/>
              </a:lnSpc>
              <a:spcBef>
                <a:spcPts val="0"/>
              </a:spcBef>
              <a:spcAft>
                <a:spcPts val="0"/>
              </a:spcAft>
              <a:buSzPts val="3000"/>
              <a:buNone/>
              <a:defRPr sz="3000"/>
            </a:lvl5pPr>
            <a:lvl6pPr lvl="5" rtl="0" algn="l">
              <a:lnSpc>
                <a:spcPct val="100000"/>
              </a:lnSpc>
              <a:spcBef>
                <a:spcPts val="0"/>
              </a:spcBef>
              <a:spcAft>
                <a:spcPts val="0"/>
              </a:spcAft>
              <a:buSzPts val="3000"/>
              <a:buNone/>
              <a:defRPr sz="3000"/>
            </a:lvl6pPr>
            <a:lvl7pPr lvl="6" rtl="0" algn="l">
              <a:lnSpc>
                <a:spcPct val="100000"/>
              </a:lnSpc>
              <a:spcBef>
                <a:spcPts val="0"/>
              </a:spcBef>
              <a:spcAft>
                <a:spcPts val="0"/>
              </a:spcAft>
              <a:buSzPts val="3000"/>
              <a:buNone/>
              <a:defRPr sz="3000"/>
            </a:lvl7pPr>
            <a:lvl8pPr lvl="7" rtl="0" algn="l">
              <a:lnSpc>
                <a:spcPct val="100000"/>
              </a:lnSpc>
              <a:spcBef>
                <a:spcPts val="0"/>
              </a:spcBef>
              <a:spcAft>
                <a:spcPts val="0"/>
              </a:spcAft>
              <a:buSzPts val="3000"/>
              <a:buNone/>
              <a:defRPr sz="3000"/>
            </a:lvl8pPr>
            <a:lvl9pPr lvl="8" rtl="0" algn="l">
              <a:lnSpc>
                <a:spcPct val="100000"/>
              </a:lnSpc>
              <a:spcBef>
                <a:spcPts val="0"/>
              </a:spcBef>
              <a:spcAft>
                <a:spcPts val="0"/>
              </a:spcAft>
              <a:buSzPts val="3000"/>
              <a:buNone/>
              <a:defRPr sz="3000"/>
            </a:lvl9pPr>
          </a:lstStyle>
          <a:p/>
        </p:txBody>
      </p:sp>
      <p:sp>
        <p:nvSpPr>
          <p:cNvPr id="3104" name="Google Shape;3104;g26dd3229cbd_0_6217"/>
          <p:cNvSpPr txBox="1"/>
          <p:nvPr>
            <p:ph idx="1" type="body"/>
          </p:nvPr>
        </p:nvSpPr>
        <p:spPr>
          <a:xfrm>
            <a:off x="720000" y="1170724"/>
            <a:ext cx="7704000" cy="3894300"/>
          </a:xfrm>
          <a:prstGeom prst="rect">
            <a:avLst/>
          </a:prstGeom>
          <a:noFill/>
          <a:ln>
            <a:noFill/>
          </a:ln>
        </p:spPr>
        <p:txBody>
          <a:bodyPr anchorCtr="0" anchor="t" bIns="91425" lIns="91425" spcFirstLastPara="1" rIns="91425" wrap="square" tIns="91425">
            <a:noAutofit/>
          </a:bodyPr>
          <a:lstStyle>
            <a:lvl1pPr indent="-304800" lvl="0" marL="457200" rtl="0" algn="l">
              <a:lnSpc>
                <a:spcPct val="100000"/>
              </a:lnSpc>
              <a:spcBef>
                <a:spcPts val="0"/>
              </a:spcBef>
              <a:spcAft>
                <a:spcPts val="0"/>
              </a:spcAft>
              <a:buClr>
                <a:schemeClr val="dk1"/>
              </a:buClr>
              <a:buSzPts val="1200"/>
              <a:buAutoNum type="arabicPeriod"/>
              <a:defRPr sz="1100"/>
            </a:lvl1pPr>
            <a:lvl2pPr indent="-304800" lvl="1" marL="914400" rtl="0" algn="l">
              <a:lnSpc>
                <a:spcPct val="115000"/>
              </a:lnSpc>
              <a:spcBef>
                <a:spcPts val="0"/>
              </a:spcBef>
              <a:spcAft>
                <a:spcPts val="0"/>
              </a:spcAft>
              <a:buSzPts val="1200"/>
              <a:buAutoNum type="alphaLcPeriod"/>
              <a:defRPr sz="1200"/>
            </a:lvl2pPr>
            <a:lvl3pPr indent="-304800" lvl="2" marL="1371600" rtl="0" algn="l">
              <a:lnSpc>
                <a:spcPct val="115000"/>
              </a:lnSpc>
              <a:spcBef>
                <a:spcPts val="1600"/>
              </a:spcBef>
              <a:spcAft>
                <a:spcPts val="0"/>
              </a:spcAft>
              <a:buSzPts val="1200"/>
              <a:buAutoNum type="romanLcPeriod"/>
              <a:defRPr sz="1200"/>
            </a:lvl3pPr>
            <a:lvl4pPr indent="-304800" lvl="3" marL="1828800" rtl="0" algn="l">
              <a:lnSpc>
                <a:spcPct val="115000"/>
              </a:lnSpc>
              <a:spcBef>
                <a:spcPts val="1600"/>
              </a:spcBef>
              <a:spcAft>
                <a:spcPts val="0"/>
              </a:spcAft>
              <a:buSzPts val="1200"/>
              <a:buAutoNum type="arabicPeriod"/>
              <a:defRPr sz="1200"/>
            </a:lvl4pPr>
            <a:lvl5pPr indent="-304800" lvl="4" marL="2286000" rtl="0" algn="l">
              <a:lnSpc>
                <a:spcPct val="115000"/>
              </a:lnSpc>
              <a:spcBef>
                <a:spcPts val="1600"/>
              </a:spcBef>
              <a:spcAft>
                <a:spcPts val="0"/>
              </a:spcAft>
              <a:buSzPts val="1200"/>
              <a:buAutoNum type="alphaLcPeriod"/>
              <a:defRPr sz="1200"/>
            </a:lvl5pPr>
            <a:lvl6pPr indent="-304800" lvl="5" marL="2743200" rtl="0" algn="l">
              <a:lnSpc>
                <a:spcPct val="115000"/>
              </a:lnSpc>
              <a:spcBef>
                <a:spcPts val="1600"/>
              </a:spcBef>
              <a:spcAft>
                <a:spcPts val="0"/>
              </a:spcAft>
              <a:buSzPts val="1200"/>
              <a:buAutoNum type="romanLcPeriod"/>
              <a:defRPr sz="1200"/>
            </a:lvl6pPr>
            <a:lvl7pPr indent="-304800" lvl="6" marL="3200400" rtl="0" algn="l">
              <a:lnSpc>
                <a:spcPct val="115000"/>
              </a:lnSpc>
              <a:spcBef>
                <a:spcPts val="1600"/>
              </a:spcBef>
              <a:spcAft>
                <a:spcPts val="0"/>
              </a:spcAft>
              <a:buSzPts val="1200"/>
              <a:buAutoNum type="arabicPeriod"/>
              <a:defRPr sz="1200"/>
            </a:lvl7pPr>
            <a:lvl8pPr indent="-304800" lvl="7" marL="3657600" rtl="0" algn="l">
              <a:lnSpc>
                <a:spcPct val="115000"/>
              </a:lnSpc>
              <a:spcBef>
                <a:spcPts val="1600"/>
              </a:spcBef>
              <a:spcAft>
                <a:spcPts val="0"/>
              </a:spcAft>
              <a:buSzPts val="1200"/>
              <a:buAutoNum type="alphaLcPeriod"/>
              <a:defRPr sz="1200"/>
            </a:lvl8pPr>
            <a:lvl9pPr indent="-304800" lvl="8" marL="4114800" rtl="0" algn="l">
              <a:lnSpc>
                <a:spcPct val="115000"/>
              </a:lnSpc>
              <a:spcBef>
                <a:spcPts val="1600"/>
              </a:spcBef>
              <a:spcAft>
                <a:spcPts val="1600"/>
              </a:spcAft>
              <a:buSzPts val="1200"/>
              <a:buAutoNum type="romanLcPeriod"/>
              <a:defRPr sz="1200"/>
            </a:lvl9pPr>
          </a:lstStyle>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
    <p:spTree>
      <p:nvGrpSpPr>
        <p:cNvPr id="3105" name="Shape 3105"/>
        <p:cNvGrpSpPr/>
        <p:nvPr/>
      </p:nvGrpSpPr>
      <p:grpSpPr>
        <a:xfrm>
          <a:off x="0" y="0"/>
          <a:ext cx="0" cy="0"/>
          <a:chOff x="0" y="0"/>
          <a:chExt cx="0" cy="0"/>
        </a:xfrm>
      </p:grpSpPr>
      <p:grpSp>
        <p:nvGrpSpPr>
          <p:cNvPr id="3106" name="Google Shape;3106;g26dd3229cbd_0_6244"/>
          <p:cNvGrpSpPr/>
          <p:nvPr/>
        </p:nvGrpSpPr>
        <p:grpSpPr>
          <a:xfrm>
            <a:off x="-174525" y="-22399"/>
            <a:ext cx="9487164" cy="5193049"/>
            <a:chOff x="-174525" y="-22399"/>
            <a:chExt cx="9487164" cy="5193049"/>
          </a:xfrm>
        </p:grpSpPr>
        <p:sp>
          <p:nvSpPr>
            <p:cNvPr id="3107" name="Google Shape;3107;g26dd3229cbd_0_6244"/>
            <p:cNvSpPr/>
            <p:nvPr/>
          </p:nvSpPr>
          <p:spPr>
            <a:xfrm>
              <a:off x="-174525" y="-22399"/>
              <a:ext cx="9487164" cy="5188298"/>
            </a:xfrm>
            <a:custGeom>
              <a:rect b="b" l="l" r="r" t="t"/>
              <a:pathLst>
                <a:path extrusionOk="0" h="144360" w="264469">
                  <a:moveTo>
                    <a:pt x="125024" y="0"/>
                  </a:moveTo>
                  <a:cubicBezTo>
                    <a:pt x="124865" y="0"/>
                    <a:pt x="124702" y="4"/>
                    <a:pt x="124536" y="11"/>
                  </a:cubicBezTo>
                  <a:lnTo>
                    <a:pt x="4940" y="11"/>
                  </a:lnTo>
                  <a:cubicBezTo>
                    <a:pt x="1569" y="65"/>
                    <a:pt x="0" y="1705"/>
                    <a:pt x="226" y="4914"/>
                  </a:cubicBezTo>
                  <a:lnTo>
                    <a:pt x="226" y="138500"/>
                  </a:lnTo>
                  <a:cubicBezTo>
                    <a:pt x="208" y="142159"/>
                    <a:pt x="1811" y="143993"/>
                    <a:pt x="5034" y="143993"/>
                  </a:cubicBezTo>
                  <a:cubicBezTo>
                    <a:pt x="5185" y="143993"/>
                    <a:pt x="5340" y="143989"/>
                    <a:pt x="5499" y="143981"/>
                  </a:cubicBezTo>
                  <a:cubicBezTo>
                    <a:pt x="23166" y="144233"/>
                    <a:pt x="61538" y="144359"/>
                    <a:pt x="76177" y="144359"/>
                  </a:cubicBezTo>
                  <a:cubicBezTo>
                    <a:pt x="90824" y="144359"/>
                    <a:pt x="107103" y="144233"/>
                    <a:pt x="125041" y="143981"/>
                  </a:cubicBezTo>
                  <a:cubicBezTo>
                    <a:pt x="129025" y="143963"/>
                    <a:pt x="130900" y="142007"/>
                    <a:pt x="130675" y="138122"/>
                  </a:cubicBezTo>
                  <a:lnTo>
                    <a:pt x="130675" y="6393"/>
                  </a:lnTo>
                  <a:cubicBezTo>
                    <a:pt x="130839" y="2139"/>
                    <a:pt x="128956" y="0"/>
                    <a:pt x="125024" y="0"/>
                  </a:cubicBezTo>
                  <a:close/>
                  <a:moveTo>
                    <a:pt x="139427" y="0"/>
                  </a:moveTo>
                  <a:cubicBezTo>
                    <a:pt x="135503" y="0"/>
                    <a:pt x="133611" y="2139"/>
                    <a:pt x="133776" y="6393"/>
                  </a:cubicBezTo>
                  <a:lnTo>
                    <a:pt x="133776" y="138122"/>
                  </a:lnTo>
                  <a:cubicBezTo>
                    <a:pt x="133550" y="142007"/>
                    <a:pt x="135434" y="143963"/>
                    <a:pt x="139409" y="143981"/>
                  </a:cubicBezTo>
                  <a:cubicBezTo>
                    <a:pt x="157347" y="144233"/>
                    <a:pt x="173635" y="144359"/>
                    <a:pt x="188274" y="144359"/>
                  </a:cubicBezTo>
                  <a:cubicBezTo>
                    <a:pt x="202912" y="144359"/>
                    <a:pt x="241294" y="144233"/>
                    <a:pt x="258970" y="143981"/>
                  </a:cubicBezTo>
                  <a:cubicBezTo>
                    <a:pt x="259129" y="143989"/>
                    <a:pt x="259285" y="143993"/>
                    <a:pt x="259437" y="143993"/>
                  </a:cubicBezTo>
                  <a:cubicBezTo>
                    <a:pt x="262675" y="143993"/>
                    <a:pt x="264277" y="142159"/>
                    <a:pt x="264243" y="138500"/>
                  </a:cubicBezTo>
                  <a:lnTo>
                    <a:pt x="264243" y="4914"/>
                  </a:lnTo>
                  <a:cubicBezTo>
                    <a:pt x="264468" y="1705"/>
                    <a:pt x="262900" y="65"/>
                    <a:pt x="259529" y="11"/>
                  </a:cubicBezTo>
                  <a:lnTo>
                    <a:pt x="139914" y="11"/>
                  </a:lnTo>
                  <a:cubicBezTo>
                    <a:pt x="139749" y="4"/>
                    <a:pt x="139586" y="0"/>
                    <a:pt x="13942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3108" name="Google Shape;3108;g26dd3229cbd_0_6244"/>
            <p:cNvCxnSpPr/>
            <p:nvPr/>
          </p:nvCxnSpPr>
          <p:spPr>
            <a:xfrm>
              <a:off x="-166800" y="540000"/>
              <a:ext cx="4681500" cy="0"/>
            </a:xfrm>
            <a:prstGeom prst="straightConnector1">
              <a:avLst/>
            </a:prstGeom>
            <a:noFill/>
            <a:ln cap="flat" cmpd="sng" w="9525">
              <a:solidFill>
                <a:srgbClr val="6D9EEB"/>
              </a:solidFill>
              <a:prstDash val="solid"/>
              <a:round/>
              <a:headEnd len="sm" w="sm" type="none"/>
              <a:tailEnd len="sm" w="sm" type="none"/>
            </a:ln>
          </p:spPr>
        </p:cxnSp>
        <p:grpSp>
          <p:nvGrpSpPr>
            <p:cNvPr id="3109" name="Google Shape;3109;g26dd3229cbd_0_6244"/>
            <p:cNvGrpSpPr/>
            <p:nvPr/>
          </p:nvGrpSpPr>
          <p:grpSpPr>
            <a:xfrm>
              <a:off x="263005" y="845117"/>
              <a:ext cx="3790149" cy="3960313"/>
              <a:chOff x="263005" y="845117"/>
              <a:chExt cx="3790149" cy="3960313"/>
            </a:xfrm>
          </p:grpSpPr>
          <p:sp>
            <p:nvSpPr>
              <p:cNvPr id="3110" name="Google Shape;3110;g26dd3229cbd_0_6244"/>
              <p:cNvSpPr/>
              <p:nvPr/>
            </p:nvSpPr>
            <p:spPr>
              <a:xfrm>
                <a:off x="263005" y="3941386"/>
                <a:ext cx="3790149" cy="19569"/>
              </a:xfrm>
              <a:custGeom>
                <a:rect b="b" l="l" r="r" t="t"/>
                <a:pathLst>
                  <a:path extrusionOk="0" h="551" w="109629">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11" name="Google Shape;3111;g26dd3229cbd_0_6244"/>
              <p:cNvSpPr/>
              <p:nvPr/>
            </p:nvSpPr>
            <p:spPr>
              <a:xfrm>
                <a:off x="263005" y="4223091"/>
                <a:ext cx="3790149" cy="19249"/>
              </a:xfrm>
              <a:custGeom>
                <a:rect b="b" l="l" r="r" t="t"/>
                <a:pathLst>
                  <a:path extrusionOk="0" h="542" w="109629">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12" name="Google Shape;3112;g26dd3229cbd_0_6244"/>
              <p:cNvSpPr/>
              <p:nvPr/>
            </p:nvSpPr>
            <p:spPr>
              <a:xfrm>
                <a:off x="263005" y="4504476"/>
                <a:ext cx="3790149" cy="19249"/>
              </a:xfrm>
              <a:custGeom>
                <a:rect b="b" l="l" r="r" t="t"/>
                <a:pathLst>
                  <a:path extrusionOk="0" h="542" w="109629">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13" name="Google Shape;3113;g26dd3229cbd_0_6244"/>
              <p:cNvSpPr/>
              <p:nvPr/>
            </p:nvSpPr>
            <p:spPr>
              <a:xfrm>
                <a:off x="263005" y="3378615"/>
                <a:ext cx="3790149" cy="19214"/>
              </a:xfrm>
              <a:custGeom>
                <a:rect b="b" l="l" r="r" t="t"/>
                <a:pathLst>
                  <a:path extrusionOk="0" h="541" w="109629">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14" name="Google Shape;3114;g26dd3229cbd_0_6244"/>
              <p:cNvSpPr/>
              <p:nvPr/>
            </p:nvSpPr>
            <p:spPr>
              <a:xfrm>
                <a:off x="263005" y="3660001"/>
                <a:ext cx="3790149" cy="19249"/>
              </a:xfrm>
              <a:custGeom>
                <a:rect b="b" l="l" r="r" t="t"/>
                <a:pathLst>
                  <a:path extrusionOk="0" h="542" w="109629">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15" name="Google Shape;3115;g26dd3229cbd_0_6244"/>
              <p:cNvSpPr/>
              <p:nvPr/>
            </p:nvSpPr>
            <p:spPr>
              <a:xfrm>
                <a:off x="263005" y="3097194"/>
                <a:ext cx="3790149" cy="19249"/>
              </a:xfrm>
              <a:custGeom>
                <a:rect b="b" l="l" r="r" t="t"/>
                <a:pathLst>
                  <a:path extrusionOk="0" h="542" w="109629">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16" name="Google Shape;3116;g26dd3229cbd_0_6244"/>
              <p:cNvSpPr/>
              <p:nvPr/>
            </p:nvSpPr>
            <p:spPr>
              <a:xfrm>
                <a:off x="263005" y="2252683"/>
                <a:ext cx="3790149" cy="19249"/>
              </a:xfrm>
              <a:custGeom>
                <a:rect b="b" l="l" r="r" t="t"/>
                <a:pathLst>
                  <a:path extrusionOk="0" h="542" w="109629">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17" name="Google Shape;3117;g26dd3229cbd_0_6244"/>
              <p:cNvSpPr/>
              <p:nvPr/>
            </p:nvSpPr>
            <p:spPr>
              <a:xfrm>
                <a:off x="263005" y="2534104"/>
                <a:ext cx="3790149" cy="19249"/>
              </a:xfrm>
              <a:custGeom>
                <a:rect b="b" l="l" r="r" t="t"/>
                <a:pathLst>
                  <a:path extrusionOk="0" h="542" w="109629">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18" name="Google Shape;3118;g26dd3229cbd_0_6244"/>
              <p:cNvSpPr/>
              <p:nvPr/>
            </p:nvSpPr>
            <p:spPr>
              <a:xfrm>
                <a:off x="263005" y="1970978"/>
                <a:ext cx="3790149" cy="19285"/>
              </a:xfrm>
              <a:custGeom>
                <a:rect b="b" l="l" r="r" t="t"/>
                <a:pathLst>
                  <a:path extrusionOk="0" h="543" w="109629">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19" name="Google Shape;3119;g26dd3229cbd_0_6244"/>
              <p:cNvSpPr/>
              <p:nvPr/>
            </p:nvSpPr>
            <p:spPr>
              <a:xfrm>
                <a:off x="263005" y="1408208"/>
                <a:ext cx="3790149" cy="19249"/>
              </a:xfrm>
              <a:custGeom>
                <a:rect b="b" l="l" r="r" t="t"/>
                <a:pathLst>
                  <a:path extrusionOk="0" h="542" w="109629">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20" name="Google Shape;3120;g26dd3229cbd_0_6244"/>
              <p:cNvSpPr/>
              <p:nvPr/>
            </p:nvSpPr>
            <p:spPr>
              <a:xfrm>
                <a:off x="263005" y="845117"/>
                <a:ext cx="3790149" cy="19214"/>
              </a:xfrm>
              <a:custGeom>
                <a:rect b="b" l="l" r="r" t="t"/>
                <a:pathLst>
                  <a:path extrusionOk="0" h="541" w="109629">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21" name="Google Shape;3121;g26dd3229cbd_0_6244"/>
              <p:cNvSpPr/>
              <p:nvPr/>
            </p:nvSpPr>
            <p:spPr>
              <a:xfrm>
                <a:off x="263005" y="1126503"/>
                <a:ext cx="3790149" cy="19249"/>
              </a:xfrm>
              <a:custGeom>
                <a:rect b="b" l="l" r="r" t="t"/>
                <a:pathLst>
                  <a:path extrusionOk="0" h="542" w="109629">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22" name="Google Shape;3122;g26dd3229cbd_0_6244"/>
              <p:cNvSpPr/>
              <p:nvPr/>
            </p:nvSpPr>
            <p:spPr>
              <a:xfrm>
                <a:off x="263005" y="1689593"/>
                <a:ext cx="3790149" cy="19249"/>
              </a:xfrm>
              <a:custGeom>
                <a:rect b="b" l="l" r="r" t="t"/>
                <a:pathLst>
                  <a:path extrusionOk="0" h="542" w="109629">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23" name="Google Shape;3123;g26dd3229cbd_0_6244"/>
              <p:cNvSpPr/>
              <p:nvPr/>
            </p:nvSpPr>
            <p:spPr>
              <a:xfrm>
                <a:off x="263005" y="2815489"/>
                <a:ext cx="3790149" cy="19249"/>
              </a:xfrm>
              <a:custGeom>
                <a:rect b="b" l="l" r="r" t="t"/>
                <a:pathLst>
                  <a:path extrusionOk="0" h="542" w="109629">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24" name="Google Shape;3124;g26dd3229cbd_0_6244"/>
              <p:cNvSpPr/>
              <p:nvPr/>
            </p:nvSpPr>
            <p:spPr>
              <a:xfrm>
                <a:off x="263005" y="4785897"/>
                <a:ext cx="3790149" cy="19533"/>
              </a:xfrm>
              <a:custGeom>
                <a:rect b="b" l="l" r="r" t="t"/>
                <a:pathLst>
                  <a:path extrusionOk="0" h="550" w="109629">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125" name="Google Shape;3125;g26dd3229cbd_0_6244"/>
            <p:cNvGrpSpPr/>
            <p:nvPr/>
          </p:nvGrpSpPr>
          <p:grpSpPr>
            <a:xfrm>
              <a:off x="5055305" y="845117"/>
              <a:ext cx="3790149" cy="3960313"/>
              <a:chOff x="263005" y="845117"/>
              <a:chExt cx="3790149" cy="3960313"/>
            </a:xfrm>
          </p:grpSpPr>
          <p:sp>
            <p:nvSpPr>
              <p:cNvPr id="3126" name="Google Shape;3126;g26dd3229cbd_0_6244"/>
              <p:cNvSpPr/>
              <p:nvPr/>
            </p:nvSpPr>
            <p:spPr>
              <a:xfrm>
                <a:off x="263005" y="3941386"/>
                <a:ext cx="3790149" cy="19569"/>
              </a:xfrm>
              <a:custGeom>
                <a:rect b="b" l="l" r="r" t="t"/>
                <a:pathLst>
                  <a:path extrusionOk="0" h="551" w="109629">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27" name="Google Shape;3127;g26dd3229cbd_0_6244"/>
              <p:cNvSpPr/>
              <p:nvPr/>
            </p:nvSpPr>
            <p:spPr>
              <a:xfrm>
                <a:off x="263005" y="4223091"/>
                <a:ext cx="3790149" cy="19249"/>
              </a:xfrm>
              <a:custGeom>
                <a:rect b="b" l="l" r="r" t="t"/>
                <a:pathLst>
                  <a:path extrusionOk="0" h="542" w="109629">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28" name="Google Shape;3128;g26dd3229cbd_0_6244"/>
              <p:cNvSpPr/>
              <p:nvPr/>
            </p:nvSpPr>
            <p:spPr>
              <a:xfrm>
                <a:off x="263005" y="4504476"/>
                <a:ext cx="3790149" cy="19249"/>
              </a:xfrm>
              <a:custGeom>
                <a:rect b="b" l="l" r="r" t="t"/>
                <a:pathLst>
                  <a:path extrusionOk="0" h="542" w="109629">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29" name="Google Shape;3129;g26dd3229cbd_0_6244"/>
              <p:cNvSpPr/>
              <p:nvPr/>
            </p:nvSpPr>
            <p:spPr>
              <a:xfrm>
                <a:off x="263005" y="3378615"/>
                <a:ext cx="3790149" cy="19214"/>
              </a:xfrm>
              <a:custGeom>
                <a:rect b="b" l="l" r="r" t="t"/>
                <a:pathLst>
                  <a:path extrusionOk="0" h="541" w="109629">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30" name="Google Shape;3130;g26dd3229cbd_0_6244"/>
              <p:cNvSpPr/>
              <p:nvPr/>
            </p:nvSpPr>
            <p:spPr>
              <a:xfrm>
                <a:off x="263005" y="3660001"/>
                <a:ext cx="3790149" cy="19249"/>
              </a:xfrm>
              <a:custGeom>
                <a:rect b="b" l="l" r="r" t="t"/>
                <a:pathLst>
                  <a:path extrusionOk="0" h="542" w="109629">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31" name="Google Shape;3131;g26dd3229cbd_0_6244"/>
              <p:cNvSpPr/>
              <p:nvPr/>
            </p:nvSpPr>
            <p:spPr>
              <a:xfrm>
                <a:off x="263005" y="3097194"/>
                <a:ext cx="3790149" cy="19249"/>
              </a:xfrm>
              <a:custGeom>
                <a:rect b="b" l="l" r="r" t="t"/>
                <a:pathLst>
                  <a:path extrusionOk="0" h="542" w="109629">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32" name="Google Shape;3132;g26dd3229cbd_0_6244"/>
              <p:cNvSpPr/>
              <p:nvPr/>
            </p:nvSpPr>
            <p:spPr>
              <a:xfrm>
                <a:off x="263005" y="2252683"/>
                <a:ext cx="3790149" cy="19249"/>
              </a:xfrm>
              <a:custGeom>
                <a:rect b="b" l="l" r="r" t="t"/>
                <a:pathLst>
                  <a:path extrusionOk="0" h="542" w="109629">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33" name="Google Shape;3133;g26dd3229cbd_0_6244"/>
              <p:cNvSpPr/>
              <p:nvPr/>
            </p:nvSpPr>
            <p:spPr>
              <a:xfrm>
                <a:off x="263005" y="2534104"/>
                <a:ext cx="3790149" cy="19249"/>
              </a:xfrm>
              <a:custGeom>
                <a:rect b="b" l="l" r="r" t="t"/>
                <a:pathLst>
                  <a:path extrusionOk="0" h="542" w="109629">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34" name="Google Shape;3134;g26dd3229cbd_0_6244"/>
              <p:cNvSpPr/>
              <p:nvPr/>
            </p:nvSpPr>
            <p:spPr>
              <a:xfrm>
                <a:off x="263005" y="1970978"/>
                <a:ext cx="3790149" cy="19285"/>
              </a:xfrm>
              <a:custGeom>
                <a:rect b="b" l="l" r="r" t="t"/>
                <a:pathLst>
                  <a:path extrusionOk="0" h="543" w="109629">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35" name="Google Shape;3135;g26dd3229cbd_0_6244"/>
              <p:cNvSpPr/>
              <p:nvPr/>
            </p:nvSpPr>
            <p:spPr>
              <a:xfrm>
                <a:off x="263005" y="1408208"/>
                <a:ext cx="3790149" cy="19249"/>
              </a:xfrm>
              <a:custGeom>
                <a:rect b="b" l="l" r="r" t="t"/>
                <a:pathLst>
                  <a:path extrusionOk="0" h="542" w="109629">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36" name="Google Shape;3136;g26dd3229cbd_0_6244"/>
              <p:cNvSpPr/>
              <p:nvPr/>
            </p:nvSpPr>
            <p:spPr>
              <a:xfrm>
                <a:off x="263005" y="845117"/>
                <a:ext cx="3790149" cy="19214"/>
              </a:xfrm>
              <a:custGeom>
                <a:rect b="b" l="l" r="r" t="t"/>
                <a:pathLst>
                  <a:path extrusionOk="0" h="541" w="109629">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37" name="Google Shape;3137;g26dd3229cbd_0_6244"/>
              <p:cNvSpPr/>
              <p:nvPr/>
            </p:nvSpPr>
            <p:spPr>
              <a:xfrm>
                <a:off x="263005" y="1126503"/>
                <a:ext cx="3790149" cy="19249"/>
              </a:xfrm>
              <a:custGeom>
                <a:rect b="b" l="l" r="r" t="t"/>
                <a:pathLst>
                  <a:path extrusionOk="0" h="542" w="109629">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38" name="Google Shape;3138;g26dd3229cbd_0_6244"/>
              <p:cNvSpPr/>
              <p:nvPr/>
            </p:nvSpPr>
            <p:spPr>
              <a:xfrm>
                <a:off x="263005" y="1689593"/>
                <a:ext cx="3790149" cy="19249"/>
              </a:xfrm>
              <a:custGeom>
                <a:rect b="b" l="l" r="r" t="t"/>
                <a:pathLst>
                  <a:path extrusionOk="0" h="542" w="109629">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39" name="Google Shape;3139;g26dd3229cbd_0_6244"/>
              <p:cNvSpPr/>
              <p:nvPr/>
            </p:nvSpPr>
            <p:spPr>
              <a:xfrm>
                <a:off x="263005" y="2815489"/>
                <a:ext cx="3790149" cy="19249"/>
              </a:xfrm>
              <a:custGeom>
                <a:rect b="b" l="l" r="r" t="t"/>
                <a:pathLst>
                  <a:path extrusionOk="0" h="542" w="109629">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40" name="Google Shape;3140;g26dd3229cbd_0_6244"/>
              <p:cNvSpPr/>
              <p:nvPr/>
            </p:nvSpPr>
            <p:spPr>
              <a:xfrm>
                <a:off x="263005" y="4785897"/>
                <a:ext cx="3790149" cy="19533"/>
              </a:xfrm>
              <a:custGeom>
                <a:rect b="b" l="l" r="r" t="t"/>
                <a:pathLst>
                  <a:path extrusionOk="0" h="550" w="109629">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3141" name="Google Shape;3141;g26dd3229cbd_0_6244"/>
            <p:cNvCxnSpPr/>
            <p:nvPr/>
          </p:nvCxnSpPr>
          <p:spPr>
            <a:xfrm>
              <a:off x="4625700" y="540000"/>
              <a:ext cx="4679100" cy="0"/>
            </a:xfrm>
            <a:prstGeom prst="straightConnector1">
              <a:avLst/>
            </a:prstGeom>
            <a:noFill/>
            <a:ln cap="flat" cmpd="sng" w="9525">
              <a:solidFill>
                <a:srgbClr val="6D9EEB"/>
              </a:solidFill>
              <a:prstDash val="solid"/>
              <a:round/>
              <a:headEnd len="sm" w="sm" type="none"/>
              <a:tailEnd len="sm" w="sm" type="none"/>
            </a:ln>
          </p:spPr>
        </p:cxnSp>
        <p:cxnSp>
          <p:nvCxnSpPr>
            <p:cNvPr id="3142" name="Google Shape;3142;g26dd3229cbd_0_6244"/>
            <p:cNvCxnSpPr/>
            <p:nvPr/>
          </p:nvCxnSpPr>
          <p:spPr>
            <a:xfrm>
              <a:off x="4049375"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3143" name="Google Shape;3143;g26dd3229cbd_0_6244"/>
            <p:cNvCxnSpPr/>
            <p:nvPr/>
          </p:nvCxnSpPr>
          <p:spPr>
            <a:xfrm>
              <a:off x="4112975"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3144" name="Google Shape;3144;g26dd3229cbd_0_6244"/>
            <p:cNvCxnSpPr/>
            <p:nvPr/>
          </p:nvCxnSpPr>
          <p:spPr>
            <a:xfrm>
              <a:off x="4991700"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3145" name="Google Shape;3145;g26dd3229cbd_0_6244"/>
            <p:cNvCxnSpPr/>
            <p:nvPr/>
          </p:nvCxnSpPr>
          <p:spPr>
            <a:xfrm>
              <a:off x="5055300"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3146" name="Google Shape;3146;g26dd3229cbd_0_6244"/>
            <p:cNvCxnSpPr/>
            <p:nvPr/>
          </p:nvCxnSpPr>
          <p:spPr>
            <a:xfrm>
              <a:off x="-166800" y="540000"/>
              <a:ext cx="4681500" cy="0"/>
            </a:xfrm>
            <a:prstGeom prst="straightConnector1">
              <a:avLst/>
            </a:prstGeom>
            <a:noFill/>
            <a:ln cap="flat" cmpd="sng" w="9525">
              <a:solidFill>
                <a:srgbClr val="6D9EEB"/>
              </a:solidFill>
              <a:prstDash val="solid"/>
              <a:round/>
              <a:headEnd len="sm" w="sm" type="none"/>
              <a:tailEnd len="sm" w="sm" type="none"/>
            </a:ln>
          </p:spPr>
        </p:cxnSp>
      </p:grpSp>
      <p:sp>
        <p:nvSpPr>
          <p:cNvPr id="3147" name="Google Shape;3147;g26dd3229cbd_0_6244"/>
          <p:cNvSpPr txBox="1"/>
          <p:nvPr>
            <p:ph type="title"/>
          </p:nvPr>
        </p:nvSpPr>
        <p:spPr>
          <a:xfrm>
            <a:off x="720000" y="540000"/>
            <a:ext cx="3368700" cy="5727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SzPts val="3000"/>
              <a:buNone/>
              <a:defRPr sz="3000"/>
            </a:lvl1pPr>
            <a:lvl2pPr lvl="1" rtl="0" algn="l">
              <a:lnSpc>
                <a:spcPct val="100000"/>
              </a:lnSpc>
              <a:spcBef>
                <a:spcPts val="0"/>
              </a:spcBef>
              <a:spcAft>
                <a:spcPts val="0"/>
              </a:spcAft>
              <a:buSzPts val="3000"/>
              <a:buNone/>
              <a:defRPr sz="3000"/>
            </a:lvl2pPr>
            <a:lvl3pPr lvl="2" rtl="0" algn="l">
              <a:lnSpc>
                <a:spcPct val="100000"/>
              </a:lnSpc>
              <a:spcBef>
                <a:spcPts val="0"/>
              </a:spcBef>
              <a:spcAft>
                <a:spcPts val="0"/>
              </a:spcAft>
              <a:buSzPts val="3000"/>
              <a:buNone/>
              <a:defRPr sz="3000"/>
            </a:lvl3pPr>
            <a:lvl4pPr lvl="3" rtl="0" algn="l">
              <a:lnSpc>
                <a:spcPct val="100000"/>
              </a:lnSpc>
              <a:spcBef>
                <a:spcPts val="0"/>
              </a:spcBef>
              <a:spcAft>
                <a:spcPts val="0"/>
              </a:spcAft>
              <a:buSzPts val="3000"/>
              <a:buNone/>
              <a:defRPr sz="3000"/>
            </a:lvl4pPr>
            <a:lvl5pPr lvl="4" rtl="0" algn="l">
              <a:lnSpc>
                <a:spcPct val="100000"/>
              </a:lnSpc>
              <a:spcBef>
                <a:spcPts val="0"/>
              </a:spcBef>
              <a:spcAft>
                <a:spcPts val="0"/>
              </a:spcAft>
              <a:buSzPts val="3000"/>
              <a:buNone/>
              <a:defRPr sz="3000"/>
            </a:lvl5pPr>
            <a:lvl6pPr lvl="5" rtl="0" algn="l">
              <a:lnSpc>
                <a:spcPct val="100000"/>
              </a:lnSpc>
              <a:spcBef>
                <a:spcPts val="0"/>
              </a:spcBef>
              <a:spcAft>
                <a:spcPts val="0"/>
              </a:spcAft>
              <a:buSzPts val="3000"/>
              <a:buNone/>
              <a:defRPr sz="3000"/>
            </a:lvl6pPr>
            <a:lvl7pPr lvl="6" rtl="0" algn="l">
              <a:lnSpc>
                <a:spcPct val="100000"/>
              </a:lnSpc>
              <a:spcBef>
                <a:spcPts val="0"/>
              </a:spcBef>
              <a:spcAft>
                <a:spcPts val="0"/>
              </a:spcAft>
              <a:buSzPts val="3000"/>
              <a:buNone/>
              <a:defRPr sz="3000"/>
            </a:lvl7pPr>
            <a:lvl8pPr lvl="7" rtl="0" algn="l">
              <a:lnSpc>
                <a:spcPct val="100000"/>
              </a:lnSpc>
              <a:spcBef>
                <a:spcPts val="0"/>
              </a:spcBef>
              <a:spcAft>
                <a:spcPts val="0"/>
              </a:spcAft>
              <a:buSzPts val="3000"/>
              <a:buNone/>
              <a:defRPr sz="3000"/>
            </a:lvl8pPr>
            <a:lvl9pPr lvl="8" rtl="0" algn="l">
              <a:lnSpc>
                <a:spcPct val="100000"/>
              </a:lnSpc>
              <a:spcBef>
                <a:spcPts val="0"/>
              </a:spcBef>
              <a:spcAft>
                <a:spcPts val="0"/>
              </a:spcAft>
              <a:buSzPts val="3000"/>
              <a:buNone/>
              <a:defRPr sz="3000"/>
            </a:lvl9pPr>
          </a:lstStyle>
          <a:p/>
        </p:txBody>
      </p:sp>
      <p:sp>
        <p:nvSpPr>
          <p:cNvPr id="3148" name="Google Shape;3148;g26dd3229cbd_0_6244"/>
          <p:cNvSpPr txBox="1"/>
          <p:nvPr>
            <p:ph idx="1" type="subTitle"/>
          </p:nvPr>
        </p:nvSpPr>
        <p:spPr>
          <a:xfrm>
            <a:off x="906900" y="3292127"/>
            <a:ext cx="2506200" cy="3408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b="1" sz="2000">
                <a:solidFill>
                  <a:schemeClr val="dk1"/>
                </a:solidFill>
                <a:latin typeface="Itim"/>
                <a:ea typeface="Itim"/>
                <a:cs typeface="Itim"/>
                <a:sym typeface="Itim"/>
              </a:defRPr>
            </a:lvl1pPr>
            <a:lvl2pPr lvl="1" rtl="0" algn="ctr">
              <a:lnSpc>
                <a:spcPct val="100000"/>
              </a:lnSpc>
              <a:spcBef>
                <a:spcPts val="0"/>
              </a:spcBef>
              <a:spcAft>
                <a:spcPts val="0"/>
              </a:spcAft>
              <a:buClr>
                <a:schemeClr val="dk2"/>
              </a:buClr>
              <a:buSzPts val="1600"/>
              <a:buNone/>
              <a:defRPr sz="1600">
                <a:solidFill>
                  <a:schemeClr val="dk2"/>
                </a:solidFill>
              </a:defRPr>
            </a:lvl2pPr>
            <a:lvl3pPr lvl="2" rtl="0" algn="ctr">
              <a:lnSpc>
                <a:spcPct val="100000"/>
              </a:lnSpc>
              <a:spcBef>
                <a:spcPts val="0"/>
              </a:spcBef>
              <a:spcAft>
                <a:spcPts val="0"/>
              </a:spcAft>
              <a:buClr>
                <a:schemeClr val="dk2"/>
              </a:buClr>
              <a:buSzPts val="1600"/>
              <a:buNone/>
              <a:defRPr sz="1600">
                <a:solidFill>
                  <a:schemeClr val="dk2"/>
                </a:solidFill>
              </a:defRPr>
            </a:lvl3pPr>
            <a:lvl4pPr lvl="3" rtl="0" algn="ctr">
              <a:lnSpc>
                <a:spcPct val="100000"/>
              </a:lnSpc>
              <a:spcBef>
                <a:spcPts val="0"/>
              </a:spcBef>
              <a:spcAft>
                <a:spcPts val="0"/>
              </a:spcAft>
              <a:buClr>
                <a:schemeClr val="dk2"/>
              </a:buClr>
              <a:buSzPts val="1600"/>
              <a:buNone/>
              <a:defRPr sz="1600">
                <a:solidFill>
                  <a:schemeClr val="dk2"/>
                </a:solidFill>
              </a:defRPr>
            </a:lvl4pPr>
            <a:lvl5pPr lvl="4" rtl="0" algn="ctr">
              <a:lnSpc>
                <a:spcPct val="100000"/>
              </a:lnSpc>
              <a:spcBef>
                <a:spcPts val="0"/>
              </a:spcBef>
              <a:spcAft>
                <a:spcPts val="0"/>
              </a:spcAft>
              <a:buClr>
                <a:schemeClr val="dk2"/>
              </a:buClr>
              <a:buSzPts val="1600"/>
              <a:buNone/>
              <a:defRPr sz="1600">
                <a:solidFill>
                  <a:schemeClr val="dk2"/>
                </a:solidFill>
              </a:defRPr>
            </a:lvl5pPr>
            <a:lvl6pPr lvl="5" rtl="0" algn="ctr">
              <a:lnSpc>
                <a:spcPct val="100000"/>
              </a:lnSpc>
              <a:spcBef>
                <a:spcPts val="0"/>
              </a:spcBef>
              <a:spcAft>
                <a:spcPts val="0"/>
              </a:spcAft>
              <a:buClr>
                <a:schemeClr val="dk2"/>
              </a:buClr>
              <a:buSzPts val="1600"/>
              <a:buNone/>
              <a:defRPr sz="1600">
                <a:solidFill>
                  <a:schemeClr val="dk2"/>
                </a:solidFill>
              </a:defRPr>
            </a:lvl6pPr>
            <a:lvl7pPr lvl="6" rtl="0" algn="ctr">
              <a:lnSpc>
                <a:spcPct val="100000"/>
              </a:lnSpc>
              <a:spcBef>
                <a:spcPts val="0"/>
              </a:spcBef>
              <a:spcAft>
                <a:spcPts val="0"/>
              </a:spcAft>
              <a:buClr>
                <a:schemeClr val="dk2"/>
              </a:buClr>
              <a:buSzPts val="1600"/>
              <a:buNone/>
              <a:defRPr sz="1600">
                <a:solidFill>
                  <a:schemeClr val="dk2"/>
                </a:solidFill>
              </a:defRPr>
            </a:lvl7pPr>
            <a:lvl8pPr lvl="7" rtl="0" algn="ctr">
              <a:lnSpc>
                <a:spcPct val="100000"/>
              </a:lnSpc>
              <a:spcBef>
                <a:spcPts val="0"/>
              </a:spcBef>
              <a:spcAft>
                <a:spcPts val="0"/>
              </a:spcAft>
              <a:buClr>
                <a:schemeClr val="dk2"/>
              </a:buClr>
              <a:buSzPts val="1600"/>
              <a:buNone/>
              <a:defRPr sz="1600">
                <a:solidFill>
                  <a:schemeClr val="dk2"/>
                </a:solidFill>
              </a:defRPr>
            </a:lvl8pPr>
            <a:lvl9pPr lvl="8" rtl="0" algn="ctr">
              <a:lnSpc>
                <a:spcPct val="100000"/>
              </a:lnSpc>
              <a:spcBef>
                <a:spcPts val="0"/>
              </a:spcBef>
              <a:spcAft>
                <a:spcPts val="0"/>
              </a:spcAft>
              <a:buClr>
                <a:schemeClr val="dk2"/>
              </a:buClr>
              <a:buSzPts val="1600"/>
              <a:buNone/>
              <a:defRPr sz="1600">
                <a:solidFill>
                  <a:schemeClr val="dk2"/>
                </a:solidFill>
              </a:defRPr>
            </a:lvl9pPr>
          </a:lstStyle>
          <a:p/>
        </p:txBody>
      </p:sp>
      <p:sp>
        <p:nvSpPr>
          <p:cNvPr id="3149" name="Google Shape;3149;g26dd3229cbd_0_6244"/>
          <p:cNvSpPr txBox="1"/>
          <p:nvPr>
            <p:ph idx="2" type="subTitle"/>
          </p:nvPr>
        </p:nvSpPr>
        <p:spPr>
          <a:xfrm>
            <a:off x="5676900" y="3292127"/>
            <a:ext cx="2506200" cy="3408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b="1" sz="2000">
                <a:solidFill>
                  <a:schemeClr val="dk1"/>
                </a:solidFill>
                <a:latin typeface="Itim"/>
                <a:ea typeface="Itim"/>
                <a:cs typeface="Itim"/>
                <a:sym typeface="Itim"/>
              </a:defRPr>
            </a:lvl1pPr>
            <a:lvl2pPr lvl="1" rtl="0" algn="ctr">
              <a:lnSpc>
                <a:spcPct val="100000"/>
              </a:lnSpc>
              <a:spcBef>
                <a:spcPts val="0"/>
              </a:spcBef>
              <a:spcAft>
                <a:spcPts val="0"/>
              </a:spcAft>
              <a:buClr>
                <a:schemeClr val="dk2"/>
              </a:buClr>
              <a:buSzPts val="1600"/>
              <a:buNone/>
              <a:defRPr sz="1600">
                <a:solidFill>
                  <a:schemeClr val="dk2"/>
                </a:solidFill>
              </a:defRPr>
            </a:lvl2pPr>
            <a:lvl3pPr lvl="2" rtl="0" algn="ctr">
              <a:lnSpc>
                <a:spcPct val="100000"/>
              </a:lnSpc>
              <a:spcBef>
                <a:spcPts val="0"/>
              </a:spcBef>
              <a:spcAft>
                <a:spcPts val="0"/>
              </a:spcAft>
              <a:buClr>
                <a:schemeClr val="dk2"/>
              </a:buClr>
              <a:buSzPts val="1600"/>
              <a:buNone/>
              <a:defRPr sz="1600">
                <a:solidFill>
                  <a:schemeClr val="dk2"/>
                </a:solidFill>
              </a:defRPr>
            </a:lvl3pPr>
            <a:lvl4pPr lvl="3" rtl="0" algn="ctr">
              <a:lnSpc>
                <a:spcPct val="100000"/>
              </a:lnSpc>
              <a:spcBef>
                <a:spcPts val="0"/>
              </a:spcBef>
              <a:spcAft>
                <a:spcPts val="0"/>
              </a:spcAft>
              <a:buClr>
                <a:schemeClr val="dk2"/>
              </a:buClr>
              <a:buSzPts val="1600"/>
              <a:buNone/>
              <a:defRPr sz="1600">
                <a:solidFill>
                  <a:schemeClr val="dk2"/>
                </a:solidFill>
              </a:defRPr>
            </a:lvl4pPr>
            <a:lvl5pPr lvl="4" rtl="0" algn="ctr">
              <a:lnSpc>
                <a:spcPct val="100000"/>
              </a:lnSpc>
              <a:spcBef>
                <a:spcPts val="0"/>
              </a:spcBef>
              <a:spcAft>
                <a:spcPts val="0"/>
              </a:spcAft>
              <a:buClr>
                <a:schemeClr val="dk2"/>
              </a:buClr>
              <a:buSzPts val="1600"/>
              <a:buNone/>
              <a:defRPr sz="1600">
                <a:solidFill>
                  <a:schemeClr val="dk2"/>
                </a:solidFill>
              </a:defRPr>
            </a:lvl5pPr>
            <a:lvl6pPr lvl="5" rtl="0" algn="ctr">
              <a:lnSpc>
                <a:spcPct val="100000"/>
              </a:lnSpc>
              <a:spcBef>
                <a:spcPts val="0"/>
              </a:spcBef>
              <a:spcAft>
                <a:spcPts val="0"/>
              </a:spcAft>
              <a:buClr>
                <a:schemeClr val="dk2"/>
              </a:buClr>
              <a:buSzPts val="1600"/>
              <a:buNone/>
              <a:defRPr sz="1600">
                <a:solidFill>
                  <a:schemeClr val="dk2"/>
                </a:solidFill>
              </a:defRPr>
            </a:lvl6pPr>
            <a:lvl7pPr lvl="6" rtl="0" algn="ctr">
              <a:lnSpc>
                <a:spcPct val="100000"/>
              </a:lnSpc>
              <a:spcBef>
                <a:spcPts val="0"/>
              </a:spcBef>
              <a:spcAft>
                <a:spcPts val="0"/>
              </a:spcAft>
              <a:buClr>
                <a:schemeClr val="dk2"/>
              </a:buClr>
              <a:buSzPts val="1600"/>
              <a:buNone/>
              <a:defRPr sz="1600">
                <a:solidFill>
                  <a:schemeClr val="dk2"/>
                </a:solidFill>
              </a:defRPr>
            </a:lvl7pPr>
            <a:lvl8pPr lvl="7" rtl="0" algn="ctr">
              <a:lnSpc>
                <a:spcPct val="100000"/>
              </a:lnSpc>
              <a:spcBef>
                <a:spcPts val="0"/>
              </a:spcBef>
              <a:spcAft>
                <a:spcPts val="0"/>
              </a:spcAft>
              <a:buClr>
                <a:schemeClr val="dk2"/>
              </a:buClr>
              <a:buSzPts val="1600"/>
              <a:buNone/>
              <a:defRPr sz="1600">
                <a:solidFill>
                  <a:schemeClr val="dk2"/>
                </a:solidFill>
              </a:defRPr>
            </a:lvl8pPr>
            <a:lvl9pPr lvl="8" rtl="0" algn="ctr">
              <a:lnSpc>
                <a:spcPct val="100000"/>
              </a:lnSpc>
              <a:spcBef>
                <a:spcPts val="0"/>
              </a:spcBef>
              <a:spcAft>
                <a:spcPts val="0"/>
              </a:spcAft>
              <a:buClr>
                <a:schemeClr val="dk2"/>
              </a:buClr>
              <a:buSzPts val="1600"/>
              <a:buNone/>
              <a:defRPr sz="1600">
                <a:solidFill>
                  <a:schemeClr val="dk2"/>
                </a:solidFill>
              </a:defRPr>
            </a:lvl9pPr>
          </a:lstStyle>
          <a:p/>
        </p:txBody>
      </p:sp>
      <p:sp>
        <p:nvSpPr>
          <p:cNvPr id="3150" name="Google Shape;3150;g26dd3229cbd_0_6244"/>
          <p:cNvSpPr txBox="1"/>
          <p:nvPr>
            <p:ph idx="3" type="subTitle"/>
          </p:nvPr>
        </p:nvSpPr>
        <p:spPr>
          <a:xfrm>
            <a:off x="906900" y="1584571"/>
            <a:ext cx="2506200" cy="4068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b="1" sz="2000">
                <a:solidFill>
                  <a:schemeClr val="dk1"/>
                </a:solidFill>
                <a:latin typeface="Itim"/>
                <a:ea typeface="Itim"/>
                <a:cs typeface="Itim"/>
                <a:sym typeface="Itim"/>
              </a:defRPr>
            </a:lvl1pPr>
            <a:lvl2pPr lvl="1" rtl="0" algn="ctr">
              <a:lnSpc>
                <a:spcPct val="100000"/>
              </a:lnSpc>
              <a:spcBef>
                <a:spcPts val="0"/>
              </a:spcBef>
              <a:spcAft>
                <a:spcPts val="0"/>
              </a:spcAft>
              <a:buClr>
                <a:schemeClr val="dk2"/>
              </a:buClr>
              <a:buSzPts val="1600"/>
              <a:buNone/>
              <a:defRPr sz="1600">
                <a:solidFill>
                  <a:schemeClr val="dk2"/>
                </a:solidFill>
              </a:defRPr>
            </a:lvl2pPr>
            <a:lvl3pPr lvl="2" rtl="0" algn="ctr">
              <a:lnSpc>
                <a:spcPct val="100000"/>
              </a:lnSpc>
              <a:spcBef>
                <a:spcPts val="0"/>
              </a:spcBef>
              <a:spcAft>
                <a:spcPts val="0"/>
              </a:spcAft>
              <a:buClr>
                <a:schemeClr val="dk2"/>
              </a:buClr>
              <a:buSzPts val="1600"/>
              <a:buNone/>
              <a:defRPr sz="1600">
                <a:solidFill>
                  <a:schemeClr val="dk2"/>
                </a:solidFill>
              </a:defRPr>
            </a:lvl3pPr>
            <a:lvl4pPr lvl="3" rtl="0" algn="ctr">
              <a:lnSpc>
                <a:spcPct val="100000"/>
              </a:lnSpc>
              <a:spcBef>
                <a:spcPts val="0"/>
              </a:spcBef>
              <a:spcAft>
                <a:spcPts val="0"/>
              </a:spcAft>
              <a:buClr>
                <a:schemeClr val="dk2"/>
              </a:buClr>
              <a:buSzPts val="1600"/>
              <a:buNone/>
              <a:defRPr sz="1600">
                <a:solidFill>
                  <a:schemeClr val="dk2"/>
                </a:solidFill>
              </a:defRPr>
            </a:lvl4pPr>
            <a:lvl5pPr lvl="4" rtl="0" algn="ctr">
              <a:lnSpc>
                <a:spcPct val="100000"/>
              </a:lnSpc>
              <a:spcBef>
                <a:spcPts val="0"/>
              </a:spcBef>
              <a:spcAft>
                <a:spcPts val="0"/>
              </a:spcAft>
              <a:buClr>
                <a:schemeClr val="dk2"/>
              </a:buClr>
              <a:buSzPts val="1600"/>
              <a:buNone/>
              <a:defRPr sz="1600">
                <a:solidFill>
                  <a:schemeClr val="dk2"/>
                </a:solidFill>
              </a:defRPr>
            </a:lvl5pPr>
            <a:lvl6pPr lvl="5" rtl="0" algn="ctr">
              <a:lnSpc>
                <a:spcPct val="100000"/>
              </a:lnSpc>
              <a:spcBef>
                <a:spcPts val="0"/>
              </a:spcBef>
              <a:spcAft>
                <a:spcPts val="0"/>
              </a:spcAft>
              <a:buClr>
                <a:schemeClr val="dk2"/>
              </a:buClr>
              <a:buSzPts val="1600"/>
              <a:buNone/>
              <a:defRPr sz="1600">
                <a:solidFill>
                  <a:schemeClr val="dk2"/>
                </a:solidFill>
              </a:defRPr>
            </a:lvl6pPr>
            <a:lvl7pPr lvl="6" rtl="0" algn="ctr">
              <a:lnSpc>
                <a:spcPct val="100000"/>
              </a:lnSpc>
              <a:spcBef>
                <a:spcPts val="0"/>
              </a:spcBef>
              <a:spcAft>
                <a:spcPts val="0"/>
              </a:spcAft>
              <a:buClr>
                <a:schemeClr val="dk2"/>
              </a:buClr>
              <a:buSzPts val="1600"/>
              <a:buNone/>
              <a:defRPr sz="1600">
                <a:solidFill>
                  <a:schemeClr val="dk2"/>
                </a:solidFill>
              </a:defRPr>
            </a:lvl7pPr>
            <a:lvl8pPr lvl="7" rtl="0" algn="ctr">
              <a:lnSpc>
                <a:spcPct val="100000"/>
              </a:lnSpc>
              <a:spcBef>
                <a:spcPts val="0"/>
              </a:spcBef>
              <a:spcAft>
                <a:spcPts val="0"/>
              </a:spcAft>
              <a:buClr>
                <a:schemeClr val="dk2"/>
              </a:buClr>
              <a:buSzPts val="1600"/>
              <a:buNone/>
              <a:defRPr sz="1600">
                <a:solidFill>
                  <a:schemeClr val="dk2"/>
                </a:solidFill>
              </a:defRPr>
            </a:lvl8pPr>
            <a:lvl9pPr lvl="8" rtl="0" algn="ctr">
              <a:lnSpc>
                <a:spcPct val="100000"/>
              </a:lnSpc>
              <a:spcBef>
                <a:spcPts val="0"/>
              </a:spcBef>
              <a:spcAft>
                <a:spcPts val="0"/>
              </a:spcAft>
              <a:buClr>
                <a:schemeClr val="dk2"/>
              </a:buClr>
              <a:buSzPts val="1600"/>
              <a:buNone/>
              <a:defRPr sz="1600">
                <a:solidFill>
                  <a:schemeClr val="dk2"/>
                </a:solidFill>
              </a:defRPr>
            </a:lvl9pPr>
          </a:lstStyle>
          <a:p/>
        </p:txBody>
      </p:sp>
      <p:sp>
        <p:nvSpPr>
          <p:cNvPr id="3151" name="Google Shape;3151;g26dd3229cbd_0_6244"/>
          <p:cNvSpPr txBox="1"/>
          <p:nvPr>
            <p:ph idx="4" type="subTitle"/>
          </p:nvPr>
        </p:nvSpPr>
        <p:spPr>
          <a:xfrm>
            <a:off x="5676900" y="1584571"/>
            <a:ext cx="2506200" cy="4068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b="1" sz="2000">
                <a:solidFill>
                  <a:schemeClr val="dk1"/>
                </a:solidFill>
                <a:latin typeface="Itim"/>
                <a:ea typeface="Itim"/>
                <a:cs typeface="Itim"/>
                <a:sym typeface="Itim"/>
              </a:defRPr>
            </a:lvl1pPr>
            <a:lvl2pPr lvl="1" rtl="0" algn="ctr">
              <a:lnSpc>
                <a:spcPct val="100000"/>
              </a:lnSpc>
              <a:spcBef>
                <a:spcPts val="0"/>
              </a:spcBef>
              <a:spcAft>
                <a:spcPts val="0"/>
              </a:spcAft>
              <a:buClr>
                <a:schemeClr val="dk2"/>
              </a:buClr>
              <a:buSzPts val="1600"/>
              <a:buNone/>
              <a:defRPr sz="1600">
                <a:solidFill>
                  <a:schemeClr val="dk2"/>
                </a:solidFill>
              </a:defRPr>
            </a:lvl2pPr>
            <a:lvl3pPr lvl="2" rtl="0" algn="ctr">
              <a:lnSpc>
                <a:spcPct val="100000"/>
              </a:lnSpc>
              <a:spcBef>
                <a:spcPts val="0"/>
              </a:spcBef>
              <a:spcAft>
                <a:spcPts val="0"/>
              </a:spcAft>
              <a:buClr>
                <a:schemeClr val="dk2"/>
              </a:buClr>
              <a:buSzPts val="1600"/>
              <a:buNone/>
              <a:defRPr sz="1600">
                <a:solidFill>
                  <a:schemeClr val="dk2"/>
                </a:solidFill>
              </a:defRPr>
            </a:lvl3pPr>
            <a:lvl4pPr lvl="3" rtl="0" algn="ctr">
              <a:lnSpc>
                <a:spcPct val="100000"/>
              </a:lnSpc>
              <a:spcBef>
                <a:spcPts val="0"/>
              </a:spcBef>
              <a:spcAft>
                <a:spcPts val="0"/>
              </a:spcAft>
              <a:buClr>
                <a:schemeClr val="dk2"/>
              </a:buClr>
              <a:buSzPts val="1600"/>
              <a:buNone/>
              <a:defRPr sz="1600">
                <a:solidFill>
                  <a:schemeClr val="dk2"/>
                </a:solidFill>
              </a:defRPr>
            </a:lvl4pPr>
            <a:lvl5pPr lvl="4" rtl="0" algn="ctr">
              <a:lnSpc>
                <a:spcPct val="100000"/>
              </a:lnSpc>
              <a:spcBef>
                <a:spcPts val="0"/>
              </a:spcBef>
              <a:spcAft>
                <a:spcPts val="0"/>
              </a:spcAft>
              <a:buClr>
                <a:schemeClr val="dk2"/>
              </a:buClr>
              <a:buSzPts val="1600"/>
              <a:buNone/>
              <a:defRPr sz="1600">
                <a:solidFill>
                  <a:schemeClr val="dk2"/>
                </a:solidFill>
              </a:defRPr>
            </a:lvl5pPr>
            <a:lvl6pPr lvl="5" rtl="0" algn="ctr">
              <a:lnSpc>
                <a:spcPct val="100000"/>
              </a:lnSpc>
              <a:spcBef>
                <a:spcPts val="0"/>
              </a:spcBef>
              <a:spcAft>
                <a:spcPts val="0"/>
              </a:spcAft>
              <a:buClr>
                <a:schemeClr val="dk2"/>
              </a:buClr>
              <a:buSzPts val="1600"/>
              <a:buNone/>
              <a:defRPr sz="1600">
                <a:solidFill>
                  <a:schemeClr val="dk2"/>
                </a:solidFill>
              </a:defRPr>
            </a:lvl6pPr>
            <a:lvl7pPr lvl="6" rtl="0" algn="ctr">
              <a:lnSpc>
                <a:spcPct val="100000"/>
              </a:lnSpc>
              <a:spcBef>
                <a:spcPts val="0"/>
              </a:spcBef>
              <a:spcAft>
                <a:spcPts val="0"/>
              </a:spcAft>
              <a:buClr>
                <a:schemeClr val="dk2"/>
              </a:buClr>
              <a:buSzPts val="1600"/>
              <a:buNone/>
              <a:defRPr sz="1600">
                <a:solidFill>
                  <a:schemeClr val="dk2"/>
                </a:solidFill>
              </a:defRPr>
            </a:lvl7pPr>
            <a:lvl8pPr lvl="7" rtl="0" algn="ctr">
              <a:lnSpc>
                <a:spcPct val="100000"/>
              </a:lnSpc>
              <a:spcBef>
                <a:spcPts val="0"/>
              </a:spcBef>
              <a:spcAft>
                <a:spcPts val="0"/>
              </a:spcAft>
              <a:buClr>
                <a:schemeClr val="dk2"/>
              </a:buClr>
              <a:buSzPts val="1600"/>
              <a:buNone/>
              <a:defRPr sz="1600">
                <a:solidFill>
                  <a:schemeClr val="dk2"/>
                </a:solidFill>
              </a:defRPr>
            </a:lvl8pPr>
            <a:lvl9pPr lvl="8" rtl="0" algn="ctr">
              <a:lnSpc>
                <a:spcPct val="100000"/>
              </a:lnSpc>
              <a:spcBef>
                <a:spcPts val="0"/>
              </a:spcBef>
              <a:spcAft>
                <a:spcPts val="0"/>
              </a:spcAft>
              <a:buClr>
                <a:schemeClr val="dk2"/>
              </a:buClr>
              <a:buSzPts val="1600"/>
              <a:buNone/>
              <a:defRPr sz="1600">
                <a:solidFill>
                  <a:schemeClr val="dk2"/>
                </a:solidFill>
              </a:defRPr>
            </a:lvl9pPr>
          </a:lstStyle>
          <a:p/>
        </p:txBody>
      </p:sp>
      <p:sp>
        <p:nvSpPr>
          <p:cNvPr id="3152" name="Google Shape;3152;g26dd3229cbd_0_6244"/>
          <p:cNvSpPr txBox="1"/>
          <p:nvPr>
            <p:ph idx="5" type="subTitle"/>
          </p:nvPr>
        </p:nvSpPr>
        <p:spPr>
          <a:xfrm>
            <a:off x="906900" y="2048743"/>
            <a:ext cx="2506200" cy="572700"/>
          </a:xfrm>
          <a:prstGeom prst="rect">
            <a:avLst/>
          </a:prstGeom>
          <a:noFill/>
          <a:ln>
            <a:noFill/>
          </a:ln>
        </p:spPr>
        <p:txBody>
          <a:bodyPr anchorCtr="0" anchor="t" bIns="0" lIns="0" spcFirstLastPara="1" rIns="0" wrap="square" tIns="0">
            <a:noAutofit/>
          </a:bodyPr>
          <a:lstStyle>
            <a:lvl1pPr lvl="0" rtl="0" algn="ctr">
              <a:lnSpc>
                <a:spcPct val="100000"/>
              </a:lnSpc>
              <a:spcBef>
                <a:spcPts val="0"/>
              </a:spcBef>
              <a:spcAft>
                <a:spcPts val="0"/>
              </a:spcAft>
              <a:buSzPts val="1600"/>
              <a:buNone/>
              <a:defRPr sz="1600">
                <a:solidFill>
                  <a:schemeClr val="dk2"/>
                </a:solidFill>
                <a:latin typeface="Arial"/>
                <a:ea typeface="Arial"/>
                <a:cs typeface="Arial"/>
                <a:sym typeface="Arial"/>
              </a:defRPr>
            </a:lvl1pPr>
            <a:lvl2pPr lvl="1" rtl="0" algn="ctr">
              <a:lnSpc>
                <a:spcPct val="100000"/>
              </a:lnSpc>
              <a:spcBef>
                <a:spcPts val="0"/>
              </a:spcBef>
              <a:spcAft>
                <a:spcPts val="0"/>
              </a:spcAft>
              <a:buClr>
                <a:schemeClr val="dk2"/>
              </a:buClr>
              <a:buSzPts val="1600"/>
              <a:buNone/>
              <a:defRPr sz="1600">
                <a:solidFill>
                  <a:schemeClr val="dk2"/>
                </a:solidFill>
              </a:defRPr>
            </a:lvl2pPr>
            <a:lvl3pPr lvl="2" rtl="0" algn="ctr">
              <a:lnSpc>
                <a:spcPct val="100000"/>
              </a:lnSpc>
              <a:spcBef>
                <a:spcPts val="0"/>
              </a:spcBef>
              <a:spcAft>
                <a:spcPts val="0"/>
              </a:spcAft>
              <a:buClr>
                <a:schemeClr val="dk2"/>
              </a:buClr>
              <a:buSzPts val="1600"/>
              <a:buNone/>
              <a:defRPr sz="1600">
                <a:solidFill>
                  <a:schemeClr val="dk2"/>
                </a:solidFill>
              </a:defRPr>
            </a:lvl3pPr>
            <a:lvl4pPr lvl="3" rtl="0" algn="ctr">
              <a:lnSpc>
                <a:spcPct val="100000"/>
              </a:lnSpc>
              <a:spcBef>
                <a:spcPts val="0"/>
              </a:spcBef>
              <a:spcAft>
                <a:spcPts val="0"/>
              </a:spcAft>
              <a:buClr>
                <a:schemeClr val="dk2"/>
              </a:buClr>
              <a:buSzPts val="1600"/>
              <a:buNone/>
              <a:defRPr sz="1600">
                <a:solidFill>
                  <a:schemeClr val="dk2"/>
                </a:solidFill>
              </a:defRPr>
            </a:lvl4pPr>
            <a:lvl5pPr lvl="4" rtl="0" algn="ctr">
              <a:lnSpc>
                <a:spcPct val="100000"/>
              </a:lnSpc>
              <a:spcBef>
                <a:spcPts val="0"/>
              </a:spcBef>
              <a:spcAft>
                <a:spcPts val="0"/>
              </a:spcAft>
              <a:buClr>
                <a:schemeClr val="dk2"/>
              </a:buClr>
              <a:buSzPts val="1600"/>
              <a:buNone/>
              <a:defRPr sz="1600">
                <a:solidFill>
                  <a:schemeClr val="dk2"/>
                </a:solidFill>
              </a:defRPr>
            </a:lvl5pPr>
            <a:lvl6pPr lvl="5" rtl="0" algn="ctr">
              <a:lnSpc>
                <a:spcPct val="100000"/>
              </a:lnSpc>
              <a:spcBef>
                <a:spcPts val="0"/>
              </a:spcBef>
              <a:spcAft>
                <a:spcPts val="0"/>
              </a:spcAft>
              <a:buClr>
                <a:schemeClr val="dk2"/>
              </a:buClr>
              <a:buSzPts val="1600"/>
              <a:buNone/>
              <a:defRPr sz="1600">
                <a:solidFill>
                  <a:schemeClr val="dk2"/>
                </a:solidFill>
              </a:defRPr>
            </a:lvl6pPr>
            <a:lvl7pPr lvl="6" rtl="0" algn="ctr">
              <a:lnSpc>
                <a:spcPct val="100000"/>
              </a:lnSpc>
              <a:spcBef>
                <a:spcPts val="0"/>
              </a:spcBef>
              <a:spcAft>
                <a:spcPts val="0"/>
              </a:spcAft>
              <a:buClr>
                <a:schemeClr val="dk2"/>
              </a:buClr>
              <a:buSzPts val="1600"/>
              <a:buNone/>
              <a:defRPr sz="1600">
                <a:solidFill>
                  <a:schemeClr val="dk2"/>
                </a:solidFill>
              </a:defRPr>
            </a:lvl7pPr>
            <a:lvl8pPr lvl="7" rtl="0" algn="ctr">
              <a:lnSpc>
                <a:spcPct val="100000"/>
              </a:lnSpc>
              <a:spcBef>
                <a:spcPts val="0"/>
              </a:spcBef>
              <a:spcAft>
                <a:spcPts val="0"/>
              </a:spcAft>
              <a:buClr>
                <a:schemeClr val="dk2"/>
              </a:buClr>
              <a:buSzPts val="1600"/>
              <a:buNone/>
              <a:defRPr sz="1600">
                <a:solidFill>
                  <a:schemeClr val="dk2"/>
                </a:solidFill>
              </a:defRPr>
            </a:lvl8pPr>
            <a:lvl9pPr lvl="8" rtl="0" algn="ctr">
              <a:lnSpc>
                <a:spcPct val="100000"/>
              </a:lnSpc>
              <a:spcBef>
                <a:spcPts val="0"/>
              </a:spcBef>
              <a:spcAft>
                <a:spcPts val="0"/>
              </a:spcAft>
              <a:buClr>
                <a:schemeClr val="dk2"/>
              </a:buClr>
              <a:buSzPts val="1600"/>
              <a:buNone/>
              <a:defRPr sz="1600">
                <a:solidFill>
                  <a:schemeClr val="dk2"/>
                </a:solidFill>
              </a:defRPr>
            </a:lvl9pPr>
          </a:lstStyle>
          <a:p/>
        </p:txBody>
      </p:sp>
      <p:sp>
        <p:nvSpPr>
          <p:cNvPr id="3153" name="Google Shape;3153;g26dd3229cbd_0_6244"/>
          <p:cNvSpPr txBox="1"/>
          <p:nvPr>
            <p:ph idx="6" type="subTitle"/>
          </p:nvPr>
        </p:nvSpPr>
        <p:spPr>
          <a:xfrm>
            <a:off x="5676900" y="2048743"/>
            <a:ext cx="2506200" cy="572700"/>
          </a:xfrm>
          <a:prstGeom prst="rect">
            <a:avLst/>
          </a:prstGeom>
          <a:noFill/>
          <a:ln>
            <a:noFill/>
          </a:ln>
        </p:spPr>
        <p:txBody>
          <a:bodyPr anchorCtr="0" anchor="t" bIns="0" lIns="0" spcFirstLastPara="1" rIns="0" wrap="square" tIns="0">
            <a:noAutofit/>
          </a:bodyPr>
          <a:lstStyle>
            <a:lvl1pPr lvl="0" rtl="0" algn="ctr">
              <a:lnSpc>
                <a:spcPct val="100000"/>
              </a:lnSpc>
              <a:spcBef>
                <a:spcPts val="0"/>
              </a:spcBef>
              <a:spcAft>
                <a:spcPts val="0"/>
              </a:spcAft>
              <a:buClr>
                <a:schemeClr val="dk2"/>
              </a:buClr>
              <a:buSzPts val="1600"/>
              <a:buNone/>
              <a:defRPr sz="1600">
                <a:solidFill>
                  <a:schemeClr val="dk2"/>
                </a:solidFill>
              </a:defRPr>
            </a:lvl1pPr>
            <a:lvl2pPr lvl="1" rtl="0" algn="ctr">
              <a:lnSpc>
                <a:spcPct val="100000"/>
              </a:lnSpc>
              <a:spcBef>
                <a:spcPts val="0"/>
              </a:spcBef>
              <a:spcAft>
                <a:spcPts val="0"/>
              </a:spcAft>
              <a:buClr>
                <a:schemeClr val="dk2"/>
              </a:buClr>
              <a:buSzPts val="1600"/>
              <a:buNone/>
              <a:defRPr sz="1600">
                <a:solidFill>
                  <a:schemeClr val="dk2"/>
                </a:solidFill>
              </a:defRPr>
            </a:lvl2pPr>
            <a:lvl3pPr lvl="2" rtl="0" algn="ctr">
              <a:lnSpc>
                <a:spcPct val="100000"/>
              </a:lnSpc>
              <a:spcBef>
                <a:spcPts val="0"/>
              </a:spcBef>
              <a:spcAft>
                <a:spcPts val="0"/>
              </a:spcAft>
              <a:buClr>
                <a:schemeClr val="dk2"/>
              </a:buClr>
              <a:buSzPts val="1600"/>
              <a:buNone/>
              <a:defRPr sz="1600">
                <a:solidFill>
                  <a:schemeClr val="dk2"/>
                </a:solidFill>
              </a:defRPr>
            </a:lvl3pPr>
            <a:lvl4pPr lvl="3" rtl="0" algn="ctr">
              <a:lnSpc>
                <a:spcPct val="100000"/>
              </a:lnSpc>
              <a:spcBef>
                <a:spcPts val="0"/>
              </a:spcBef>
              <a:spcAft>
                <a:spcPts val="0"/>
              </a:spcAft>
              <a:buClr>
                <a:schemeClr val="dk2"/>
              </a:buClr>
              <a:buSzPts val="1600"/>
              <a:buNone/>
              <a:defRPr sz="1600">
                <a:solidFill>
                  <a:schemeClr val="dk2"/>
                </a:solidFill>
              </a:defRPr>
            </a:lvl4pPr>
            <a:lvl5pPr lvl="4" rtl="0" algn="ctr">
              <a:lnSpc>
                <a:spcPct val="100000"/>
              </a:lnSpc>
              <a:spcBef>
                <a:spcPts val="0"/>
              </a:spcBef>
              <a:spcAft>
                <a:spcPts val="0"/>
              </a:spcAft>
              <a:buClr>
                <a:schemeClr val="dk2"/>
              </a:buClr>
              <a:buSzPts val="1600"/>
              <a:buNone/>
              <a:defRPr sz="1600">
                <a:solidFill>
                  <a:schemeClr val="dk2"/>
                </a:solidFill>
              </a:defRPr>
            </a:lvl5pPr>
            <a:lvl6pPr lvl="5" rtl="0" algn="ctr">
              <a:lnSpc>
                <a:spcPct val="100000"/>
              </a:lnSpc>
              <a:spcBef>
                <a:spcPts val="0"/>
              </a:spcBef>
              <a:spcAft>
                <a:spcPts val="0"/>
              </a:spcAft>
              <a:buClr>
                <a:schemeClr val="dk2"/>
              </a:buClr>
              <a:buSzPts val="1600"/>
              <a:buNone/>
              <a:defRPr sz="1600">
                <a:solidFill>
                  <a:schemeClr val="dk2"/>
                </a:solidFill>
              </a:defRPr>
            </a:lvl6pPr>
            <a:lvl7pPr lvl="6" rtl="0" algn="ctr">
              <a:lnSpc>
                <a:spcPct val="100000"/>
              </a:lnSpc>
              <a:spcBef>
                <a:spcPts val="0"/>
              </a:spcBef>
              <a:spcAft>
                <a:spcPts val="0"/>
              </a:spcAft>
              <a:buClr>
                <a:schemeClr val="dk2"/>
              </a:buClr>
              <a:buSzPts val="1600"/>
              <a:buNone/>
              <a:defRPr sz="1600">
                <a:solidFill>
                  <a:schemeClr val="dk2"/>
                </a:solidFill>
              </a:defRPr>
            </a:lvl7pPr>
            <a:lvl8pPr lvl="7" rtl="0" algn="ctr">
              <a:lnSpc>
                <a:spcPct val="100000"/>
              </a:lnSpc>
              <a:spcBef>
                <a:spcPts val="0"/>
              </a:spcBef>
              <a:spcAft>
                <a:spcPts val="0"/>
              </a:spcAft>
              <a:buClr>
                <a:schemeClr val="dk2"/>
              </a:buClr>
              <a:buSzPts val="1600"/>
              <a:buNone/>
              <a:defRPr sz="1600">
                <a:solidFill>
                  <a:schemeClr val="dk2"/>
                </a:solidFill>
              </a:defRPr>
            </a:lvl8pPr>
            <a:lvl9pPr lvl="8" rtl="0" algn="ctr">
              <a:lnSpc>
                <a:spcPct val="100000"/>
              </a:lnSpc>
              <a:spcBef>
                <a:spcPts val="0"/>
              </a:spcBef>
              <a:spcAft>
                <a:spcPts val="0"/>
              </a:spcAft>
              <a:buClr>
                <a:schemeClr val="dk2"/>
              </a:buClr>
              <a:buSzPts val="1600"/>
              <a:buNone/>
              <a:defRPr sz="1600">
                <a:solidFill>
                  <a:schemeClr val="dk2"/>
                </a:solidFill>
              </a:defRPr>
            </a:lvl9pPr>
          </a:lstStyle>
          <a:p/>
        </p:txBody>
      </p:sp>
      <p:sp>
        <p:nvSpPr>
          <p:cNvPr id="3154" name="Google Shape;3154;g26dd3229cbd_0_6244"/>
          <p:cNvSpPr txBox="1"/>
          <p:nvPr>
            <p:ph idx="7" type="subTitle"/>
          </p:nvPr>
        </p:nvSpPr>
        <p:spPr>
          <a:xfrm>
            <a:off x="906900" y="3755202"/>
            <a:ext cx="2506200" cy="572700"/>
          </a:xfrm>
          <a:prstGeom prst="rect">
            <a:avLst/>
          </a:prstGeom>
          <a:noFill/>
          <a:ln>
            <a:noFill/>
          </a:ln>
        </p:spPr>
        <p:txBody>
          <a:bodyPr anchorCtr="0" anchor="t" bIns="0" lIns="0" spcFirstLastPara="1" rIns="0" wrap="square" tIns="0">
            <a:noAutofit/>
          </a:bodyPr>
          <a:lstStyle>
            <a:lvl1pPr lvl="0" rtl="0" algn="ctr">
              <a:lnSpc>
                <a:spcPct val="100000"/>
              </a:lnSpc>
              <a:spcBef>
                <a:spcPts val="0"/>
              </a:spcBef>
              <a:spcAft>
                <a:spcPts val="0"/>
              </a:spcAft>
              <a:buClr>
                <a:schemeClr val="dk2"/>
              </a:buClr>
              <a:buSzPts val="1600"/>
              <a:buNone/>
              <a:defRPr sz="1600">
                <a:solidFill>
                  <a:schemeClr val="dk2"/>
                </a:solidFill>
              </a:defRPr>
            </a:lvl1pPr>
            <a:lvl2pPr lvl="1" rtl="0" algn="ctr">
              <a:lnSpc>
                <a:spcPct val="100000"/>
              </a:lnSpc>
              <a:spcBef>
                <a:spcPts val="0"/>
              </a:spcBef>
              <a:spcAft>
                <a:spcPts val="0"/>
              </a:spcAft>
              <a:buClr>
                <a:schemeClr val="dk2"/>
              </a:buClr>
              <a:buSzPts val="1600"/>
              <a:buNone/>
              <a:defRPr sz="1600">
                <a:solidFill>
                  <a:schemeClr val="dk2"/>
                </a:solidFill>
              </a:defRPr>
            </a:lvl2pPr>
            <a:lvl3pPr lvl="2" rtl="0" algn="ctr">
              <a:lnSpc>
                <a:spcPct val="100000"/>
              </a:lnSpc>
              <a:spcBef>
                <a:spcPts val="0"/>
              </a:spcBef>
              <a:spcAft>
                <a:spcPts val="0"/>
              </a:spcAft>
              <a:buClr>
                <a:schemeClr val="dk2"/>
              </a:buClr>
              <a:buSzPts val="1600"/>
              <a:buNone/>
              <a:defRPr sz="1600">
                <a:solidFill>
                  <a:schemeClr val="dk2"/>
                </a:solidFill>
              </a:defRPr>
            </a:lvl3pPr>
            <a:lvl4pPr lvl="3" rtl="0" algn="ctr">
              <a:lnSpc>
                <a:spcPct val="100000"/>
              </a:lnSpc>
              <a:spcBef>
                <a:spcPts val="0"/>
              </a:spcBef>
              <a:spcAft>
                <a:spcPts val="0"/>
              </a:spcAft>
              <a:buClr>
                <a:schemeClr val="dk2"/>
              </a:buClr>
              <a:buSzPts val="1600"/>
              <a:buNone/>
              <a:defRPr sz="1600">
                <a:solidFill>
                  <a:schemeClr val="dk2"/>
                </a:solidFill>
              </a:defRPr>
            </a:lvl4pPr>
            <a:lvl5pPr lvl="4" rtl="0" algn="ctr">
              <a:lnSpc>
                <a:spcPct val="100000"/>
              </a:lnSpc>
              <a:spcBef>
                <a:spcPts val="0"/>
              </a:spcBef>
              <a:spcAft>
                <a:spcPts val="0"/>
              </a:spcAft>
              <a:buClr>
                <a:schemeClr val="dk2"/>
              </a:buClr>
              <a:buSzPts val="1600"/>
              <a:buNone/>
              <a:defRPr sz="1600">
                <a:solidFill>
                  <a:schemeClr val="dk2"/>
                </a:solidFill>
              </a:defRPr>
            </a:lvl5pPr>
            <a:lvl6pPr lvl="5" rtl="0" algn="ctr">
              <a:lnSpc>
                <a:spcPct val="100000"/>
              </a:lnSpc>
              <a:spcBef>
                <a:spcPts val="0"/>
              </a:spcBef>
              <a:spcAft>
                <a:spcPts val="0"/>
              </a:spcAft>
              <a:buClr>
                <a:schemeClr val="dk2"/>
              </a:buClr>
              <a:buSzPts val="1600"/>
              <a:buNone/>
              <a:defRPr sz="1600">
                <a:solidFill>
                  <a:schemeClr val="dk2"/>
                </a:solidFill>
              </a:defRPr>
            </a:lvl6pPr>
            <a:lvl7pPr lvl="6" rtl="0" algn="ctr">
              <a:lnSpc>
                <a:spcPct val="100000"/>
              </a:lnSpc>
              <a:spcBef>
                <a:spcPts val="0"/>
              </a:spcBef>
              <a:spcAft>
                <a:spcPts val="0"/>
              </a:spcAft>
              <a:buClr>
                <a:schemeClr val="dk2"/>
              </a:buClr>
              <a:buSzPts val="1600"/>
              <a:buNone/>
              <a:defRPr sz="1600">
                <a:solidFill>
                  <a:schemeClr val="dk2"/>
                </a:solidFill>
              </a:defRPr>
            </a:lvl7pPr>
            <a:lvl8pPr lvl="7" rtl="0" algn="ctr">
              <a:lnSpc>
                <a:spcPct val="100000"/>
              </a:lnSpc>
              <a:spcBef>
                <a:spcPts val="0"/>
              </a:spcBef>
              <a:spcAft>
                <a:spcPts val="0"/>
              </a:spcAft>
              <a:buClr>
                <a:schemeClr val="dk2"/>
              </a:buClr>
              <a:buSzPts val="1600"/>
              <a:buNone/>
              <a:defRPr sz="1600">
                <a:solidFill>
                  <a:schemeClr val="dk2"/>
                </a:solidFill>
              </a:defRPr>
            </a:lvl8pPr>
            <a:lvl9pPr lvl="8" rtl="0" algn="ctr">
              <a:lnSpc>
                <a:spcPct val="100000"/>
              </a:lnSpc>
              <a:spcBef>
                <a:spcPts val="0"/>
              </a:spcBef>
              <a:spcAft>
                <a:spcPts val="0"/>
              </a:spcAft>
              <a:buClr>
                <a:schemeClr val="dk2"/>
              </a:buClr>
              <a:buSzPts val="1600"/>
              <a:buNone/>
              <a:defRPr sz="1600">
                <a:solidFill>
                  <a:schemeClr val="dk2"/>
                </a:solidFill>
              </a:defRPr>
            </a:lvl9pPr>
          </a:lstStyle>
          <a:p/>
        </p:txBody>
      </p:sp>
      <p:sp>
        <p:nvSpPr>
          <p:cNvPr id="3155" name="Google Shape;3155;g26dd3229cbd_0_6244"/>
          <p:cNvSpPr txBox="1"/>
          <p:nvPr>
            <p:ph idx="8" type="subTitle"/>
          </p:nvPr>
        </p:nvSpPr>
        <p:spPr>
          <a:xfrm>
            <a:off x="5676900" y="3755202"/>
            <a:ext cx="2506200" cy="572700"/>
          </a:xfrm>
          <a:prstGeom prst="rect">
            <a:avLst/>
          </a:prstGeom>
          <a:noFill/>
          <a:ln>
            <a:noFill/>
          </a:ln>
        </p:spPr>
        <p:txBody>
          <a:bodyPr anchorCtr="0" anchor="t" bIns="0" lIns="0" spcFirstLastPara="1" rIns="0" wrap="square" tIns="0">
            <a:noAutofit/>
          </a:bodyPr>
          <a:lstStyle>
            <a:lvl1pPr lvl="0" rtl="0" algn="ctr">
              <a:lnSpc>
                <a:spcPct val="100000"/>
              </a:lnSpc>
              <a:spcBef>
                <a:spcPts val="0"/>
              </a:spcBef>
              <a:spcAft>
                <a:spcPts val="0"/>
              </a:spcAft>
              <a:buClr>
                <a:schemeClr val="dk2"/>
              </a:buClr>
              <a:buSzPts val="1600"/>
              <a:buNone/>
              <a:defRPr sz="1600">
                <a:solidFill>
                  <a:schemeClr val="dk2"/>
                </a:solidFill>
              </a:defRPr>
            </a:lvl1pPr>
            <a:lvl2pPr lvl="1" rtl="0" algn="ctr">
              <a:lnSpc>
                <a:spcPct val="100000"/>
              </a:lnSpc>
              <a:spcBef>
                <a:spcPts val="0"/>
              </a:spcBef>
              <a:spcAft>
                <a:spcPts val="0"/>
              </a:spcAft>
              <a:buClr>
                <a:schemeClr val="dk2"/>
              </a:buClr>
              <a:buSzPts val="1600"/>
              <a:buNone/>
              <a:defRPr sz="1600">
                <a:solidFill>
                  <a:schemeClr val="dk2"/>
                </a:solidFill>
              </a:defRPr>
            </a:lvl2pPr>
            <a:lvl3pPr lvl="2" rtl="0" algn="ctr">
              <a:lnSpc>
                <a:spcPct val="100000"/>
              </a:lnSpc>
              <a:spcBef>
                <a:spcPts val="0"/>
              </a:spcBef>
              <a:spcAft>
                <a:spcPts val="0"/>
              </a:spcAft>
              <a:buClr>
                <a:schemeClr val="dk2"/>
              </a:buClr>
              <a:buSzPts val="1600"/>
              <a:buNone/>
              <a:defRPr sz="1600">
                <a:solidFill>
                  <a:schemeClr val="dk2"/>
                </a:solidFill>
              </a:defRPr>
            </a:lvl3pPr>
            <a:lvl4pPr lvl="3" rtl="0" algn="ctr">
              <a:lnSpc>
                <a:spcPct val="100000"/>
              </a:lnSpc>
              <a:spcBef>
                <a:spcPts val="0"/>
              </a:spcBef>
              <a:spcAft>
                <a:spcPts val="0"/>
              </a:spcAft>
              <a:buClr>
                <a:schemeClr val="dk2"/>
              </a:buClr>
              <a:buSzPts val="1600"/>
              <a:buNone/>
              <a:defRPr sz="1600">
                <a:solidFill>
                  <a:schemeClr val="dk2"/>
                </a:solidFill>
              </a:defRPr>
            </a:lvl4pPr>
            <a:lvl5pPr lvl="4" rtl="0" algn="ctr">
              <a:lnSpc>
                <a:spcPct val="100000"/>
              </a:lnSpc>
              <a:spcBef>
                <a:spcPts val="0"/>
              </a:spcBef>
              <a:spcAft>
                <a:spcPts val="0"/>
              </a:spcAft>
              <a:buClr>
                <a:schemeClr val="dk2"/>
              </a:buClr>
              <a:buSzPts val="1600"/>
              <a:buNone/>
              <a:defRPr sz="1600">
                <a:solidFill>
                  <a:schemeClr val="dk2"/>
                </a:solidFill>
              </a:defRPr>
            </a:lvl5pPr>
            <a:lvl6pPr lvl="5" rtl="0" algn="ctr">
              <a:lnSpc>
                <a:spcPct val="100000"/>
              </a:lnSpc>
              <a:spcBef>
                <a:spcPts val="0"/>
              </a:spcBef>
              <a:spcAft>
                <a:spcPts val="0"/>
              </a:spcAft>
              <a:buClr>
                <a:schemeClr val="dk2"/>
              </a:buClr>
              <a:buSzPts val="1600"/>
              <a:buNone/>
              <a:defRPr sz="1600">
                <a:solidFill>
                  <a:schemeClr val="dk2"/>
                </a:solidFill>
              </a:defRPr>
            </a:lvl6pPr>
            <a:lvl7pPr lvl="6" rtl="0" algn="ctr">
              <a:lnSpc>
                <a:spcPct val="100000"/>
              </a:lnSpc>
              <a:spcBef>
                <a:spcPts val="0"/>
              </a:spcBef>
              <a:spcAft>
                <a:spcPts val="0"/>
              </a:spcAft>
              <a:buClr>
                <a:schemeClr val="dk2"/>
              </a:buClr>
              <a:buSzPts val="1600"/>
              <a:buNone/>
              <a:defRPr sz="1600">
                <a:solidFill>
                  <a:schemeClr val="dk2"/>
                </a:solidFill>
              </a:defRPr>
            </a:lvl7pPr>
            <a:lvl8pPr lvl="7" rtl="0" algn="ctr">
              <a:lnSpc>
                <a:spcPct val="100000"/>
              </a:lnSpc>
              <a:spcBef>
                <a:spcPts val="0"/>
              </a:spcBef>
              <a:spcAft>
                <a:spcPts val="0"/>
              </a:spcAft>
              <a:buClr>
                <a:schemeClr val="dk2"/>
              </a:buClr>
              <a:buSzPts val="1600"/>
              <a:buNone/>
              <a:defRPr sz="1600">
                <a:solidFill>
                  <a:schemeClr val="dk2"/>
                </a:solidFill>
              </a:defRPr>
            </a:lvl8pPr>
            <a:lvl9pPr lvl="8" rtl="0" algn="ctr">
              <a:lnSpc>
                <a:spcPct val="100000"/>
              </a:lnSpc>
              <a:spcBef>
                <a:spcPts val="0"/>
              </a:spcBef>
              <a:spcAft>
                <a:spcPts val="0"/>
              </a:spcAft>
              <a:buClr>
                <a:schemeClr val="dk2"/>
              </a:buClr>
              <a:buSzPts val="1600"/>
              <a:buNone/>
              <a:defRPr sz="1600">
                <a:solidFill>
                  <a:schemeClr val="dk2"/>
                </a:solidFill>
              </a:defRPr>
            </a:lvl9pPr>
          </a:lstStyle>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1">
  <p:cSld name="CUSTOM_1">
    <p:spTree>
      <p:nvGrpSpPr>
        <p:cNvPr id="3156" name="Shape 3156"/>
        <p:cNvGrpSpPr/>
        <p:nvPr/>
      </p:nvGrpSpPr>
      <p:grpSpPr>
        <a:xfrm>
          <a:off x="0" y="0"/>
          <a:ext cx="0" cy="0"/>
          <a:chOff x="0" y="0"/>
          <a:chExt cx="0" cy="0"/>
        </a:xfrm>
      </p:grpSpPr>
      <p:grpSp>
        <p:nvGrpSpPr>
          <p:cNvPr id="3157" name="Google Shape;3157;g26dd3229cbd_0_6295"/>
          <p:cNvGrpSpPr/>
          <p:nvPr/>
        </p:nvGrpSpPr>
        <p:grpSpPr>
          <a:xfrm>
            <a:off x="-1700" y="329"/>
            <a:ext cx="9147400" cy="5142843"/>
            <a:chOff x="238125" y="854700"/>
            <a:chExt cx="7142500" cy="4015650"/>
          </a:xfrm>
        </p:grpSpPr>
        <p:sp>
          <p:nvSpPr>
            <p:cNvPr id="3158" name="Google Shape;3158;g26dd3229cbd_0_6295"/>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59" name="Google Shape;3159;g26dd3229cbd_0_6295"/>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60" name="Google Shape;3160;g26dd3229cbd_0_6295"/>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61" name="Google Shape;3161;g26dd3229cbd_0_6295"/>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62" name="Google Shape;3162;g26dd3229cbd_0_6295"/>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63" name="Google Shape;3163;g26dd3229cbd_0_6295"/>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64" name="Google Shape;3164;g26dd3229cbd_0_6295"/>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65" name="Google Shape;3165;g26dd3229cbd_0_6295"/>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66" name="Google Shape;3166;g26dd3229cbd_0_6295"/>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67" name="Google Shape;3167;g26dd3229cbd_0_6295"/>
            <p:cNvSpPr/>
            <p:nvPr/>
          </p:nvSpPr>
          <p:spPr>
            <a:xfrm>
              <a:off x="561875" y="10727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68" name="Google Shape;3168;g26dd3229cbd_0_6295"/>
            <p:cNvSpPr/>
            <p:nvPr/>
          </p:nvSpPr>
          <p:spPr>
            <a:xfrm>
              <a:off x="561875" y="12703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69" name="Google Shape;3169;g26dd3229cbd_0_6295"/>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70" name="Google Shape;3170;g26dd3229cbd_0_6295"/>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71" name="Google Shape;3171;g26dd3229cbd_0_6295"/>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72" name="Google Shape;3172;g26dd3229cbd_0_6295"/>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73" name="Google Shape;3173;g26dd3229cbd_0_6295"/>
            <p:cNvSpPr/>
            <p:nvPr/>
          </p:nvSpPr>
          <p:spPr>
            <a:xfrm>
              <a:off x="561875" y="47219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74" name="Google Shape;3174;g26dd3229cbd_0_6295"/>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75" name="Google Shape;3175;g26dd3229cbd_0_6295"/>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76" name="Google Shape;3176;g26dd3229cbd_0_6295"/>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77" name="Google Shape;3177;g26dd3229cbd_0_6295"/>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78" name="Google Shape;3178;g26dd3229cbd_0_6295"/>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79" name="Google Shape;3179;g26dd3229cbd_0_6295"/>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180" name="Google Shape;3180;g26dd3229cbd_0_6295"/>
          <p:cNvSpPr txBox="1"/>
          <p:nvPr>
            <p:ph type="ctrTitle"/>
          </p:nvPr>
        </p:nvSpPr>
        <p:spPr>
          <a:xfrm>
            <a:off x="5908324" y="1290427"/>
            <a:ext cx="2451300" cy="3648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SzPts val="2000"/>
              <a:buNone/>
              <a:defRPr sz="2000"/>
            </a:lvl1pPr>
            <a:lvl2pPr lvl="1" rtl="0"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2pPr>
            <a:lvl3pPr lvl="2" rtl="0"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3pPr>
            <a:lvl4pPr lvl="3" rtl="0"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4pPr>
            <a:lvl5pPr lvl="4" rtl="0"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5pPr>
            <a:lvl6pPr lvl="5" rtl="0"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6pPr>
            <a:lvl7pPr lvl="6" rtl="0"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7pPr>
            <a:lvl8pPr lvl="7" rtl="0"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8pPr>
            <a:lvl9pPr lvl="8" rtl="0"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9pPr>
          </a:lstStyle>
          <a:p/>
        </p:txBody>
      </p:sp>
      <p:sp>
        <p:nvSpPr>
          <p:cNvPr id="3181" name="Google Shape;3181;g26dd3229cbd_0_6295"/>
          <p:cNvSpPr txBox="1"/>
          <p:nvPr>
            <p:ph idx="1" type="subTitle"/>
          </p:nvPr>
        </p:nvSpPr>
        <p:spPr>
          <a:xfrm>
            <a:off x="5908324" y="1573018"/>
            <a:ext cx="2451300" cy="5493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Clr>
                <a:srgbClr val="000000"/>
              </a:buClr>
              <a:buSzPts val="1400"/>
              <a:buNone/>
              <a:defRPr sz="1600">
                <a:solidFill>
                  <a:schemeClr val="dk2"/>
                </a:solidFill>
                <a:latin typeface="Arial"/>
                <a:ea typeface="Arial"/>
                <a:cs typeface="Arial"/>
                <a:sym typeface="Arial"/>
              </a:defRPr>
            </a:lvl1pPr>
            <a:lvl2pPr lvl="1" rtl="0" algn="r">
              <a:lnSpc>
                <a:spcPct val="100000"/>
              </a:lnSpc>
              <a:spcBef>
                <a:spcPts val="0"/>
              </a:spcBef>
              <a:spcAft>
                <a:spcPts val="0"/>
              </a:spcAft>
              <a:buClr>
                <a:schemeClr val="dk2"/>
              </a:buClr>
              <a:buSzPts val="1400"/>
              <a:buNone/>
              <a:defRPr sz="1400">
                <a:solidFill>
                  <a:schemeClr val="dk2"/>
                </a:solidFill>
              </a:defRPr>
            </a:lvl2pPr>
            <a:lvl3pPr lvl="2" rtl="0" algn="r">
              <a:lnSpc>
                <a:spcPct val="100000"/>
              </a:lnSpc>
              <a:spcBef>
                <a:spcPts val="0"/>
              </a:spcBef>
              <a:spcAft>
                <a:spcPts val="0"/>
              </a:spcAft>
              <a:buClr>
                <a:schemeClr val="dk2"/>
              </a:buClr>
              <a:buSzPts val="1400"/>
              <a:buNone/>
              <a:defRPr sz="1400">
                <a:solidFill>
                  <a:schemeClr val="dk2"/>
                </a:solidFill>
              </a:defRPr>
            </a:lvl3pPr>
            <a:lvl4pPr lvl="3" rtl="0" algn="r">
              <a:lnSpc>
                <a:spcPct val="100000"/>
              </a:lnSpc>
              <a:spcBef>
                <a:spcPts val="0"/>
              </a:spcBef>
              <a:spcAft>
                <a:spcPts val="0"/>
              </a:spcAft>
              <a:buClr>
                <a:schemeClr val="dk2"/>
              </a:buClr>
              <a:buSzPts val="1400"/>
              <a:buNone/>
              <a:defRPr sz="1400">
                <a:solidFill>
                  <a:schemeClr val="dk2"/>
                </a:solidFill>
              </a:defRPr>
            </a:lvl4pPr>
            <a:lvl5pPr lvl="4" rtl="0" algn="r">
              <a:lnSpc>
                <a:spcPct val="100000"/>
              </a:lnSpc>
              <a:spcBef>
                <a:spcPts val="0"/>
              </a:spcBef>
              <a:spcAft>
                <a:spcPts val="0"/>
              </a:spcAft>
              <a:buClr>
                <a:schemeClr val="dk2"/>
              </a:buClr>
              <a:buSzPts val="1400"/>
              <a:buNone/>
              <a:defRPr sz="1400">
                <a:solidFill>
                  <a:schemeClr val="dk2"/>
                </a:solidFill>
              </a:defRPr>
            </a:lvl5pPr>
            <a:lvl6pPr lvl="5" rtl="0" algn="r">
              <a:lnSpc>
                <a:spcPct val="100000"/>
              </a:lnSpc>
              <a:spcBef>
                <a:spcPts val="0"/>
              </a:spcBef>
              <a:spcAft>
                <a:spcPts val="0"/>
              </a:spcAft>
              <a:buClr>
                <a:schemeClr val="dk2"/>
              </a:buClr>
              <a:buSzPts val="1400"/>
              <a:buNone/>
              <a:defRPr sz="1400">
                <a:solidFill>
                  <a:schemeClr val="dk2"/>
                </a:solidFill>
              </a:defRPr>
            </a:lvl6pPr>
            <a:lvl7pPr lvl="6" rtl="0" algn="r">
              <a:lnSpc>
                <a:spcPct val="100000"/>
              </a:lnSpc>
              <a:spcBef>
                <a:spcPts val="0"/>
              </a:spcBef>
              <a:spcAft>
                <a:spcPts val="0"/>
              </a:spcAft>
              <a:buClr>
                <a:schemeClr val="dk2"/>
              </a:buClr>
              <a:buSzPts val="1400"/>
              <a:buNone/>
              <a:defRPr sz="1400">
                <a:solidFill>
                  <a:schemeClr val="dk2"/>
                </a:solidFill>
              </a:defRPr>
            </a:lvl7pPr>
            <a:lvl8pPr lvl="7" rtl="0" algn="r">
              <a:lnSpc>
                <a:spcPct val="100000"/>
              </a:lnSpc>
              <a:spcBef>
                <a:spcPts val="0"/>
              </a:spcBef>
              <a:spcAft>
                <a:spcPts val="0"/>
              </a:spcAft>
              <a:buClr>
                <a:schemeClr val="dk2"/>
              </a:buClr>
              <a:buSzPts val="1400"/>
              <a:buNone/>
              <a:defRPr sz="1400">
                <a:solidFill>
                  <a:schemeClr val="dk2"/>
                </a:solidFill>
              </a:defRPr>
            </a:lvl8pPr>
            <a:lvl9pPr lvl="8" rtl="0" algn="r">
              <a:lnSpc>
                <a:spcPct val="100000"/>
              </a:lnSpc>
              <a:spcBef>
                <a:spcPts val="0"/>
              </a:spcBef>
              <a:spcAft>
                <a:spcPts val="0"/>
              </a:spcAft>
              <a:buClr>
                <a:schemeClr val="dk2"/>
              </a:buClr>
              <a:buSzPts val="1400"/>
              <a:buNone/>
              <a:defRPr sz="1400">
                <a:solidFill>
                  <a:schemeClr val="dk2"/>
                </a:solidFill>
              </a:defRPr>
            </a:lvl9pPr>
          </a:lstStyle>
          <a:p/>
        </p:txBody>
      </p:sp>
      <p:sp>
        <p:nvSpPr>
          <p:cNvPr id="3182" name="Google Shape;3182;g26dd3229cbd_0_6295"/>
          <p:cNvSpPr txBox="1"/>
          <p:nvPr>
            <p:ph idx="2" type="title"/>
          </p:nvPr>
        </p:nvSpPr>
        <p:spPr>
          <a:xfrm>
            <a:off x="4903953" y="1280000"/>
            <a:ext cx="814500" cy="5778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Clr>
                <a:schemeClr val="accent5"/>
              </a:buClr>
              <a:buSzPts val="3500"/>
              <a:buNone/>
              <a:defRPr sz="3500">
                <a:solidFill>
                  <a:schemeClr val="dk2"/>
                </a:solidFill>
              </a:defRPr>
            </a:lvl1pPr>
            <a:lvl2pPr lvl="1" rtl="0"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2pPr>
            <a:lvl3pPr lvl="2" rtl="0"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3pPr>
            <a:lvl4pPr lvl="3" rtl="0"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4pPr>
            <a:lvl5pPr lvl="4" rtl="0"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5pPr>
            <a:lvl6pPr lvl="5" rtl="0"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6pPr>
            <a:lvl7pPr lvl="6" rtl="0"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7pPr>
            <a:lvl8pPr lvl="7" rtl="0"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8pPr>
            <a:lvl9pPr lvl="8" rtl="0"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9pPr>
          </a:lstStyle>
          <a:p/>
        </p:txBody>
      </p:sp>
      <p:sp>
        <p:nvSpPr>
          <p:cNvPr id="3183" name="Google Shape;3183;g26dd3229cbd_0_6295"/>
          <p:cNvSpPr txBox="1"/>
          <p:nvPr>
            <p:ph idx="3" type="subTitle"/>
          </p:nvPr>
        </p:nvSpPr>
        <p:spPr>
          <a:xfrm>
            <a:off x="5908324" y="3563486"/>
            <a:ext cx="2451300" cy="5778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Clr>
                <a:srgbClr val="000000"/>
              </a:buClr>
              <a:buSzPts val="1400"/>
              <a:buNone/>
              <a:defRPr sz="1600">
                <a:solidFill>
                  <a:schemeClr val="dk2"/>
                </a:solidFill>
                <a:latin typeface="Arial"/>
                <a:ea typeface="Arial"/>
                <a:cs typeface="Arial"/>
                <a:sym typeface="Arial"/>
              </a:defRPr>
            </a:lvl1pPr>
            <a:lvl2pPr lvl="1" rtl="0" algn="r">
              <a:lnSpc>
                <a:spcPct val="100000"/>
              </a:lnSpc>
              <a:spcBef>
                <a:spcPts val="0"/>
              </a:spcBef>
              <a:spcAft>
                <a:spcPts val="0"/>
              </a:spcAft>
              <a:buClr>
                <a:schemeClr val="dk2"/>
              </a:buClr>
              <a:buSzPts val="1400"/>
              <a:buNone/>
              <a:defRPr sz="1400">
                <a:solidFill>
                  <a:schemeClr val="dk2"/>
                </a:solidFill>
              </a:defRPr>
            </a:lvl2pPr>
            <a:lvl3pPr lvl="2" rtl="0" algn="r">
              <a:lnSpc>
                <a:spcPct val="100000"/>
              </a:lnSpc>
              <a:spcBef>
                <a:spcPts val="0"/>
              </a:spcBef>
              <a:spcAft>
                <a:spcPts val="0"/>
              </a:spcAft>
              <a:buClr>
                <a:schemeClr val="dk2"/>
              </a:buClr>
              <a:buSzPts val="1400"/>
              <a:buNone/>
              <a:defRPr sz="1400">
                <a:solidFill>
                  <a:schemeClr val="dk2"/>
                </a:solidFill>
              </a:defRPr>
            </a:lvl3pPr>
            <a:lvl4pPr lvl="3" rtl="0" algn="r">
              <a:lnSpc>
                <a:spcPct val="100000"/>
              </a:lnSpc>
              <a:spcBef>
                <a:spcPts val="0"/>
              </a:spcBef>
              <a:spcAft>
                <a:spcPts val="0"/>
              </a:spcAft>
              <a:buClr>
                <a:schemeClr val="dk2"/>
              </a:buClr>
              <a:buSzPts val="1400"/>
              <a:buNone/>
              <a:defRPr sz="1400">
                <a:solidFill>
                  <a:schemeClr val="dk2"/>
                </a:solidFill>
              </a:defRPr>
            </a:lvl4pPr>
            <a:lvl5pPr lvl="4" rtl="0" algn="r">
              <a:lnSpc>
                <a:spcPct val="100000"/>
              </a:lnSpc>
              <a:spcBef>
                <a:spcPts val="0"/>
              </a:spcBef>
              <a:spcAft>
                <a:spcPts val="0"/>
              </a:spcAft>
              <a:buClr>
                <a:schemeClr val="dk2"/>
              </a:buClr>
              <a:buSzPts val="1400"/>
              <a:buNone/>
              <a:defRPr sz="1400">
                <a:solidFill>
                  <a:schemeClr val="dk2"/>
                </a:solidFill>
              </a:defRPr>
            </a:lvl5pPr>
            <a:lvl6pPr lvl="5" rtl="0" algn="r">
              <a:lnSpc>
                <a:spcPct val="100000"/>
              </a:lnSpc>
              <a:spcBef>
                <a:spcPts val="0"/>
              </a:spcBef>
              <a:spcAft>
                <a:spcPts val="0"/>
              </a:spcAft>
              <a:buClr>
                <a:schemeClr val="dk2"/>
              </a:buClr>
              <a:buSzPts val="1400"/>
              <a:buNone/>
              <a:defRPr sz="1400">
                <a:solidFill>
                  <a:schemeClr val="dk2"/>
                </a:solidFill>
              </a:defRPr>
            </a:lvl6pPr>
            <a:lvl7pPr lvl="6" rtl="0" algn="r">
              <a:lnSpc>
                <a:spcPct val="100000"/>
              </a:lnSpc>
              <a:spcBef>
                <a:spcPts val="0"/>
              </a:spcBef>
              <a:spcAft>
                <a:spcPts val="0"/>
              </a:spcAft>
              <a:buClr>
                <a:schemeClr val="dk2"/>
              </a:buClr>
              <a:buSzPts val="1400"/>
              <a:buNone/>
              <a:defRPr sz="1400">
                <a:solidFill>
                  <a:schemeClr val="dk2"/>
                </a:solidFill>
              </a:defRPr>
            </a:lvl7pPr>
            <a:lvl8pPr lvl="7" rtl="0" algn="r">
              <a:lnSpc>
                <a:spcPct val="100000"/>
              </a:lnSpc>
              <a:spcBef>
                <a:spcPts val="0"/>
              </a:spcBef>
              <a:spcAft>
                <a:spcPts val="0"/>
              </a:spcAft>
              <a:buClr>
                <a:schemeClr val="dk2"/>
              </a:buClr>
              <a:buSzPts val="1400"/>
              <a:buNone/>
              <a:defRPr sz="1400">
                <a:solidFill>
                  <a:schemeClr val="dk2"/>
                </a:solidFill>
              </a:defRPr>
            </a:lvl8pPr>
            <a:lvl9pPr lvl="8" rtl="0" algn="r">
              <a:lnSpc>
                <a:spcPct val="100000"/>
              </a:lnSpc>
              <a:spcBef>
                <a:spcPts val="0"/>
              </a:spcBef>
              <a:spcAft>
                <a:spcPts val="0"/>
              </a:spcAft>
              <a:buClr>
                <a:schemeClr val="dk2"/>
              </a:buClr>
              <a:buSzPts val="1400"/>
              <a:buNone/>
              <a:defRPr sz="1400">
                <a:solidFill>
                  <a:schemeClr val="dk2"/>
                </a:solidFill>
              </a:defRPr>
            </a:lvl9pPr>
          </a:lstStyle>
          <a:p/>
        </p:txBody>
      </p:sp>
      <p:sp>
        <p:nvSpPr>
          <p:cNvPr id="3184" name="Google Shape;3184;g26dd3229cbd_0_6295"/>
          <p:cNvSpPr txBox="1"/>
          <p:nvPr>
            <p:ph idx="4" type="title"/>
          </p:nvPr>
        </p:nvSpPr>
        <p:spPr>
          <a:xfrm>
            <a:off x="4903953" y="3277304"/>
            <a:ext cx="814500" cy="5778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Clr>
                <a:schemeClr val="accent5"/>
              </a:buClr>
              <a:buSzPts val="3500"/>
              <a:buNone/>
              <a:defRPr sz="3500">
                <a:solidFill>
                  <a:schemeClr val="dk2"/>
                </a:solidFill>
              </a:defRPr>
            </a:lvl1pPr>
            <a:lvl2pPr lvl="1" rtl="0"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2pPr>
            <a:lvl3pPr lvl="2" rtl="0"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3pPr>
            <a:lvl4pPr lvl="3" rtl="0"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4pPr>
            <a:lvl5pPr lvl="4" rtl="0"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5pPr>
            <a:lvl6pPr lvl="5" rtl="0"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6pPr>
            <a:lvl7pPr lvl="6" rtl="0"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7pPr>
            <a:lvl8pPr lvl="7" rtl="0"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8pPr>
            <a:lvl9pPr lvl="8" rtl="0"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9pPr>
          </a:lstStyle>
          <a:p/>
        </p:txBody>
      </p:sp>
      <p:sp>
        <p:nvSpPr>
          <p:cNvPr id="3185" name="Google Shape;3185;g26dd3229cbd_0_6295"/>
          <p:cNvSpPr txBox="1"/>
          <p:nvPr>
            <p:ph idx="5" type="subTitle"/>
          </p:nvPr>
        </p:nvSpPr>
        <p:spPr>
          <a:xfrm>
            <a:off x="5908324" y="2589180"/>
            <a:ext cx="2451300" cy="5493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Clr>
                <a:srgbClr val="000000"/>
              </a:buClr>
              <a:buSzPts val="1400"/>
              <a:buNone/>
              <a:defRPr sz="1600">
                <a:solidFill>
                  <a:schemeClr val="dk2"/>
                </a:solidFill>
                <a:latin typeface="Arial"/>
                <a:ea typeface="Arial"/>
                <a:cs typeface="Arial"/>
                <a:sym typeface="Arial"/>
              </a:defRPr>
            </a:lvl1pPr>
            <a:lvl2pPr lvl="1" rtl="0" algn="r">
              <a:lnSpc>
                <a:spcPct val="100000"/>
              </a:lnSpc>
              <a:spcBef>
                <a:spcPts val="0"/>
              </a:spcBef>
              <a:spcAft>
                <a:spcPts val="0"/>
              </a:spcAft>
              <a:buClr>
                <a:schemeClr val="dk2"/>
              </a:buClr>
              <a:buSzPts val="1400"/>
              <a:buNone/>
              <a:defRPr sz="1400">
                <a:solidFill>
                  <a:schemeClr val="dk2"/>
                </a:solidFill>
              </a:defRPr>
            </a:lvl2pPr>
            <a:lvl3pPr lvl="2" rtl="0" algn="r">
              <a:lnSpc>
                <a:spcPct val="100000"/>
              </a:lnSpc>
              <a:spcBef>
                <a:spcPts val="0"/>
              </a:spcBef>
              <a:spcAft>
                <a:spcPts val="0"/>
              </a:spcAft>
              <a:buClr>
                <a:schemeClr val="dk2"/>
              </a:buClr>
              <a:buSzPts val="1400"/>
              <a:buNone/>
              <a:defRPr sz="1400">
                <a:solidFill>
                  <a:schemeClr val="dk2"/>
                </a:solidFill>
              </a:defRPr>
            </a:lvl3pPr>
            <a:lvl4pPr lvl="3" rtl="0" algn="r">
              <a:lnSpc>
                <a:spcPct val="100000"/>
              </a:lnSpc>
              <a:spcBef>
                <a:spcPts val="0"/>
              </a:spcBef>
              <a:spcAft>
                <a:spcPts val="0"/>
              </a:spcAft>
              <a:buClr>
                <a:schemeClr val="dk2"/>
              </a:buClr>
              <a:buSzPts val="1400"/>
              <a:buNone/>
              <a:defRPr sz="1400">
                <a:solidFill>
                  <a:schemeClr val="dk2"/>
                </a:solidFill>
              </a:defRPr>
            </a:lvl4pPr>
            <a:lvl5pPr lvl="4" rtl="0" algn="r">
              <a:lnSpc>
                <a:spcPct val="100000"/>
              </a:lnSpc>
              <a:spcBef>
                <a:spcPts val="0"/>
              </a:spcBef>
              <a:spcAft>
                <a:spcPts val="0"/>
              </a:spcAft>
              <a:buClr>
                <a:schemeClr val="dk2"/>
              </a:buClr>
              <a:buSzPts val="1400"/>
              <a:buNone/>
              <a:defRPr sz="1400">
                <a:solidFill>
                  <a:schemeClr val="dk2"/>
                </a:solidFill>
              </a:defRPr>
            </a:lvl5pPr>
            <a:lvl6pPr lvl="5" rtl="0" algn="r">
              <a:lnSpc>
                <a:spcPct val="100000"/>
              </a:lnSpc>
              <a:spcBef>
                <a:spcPts val="0"/>
              </a:spcBef>
              <a:spcAft>
                <a:spcPts val="0"/>
              </a:spcAft>
              <a:buClr>
                <a:schemeClr val="dk2"/>
              </a:buClr>
              <a:buSzPts val="1400"/>
              <a:buNone/>
              <a:defRPr sz="1400">
                <a:solidFill>
                  <a:schemeClr val="dk2"/>
                </a:solidFill>
              </a:defRPr>
            </a:lvl6pPr>
            <a:lvl7pPr lvl="6" rtl="0" algn="r">
              <a:lnSpc>
                <a:spcPct val="100000"/>
              </a:lnSpc>
              <a:spcBef>
                <a:spcPts val="0"/>
              </a:spcBef>
              <a:spcAft>
                <a:spcPts val="0"/>
              </a:spcAft>
              <a:buClr>
                <a:schemeClr val="dk2"/>
              </a:buClr>
              <a:buSzPts val="1400"/>
              <a:buNone/>
              <a:defRPr sz="1400">
                <a:solidFill>
                  <a:schemeClr val="dk2"/>
                </a:solidFill>
              </a:defRPr>
            </a:lvl7pPr>
            <a:lvl8pPr lvl="7" rtl="0" algn="r">
              <a:lnSpc>
                <a:spcPct val="100000"/>
              </a:lnSpc>
              <a:spcBef>
                <a:spcPts val="0"/>
              </a:spcBef>
              <a:spcAft>
                <a:spcPts val="0"/>
              </a:spcAft>
              <a:buClr>
                <a:schemeClr val="dk2"/>
              </a:buClr>
              <a:buSzPts val="1400"/>
              <a:buNone/>
              <a:defRPr sz="1400">
                <a:solidFill>
                  <a:schemeClr val="dk2"/>
                </a:solidFill>
              </a:defRPr>
            </a:lvl8pPr>
            <a:lvl9pPr lvl="8" rtl="0" algn="r">
              <a:lnSpc>
                <a:spcPct val="100000"/>
              </a:lnSpc>
              <a:spcBef>
                <a:spcPts val="0"/>
              </a:spcBef>
              <a:spcAft>
                <a:spcPts val="0"/>
              </a:spcAft>
              <a:buClr>
                <a:schemeClr val="dk2"/>
              </a:buClr>
              <a:buSzPts val="1400"/>
              <a:buNone/>
              <a:defRPr sz="1400">
                <a:solidFill>
                  <a:schemeClr val="dk2"/>
                </a:solidFill>
              </a:defRPr>
            </a:lvl9pPr>
          </a:lstStyle>
          <a:p/>
        </p:txBody>
      </p:sp>
      <p:sp>
        <p:nvSpPr>
          <p:cNvPr id="3186" name="Google Shape;3186;g26dd3229cbd_0_6295"/>
          <p:cNvSpPr txBox="1"/>
          <p:nvPr>
            <p:ph idx="6" type="title"/>
          </p:nvPr>
        </p:nvSpPr>
        <p:spPr>
          <a:xfrm>
            <a:off x="4903953" y="2306644"/>
            <a:ext cx="814500" cy="5778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Clr>
                <a:schemeClr val="accent5"/>
              </a:buClr>
              <a:buSzPts val="3500"/>
              <a:buNone/>
              <a:defRPr sz="3500">
                <a:solidFill>
                  <a:schemeClr val="dk2"/>
                </a:solidFill>
              </a:defRPr>
            </a:lvl1pPr>
            <a:lvl2pPr lvl="1" rtl="0"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2pPr>
            <a:lvl3pPr lvl="2" rtl="0"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3pPr>
            <a:lvl4pPr lvl="3" rtl="0"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4pPr>
            <a:lvl5pPr lvl="4" rtl="0"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5pPr>
            <a:lvl6pPr lvl="5" rtl="0"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6pPr>
            <a:lvl7pPr lvl="6" rtl="0"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7pPr>
            <a:lvl8pPr lvl="7" rtl="0"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8pPr>
            <a:lvl9pPr lvl="8" rtl="0"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9pPr>
          </a:lstStyle>
          <a:p/>
        </p:txBody>
      </p:sp>
      <p:sp>
        <p:nvSpPr>
          <p:cNvPr id="3187" name="Google Shape;3187;g26dd3229cbd_0_6295"/>
          <p:cNvSpPr txBox="1"/>
          <p:nvPr>
            <p:ph idx="7" type="ctrTitle"/>
          </p:nvPr>
        </p:nvSpPr>
        <p:spPr>
          <a:xfrm>
            <a:off x="5908324" y="2311104"/>
            <a:ext cx="2451300" cy="3648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SzPts val="2000"/>
              <a:buNone/>
              <a:defRPr sz="2000"/>
            </a:lvl1pPr>
            <a:lvl2pPr lvl="1" rtl="0"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2pPr>
            <a:lvl3pPr lvl="2" rtl="0"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3pPr>
            <a:lvl4pPr lvl="3" rtl="0"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4pPr>
            <a:lvl5pPr lvl="4" rtl="0"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5pPr>
            <a:lvl6pPr lvl="5" rtl="0"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6pPr>
            <a:lvl7pPr lvl="6" rtl="0"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7pPr>
            <a:lvl8pPr lvl="7" rtl="0"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8pPr>
            <a:lvl9pPr lvl="8" rtl="0"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9pPr>
          </a:lstStyle>
          <a:p/>
        </p:txBody>
      </p:sp>
      <p:sp>
        <p:nvSpPr>
          <p:cNvPr id="3188" name="Google Shape;3188;g26dd3229cbd_0_6295"/>
          <p:cNvSpPr txBox="1"/>
          <p:nvPr>
            <p:ph idx="8" type="ctrTitle"/>
          </p:nvPr>
        </p:nvSpPr>
        <p:spPr>
          <a:xfrm>
            <a:off x="5908324" y="3282994"/>
            <a:ext cx="2451300" cy="3648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SzPts val="2000"/>
              <a:buNone/>
              <a:defRPr sz="2000"/>
            </a:lvl1pPr>
            <a:lvl2pPr lvl="1" rtl="0"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2pPr>
            <a:lvl3pPr lvl="2" rtl="0"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3pPr>
            <a:lvl4pPr lvl="3" rtl="0"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4pPr>
            <a:lvl5pPr lvl="4" rtl="0"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5pPr>
            <a:lvl6pPr lvl="5" rtl="0"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6pPr>
            <a:lvl7pPr lvl="6" rtl="0"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7pPr>
            <a:lvl8pPr lvl="7" rtl="0"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8pPr>
            <a:lvl9pPr lvl="8" rtl="0"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9pPr>
          </a:lstStyle>
          <a:p/>
        </p:txBody>
      </p:sp>
      <p:sp>
        <p:nvSpPr>
          <p:cNvPr id="3189" name="Google Shape;3189;g26dd3229cbd_0_6295"/>
          <p:cNvSpPr txBox="1"/>
          <p:nvPr>
            <p:ph idx="9" type="ctrTitle"/>
          </p:nvPr>
        </p:nvSpPr>
        <p:spPr>
          <a:xfrm>
            <a:off x="1912664" y="1297314"/>
            <a:ext cx="2451300" cy="3648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SzPts val="2000"/>
              <a:buNone/>
              <a:defRPr sz="2000"/>
            </a:lvl1pPr>
            <a:lvl2pPr lvl="1" rtl="0"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2pPr>
            <a:lvl3pPr lvl="2" rtl="0"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3pPr>
            <a:lvl4pPr lvl="3" rtl="0"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4pPr>
            <a:lvl5pPr lvl="4" rtl="0"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5pPr>
            <a:lvl6pPr lvl="5" rtl="0"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6pPr>
            <a:lvl7pPr lvl="6" rtl="0"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7pPr>
            <a:lvl8pPr lvl="7" rtl="0"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8pPr>
            <a:lvl9pPr lvl="8" rtl="0"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9pPr>
          </a:lstStyle>
          <a:p/>
        </p:txBody>
      </p:sp>
      <p:sp>
        <p:nvSpPr>
          <p:cNvPr id="3190" name="Google Shape;3190;g26dd3229cbd_0_6295"/>
          <p:cNvSpPr txBox="1"/>
          <p:nvPr>
            <p:ph idx="13" type="subTitle"/>
          </p:nvPr>
        </p:nvSpPr>
        <p:spPr>
          <a:xfrm>
            <a:off x="1912664" y="1573018"/>
            <a:ext cx="2451300" cy="5493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Clr>
                <a:srgbClr val="000000"/>
              </a:buClr>
              <a:buSzPts val="1400"/>
              <a:buNone/>
              <a:defRPr sz="1600">
                <a:solidFill>
                  <a:schemeClr val="dk2"/>
                </a:solidFill>
                <a:latin typeface="Arial"/>
                <a:ea typeface="Arial"/>
                <a:cs typeface="Arial"/>
                <a:sym typeface="Arial"/>
              </a:defRPr>
            </a:lvl1pPr>
            <a:lvl2pPr lvl="1" rtl="0" algn="r">
              <a:lnSpc>
                <a:spcPct val="100000"/>
              </a:lnSpc>
              <a:spcBef>
                <a:spcPts val="0"/>
              </a:spcBef>
              <a:spcAft>
                <a:spcPts val="0"/>
              </a:spcAft>
              <a:buClr>
                <a:schemeClr val="dk2"/>
              </a:buClr>
              <a:buSzPts val="1400"/>
              <a:buNone/>
              <a:defRPr sz="1400">
                <a:solidFill>
                  <a:schemeClr val="dk2"/>
                </a:solidFill>
              </a:defRPr>
            </a:lvl2pPr>
            <a:lvl3pPr lvl="2" rtl="0" algn="r">
              <a:lnSpc>
                <a:spcPct val="100000"/>
              </a:lnSpc>
              <a:spcBef>
                <a:spcPts val="0"/>
              </a:spcBef>
              <a:spcAft>
                <a:spcPts val="0"/>
              </a:spcAft>
              <a:buClr>
                <a:schemeClr val="dk2"/>
              </a:buClr>
              <a:buSzPts val="1400"/>
              <a:buNone/>
              <a:defRPr sz="1400">
                <a:solidFill>
                  <a:schemeClr val="dk2"/>
                </a:solidFill>
              </a:defRPr>
            </a:lvl3pPr>
            <a:lvl4pPr lvl="3" rtl="0" algn="r">
              <a:lnSpc>
                <a:spcPct val="100000"/>
              </a:lnSpc>
              <a:spcBef>
                <a:spcPts val="0"/>
              </a:spcBef>
              <a:spcAft>
                <a:spcPts val="0"/>
              </a:spcAft>
              <a:buClr>
                <a:schemeClr val="dk2"/>
              </a:buClr>
              <a:buSzPts val="1400"/>
              <a:buNone/>
              <a:defRPr sz="1400">
                <a:solidFill>
                  <a:schemeClr val="dk2"/>
                </a:solidFill>
              </a:defRPr>
            </a:lvl4pPr>
            <a:lvl5pPr lvl="4" rtl="0" algn="r">
              <a:lnSpc>
                <a:spcPct val="100000"/>
              </a:lnSpc>
              <a:spcBef>
                <a:spcPts val="0"/>
              </a:spcBef>
              <a:spcAft>
                <a:spcPts val="0"/>
              </a:spcAft>
              <a:buClr>
                <a:schemeClr val="dk2"/>
              </a:buClr>
              <a:buSzPts val="1400"/>
              <a:buNone/>
              <a:defRPr sz="1400">
                <a:solidFill>
                  <a:schemeClr val="dk2"/>
                </a:solidFill>
              </a:defRPr>
            </a:lvl5pPr>
            <a:lvl6pPr lvl="5" rtl="0" algn="r">
              <a:lnSpc>
                <a:spcPct val="100000"/>
              </a:lnSpc>
              <a:spcBef>
                <a:spcPts val="0"/>
              </a:spcBef>
              <a:spcAft>
                <a:spcPts val="0"/>
              </a:spcAft>
              <a:buClr>
                <a:schemeClr val="dk2"/>
              </a:buClr>
              <a:buSzPts val="1400"/>
              <a:buNone/>
              <a:defRPr sz="1400">
                <a:solidFill>
                  <a:schemeClr val="dk2"/>
                </a:solidFill>
              </a:defRPr>
            </a:lvl6pPr>
            <a:lvl7pPr lvl="6" rtl="0" algn="r">
              <a:lnSpc>
                <a:spcPct val="100000"/>
              </a:lnSpc>
              <a:spcBef>
                <a:spcPts val="0"/>
              </a:spcBef>
              <a:spcAft>
                <a:spcPts val="0"/>
              </a:spcAft>
              <a:buClr>
                <a:schemeClr val="dk2"/>
              </a:buClr>
              <a:buSzPts val="1400"/>
              <a:buNone/>
              <a:defRPr sz="1400">
                <a:solidFill>
                  <a:schemeClr val="dk2"/>
                </a:solidFill>
              </a:defRPr>
            </a:lvl7pPr>
            <a:lvl8pPr lvl="7" rtl="0" algn="r">
              <a:lnSpc>
                <a:spcPct val="100000"/>
              </a:lnSpc>
              <a:spcBef>
                <a:spcPts val="0"/>
              </a:spcBef>
              <a:spcAft>
                <a:spcPts val="0"/>
              </a:spcAft>
              <a:buClr>
                <a:schemeClr val="dk2"/>
              </a:buClr>
              <a:buSzPts val="1400"/>
              <a:buNone/>
              <a:defRPr sz="1400">
                <a:solidFill>
                  <a:schemeClr val="dk2"/>
                </a:solidFill>
              </a:defRPr>
            </a:lvl8pPr>
            <a:lvl9pPr lvl="8" rtl="0" algn="r">
              <a:lnSpc>
                <a:spcPct val="100000"/>
              </a:lnSpc>
              <a:spcBef>
                <a:spcPts val="0"/>
              </a:spcBef>
              <a:spcAft>
                <a:spcPts val="0"/>
              </a:spcAft>
              <a:buClr>
                <a:schemeClr val="dk2"/>
              </a:buClr>
              <a:buSzPts val="1400"/>
              <a:buNone/>
              <a:defRPr sz="1400">
                <a:solidFill>
                  <a:schemeClr val="dk2"/>
                </a:solidFill>
              </a:defRPr>
            </a:lvl9pPr>
          </a:lstStyle>
          <a:p/>
        </p:txBody>
      </p:sp>
      <p:sp>
        <p:nvSpPr>
          <p:cNvPr id="3191" name="Google Shape;3191;g26dd3229cbd_0_6295"/>
          <p:cNvSpPr txBox="1"/>
          <p:nvPr>
            <p:ph idx="14" type="title"/>
          </p:nvPr>
        </p:nvSpPr>
        <p:spPr>
          <a:xfrm>
            <a:off x="784376" y="1286887"/>
            <a:ext cx="814500" cy="577800"/>
          </a:xfrm>
          <a:prstGeom prst="rect">
            <a:avLst/>
          </a:prstGeom>
          <a:noFill/>
          <a:ln>
            <a:noFill/>
          </a:ln>
        </p:spPr>
        <p:txBody>
          <a:bodyPr anchorCtr="0" anchor="t" bIns="0" lIns="0" spcFirstLastPara="1" rIns="0" wrap="square" tIns="0">
            <a:noAutofit/>
          </a:bodyPr>
          <a:lstStyle>
            <a:lvl1pPr lvl="0" rtl="0" algn="ctr">
              <a:lnSpc>
                <a:spcPct val="100000"/>
              </a:lnSpc>
              <a:spcBef>
                <a:spcPts val="0"/>
              </a:spcBef>
              <a:spcAft>
                <a:spcPts val="0"/>
              </a:spcAft>
              <a:buClr>
                <a:schemeClr val="accent5"/>
              </a:buClr>
              <a:buSzPts val="3500"/>
              <a:buNone/>
              <a:defRPr sz="3500">
                <a:solidFill>
                  <a:schemeClr val="dk2"/>
                </a:solidFill>
              </a:defRPr>
            </a:lvl1pPr>
            <a:lvl2pPr lvl="1" rtl="0"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2pPr>
            <a:lvl3pPr lvl="2" rtl="0"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3pPr>
            <a:lvl4pPr lvl="3" rtl="0"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4pPr>
            <a:lvl5pPr lvl="4" rtl="0"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5pPr>
            <a:lvl6pPr lvl="5" rtl="0"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6pPr>
            <a:lvl7pPr lvl="6" rtl="0"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7pPr>
            <a:lvl8pPr lvl="7" rtl="0"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8pPr>
            <a:lvl9pPr lvl="8" rtl="0"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9pPr>
          </a:lstStyle>
          <a:p/>
        </p:txBody>
      </p:sp>
      <p:sp>
        <p:nvSpPr>
          <p:cNvPr id="3192" name="Google Shape;3192;g26dd3229cbd_0_6295"/>
          <p:cNvSpPr txBox="1"/>
          <p:nvPr>
            <p:ph idx="15" type="subTitle"/>
          </p:nvPr>
        </p:nvSpPr>
        <p:spPr>
          <a:xfrm>
            <a:off x="1912664" y="3563486"/>
            <a:ext cx="2451300" cy="5778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Clr>
                <a:srgbClr val="000000"/>
              </a:buClr>
              <a:buSzPts val="1400"/>
              <a:buNone/>
              <a:defRPr sz="1600">
                <a:solidFill>
                  <a:schemeClr val="dk2"/>
                </a:solidFill>
                <a:latin typeface="Arial"/>
                <a:ea typeface="Arial"/>
                <a:cs typeface="Arial"/>
                <a:sym typeface="Arial"/>
              </a:defRPr>
            </a:lvl1pPr>
            <a:lvl2pPr lvl="1" rtl="0" algn="r">
              <a:lnSpc>
                <a:spcPct val="100000"/>
              </a:lnSpc>
              <a:spcBef>
                <a:spcPts val="0"/>
              </a:spcBef>
              <a:spcAft>
                <a:spcPts val="0"/>
              </a:spcAft>
              <a:buClr>
                <a:schemeClr val="dk2"/>
              </a:buClr>
              <a:buSzPts val="1400"/>
              <a:buNone/>
              <a:defRPr sz="1400">
                <a:solidFill>
                  <a:schemeClr val="dk2"/>
                </a:solidFill>
              </a:defRPr>
            </a:lvl2pPr>
            <a:lvl3pPr lvl="2" rtl="0" algn="r">
              <a:lnSpc>
                <a:spcPct val="100000"/>
              </a:lnSpc>
              <a:spcBef>
                <a:spcPts val="0"/>
              </a:spcBef>
              <a:spcAft>
                <a:spcPts val="0"/>
              </a:spcAft>
              <a:buClr>
                <a:schemeClr val="dk2"/>
              </a:buClr>
              <a:buSzPts val="1400"/>
              <a:buNone/>
              <a:defRPr sz="1400">
                <a:solidFill>
                  <a:schemeClr val="dk2"/>
                </a:solidFill>
              </a:defRPr>
            </a:lvl3pPr>
            <a:lvl4pPr lvl="3" rtl="0" algn="r">
              <a:lnSpc>
                <a:spcPct val="100000"/>
              </a:lnSpc>
              <a:spcBef>
                <a:spcPts val="0"/>
              </a:spcBef>
              <a:spcAft>
                <a:spcPts val="0"/>
              </a:spcAft>
              <a:buClr>
                <a:schemeClr val="dk2"/>
              </a:buClr>
              <a:buSzPts val="1400"/>
              <a:buNone/>
              <a:defRPr sz="1400">
                <a:solidFill>
                  <a:schemeClr val="dk2"/>
                </a:solidFill>
              </a:defRPr>
            </a:lvl4pPr>
            <a:lvl5pPr lvl="4" rtl="0" algn="r">
              <a:lnSpc>
                <a:spcPct val="100000"/>
              </a:lnSpc>
              <a:spcBef>
                <a:spcPts val="0"/>
              </a:spcBef>
              <a:spcAft>
                <a:spcPts val="0"/>
              </a:spcAft>
              <a:buClr>
                <a:schemeClr val="dk2"/>
              </a:buClr>
              <a:buSzPts val="1400"/>
              <a:buNone/>
              <a:defRPr sz="1400">
                <a:solidFill>
                  <a:schemeClr val="dk2"/>
                </a:solidFill>
              </a:defRPr>
            </a:lvl5pPr>
            <a:lvl6pPr lvl="5" rtl="0" algn="r">
              <a:lnSpc>
                <a:spcPct val="100000"/>
              </a:lnSpc>
              <a:spcBef>
                <a:spcPts val="0"/>
              </a:spcBef>
              <a:spcAft>
                <a:spcPts val="0"/>
              </a:spcAft>
              <a:buClr>
                <a:schemeClr val="dk2"/>
              </a:buClr>
              <a:buSzPts val="1400"/>
              <a:buNone/>
              <a:defRPr sz="1400">
                <a:solidFill>
                  <a:schemeClr val="dk2"/>
                </a:solidFill>
              </a:defRPr>
            </a:lvl6pPr>
            <a:lvl7pPr lvl="6" rtl="0" algn="r">
              <a:lnSpc>
                <a:spcPct val="100000"/>
              </a:lnSpc>
              <a:spcBef>
                <a:spcPts val="0"/>
              </a:spcBef>
              <a:spcAft>
                <a:spcPts val="0"/>
              </a:spcAft>
              <a:buClr>
                <a:schemeClr val="dk2"/>
              </a:buClr>
              <a:buSzPts val="1400"/>
              <a:buNone/>
              <a:defRPr sz="1400">
                <a:solidFill>
                  <a:schemeClr val="dk2"/>
                </a:solidFill>
              </a:defRPr>
            </a:lvl7pPr>
            <a:lvl8pPr lvl="7" rtl="0" algn="r">
              <a:lnSpc>
                <a:spcPct val="100000"/>
              </a:lnSpc>
              <a:spcBef>
                <a:spcPts val="0"/>
              </a:spcBef>
              <a:spcAft>
                <a:spcPts val="0"/>
              </a:spcAft>
              <a:buClr>
                <a:schemeClr val="dk2"/>
              </a:buClr>
              <a:buSzPts val="1400"/>
              <a:buNone/>
              <a:defRPr sz="1400">
                <a:solidFill>
                  <a:schemeClr val="dk2"/>
                </a:solidFill>
              </a:defRPr>
            </a:lvl8pPr>
            <a:lvl9pPr lvl="8" rtl="0" algn="r">
              <a:lnSpc>
                <a:spcPct val="100000"/>
              </a:lnSpc>
              <a:spcBef>
                <a:spcPts val="0"/>
              </a:spcBef>
              <a:spcAft>
                <a:spcPts val="0"/>
              </a:spcAft>
              <a:buClr>
                <a:schemeClr val="dk2"/>
              </a:buClr>
              <a:buSzPts val="1400"/>
              <a:buNone/>
              <a:defRPr sz="1400">
                <a:solidFill>
                  <a:schemeClr val="dk2"/>
                </a:solidFill>
              </a:defRPr>
            </a:lvl9pPr>
          </a:lstStyle>
          <a:p/>
        </p:txBody>
      </p:sp>
      <p:sp>
        <p:nvSpPr>
          <p:cNvPr id="3193" name="Google Shape;3193;g26dd3229cbd_0_6295"/>
          <p:cNvSpPr txBox="1"/>
          <p:nvPr>
            <p:ph idx="16" type="title"/>
          </p:nvPr>
        </p:nvSpPr>
        <p:spPr>
          <a:xfrm>
            <a:off x="784376" y="3284192"/>
            <a:ext cx="814500" cy="577800"/>
          </a:xfrm>
          <a:prstGeom prst="rect">
            <a:avLst/>
          </a:prstGeom>
          <a:noFill/>
          <a:ln>
            <a:noFill/>
          </a:ln>
        </p:spPr>
        <p:txBody>
          <a:bodyPr anchorCtr="0" anchor="t" bIns="0" lIns="0" spcFirstLastPara="1" rIns="0" wrap="square" tIns="0">
            <a:noAutofit/>
          </a:bodyPr>
          <a:lstStyle>
            <a:lvl1pPr lvl="0" rtl="0" algn="ctr">
              <a:lnSpc>
                <a:spcPct val="100000"/>
              </a:lnSpc>
              <a:spcBef>
                <a:spcPts val="0"/>
              </a:spcBef>
              <a:spcAft>
                <a:spcPts val="0"/>
              </a:spcAft>
              <a:buClr>
                <a:schemeClr val="accent5"/>
              </a:buClr>
              <a:buSzPts val="3500"/>
              <a:buNone/>
              <a:defRPr sz="3500">
                <a:solidFill>
                  <a:schemeClr val="dk2"/>
                </a:solidFill>
              </a:defRPr>
            </a:lvl1pPr>
            <a:lvl2pPr lvl="1" rtl="0"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2pPr>
            <a:lvl3pPr lvl="2" rtl="0"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3pPr>
            <a:lvl4pPr lvl="3" rtl="0"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4pPr>
            <a:lvl5pPr lvl="4" rtl="0"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5pPr>
            <a:lvl6pPr lvl="5" rtl="0"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6pPr>
            <a:lvl7pPr lvl="6" rtl="0"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7pPr>
            <a:lvl8pPr lvl="7" rtl="0"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8pPr>
            <a:lvl9pPr lvl="8" rtl="0"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9pPr>
          </a:lstStyle>
          <a:p/>
        </p:txBody>
      </p:sp>
      <p:sp>
        <p:nvSpPr>
          <p:cNvPr id="3194" name="Google Shape;3194;g26dd3229cbd_0_6295"/>
          <p:cNvSpPr txBox="1"/>
          <p:nvPr>
            <p:ph idx="17" type="subTitle"/>
          </p:nvPr>
        </p:nvSpPr>
        <p:spPr>
          <a:xfrm>
            <a:off x="1912664" y="2596068"/>
            <a:ext cx="2451300" cy="5493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Clr>
                <a:srgbClr val="000000"/>
              </a:buClr>
              <a:buSzPts val="1400"/>
              <a:buNone/>
              <a:defRPr sz="1600">
                <a:solidFill>
                  <a:schemeClr val="dk2"/>
                </a:solidFill>
                <a:latin typeface="Arial"/>
                <a:ea typeface="Arial"/>
                <a:cs typeface="Arial"/>
                <a:sym typeface="Arial"/>
              </a:defRPr>
            </a:lvl1pPr>
            <a:lvl2pPr lvl="1" rtl="0" algn="r">
              <a:lnSpc>
                <a:spcPct val="100000"/>
              </a:lnSpc>
              <a:spcBef>
                <a:spcPts val="0"/>
              </a:spcBef>
              <a:spcAft>
                <a:spcPts val="0"/>
              </a:spcAft>
              <a:buClr>
                <a:schemeClr val="dk2"/>
              </a:buClr>
              <a:buSzPts val="1400"/>
              <a:buNone/>
              <a:defRPr sz="1400">
                <a:solidFill>
                  <a:schemeClr val="dk2"/>
                </a:solidFill>
              </a:defRPr>
            </a:lvl2pPr>
            <a:lvl3pPr lvl="2" rtl="0" algn="r">
              <a:lnSpc>
                <a:spcPct val="100000"/>
              </a:lnSpc>
              <a:spcBef>
                <a:spcPts val="0"/>
              </a:spcBef>
              <a:spcAft>
                <a:spcPts val="0"/>
              </a:spcAft>
              <a:buClr>
                <a:schemeClr val="dk2"/>
              </a:buClr>
              <a:buSzPts val="1400"/>
              <a:buNone/>
              <a:defRPr sz="1400">
                <a:solidFill>
                  <a:schemeClr val="dk2"/>
                </a:solidFill>
              </a:defRPr>
            </a:lvl3pPr>
            <a:lvl4pPr lvl="3" rtl="0" algn="r">
              <a:lnSpc>
                <a:spcPct val="100000"/>
              </a:lnSpc>
              <a:spcBef>
                <a:spcPts val="0"/>
              </a:spcBef>
              <a:spcAft>
                <a:spcPts val="0"/>
              </a:spcAft>
              <a:buClr>
                <a:schemeClr val="dk2"/>
              </a:buClr>
              <a:buSzPts val="1400"/>
              <a:buNone/>
              <a:defRPr sz="1400">
                <a:solidFill>
                  <a:schemeClr val="dk2"/>
                </a:solidFill>
              </a:defRPr>
            </a:lvl4pPr>
            <a:lvl5pPr lvl="4" rtl="0" algn="r">
              <a:lnSpc>
                <a:spcPct val="100000"/>
              </a:lnSpc>
              <a:spcBef>
                <a:spcPts val="0"/>
              </a:spcBef>
              <a:spcAft>
                <a:spcPts val="0"/>
              </a:spcAft>
              <a:buClr>
                <a:schemeClr val="dk2"/>
              </a:buClr>
              <a:buSzPts val="1400"/>
              <a:buNone/>
              <a:defRPr sz="1400">
                <a:solidFill>
                  <a:schemeClr val="dk2"/>
                </a:solidFill>
              </a:defRPr>
            </a:lvl5pPr>
            <a:lvl6pPr lvl="5" rtl="0" algn="r">
              <a:lnSpc>
                <a:spcPct val="100000"/>
              </a:lnSpc>
              <a:spcBef>
                <a:spcPts val="0"/>
              </a:spcBef>
              <a:spcAft>
                <a:spcPts val="0"/>
              </a:spcAft>
              <a:buClr>
                <a:schemeClr val="dk2"/>
              </a:buClr>
              <a:buSzPts val="1400"/>
              <a:buNone/>
              <a:defRPr sz="1400">
                <a:solidFill>
                  <a:schemeClr val="dk2"/>
                </a:solidFill>
              </a:defRPr>
            </a:lvl6pPr>
            <a:lvl7pPr lvl="6" rtl="0" algn="r">
              <a:lnSpc>
                <a:spcPct val="100000"/>
              </a:lnSpc>
              <a:spcBef>
                <a:spcPts val="0"/>
              </a:spcBef>
              <a:spcAft>
                <a:spcPts val="0"/>
              </a:spcAft>
              <a:buClr>
                <a:schemeClr val="dk2"/>
              </a:buClr>
              <a:buSzPts val="1400"/>
              <a:buNone/>
              <a:defRPr sz="1400">
                <a:solidFill>
                  <a:schemeClr val="dk2"/>
                </a:solidFill>
              </a:defRPr>
            </a:lvl7pPr>
            <a:lvl8pPr lvl="7" rtl="0" algn="r">
              <a:lnSpc>
                <a:spcPct val="100000"/>
              </a:lnSpc>
              <a:spcBef>
                <a:spcPts val="0"/>
              </a:spcBef>
              <a:spcAft>
                <a:spcPts val="0"/>
              </a:spcAft>
              <a:buClr>
                <a:schemeClr val="dk2"/>
              </a:buClr>
              <a:buSzPts val="1400"/>
              <a:buNone/>
              <a:defRPr sz="1400">
                <a:solidFill>
                  <a:schemeClr val="dk2"/>
                </a:solidFill>
              </a:defRPr>
            </a:lvl8pPr>
            <a:lvl9pPr lvl="8" rtl="0" algn="r">
              <a:lnSpc>
                <a:spcPct val="100000"/>
              </a:lnSpc>
              <a:spcBef>
                <a:spcPts val="0"/>
              </a:spcBef>
              <a:spcAft>
                <a:spcPts val="0"/>
              </a:spcAft>
              <a:buClr>
                <a:schemeClr val="dk2"/>
              </a:buClr>
              <a:buSzPts val="1400"/>
              <a:buNone/>
              <a:defRPr sz="1400">
                <a:solidFill>
                  <a:schemeClr val="dk2"/>
                </a:solidFill>
              </a:defRPr>
            </a:lvl9pPr>
          </a:lstStyle>
          <a:p/>
        </p:txBody>
      </p:sp>
      <p:sp>
        <p:nvSpPr>
          <p:cNvPr id="3195" name="Google Shape;3195;g26dd3229cbd_0_6295"/>
          <p:cNvSpPr txBox="1"/>
          <p:nvPr>
            <p:ph idx="18" type="title"/>
          </p:nvPr>
        </p:nvSpPr>
        <p:spPr>
          <a:xfrm>
            <a:off x="784376" y="2313531"/>
            <a:ext cx="814500" cy="577800"/>
          </a:xfrm>
          <a:prstGeom prst="rect">
            <a:avLst/>
          </a:prstGeom>
          <a:noFill/>
          <a:ln>
            <a:noFill/>
          </a:ln>
        </p:spPr>
        <p:txBody>
          <a:bodyPr anchorCtr="0" anchor="t" bIns="0" lIns="0" spcFirstLastPara="1" rIns="0" wrap="square" tIns="0">
            <a:noAutofit/>
          </a:bodyPr>
          <a:lstStyle>
            <a:lvl1pPr lvl="0" rtl="0" algn="ctr">
              <a:lnSpc>
                <a:spcPct val="100000"/>
              </a:lnSpc>
              <a:spcBef>
                <a:spcPts val="0"/>
              </a:spcBef>
              <a:spcAft>
                <a:spcPts val="0"/>
              </a:spcAft>
              <a:buClr>
                <a:schemeClr val="accent5"/>
              </a:buClr>
              <a:buSzPts val="3500"/>
              <a:buNone/>
              <a:defRPr sz="3500">
                <a:solidFill>
                  <a:schemeClr val="dk2"/>
                </a:solidFill>
              </a:defRPr>
            </a:lvl1pPr>
            <a:lvl2pPr lvl="1" rtl="0"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2pPr>
            <a:lvl3pPr lvl="2" rtl="0"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3pPr>
            <a:lvl4pPr lvl="3" rtl="0"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4pPr>
            <a:lvl5pPr lvl="4" rtl="0"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5pPr>
            <a:lvl6pPr lvl="5" rtl="0"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6pPr>
            <a:lvl7pPr lvl="6" rtl="0"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7pPr>
            <a:lvl8pPr lvl="7" rtl="0"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8pPr>
            <a:lvl9pPr lvl="8" rtl="0"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9pPr>
          </a:lstStyle>
          <a:p/>
        </p:txBody>
      </p:sp>
      <p:sp>
        <p:nvSpPr>
          <p:cNvPr id="3196" name="Google Shape;3196;g26dd3229cbd_0_6295"/>
          <p:cNvSpPr txBox="1"/>
          <p:nvPr>
            <p:ph idx="19" type="ctrTitle"/>
          </p:nvPr>
        </p:nvSpPr>
        <p:spPr>
          <a:xfrm>
            <a:off x="1912664" y="2304052"/>
            <a:ext cx="2451300" cy="3648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SzPts val="2000"/>
              <a:buNone/>
              <a:defRPr sz="2000"/>
            </a:lvl1pPr>
            <a:lvl2pPr lvl="1" rtl="0"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2pPr>
            <a:lvl3pPr lvl="2" rtl="0"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3pPr>
            <a:lvl4pPr lvl="3" rtl="0"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4pPr>
            <a:lvl5pPr lvl="4" rtl="0"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5pPr>
            <a:lvl6pPr lvl="5" rtl="0"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6pPr>
            <a:lvl7pPr lvl="6" rtl="0"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7pPr>
            <a:lvl8pPr lvl="7" rtl="0"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8pPr>
            <a:lvl9pPr lvl="8" rtl="0"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9pPr>
          </a:lstStyle>
          <a:p/>
        </p:txBody>
      </p:sp>
      <p:sp>
        <p:nvSpPr>
          <p:cNvPr id="3197" name="Google Shape;3197;g26dd3229cbd_0_6295"/>
          <p:cNvSpPr txBox="1"/>
          <p:nvPr>
            <p:ph idx="20" type="ctrTitle"/>
          </p:nvPr>
        </p:nvSpPr>
        <p:spPr>
          <a:xfrm>
            <a:off x="1912664" y="3289882"/>
            <a:ext cx="2451300" cy="3648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SzPts val="2000"/>
              <a:buNone/>
              <a:defRPr sz="2000"/>
            </a:lvl1pPr>
            <a:lvl2pPr lvl="1" rtl="0"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2pPr>
            <a:lvl3pPr lvl="2" rtl="0"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3pPr>
            <a:lvl4pPr lvl="3" rtl="0"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4pPr>
            <a:lvl5pPr lvl="4" rtl="0"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5pPr>
            <a:lvl6pPr lvl="5" rtl="0"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6pPr>
            <a:lvl7pPr lvl="6" rtl="0"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7pPr>
            <a:lvl8pPr lvl="7" rtl="0"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8pPr>
            <a:lvl9pPr lvl="8" rtl="0"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9pPr>
          </a:lstStyle>
          <a:p/>
        </p:txBody>
      </p:sp>
      <p:sp>
        <p:nvSpPr>
          <p:cNvPr id="3198" name="Google Shape;3198;g26dd3229cbd_0_6295"/>
          <p:cNvSpPr txBox="1"/>
          <p:nvPr>
            <p:ph idx="21" type="title"/>
          </p:nvPr>
        </p:nvSpPr>
        <p:spPr>
          <a:xfrm>
            <a:off x="720000" y="540000"/>
            <a:ext cx="7704000" cy="360000"/>
          </a:xfrm>
          <a:prstGeom prst="rect">
            <a:avLst/>
          </a:prstGeom>
          <a:noFill/>
          <a:ln>
            <a:noFill/>
          </a:ln>
        </p:spPr>
        <p:txBody>
          <a:bodyPr anchorCtr="0" anchor="t" bIns="0" lIns="0" spcFirstLastPara="1" rIns="0" wrap="square" tIns="0">
            <a:noAutofit/>
          </a:bodyPr>
          <a:lstStyle>
            <a:lvl1pPr lvl="0" rtl="0" algn="ctr">
              <a:lnSpc>
                <a:spcPct val="100000"/>
              </a:lnSpc>
              <a:spcBef>
                <a:spcPts val="0"/>
              </a:spcBef>
              <a:spcAft>
                <a:spcPts val="0"/>
              </a:spcAft>
              <a:buSzPts val="3000"/>
              <a:buNone/>
              <a:defRPr sz="3000"/>
            </a:lvl1pPr>
            <a:lvl2pPr lvl="1" rtl="0" algn="ctr">
              <a:lnSpc>
                <a:spcPct val="100000"/>
              </a:lnSpc>
              <a:spcBef>
                <a:spcPts val="0"/>
              </a:spcBef>
              <a:spcAft>
                <a:spcPts val="0"/>
              </a:spcAft>
              <a:buSzPts val="3000"/>
              <a:buNone/>
              <a:defRPr sz="3000"/>
            </a:lvl2pPr>
            <a:lvl3pPr lvl="2" rtl="0" algn="ctr">
              <a:lnSpc>
                <a:spcPct val="100000"/>
              </a:lnSpc>
              <a:spcBef>
                <a:spcPts val="0"/>
              </a:spcBef>
              <a:spcAft>
                <a:spcPts val="0"/>
              </a:spcAft>
              <a:buSzPts val="3000"/>
              <a:buNone/>
              <a:defRPr sz="3000"/>
            </a:lvl3pPr>
            <a:lvl4pPr lvl="3" rtl="0" algn="ctr">
              <a:lnSpc>
                <a:spcPct val="100000"/>
              </a:lnSpc>
              <a:spcBef>
                <a:spcPts val="0"/>
              </a:spcBef>
              <a:spcAft>
                <a:spcPts val="0"/>
              </a:spcAft>
              <a:buSzPts val="3000"/>
              <a:buNone/>
              <a:defRPr sz="3000"/>
            </a:lvl4pPr>
            <a:lvl5pPr lvl="4" rtl="0" algn="ctr">
              <a:lnSpc>
                <a:spcPct val="100000"/>
              </a:lnSpc>
              <a:spcBef>
                <a:spcPts val="0"/>
              </a:spcBef>
              <a:spcAft>
                <a:spcPts val="0"/>
              </a:spcAft>
              <a:buSzPts val="3000"/>
              <a:buNone/>
              <a:defRPr sz="3000"/>
            </a:lvl5pPr>
            <a:lvl6pPr lvl="5" rtl="0" algn="ctr">
              <a:lnSpc>
                <a:spcPct val="100000"/>
              </a:lnSpc>
              <a:spcBef>
                <a:spcPts val="0"/>
              </a:spcBef>
              <a:spcAft>
                <a:spcPts val="0"/>
              </a:spcAft>
              <a:buSzPts val="3000"/>
              <a:buNone/>
              <a:defRPr sz="3000"/>
            </a:lvl6pPr>
            <a:lvl7pPr lvl="6" rtl="0" algn="ctr">
              <a:lnSpc>
                <a:spcPct val="100000"/>
              </a:lnSpc>
              <a:spcBef>
                <a:spcPts val="0"/>
              </a:spcBef>
              <a:spcAft>
                <a:spcPts val="0"/>
              </a:spcAft>
              <a:buSzPts val="3000"/>
              <a:buNone/>
              <a:defRPr sz="3000"/>
            </a:lvl7pPr>
            <a:lvl8pPr lvl="7" rtl="0" algn="ctr">
              <a:lnSpc>
                <a:spcPct val="100000"/>
              </a:lnSpc>
              <a:spcBef>
                <a:spcPts val="0"/>
              </a:spcBef>
              <a:spcAft>
                <a:spcPts val="0"/>
              </a:spcAft>
              <a:buSzPts val="3000"/>
              <a:buNone/>
              <a:defRPr sz="3000"/>
            </a:lvl8pPr>
            <a:lvl9pPr lvl="8" rtl="0" algn="ctr">
              <a:lnSpc>
                <a:spcPct val="100000"/>
              </a:lnSpc>
              <a:spcBef>
                <a:spcPts val="0"/>
              </a:spcBef>
              <a:spcAft>
                <a:spcPts val="0"/>
              </a:spcAft>
              <a:buSzPts val="3000"/>
              <a:buNone/>
              <a:defRPr sz="3000"/>
            </a:lvl9pPr>
          </a:lstStyle>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199" name="Shape 3199"/>
        <p:cNvGrpSpPr/>
        <p:nvPr/>
      </p:nvGrpSpPr>
      <p:grpSpPr>
        <a:xfrm>
          <a:off x="0" y="0"/>
          <a:ext cx="0" cy="0"/>
          <a:chOff x="0" y="0"/>
          <a:chExt cx="0" cy="0"/>
        </a:xfrm>
      </p:grpSpPr>
      <p:grpSp>
        <p:nvGrpSpPr>
          <p:cNvPr id="3200" name="Google Shape;3200;g26dd3229cbd_0_6338"/>
          <p:cNvGrpSpPr/>
          <p:nvPr/>
        </p:nvGrpSpPr>
        <p:grpSpPr>
          <a:xfrm>
            <a:off x="-1700" y="329"/>
            <a:ext cx="9147400" cy="5142843"/>
            <a:chOff x="238125" y="854700"/>
            <a:chExt cx="7142500" cy="4015650"/>
          </a:xfrm>
        </p:grpSpPr>
        <p:sp>
          <p:nvSpPr>
            <p:cNvPr id="3201" name="Google Shape;3201;g26dd3229cbd_0_6338"/>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02" name="Google Shape;3202;g26dd3229cbd_0_6338"/>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03" name="Google Shape;3203;g26dd3229cbd_0_6338"/>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04" name="Google Shape;3204;g26dd3229cbd_0_6338"/>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05" name="Google Shape;3205;g26dd3229cbd_0_6338"/>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06" name="Google Shape;3206;g26dd3229cbd_0_6338"/>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07" name="Google Shape;3207;g26dd3229cbd_0_6338"/>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08" name="Google Shape;3208;g26dd3229cbd_0_6338"/>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09" name="Google Shape;3209;g26dd3229cbd_0_6338"/>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10" name="Google Shape;3210;g26dd3229cbd_0_6338"/>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11" name="Google Shape;3211;g26dd3229cbd_0_6338"/>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12" name="Google Shape;3212;g26dd3229cbd_0_6338"/>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13" name="Google Shape;3213;g26dd3229cbd_0_6338"/>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14" name="Google Shape;3214;g26dd3229cbd_0_6338"/>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15" name="Google Shape;3215;g26dd3229cbd_0_6338"/>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16" name="Google Shape;3216;g26dd3229cbd_0_6338"/>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17" name="Google Shape;3217;g26dd3229cbd_0_6338"/>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18" name="Google Shape;3218;g26dd3229cbd_0_6338"/>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rgbClr val="6D9EEB"/>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19" name="Google Shape;3219;g26dd3229cbd_0_6338"/>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rgbClr val="6D9EEB"/>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220" name="Google Shape;3220;g26dd3229cbd_0_6338"/>
          <p:cNvSpPr txBox="1"/>
          <p:nvPr>
            <p:ph type="title"/>
          </p:nvPr>
        </p:nvSpPr>
        <p:spPr>
          <a:xfrm>
            <a:off x="1061575" y="1472687"/>
            <a:ext cx="2808000" cy="755700"/>
          </a:xfrm>
          <a:prstGeom prst="rect">
            <a:avLst/>
          </a:prstGeom>
          <a:noFill/>
          <a:ln>
            <a:noFill/>
          </a:ln>
        </p:spPr>
        <p:txBody>
          <a:bodyPr anchorCtr="0" anchor="t" bIns="0" lIns="0" spcFirstLastPara="1" rIns="0" wrap="square" tIns="0">
            <a:noAutofit/>
          </a:bodyPr>
          <a:lstStyle>
            <a:lvl1pPr lvl="0" rtl="0" algn="ctr">
              <a:lnSpc>
                <a:spcPct val="100000"/>
              </a:lnSpc>
              <a:spcBef>
                <a:spcPts val="0"/>
              </a:spcBef>
              <a:spcAft>
                <a:spcPts val="0"/>
              </a:spcAft>
              <a:buSzPts val="2400"/>
              <a:buNone/>
              <a:defRPr sz="6000"/>
            </a:lvl1pPr>
            <a:lvl2pPr lvl="1" rtl="0" algn="l">
              <a:lnSpc>
                <a:spcPct val="100000"/>
              </a:lnSpc>
              <a:spcBef>
                <a:spcPts val="0"/>
              </a:spcBef>
              <a:spcAft>
                <a:spcPts val="0"/>
              </a:spcAft>
              <a:buSzPts val="2400"/>
              <a:buNone/>
              <a:defRPr sz="2400"/>
            </a:lvl2pPr>
            <a:lvl3pPr lvl="2" rtl="0" algn="l">
              <a:lnSpc>
                <a:spcPct val="100000"/>
              </a:lnSpc>
              <a:spcBef>
                <a:spcPts val="0"/>
              </a:spcBef>
              <a:spcAft>
                <a:spcPts val="0"/>
              </a:spcAft>
              <a:buSzPts val="2400"/>
              <a:buNone/>
              <a:defRPr sz="2400"/>
            </a:lvl3pPr>
            <a:lvl4pPr lvl="3" rtl="0" algn="l">
              <a:lnSpc>
                <a:spcPct val="100000"/>
              </a:lnSpc>
              <a:spcBef>
                <a:spcPts val="0"/>
              </a:spcBef>
              <a:spcAft>
                <a:spcPts val="0"/>
              </a:spcAft>
              <a:buSzPts val="2400"/>
              <a:buNone/>
              <a:defRPr sz="2400"/>
            </a:lvl4pPr>
            <a:lvl5pPr lvl="4" rtl="0" algn="l">
              <a:lnSpc>
                <a:spcPct val="100000"/>
              </a:lnSpc>
              <a:spcBef>
                <a:spcPts val="0"/>
              </a:spcBef>
              <a:spcAft>
                <a:spcPts val="0"/>
              </a:spcAft>
              <a:buSzPts val="2400"/>
              <a:buNone/>
              <a:defRPr sz="2400"/>
            </a:lvl5pPr>
            <a:lvl6pPr lvl="5" rtl="0" algn="l">
              <a:lnSpc>
                <a:spcPct val="100000"/>
              </a:lnSpc>
              <a:spcBef>
                <a:spcPts val="0"/>
              </a:spcBef>
              <a:spcAft>
                <a:spcPts val="0"/>
              </a:spcAft>
              <a:buSzPts val="2400"/>
              <a:buNone/>
              <a:defRPr sz="2400"/>
            </a:lvl6pPr>
            <a:lvl7pPr lvl="6" rtl="0" algn="l">
              <a:lnSpc>
                <a:spcPct val="100000"/>
              </a:lnSpc>
              <a:spcBef>
                <a:spcPts val="0"/>
              </a:spcBef>
              <a:spcAft>
                <a:spcPts val="0"/>
              </a:spcAft>
              <a:buSzPts val="2400"/>
              <a:buNone/>
              <a:defRPr sz="2400"/>
            </a:lvl7pPr>
            <a:lvl8pPr lvl="7" rtl="0" algn="l">
              <a:lnSpc>
                <a:spcPct val="100000"/>
              </a:lnSpc>
              <a:spcBef>
                <a:spcPts val="0"/>
              </a:spcBef>
              <a:spcAft>
                <a:spcPts val="0"/>
              </a:spcAft>
              <a:buSzPts val="2400"/>
              <a:buNone/>
              <a:defRPr sz="2400"/>
            </a:lvl8pPr>
            <a:lvl9pPr lvl="8" rtl="0" algn="l">
              <a:lnSpc>
                <a:spcPct val="100000"/>
              </a:lnSpc>
              <a:spcBef>
                <a:spcPts val="0"/>
              </a:spcBef>
              <a:spcAft>
                <a:spcPts val="0"/>
              </a:spcAft>
              <a:buSzPts val="2400"/>
              <a:buNone/>
              <a:defRPr sz="2400"/>
            </a:lvl9pPr>
          </a:lstStyle>
          <a:p/>
        </p:txBody>
      </p:sp>
      <p:sp>
        <p:nvSpPr>
          <p:cNvPr id="3221" name="Google Shape;3221;g26dd3229cbd_0_6338"/>
          <p:cNvSpPr txBox="1"/>
          <p:nvPr>
            <p:ph idx="1" type="body"/>
          </p:nvPr>
        </p:nvSpPr>
        <p:spPr>
          <a:xfrm>
            <a:off x="1061575" y="2468991"/>
            <a:ext cx="2808000" cy="1153500"/>
          </a:xfrm>
          <a:prstGeom prst="rect">
            <a:avLst/>
          </a:prstGeom>
          <a:noFill/>
          <a:ln>
            <a:noFill/>
          </a:ln>
        </p:spPr>
        <p:txBody>
          <a:bodyPr anchorCtr="0" anchor="t" bIns="91425" lIns="91425" spcFirstLastPara="1" rIns="91425" wrap="square" tIns="91425">
            <a:noAutofit/>
          </a:bodyPr>
          <a:lstStyle>
            <a:lvl1pPr indent="-304800" lvl="0" marL="457200" rtl="0" algn="ctr">
              <a:lnSpc>
                <a:spcPct val="115000"/>
              </a:lnSpc>
              <a:spcBef>
                <a:spcPts val="0"/>
              </a:spcBef>
              <a:spcAft>
                <a:spcPts val="0"/>
              </a:spcAft>
              <a:buSzPts val="1200"/>
              <a:buChar char="●"/>
              <a:defRPr sz="1600"/>
            </a:lvl1pPr>
            <a:lvl2pPr indent="-304800" lvl="1" marL="914400" rtl="0" algn="l">
              <a:lnSpc>
                <a:spcPct val="115000"/>
              </a:lnSpc>
              <a:spcBef>
                <a:spcPts val="1600"/>
              </a:spcBef>
              <a:spcAft>
                <a:spcPts val="0"/>
              </a:spcAft>
              <a:buSzPts val="1200"/>
              <a:buChar char="○"/>
              <a:defRPr sz="1200"/>
            </a:lvl2pPr>
            <a:lvl3pPr indent="-304800" lvl="2" marL="1371600" rtl="0" algn="l">
              <a:lnSpc>
                <a:spcPct val="115000"/>
              </a:lnSpc>
              <a:spcBef>
                <a:spcPts val="1600"/>
              </a:spcBef>
              <a:spcAft>
                <a:spcPts val="0"/>
              </a:spcAft>
              <a:buSzPts val="1200"/>
              <a:buChar char="■"/>
              <a:defRPr sz="1200"/>
            </a:lvl3pPr>
            <a:lvl4pPr indent="-304800" lvl="3" marL="1828800" rtl="0" algn="l">
              <a:lnSpc>
                <a:spcPct val="115000"/>
              </a:lnSpc>
              <a:spcBef>
                <a:spcPts val="1600"/>
              </a:spcBef>
              <a:spcAft>
                <a:spcPts val="0"/>
              </a:spcAft>
              <a:buSzPts val="1200"/>
              <a:buChar char="●"/>
              <a:defRPr sz="1200"/>
            </a:lvl4pPr>
            <a:lvl5pPr indent="-304800" lvl="4" marL="2286000" rtl="0" algn="l">
              <a:lnSpc>
                <a:spcPct val="115000"/>
              </a:lnSpc>
              <a:spcBef>
                <a:spcPts val="1600"/>
              </a:spcBef>
              <a:spcAft>
                <a:spcPts val="0"/>
              </a:spcAft>
              <a:buSzPts val="1200"/>
              <a:buChar char="○"/>
              <a:defRPr sz="1200"/>
            </a:lvl5pPr>
            <a:lvl6pPr indent="-304800" lvl="5" marL="2743200" rtl="0" algn="l">
              <a:lnSpc>
                <a:spcPct val="115000"/>
              </a:lnSpc>
              <a:spcBef>
                <a:spcPts val="1600"/>
              </a:spcBef>
              <a:spcAft>
                <a:spcPts val="0"/>
              </a:spcAft>
              <a:buSzPts val="1200"/>
              <a:buChar char="■"/>
              <a:defRPr sz="1200"/>
            </a:lvl6pPr>
            <a:lvl7pPr indent="-304800" lvl="6" marL="3200400" rtl="0" algn="l">
              <a:lnSpc>
                <a:spcPct val="115000"/>
              </a:lnSpc>
              <a:spcBef>
                <a:spcPts val="1600"/>
              </a:spcBef>
              <a:spcAft>
                <a:spcPts val="0"/>
              </a:spcAft>
              <a:buSzPts val="1200"/>
              <a:buChar char="●"/>
              <a:defRPr sz="1200"/>
            </a:lvl7pPr>
            <a:lvl8pPr indent="-304800" lvl="7" marL="3657600" rtl="0" algn="l">
              <a:lnSpc>
                <a:spcPct val="115000"/>
              </a:lnSpc>
              <a:spcBef>
                <a:spcPts val="1600"/>
              </a:spcBef>
              <a:spcAft>
                <a:spcPts val="0"/>
              </a:spcAft>
              <a:buSzPts val="1200"/>
              <a:buChar char="○"/>
              <a:defRPr sz="1200"/>
            </a:lvl8pPr>
            <a:lvl9pPr indent="-304800" lvl="8" marL="4114800" rtl="0" algn="l">
              <a:lnSpc>
                <a:spcPct val="115000"/>
              </a:lnSpc>
              <a:spcBef>
                <a:spcPts val="1600"/>
              </a:spcBef>
              <a:spcAft>
                <a:spcPts val="1600"/>
              </a:spcAft>
              <a:buSzPts val="1200"/>
              <a:buChar char="■"/>
              <a:defRPr sz="1200"/>
            </a:lvl9pPr>
          </a:lstStyle>
          <a:p/>
        </p:txBody>
      </p:sp>
      <p:cxnSp>
        <p:nvCxnSpPr>
          <p:cNvPr id="3222" name="Google Shape;3222;g26dd3229cbd_0_6338"/>
          <p:cNvCxnSpPr/>
          <p:nvPr/>
        </p:nvCxnSpPr>
        <p:spPr>
          <a:xfrm>
            <a:off x="-62550" y="540000"/>
            <a:ext cx="9269100" cy="0"/>
          </a:xfrm>
          <a:prstGeom prst="straightConnector1">
            <a:avLst/>
          </a:prstGeom>
          <a:noFill/>
          <a:ln cap="flat" cmpd="sng" w="9525">
            <a:solidFill>
              <a:srgbClr val="6D9EEB"/>
            </a:solidFill>
            <a:prstDash val="solid"/>
            <a:round/>
            <a:headEnd len="sm" w="sm" type="none"/>
            <a:tailEnd len="sm" w="sm" type="none"/>
          </a:ln>
        </p:spPr>
      </p:cxnSp>
      <p:sp>
        <p:nvSpPr>
          <p:cNvPr id="3223" name="Google Shape;3223;g26dd3229cbd_0_6338"/>
          <p:cNvSpPr/>
          <p:nvPr/>
        </p:nvSpPr>
        <p:spPr>
          <a:xfrm>
            <a:off x="-14550" y="5010825"/>
            <a:ext cx="9160200" cy="156300"/>
          </a:xfrm>
          <a:prstGeom prst="rect">
            <a:avLst/>
          </a:pr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_3">
    <p:spTree>
      <p:nvGrpSpPr>
        <p:cNvPr id="3224" name="Shape 3224"/>
        <p:cNvGrpSpPr/>
        <p:nvPr/>
      </p:nvGrpSpPr>
      <p:grpSpPr>
        <a:xfrm>
          <a:off x="0" y="0"/>
          <a:ext cx="0" cy="0"/>
          <a:chOff x="0" y="0"/>
          <a:chExt cx="0" cy="0"/>
        </a:xfrm>
      </p:grpSpPr>
      <p:grpSp>
        <p:nvGrpSpPr>
          <p:cNvPr id="3225" name="Google Shape;3225;g26dd3229cbd_0_6363"/>
          <p:cNvGrpSpPr/>
          <p:nvPr/>
        </p:nvGrpSpPr>
        <p:grpSpPr>
          <a:xfrm flipH="1">
            <a:off x="-1700" y="329"/>
            <a:ext cx="9147400" cy="5142843"/>
            <a:chOff x="238125" y="854700"/>
            <a:chExt cx="7142500" cy="4015650"/>
          </a:xfrm>
        </p:grpSpPr>
        <p:sp>
          <p:nvSpPr>
            <p:cNvPr id="3226" name="Google Shape;3226;g26dd3229cbd_0_6363"/>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27" name="Google Shape;3227;g26dd3229cbd_0_6363"/>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28" name="Google Shape;3228;g26dd3229cbd_0_6363"/>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29" name="Google Shape;3229;g26dd3229cbd_0_6363"/>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30" name="Google Shape;3230;g26dd3229cbd_0_6363"/>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31" name="Google Shape;3231;g26dd3229cbd_0_6363"/>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32" name="Google Shape;3232;g26dd3229cbd_0_6363"/>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33" name="Google Shape;3233;g26dd3229cbd_0_6363"/>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34" name="Google Shape;3234;g26dd3229cbd_0_6363"/>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35" name="Google Shape;3235;g26dd3229cbd_0_6363"/>
            <p:cNvSpPr/>
            <p:nvPr/>
          </p:nvSpPr>
          <p:spPr>
            <a:xfrm>
              <a:off x="561875" y="10727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36" name="Google Shape;3236;g26dd3229cbd_0_6363"/>
            <p:cNvSpPr/>
            <p:nvPr/>
          </p:nvSpPr>
          <p:spPr>
            <a:xfrm>
              <a:off x="561875" y="12703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37" name="Google Shape;3237;g26dd3229cbd_0_6363"/>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38" name="Google Shape;3238;g26dd3229cbd_0_6363"/>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39" name="Google Shape;3239;g26dd3229cbd_0_6363"/>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40" name="Google Shape;3240;g26dd3229cbd_0_6363"/>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41" name="Google Shape;3241;g26dd3229cbd_0_6363"/>
            <p:cNvSpPr/>
            <p:nvPr/>
          </p:nvSpPr>
          <p:spPr>
            <a:xfrm>
              <a:off x="561875" y="47219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42" name="Google Shape;3242;g26dd3229cbd_0_6363"/>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43" name="Google Shape;3243;g26dd3229cbd_0_6363"/>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44" name="Google Shape;3244;g26dd3229cbd_0_6363"/>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45" name="Google Shape;3245;g26dd3229cbd_0_6363"/>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46" name="Google Shape;3246;g26dd3229cbd_0_6363"/>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47" name="Google Shape;3247;g26dd3229cbd_0_6363"/>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248" name="Google Shape;3248;g26dd3229cbd_0_6363"/>
          <p:cNvSpPr txBox="1"/>
          <p:nvPr>
            <p:ph type="title"/>
          </p:nvPr>
        </p:nvSpPr>
        <p:spPr>
          <a:xfrm>
            <a:off x="3168000" y="1478819"/>
            <a:ext cx="2808000" cy="755700"/>
          </a:xfrm>
          <a:prstGeom prst="rect">
            <a:avLst/>
          </a:prstGeom>
          <a:noFill/>
          <a:ln>
            <a:noFill/>
          </a:ln>
        </p:spPr>
        <p:txBody>
          <a:bodyPr anchorCtr="0" anchor="t" bIns="0" lIns="0" spcFirstLastPara="1" rIns="0" wrap="square" tIns="0">
            <a:noAutofit/>
          </a:bodyPr>
          <a:lstStyle>
            <a:lvl1pPr lvl="0" rtl="0" algn="ctr">
              <a:lnSpc>
                <a:spcPct val="100000"/>
              </a:lnSpc>
              <a:spcBef>
                <a:spcPts val="0"/>
              </a:spcBef>
              <a:spcAft>
                <a:spcPts val="0"/>
              </a:spcAft>
              <a:buSzPts val="2400"/>
              <a:buNone/>
              <a:defRPr sz="6000"/>
            </a:lvl1pPr>
            <a:lvl2pPr lvl="1" rtl="0" algn="l">
              <a:lnSpc>
                <a:spcPct val="100000"/>
              </a:lnSpc>
              <a:spcBef>
                <a:spcPts val="0"/>
              </a:spcBef>
              <a:spcAft>
                <a:spcPts val="0"/>
              </a:spcAft>
              <a:buSzPts val="2400"/>
              <a:buNone/>
              <a:defRPr sz="2400"/>
            </a:lvl2pPr>
            <a:lvl3pPr lvl="2" rtl="0" algn="l">
              <a:lnSpc>
                <a:spcPct val="100000"/>
              </a:lnSpc>
              <a:spcBef>
                <a:spcPts val="0"/>
              </a:spcBef>
              <a:spcAft>
                <a:spcPts val="0"/>
              </a:spcAft>
              <a:buSzPts val="2400"/>
              <a:buNone/>
              <a:defRPr sz="2400"/>
            </a:lvl3pPr>
            <a:lvl4pPr lvl="3" rtl="0" algn="l">
              <a:lnSpc>
                <a:spcPct val="100000"/>
              </a:lnSpc>
              <a:spcBef>
                <a:spcPts val="0"/>
              </a:spcBef>
              <a:spcAft>
                <a:spcPts val="0"/>
              </a:spcAft>
              <a:buSzPts val="2400"/>
              <a:buNone/>
              <a:defRPr sz="2400"/>
            </a:lvl4pPr>
            <a:lvl5pPr lvl="4" rtl="0" algn="l">
              <a:lnSpc>
                <a:spcPct val="100000"/>
              </a:lnSpc>
              <a:spcBef>
                <a:spcPts val="0"/>
              </a:spcBef>
              <a:spcAft>
                <a:spcPts val="0"/>
              </a:spcAft>
              <a:buSzPts val="2400"/>
              <a:buNone/>
              <a:defRPr sz="2400"/>
            </a:lvl5pPr>
            <a:lvl6pPr lvl="5" rtl="0" algn="l">
              <a:lnSpc>
                <a:spcPct val="100000"/>
              </a:lnSpc>
              <a:spcBef>
                <a:spcPts val="0"/>
              </a:spcBef>
              <a:spcAft>
                <a:spcPts val="0"/>
              </a:spcAft>
              <a:buSzPts val="2400"/>
              <a:buNone/>
              <a:defRPr sz="2400"/>
            </a:lvl6pPr>
            <a:lvl7pPr lvl="6" rtl="0" algn="l">
              <a:lnSpc>
                <a:spcPct val="100000"/>
              </a:lnSpc>
              <a:spcBef>
                <a:spcPts val="0"/>
              </a:spcBef>
              <a:spcAft>
                <a:spcPts val="0"/>
              </a:spcAft>
              <a:buSzPts val="2400"/>
              <a:buNone/>
              <a:defRPr sz="2400"/>
            </a:lvl7pPr>
            <a:lvl8pPr lvl="7" rtl="0" algn="l">
              <a:lnSpc>
                <a:spcPct val="100000"/>
              </a:lnSpc>
              <a:spcBef>
                <a:spcPts val="0"/>
              </a:spcBef>
              <a:spcAft>
                <a:spcPts val="0"/>
              </a:spcAft>
              <a:buSzPts val="2400"/>
              <a:buNone/>
              <a:defRPr sz="2400"/>
            </a:lvl8pPr>
            <a:lvl9pPr lvl="8" rtl="0" algn="l">
              <a:lnSpc>
                <a:spcPct val="100000"/>
              </a:lnSpc>
              <a:spcBef>
                <a:spcPts val="0"/>
              </a:spcBef>
              <a:spcAft>
                <a:spcPts val="0"/>
              </a:spcAft>
              <a:buSzPts val="2400"/>
              <a:buNone/>
              <a:defRPr sz="2400"/>
            </a:lvl9pPr>
          </a:lstStyle>
          <a:p/>
        </p:txBody>
      </p:sp>
      <p:sp>
        <p:nvSpPr>
          <p:cNvPr id="3249" name="Google Shape;3249;g26dd3229cbd_0_6363"/>
          <p:cNvSpPr txBox="1"/>
          <p:nvPr>
            <p:ph idx="1" type="body"/>
          </p:nvPr>
        </p:nvSpPr>
        <p:spPr>
          <a:xfrm>
            <a:off x="3168000" y="2469364"/>
            <a:ext cx="2808000" cy="1153500"/>
          </a:xfrm>
          <a:prstGeom prst="rect">
            <a:avLst/>
          </a:prstGeom>
          <a:noFill/>
          <a:ln>
            <a:noFill/>
          </a:ln>
        </p:spPr>
        <p:txBody>
          <a:bodyPr anchorCtr="0" anchor="t" bIns="91425" lIns="91425" spcFirstLastPara="1" rIns="91425" wrap="square" tIns="91425">
            <a:noAutofit/>
          </a:bodyPr>
          <a:lstStyle>
            <a:lvl1pPr indent="-304800" lvl="0" marL="457200" rtl="0" algn="ctr">
              <a:lnSpc>
                <a:spcPct val="115000"/>
              </a:lnSpc>
              <a:spcBef>
                <a:spcPts val="0"/>
              </a:spcBef>
              <a:spcAft>
                <a:spcPts val="0"/>
              </a:spcAft>
              <a:buSzPts val="1200"/>
              <a:buChar char="●"/>
              <a:defRPr sz="1600"/>
            </a:lvl1pPr>
            <a:lvl2pPr indent="-304800" lvl="1" marL="914400" rtl="0" algn="l">
              <a:lnSpc>
                <a:spcPct val="115000"/>
              </a:lnSpc>
              <a:spcBef>
                <a:spcPts val="1600"/>
              </a:spcBef>
              <a:spcAft>
                <a:spcPts val="0"/>
              </a:spcAft>
              <a:buSzPts val="1200"/>
              <a:buChar char="○"/>
              <a:defRPr sz="1200"/>
            </a:lvl2pPr>
            <a:lvl3pPr indent="-304800" lvl="2" marL="1371600" rtl="0" algn="l">
              <a:lnSpc>
                <a:spcPct val="115000"/>
              </a:lnSpc>
              <a:spcBef>
                <a:spcPts val="1600"/>
              </a:spcBef>
              <a:spcAft>
                <a:spcPts val="0"/>
              </a:spcAft>
              <a:buSzPts val="1200"/>
              <a:buChar char="■"/>
              <a:defRPr sz="1200"/>
            </a:lvl3pPr>
            <a:lvl4pPr indent="-304800" lvl="3" marL="1828800" rtl="0" algn="l">
              <a:lnSpc>
                <a:spcPct val="115000"/>
              </a:lnSpc>
              <a:spcBef>
                <a:spcPts val="1600"/>
              </a:spcBef>
              <a:spcAft>
                <a:spcPts val="0"/>
              </a:spcAft>
              <a:buSzPts val="1200"/>
              <a:buChar char="●"/>
              <a:defRPr sz="1200"/>
            </a:lvl4pPr>
            <a:lvl5pPr indent="-304800" lvl="4" marL="2286000" rtl="0" algn="l">
              <a:lnSpc>
                <a:spcPct val="115000"/>
              </a:lnSpc>
              <a:spcBef>
                <a:spcPts val="1600"/>
              </a:spcBef>
              <a:spcAft>
                <a:spcPts val="0"/>
              </a:spcAft>
              <a:buSzPts val="1200"/>
              <a:buChar char="○"/>
              <a:defRPr sz="1200"/>
            </a:lvl5pPr>
            <a:lvl6pPr indent="-304800" lvl="5" marL="2743200" rtl="0" algn="l">
              <a:lnSpc>
                <a:spcPct val="115000"/>
              </a:lnSpc>
              <a:spcBef>
                <a:spcPts val="1600"/>
              </a:spcBef>
              <a:spcAft>
                <a:spcPts val="0"/>
              </a:spcAft>
              <a:buSzPts val="1200"/>
              <a:buChar char="■"/>
              <a:defRPr sz="1200"/>
            </a:lvl6pPr>
            <a:lvl7pPr indent="-304800" lvl="6" marL="3200400" rtl="0" algn="l">
              <a:lnSpc>
                <a:spcPct val="115000"/>
              </a:lnSpc>
              <a:spcBef>
                <a:spcPts val="1600"/>
              </a:spcBef>
              <a:spcAft>
                <a:spcPts val="0"/>
              </a:spcAft>
              <a:buSzPts val="1200"/>
              <a:buChar char="●"/>
              <a:defRPr sz="1200"/>
            </a:lvl7pPr>
            <a:lvl8pPr indent="-304800" lvl="7" marL="3657600" rtl="0" algn="l">
              <a:lnSpc>
                <a:spcPct val="115000"/>
              </a:lnSpc>
              <a:spcBef>
                <a:spcPts val="1600"/>
              </a:spcBef>
              <a:spcAft>
                <a:spcPts val="0"/>
              </a:spcAft>
              <a:buSzPts val="1200"/>
              <a:buChar char="○"/>
              <a:defRPr sz="1200"/>
            </a:lvl8pPr>
            <a:lvl9pPr indent="-304800" lvl="8" marL="4114800" rtl="0" algn="l">
              <a:lnSpc>
                <a:spcPct val="115000"/>
              </a:lnSpc>
              <a:spcBef>
                <a:spcPts val="1600"/>
              </a:spcBef>
              <a:spcAft>
                <a:spcPts val="1600"/>
              </a:spcAft>
              <a:buSzPts val="1200"/>
              <a:buChar char="■"/>
              <a:defRPr sz="1200"/>
            </a:lvl9pPr>
          </a:lstStyle>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CUSTOM_4">
    <p:spTree>
      <p:nvGrpSpPr>
        <p:cNvPr id="3250" name="Shape 3250"/>
        <p:cNvGrpSpPr/>
        <p:nvPr/>
      </p:nvGrpSpPr>
      <p:grpSpPr>
        <a:xfrm>
          <a:off x="0" y="0"/>
          <a:ext cx="0" cy="0"/>
          <a:chOff x="0" y="0"/>
          <a:chExt cx="0" cy="0"/>
        </a:xfrm>
      </p:grpSpPr>
      <p:grpSp>
        <p:nvGrpSpPr>
          <p:cNvPr id="3251" name="Google Shape;3251;g26dd3229cbd_0_6389"/>
          <p:cNvGrpSpPr/>
          <p:nvPr/>
        </p:nvGrpSpPr>
        <p:grpSpPr>
          <a:xfrm>
            <a:off x="-1700" y="329"/>
            <a:ext cx="9147400" cy="5142843"/>
            <a:chOff x="238125" y="854700"/>
            <a:chExt cx="7142500" cy="4015650"/>
          </a:xfrm>
        </p:grpSpPr>
        <p:sp>
          <p:nvSpPr>
            <p:cNvPr id="3252" name="Google Shape;3252;g26dd3229cbd_0_6389"/>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53" name="Google Shape;3253;g26dd3229cbd_0_6389"/>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54" name="Google Shape;3254;g26dd3229cbd_0_6389"/>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55" name="Google Shape;3255;g26dd3229cbd_0_6389"/>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56" name="Google Shape;3256;g26dd3229cbd_0_6389"/>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57" name="Google Shape;3257;g26dd3229cbd_0_6389"/>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58" name="Google Shape;3258;g26dd3229cbd_0_6389"/>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59" name="Google Shape;3259;g26dd3229cbd_0_6389"/>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60" name="Google Shape;3260;g26dd3229cbd_0_6389"/>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61" name="Google Shape;3261;g26dd3229cbd_0_6389"/>
            <p:cNvSpPr/>
            <p:nvPr/>
          </p:nvSpPr>
          <p:spPr>
            <a:xfrm>
              <a:off x="561875" y="10727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62" name="Google Shape;3262;g26dd3229cbd_0_6389"/>
            <p:cNvSpPr/>
            <p:nvPr/>
          </p:nvSpPr>
          <p:spPr>
            <a:xfrm>
              <a:off x="561875" y="12703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63" name="Google Shape;3263;g26dd3229cbd_0_6389"/>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64" name="Google Shape;3264;g26dd3229cbd_0_6389"/>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65" name="Google Shape;3265;g26dd3229cbd_0_6389"/>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66" name="Google Shape;3266;g26dd3229cbd_0_6389"/>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67" name="Google Shape;3267;g26dd3229cbd_0_6389"/>
            <p:cNvSpPr/>
            <p:nvPr/>
          </p:nvSpPr>
          <p:spPr>
            <a:xfrm>
              <a:off x="561875" y="47219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68" name="Google Shape;3268;g26dd3229cbd_0_6389"/>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69" name="Google Shape;3269;g26dd3229cbd_0_6389"/>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70" name="Google Shape;3270;g26dd3229cbd_0_6389"/>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71" name="Google Shape;3271;g26dd3229cbd_0_6389"/>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72" name="Google Shape;3272;g26dd3229cbd_0_6389"/>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73" name="Google Shape;3273;g26dd3229cbd_0_6389"/>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274" name="Google Shape;3274;g26dd3229cbd_0_6389"/>
          <p:cNvSpPr txBox="1"/>
          <p:nvPr>
            <p:ph idx="1" type="subTitle"/>
          </p:nvPr>
        </p:nvSpPr>
        <p:spPr>
          <a:xfrm>
            <a:off x="3983700" y="1758177"/>
            <a:ext cx="4440300" cy="972300"/>
          </a:xfrm>
          <a:prstGeom prst="rect">
            <a:avLst/>
          </a:prstGeom>
          <a:noFill/>
          <a:ln>
            <a:noFill/>
          </a:ln>
        </p:spPr>
        <p:txBody>
          <a:bodyPr anchorCtr="0" anchor="t" bIns="91425" lIns="91425" spcFirstLastPara="1" rIns="91425" wrap="square" tIns="91425">
            <a:noAutofit/>
          </a:bodyPr>
          <a:lstStyle>
            <a:lvl1pPr lvl="0" rtl="0" algn="r">
              <a:lnSpc>
                <a:spcPct val="100000"/>
              </a:lnSpc>
              <a:spcBef>
                <a:spcPts val="0"/>
              </a:spcBef>
              <a:spcAft>
                <a:spcPts val="0"/>
              </a:spcAft>
              <a:buSzPts val="2800"/>
              <a:buNone/>
              <a:defRPr sz="1600">
                <a:solidFill>
                  <a:schemeClr val="dk2"/>
                </a:solidFill>
                <a:latin typeface="Arial"/>
                <a:ea typeface="Arial"/>
                <a:cs typeface="Arial"/>
                <a:sym typeface="Arial"/>
              </a:defRPr>
            </a:lvl1pPr>
            <a:lvl2pPr lvl="1" rtl="0" algn="ctr">
              <a:lnSpc>
                <a:spcPct val="100000"/>
              </a:lnSpc>
              <a:spcBef>
                <a:spcPts val="0"/>
              </a:spcBef>
              <a:spcAft>
                <a:spcPts val="0"/>
              </a:spcAft>
              <a:buClr>
                <a:schemeClr val="dk2"/>
              </a:buClr>
              <a:buSzPts val="2800"/>
              <a:buNone/>
              <a:defRPr sz="2800">
                <a:solidFill>
                  <a:schemeClr val="dk2"/>
                </a:solidFill>
              </a:defRPr>
            </a:lvl2pPr>
            <a:lvl3pPr lvl="2" rtl="0" algn="ctr">
              <a:lnSpc>
                <a:spcPct val="100000"/>
              </a:lnSpc>
              <a:spcBef>
                <a:spcPts val="0"/>
              </a:spcBef>
              <a:spcAft>
                <a:spcPts val="0"/>
              </a:spcAft>
              <a:buClr>
                <a:schemeClr val="dk2"/>
              </a:buClr>
              <a:buSzPts val="2800"/>
              <a:buNone/>
              <a:defRPr sz="2800">
                <a:solidFill>
                  <a:schemeClr val="dk2"/>
                </a:solidFill>
              </a:defRPr>
            </a:lvl3pPr>
            <a:lvl4pPr lvl="3" rtl="0" algn="ctr">
              <a:lnSpc>
                <a:spcPct val="100000"/>
              </a:lnSpc>
              <a:spcBef>
                <a:spcPts val="0"/>
              </a:spcBef>
              <a:spcAft>
                <a:spcPts val="0"/>
              </a:spcAft>
              <a:buClr>
                <a:schemeClr val="dk2"/>
              </a:buClr>
              <a:buSzPts val="2800"/>
              <a:buNone/>
              <a:defRPr sz="2800">
                <a:solidFill>
                  <a:schemeClr val="dk2"/>
                </a:solidFill>
              </a:defRPr>
            </a:lvl4pPr>
            <a:lvl5pPr lvl="4" rtl="0" algn="ctr">
              <a:lnSpc>
                <a:spcPct val="100000"/>
              </a:lnSpc>
              <a:spcBef>
                <a:spcPts val="0"/>
              </a:spcBef>
              <a:spcAft>
                <a:spcPts val="0"/>
              </a:spcAft>
              <a:buClr>
                <a:schemeClr val="dk2"/>
              </a:buClr>
              <a:buSzPts val="2800"/>
              <a:buNone/>
              <a:defRPr sz="2800">
                <a:solidFill>
                  <a:schemeClr val="dk2"/>
                </a:solidFill>
              </a:defRPr>
            </a:lvl5pPr>
            <a:lvl6pPr lvl="5" rtl="0" algn="ctr">
              <a:lnSpc>
                <a:spcPct val="100000"/>
              </a:lnSpc>
              <a:spcBef>
                <a:spcPts val="0"/>
              </a:spcBef>
              <a:spcAft>
                <a:spcPts val="0"/>
              </a:spcAft>
              <a:buClr>
                <a:schemeClr val="dk2"/>
              </a:buClr>
              <a:buSzPts val="2800"/>
              <a:buNone/>
              <a:defRPr sz="2800">
                <a:solidFill>
                  <a:schemeClr val="dk2"/>
                </a:solidFill>
              </a:defRPr>
            </a:lvl6pPr>
            <a:lvl7pPr lvl="6" rtl="0" algn="ctr">
              <a:lnSpc>
                <a:spcPct val="100000"/>
              </a:lnSpc>
              <a:spcBef>
                <a:spcPts val="0"/>
              </a:spcBef>
              <a:spcAft>
                <a:spcPts val="0"/>
              </a:spcAft>
              <a:buClr>
                <a:schemeClr val="dk2"/>
              </a:buClr>
              <a:buSzPts val="2800"/>
              <a:buNone/>
              <a:defRPr sz="2800">
                <a:solidFill>
                  <a:schemeClr val="dk2"/>
                </a:solidFill>
              </a:defRPr>
            </a:lvl7pPr>
            <a:lvl8pPr lvl="7" rtl="0" algn="ctr">
              <a:lnSpc>
                <a:spcPct val="100000"/>
              </a:lnSpc>
              <a:spcBef>
                <a:spcPts val="0"/>
              </a:spcBef>
              <a:spcAft>
                <a:spcPts val="0"/>
              </a:spcAft>
              <a:buClr>
                <a:schemeClr val="dk2"/>
              </a:buClr>
              <a:buSzPts val="2800"/>
              <a:buNone/>
              <a:defRPr sz="2800">
                <a:solidFill>
                  <a:schemeClr val="dk2"/>
                </a:solidFill>
              </a:defRPr>
            </a:lvl8pPr>
            <a:lvl9pPr lvl="8" rtl="0" algn="ctr">
              <a:lnSpc>
                <a:spcPct val="100000"/>
              </a:lnSpc>
              <a:spcBef>
                <a:spcPts val="0"/>
              </a:spcBef>
              <a:spcAft>
                <a:spcPts val="0"/>
              </a:spcAft>
              <a:buClr>
                <a:schemeClr val="dk2"/>
              </a:buClr>
              <a:buSzPts val="2800"/>
              <a:buNone/>
              <a:defRPr sz="2800">
                <a:solidFill>
                  <a:schemeClr val="dk2"/>
                </a:solidFill>
              </a:defRPr>
            </a:lvl9pPr>
          </a:lstStyle>
          <a:p/>
        </p:txBody>
      </p:sp>
      <p:sp>
        <p:nvSpPr>
          <p:cNvPr id="3275" name="Google Shape;3275;g26dd3229cbd_0_6389"/>
          <p:cNvSpPr txBox="1"/>
          <p:nvPr>
            <p:ph type="ctrTitle"/>
          </p:nvPr>
        </p:nvSpPr>
        <p:spPr>
          <a:xfrm>
            <a:off x="5875800" y="2837502"/>
            <a:ext cx="2548200" cy="461700"/>
          </a:xfrm>
          <a:prstGeom prst="rect">
            <a:avLst/>
          </a:prstGeom>
          <a:noFill/>
          <a:ln>
            <a:noFill/>
          </a:ln>
        </p:spPr>
        <p:txBody>
          <a:bodyPr anchorCtr="0" anchor="t" bIns="0" lIns="0" spcFirstLastPara="1" rIns="0" wrap="square" tIns="0">
            <a:noAutofit/>
          </a:bodyPr>
          <a:lstStyle>
            <a:lvl1pPr lvl="0" rtl="0" algn="r">
              <a:lnSpc>
                <a:spcPct val="100000"/>
              </a:lnSpc>
              <a:spcBef>
                <a:spcPts val="0"/>
              </a:spcBef>
              <a:spcAft>
                <a:spcPts val="0"/>
              </a:spcAft>
              <a:buSzPts val="5200"/>
              <a:buNone/>
              <a:defRPr sz="1600"/>
            </a:lvl1pPr>
            <a:lvl2pPr lvl="1" rtl="0" algn="ctr">
              <a:lnSpc>
                <a:spcPct val="100000"/>
              </a:lnSpc>
              <a:spcBef>
                <a:spcPts val="0"/>
              </a:spcBef>
              <a:spcAft>
                <a:spcPts val="0"/>
              </a:spcAft>
              <a:buSzPts val="5200"/>
              <a:buNone/>
              <a:defRPr sz="5200"/>
            </a:lvl2pPr>
            <a:lvl3pPr lvl="2" rtl="0" algn="ctr">
              <a:lnSpc>
                <a:spcPct val="100000"/>
              </a:lnSpc>
              <a:spcBef>
                <a:spcPts val="0"/>
              </a:spcBef>
              <a:spcAft>
                <a:spcPts val="0"/>
              </a:spcAft>
              <a:buSzPts val="5200"/>
              <a:buNone/>
              <a:defRPr sz="5200"/>
            </a:lvl3pPr>
            <a:lvl4pPr lvl="3" rtl="0" algn="ctr">
              <a:lnSpc>
                <a:spcPct val="100000"/>
              </a:lnSpc>
              <a:spcBef>
                <a:spcPts val="0"/>
              </a:spcBef>
              <a:spcAft>
                <a:spcPts val="0"/>
              </a:spcAft>
              <a:buSzPts val="5200"/>
              <a:buNone/>
              <a:defRPr sz="5200"/>
            </a:lvl4pPr>
            <a:lvl5pPr lvl="4" rtl="0" algn="ctr">
              <a:lnSpc>
                <a:spcPct val="100000"/>
              </a:lnSpc>
              <a:spcBef>
                <a:spcPts val="0"/>
              </a:spcBef>
              <a:spcAft>
                <a:spcPts val="0"/>
              </a:spcAft>
              <a:buSzPts val="5200"/>
              <a:buNone/>
              <a:defRPr sz="5200"/>
            </a:lvl5pPr>
            <a:lvl6pPr lvl="5" rtl="0" algn="ctr">
              <a:lnSpc>
                <a:spcPct val="100000"/>
              </a:lnSpc>
              <a:spcBef>
                <a:spcPts val="0"/>
              </a:spcBef>
              <a:spcAft>
                <a:spcPts val="0"/>
              </a:spcAft>
              <a:buSzPts val="5200"/>
              <a:buNone/>
              <a:defRPr sz="5200"/>
            </a:lvl6pPr>
            <a:lvl7pPr lvl="6" rtl="0" algn="ctr">
              <a:lnSpc>
                <a:spcPct val="100000"/>
              </a:lnSpc>
              <a:spcBef>
                <a:spcPts val="0"/>
              </a:spcBef>
              <a:spcAft>
                <a:spcPts val="0"/>
              </a:spcAft>
              <a:buSzPts val="5200"/>
              <a:buNone/>
              <a:defRPr sz="5200"/>
            </a:lvl7pPr>
            <a:lvl8pPr lvl="7" rtl="0" algn="ctr">
              <a:lnSpc>
                <a:spcPct val="100000"/>
              </a:lnSpc>
              <a:spcBef>
                <a:spcPts val="0"/>
              </a:spcBef>
              <a:spcAft>
                <a:spcPts val="0"/>
              </a:spcAft>
              <a:buSzPts val="5200"/>
              <a:buNone/>
              <a:defRPr sz="5200"/>
            </a:lvl8pPr>
            <a:lvl9pPr lvl="8" rtl="0" algn="ctr">
              <a:lnSpc>
                <a:spcPct val="100000"/>
              </a:lnSpc>
              <a:spcBef>
                <a:spcPts val="0"/>
              </a:spcBef>
              <a:spcAft>
                <a:spcPts val="0"/>
              </a:spcAft>
              <a:buSzPts val="5200"/>
              <a:buNone/>
              <a:defRPr sz="5200"/>
            </a:lvl9pPr>
          </a:lstStyle>
          <a:p/>
        </p:txBody>
      </p:sp>
      <p:grpSp>
        <p:nvGrpSpPr>
          <p:cNvPr id="3276" name="Google Shape;3276;g26dd3229cbd_0_6389"/>
          <p:cNvGrpSpPr/>
          <p:nvPr/>
        </p:nvGrpSpPr>
        <p:grpSpPr>
          <a:xfrm>
            <a:off x="7673764" y="-287514"/>
            <a:ext cx="788762" cy="861588"/>
            <a:chOff x="7673764" y="-287514"/>
            <a:chExt cx="788762" cy="861588"/>
          </a:xfrm>
        </p:grpSpPr>
        <p:grpSp>
          <p:nvGrpSpPr>
            <p:cNvPr id="3277" name="Google Shape;3277;g26dd3229cbd_0_6389"/>
            <p:cNvGrpSpPr/>
            <p:nvPr/>
          </p:nvGrpSpPr>
          <p:grpSpPr>
            <a:xfrm rot="350572">
              <a:off x="7712292" y="-253348"/>
              <a:ext cx="711705" cy="793257"/>
              <a:chOff x="6554696" y="509501"/>
              <a:chExt cx="711709" cy="793261"/>
            </a:xfrm>
          </p:grpSpPr>
          <p:sp>
            <p:nvSpPr>
              <p:cNvPr id="3278" name="Google Shape;3278;g26dd3229cbd_0_6389"/>
              <p:cNvSpPr/>
              <p:nvPr/>
            </p:nvSpPr>
            <p:spPr>
              <a:xfrm>
                <a:off x="6560695" y="516700"/>
                <a:ext cx="696978" cy="779230"/>
              </a:xfrm>
              <a:custGeom>
                <a:rect b="b" l="l" r="r" t="t"/>
                <a:pathLst>
                  <a:path extrusionOk="0" h="23381" w="20913">
                    <a:moveTo>
                      <a:pt x="4201" y="1"/>
                    </a:moveTo>
                    <a:cubicBezTo>
                      <a:pt x="1903" y="1"/>
                      <a:pt x="28" y="1866"/>
                      <a:pt x="28" y="4165"/>
                    </a:cubicBezTo>
                    <a:lnTo>
                      <a:pt x="1" y="17073"/>
                    </a:lnTo>
                    <a:cubicBezTo>
                      <a:pt x="1" y="18903"/>
                      <a:pt x="1190" y="20516"/>
                      <a:pt x="2930" y="21057"/>
                    </a:cubicBezTo>
                    <a:lnTo>
                      <a:pt x="9736" y="23193"/>
                    </a:lnTo>
                    <a:cubicBezTo>
                      <a:pt x="10143" y="23318"/>
                      <a:pt x="10563" y="23381"/>
                      <a:pt x="10982" y="23381"/>
                    </a:cubicBezTo>
                    <a:cubicBezTo>
                      <a:pt x="11444" y="23381"/>
                      <a:pt x="11906" y="23304"/>
                      <a:pt x="12350" y="23148"/>
                    </a:cubicBezTo>
                    <a:lnTo>
                      <a:pt x="18092" y="21147"/>
                    </a:lnTo>
                    <a:cubicBezTo>
                      <a:pt x="19759" y="20570"/>
                      <a:pt x="20886" y="18993"/>
                      <a:pt x="20886" y="17217"/>
                    </a:cubicBezTo>
                    <a:lnTo>
                      <a:pt x="20913" y="4201"/>
                    </a:lnTo>
                    <a:cubicBezTo>
                      <a:pt x="20913" y="1903"/>
                      <a:pt x="19047" y="28"/>
                      <a:pt x="16748" y="28"/>
                    </a:cubicBezTo>
                    <a:lnTo>
                      <a:pt x="4201"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79" name="Google Shape;3279;g26dd3229cbd_0_6389"/>
              <p:cNvSpPr/>
              <p:nvPr/>
            </p:nvSpPr>
            <p:spPr>
              <a:xfrm>
                <a:off x="6554696" y="509501"/>
                <a:ext cx="711709" cy="793261"/>
              </a:xfrm>
              <a:custGeom>
                <a:rect b="b" l="l" r="r" t="t"/>
                <a:pathLst>
                  <a:path extrusionOk="0" h="23802" w="21355">
                    <a:moveTo>
                      <a:pt x="5138" y="442"/>
                    </a:moveTo>
                    <a:lnTo>
                      <a:pt x="7572" y="451"/>
                    </a:lnTo>
                    <a:lnTo>
                      <a:pt x="12440" y="469"/>
                    </a:lnTo>
                    <a:lnTo>
                      <a:pt x="14873" y="469"/>
                    </a:lnTo>
                    <a:lnTo>
                      <a:pt x="16090" y="478"/>
                    </a:lnTo>
                    <a:cubicBezTo>
                      <a:pt x="16249" y="478"/>
                      <a:pt x="16412" y="477"/>
                      <a:pt x="16574" y="477"/>
                    </a:cubicBezTo>
                    <a:cubicBezTo>
                      <a:pt x="16817" y="477"/>
                      <a:pt x="17058" y="480"/>
                      <a:pt x="17280" y="496"/>
                    </a:cubicBezTo>
                    <a:cubicBezTo>
                      <a:pt x="17659" y="541"/>
                      <a:pt x="18037" y="622"/>
                      <a:pt x="18389" y="766"/>
                    </a:cubicBezTo>
                    <a:cubicBezTo>
                      <a:pt x="18740" y="920"/>
                      <a:pt x="19083" y="1109"/>
                      <a:pt x="19380" y="1352"/>
                    </a:cubicBezTo>
                    <a:cubicBezTo>
                      <a:pt x="19669" y="1596"/>
                      <a:pt x="19939" y="1866"/>
                      <a:pt x="20155" y="2191"/>
                    </a:cubicBezTo>
                    <a:cubicBezTo>
                      <a:pt x="20363" y="2506"/>
                      <a:pt x="20534" y="2849"/>
                      <a:pt x="20651" y="3209"/>
                    </a:cubicBezTo>
                    <a:cubicBezTo>
                      <a:pt x="20759" y="3579"/>
                      <a:pt x="20832" y="3948"/>
                      <a:pt x="20832" y="4336"/>
                    </a:cubicBezTo>
                    <a:cubicBezTo>
                      <a:pt x="20841" y="4733"/>
                      <a:pt x="20832" y="5147"/>
                      <a:pt x="20832" y="5544"/>
                    </a:cubicBezTo>
                    <a:lnTo>
                      <a:pt x="20841" y="7978"/>
                    </a:lnTo>
                    <a:lnTo>
                      <a:pt x="20850" y="12845"/>
                    </a:lnTo>
                    <a:lnTo>
                      <a:pt x="20850" y="15279"/>
                    </a:lnTo>
                    <a:lnTo>
                      <a:pt x="20850" y="16496"/>
                    </a:lnTo>
                    <a:lnTo>
                      <a:pt x="20850" y="17109"/>
                    </a:lnTo>
                    <a:lnTo>
                      <a:pt x="20859" y="17406"/>
                    </a:lnTo>
                    <a:lnTo>
                      <a:pt x="20841" y="17704"/>
                    </a:lnTo>
                    <a:cubicBezTo>
                      <a:pt x="20795" y="18470"/>
                      <a:pt x="20516" y="19218"/>
                      <a:pt x="20047" y="19831"/>
                    </a:cubicBezTo>
                    <a:cubicBezTo>
                      <a:pt x="19579" y="20453"/>
                      <a:pt x="18930" y="20921"/>
                      <a:pt x="18208" y="21183"/>
                    </a:cubicBezTo>
                    <a:lnTo>
                      <a:pt x="13602" y="22769"/>
                    </a:lnTo>
                    <a:lnTo>
                      <a:pt x="12458" y="23175"/>
                    </a:lnTo>
                    <a:cubicBezTo>
                      <a:pt x="12088" y="23292"/>
                      <a:pt x="11709" y="23364"/>
                      <a:pt x="11322" y="23382"/>
                    </a:cubicBezTo>
                    <a:cubicBezTo>
                      <a:pt x="11267" y="23385"/>
                      <a:pt x="11211" y="23386"/>
                      <a:pt x="11156" y="23386"/>
                    </a:cubicBezTo>
                    <a:cubicBezTo>
                      <a:pt x="10830" y="23386"/>
                      <a:pt x="10500" y="23342"/>
                      <a:pt x="10177" y="23265"/>
                    </a:cubicBezTo>
                    <a:cubicBezTo>
                      <a:pt x="9997" y="23211"/>
                      <a:pt x="9798" y="23148"/>
                      <a:pt x="9609" y="23085"/>
                    </a:cubicBezTo>
                    <a:lnTo>
                      <a:pt x="9023" y="22905"/>
                    </a:lnTo>
                    <a:lnTo>
                      <a:pt x="4381" y="21453"/>
                    </a:lnTo>
                    <a:lnTo>
                      <a:pt x="3218" y="21093"/>
                    </a:lnTo>
                    <a:cubicBezTo>
                      <a:pt x="2849" y="20976"/>
                      <a:pt x="2497" y="20813"/>
                      <a:pt x="2173" y="20597"/>
                    </a:cubicBezTo>
                    <a:cubicBezTo>
                      <a:pt x="1542" y="20173"/>
                      <a:pt x="1001" y="19578"/>
                      <a:pt x="676" y="18866"/>
                    </a:cubicBezTo>
                    <a:cubicBezTo>
                      <a:pt x="505" y="18515"/>
                      <a:pt x="397" y="18136"/>
                      <a:pt x="343" y="17749"/>
                    </a:cubicBezTo>
                    <a:cubicBezTo>
                      <a:pt x="298" y="17361"/>
                      <a:pt x="316" y="16955"/>
                      <a:pt x="316" y="16550"/>
                    </a:cubicBezTo>
                    <a:lnTo>
                      <a:pt x="334" y="14116"/>
                    </a:lnTo>
                    <a:lnTo>
                      <a:pt x="388" y="9248"/>
                    </a:lnTo>
                    <a:cubicBezTo>
                      <a:pt x="397" y="7626"/>
                      <a:pt x="406" y="6003"/>
                      <a:pt x="415" y="4381"/>
                    </a:cubicBezTo>
                    <a:cubicBezTo>
                      <a:pt x="424" y="3993"/>
                      <a:pt x="478" y="3606"/>
                      <a:pt x="586" y="3245"/>
                    </a:cubicBezTo>
                    <a:cubicBezTo>
                      <a:pt x="703" y="2876"/>
                      <a:pt x="866" y="2524"/>
                      <a:pt x="1082" y="2200"/>
                    </a:cubicBezTo>
                    <a:cubicBezTo>
                      <a:pt x="1298" y="1884"/>
                      <a:pt x="1551" y="1596"/>
                      <a:pt x="1848" y="1343"/>
                    </a:cubicBezTo>
                    <a:cubicBezTo>
                      <a:pt x="2155" y="1109"/>
                      <a:pt x="2479" y="902"/>
                      <a:pt x="2831" y="748"/>
                    </a:cubicBezTo>
                    <a:cubicBezTo>
                      <a:pt x="3191" y="604"/>
                      <a:pt x="3561" y="505"/>
                      <a:pt x="3948" y="460"/>
                    </a:cubicBezTo>
                    <a:cubicBezTo>
                      <a:pt x="4039" y="451"/>
                      <a:pt x="4138" y="451"/>
                      <a:pt x="4237" y="442"/>
                    </a:cubicBezTo>
                    <a:close/>
                    <a:moveTo>
                      <a:pt x="4381" y="0"/>
                    </a:moveTo>
                    <a:lnTo>
                      <a:pt x="4219" y="9"/>
                    </a:lnTo>
                    <a:cubicBezTo>
                      <a:pt x="4111" y="18"/>
                      <a:pt x="4003" y="18"/>
                      <a:pt x="3894" y="27"/>
                    </a:cubicBezTo>
                    <a:cubicBezTo>
                      <a:pt x="3471" y="81"/>
                      <a:pt x="3056" y="190"/>
                      <a:pt x="2668" y="352"/>
                    </a:cubicBezTo>
                    <a:cubicBezTo>
                      <a:pt x="2272" y="523"/>
                      <a:pt x="1911" y="748"/>
                      <a:pt x="1578" y="1019"/>
                    </a:cubicBezTo>
                    <a:cubicBezTo>
                      <a:pt x="1253" y="1289"/>
                      <a:pt x="965" y="1614"/>
                      <a:pt x="731" y="1965"/>
                    </a:cubicBezTo>
                    <a:cubicBezTo>
                      <a:pt x="496" y="2326"/>
                      <a:pt x="316" y="2713"/>
                      <a:pt x="190" y="3119"/>
                    </a:cubicBezTo>
                    <a:cubicBezTo>
                      <a:pt x="63" y="3534"/>
                      <a:pt x="9" y="3957"/>
                      <a:pt x="0" y="4381"/>
                    </a:cubicBezTo>
                    <a:cubicBezTo>
                      <a:pt x="0" y="6003"/>
                      <a:pt x="0" y="7626"/>
                      <a:pt x="9" y="9248"/>
                    </a:cubicBezTo>
                    <a:lnTo>
                      <a:pt x="54" y="14116"/>
                    </a:lnTo>
                    <a:lnTo>
                      <a:pt x="54" y="16550"/>
                    </a:lnTo>
                    <a:lnTo>
                      <a:pt x="54" y="17154"/>
                    </a:lnTo>
                    <a:cubicBezTo>
                      <a:pt x="54" y="17253"/>
                      <a:pt x="54" y="17361"/>
                      <a:pt x="63" y="17469"/>
                    </a:cubicBezTo>
                    <a:cubicBezTo>
                      <a:pt x="63" y="17568"/>
                      <a:pt x="72" y="17676"/>
                      <a:pt x="81" y="17776"/>
                    </a:cubicBezTo>
                    <a:cubicBezTo>
                      <a:pt x="127" y="18190"/>
                      <a:pt x="217" y="18605"/>
                      <a:pt x="370" y="19002"/>
                    </a:cubicBezTo>
                    <a:cubicBezTo>
                      <a:pt x="676" y="19786"/>
                      <a:pt x="1226" y="20489"/>
                      <a:pt x="1947" y="20949"/>
                    </a:cubicBezTo>
                    <a:cubicBezTo>
                      <a:pt x="2299" y="21183"/>
                      <a:pt x="2696" y="21363"/>
                      <a:pt x="3092" y="21489"/>
                    </a:cubicBezTo>
                    <a:lnTo>
                      <a:pt x="4255" y="21859"/>
                    </a:lnTo>
                    <a:lnTo>
                      <a:pt x="8897" y="23310"/>
                    </a:lnTo>
                    <a:lnTo>
                      <a:pt x="9483" y="23490"/>
                    </a:lnTo>
                    <a:cubicBezTo>
                      <a:pt x="9672" y="23554"/>
                      <a:pt x="9862" y="23617"/>
                      <a:pt x="10078" y="23671"/>
                    </a:cubicBezTo>
                    <a:cubicBezTo>
                      <a:pt x="10418" y="23761"/>
                      <a:pt x="10777" y="23801"/>
                      <a:pt x="11133" y="23801"/>
                    </a:cubicBezTo>
                    <a:cubicBezTo>
                      <a:pt x="11202" y="23801"/>
                      <a:pt x="11271" y="23800"/>
                      <a:pt x="11340" y="23797"/>
                    </a:cubicBezTo>
                    <a:cubicBezTo>
                      <a:pt x="11764" y="23779"/>
                      <a:pt x="12187" y="23698"/>
                      <a:pt x="12593" y="23563"/>
                    </a:cubicBezTo>
                    <a:lnTo>
                      <a:pt x="13738" y="23157"/>
                    </a:lnTo>
                    <a:lnTo>
                      <a:pt x="18335" y="21552"/>
                    </a:lnTo>
                    <a:cubicBezTo>
                      <a:pt x="19137" y="21273"/>
                      <a:pt x="19858" y="20759"/>
                      <a:pt x="20372" y="20083"/>
                    </a:cubicBezTo>
                    <a:cubicBezTo>
                      <a:pt x="20895" y="19407"/>
                      <a:pt x="21210" y="18578"/>
                      <a:pt x="21273" y="17731"/>
                    </a:cubicBezTo>
                    <a:lnTo>
                      <a:pt x="21282" y="17406"/>
                    </a:lnTo>
                    <a:lnTo>
                      <a:pt x="21282" y="17109"/>
                    </a:lnTo>
                    <a:lnTo>
                      <a:pt x="21291" y="16496"/>
                    </a:lnTo>
                    <a:lnTo>
                      <a:pt x="21291" y="15279"/>
                    </a:lnTo>
                    <a:lnTo>
                      <a:pt x="21309" y="12845"/>
                    </a:lnTo>
                    <a:lnTo>
                      <a:pt x="21327" y="7978"/>
                    </a:lnTo>
                    <a:lnTo>
                      <a:pt x="21345" y="5544"/>
                    </a:lnTo>
                    <a:cubicBezTo>
                      <a:pt x="21345" y="5138"/>
                      <a:pt x="21354" y="4742"/>
                      <a:pt x="21345" y="4327"/>
                    </a:cubicBezTo>
                    <a:cubicBezTo>
                      <a:pt x="21336" y="3894"/>
                      <a:pt x="21255" y="3471"/>
                      <a:pt x="21129" y="3056"/>
                    </a:cubicBezTo>
                    <a:cubicBezTo>
                      <a:pt x="20994" y="2650"/>
                      <a:pt x="20795" y="2263"/>
                      <a:pt x="20561" y="1911"/>
                    </a:cubicBezTo>
                    <a:cubicBezTo>
                      <a:pt x="20309" y="1551"/>
                      <a:pt x="20011" y="1244"/>
                      <a:pt x="19678" y="974"/>
                    </a:cubicBezTo>
                    <a:cubicBezTo>
                      <a:pt x="19344" y="694"/>
                      <a:pt x="18966" y="487"/>
                      <a:pt x="18569" y="325"/>
                    </a:cubicBezTo>
                    <a:cubicBezTo>
                      <a:pt x="18172" y="153"/>
                      <a:pt x="17749" y="72"/>
                      <a:pt x="17325" y="18"/>
                    </a:cubicBezTo>
                    <a:cubicBezTo>
                      <a:pt x="17109" y="5"/>
                      <a:pt x="16901" y="2"/>
                      <a:pt x="16698" y="2"/>
                    </a:cubicBezTo>
                    <a:cubicBezTo>
                      <a:pt x="16596" y="2"/>
                      <a:pt x="16494" y="3"/>
                      <a:pt x="16393" y="3"/>
                    </a:cubicBezTo>
                    <a:cubicBezTo>
                      <a:pt x="16292" y="3"/>
                      <a:pt x="16192" y="2"/>
                      <a:pt x="1609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280" name="Google Shape;3280;g26dd3229cbd_0_6389"/>
            <p:cNvSpPr/>
            <p:nvPr/>
          </p:nvSpPr>
          <p:spPr>
            <a:xfrm rot="442426">
              <a:off x="8229686" y="-161884"/>
              <a:ext cx="102851" cy="551166"/>
            </a:xfrm>
            <a:prstGeom prst="roundRect">
              <a:avLst>
                <a:gd fmla="val 50000" name="adj"/>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10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1">
  <p:cSld name="CUSTOM_5">
    <p:spTree>
      <p:nvGrpSpPr>
        <p:cNvPr id="3281" name="Shape 3281"/>
        <p:cNvGrpSpPr/>
        <p:nvPr/>
      </p:nvGrpSpPr>
      <p:grpSpPr>
        <a:xfrm>
          <a:off x="0" y="0"/>
          <a:ext cx="0" cy="0"/>
          <a:chOff x="0" y="0"/>
          <a:chExt cx="0" cy="0"/>
        </a:xfrm>
      </p:grpSpPr>
      <p:grpSp>
        <p:nvGrpSpPr>
          <p:cNvPr id="3282" name="Google Shape;3282;g26dd3229cbd_0_6420"/>
          <p:cNvGrpSpPr/>
          <p:nvPr/>
        </p:nvGrpSpPr>
        <p:grpSpPr>
          <a:xfrm flipH="1">
            <a:off x="-1700" y="329"/>
            <a:ext cx="9147400" cy="5142843"/>
            <a:chOff x="238125" y="854700"/>
            <a:chExt cx="7142500" cy="4015650"/>
          </a:xfrm>
        </p:grpSpPr>
        <p:sp>
          <p:nvSpPr>
            <p:cNvPr id="3283" name="Google Shape;3283;g26dd3229cbd_0_6420"/>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84" name="Google Shape;3284;g26dd3229cbd_0_6420"/>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85" name="Google Shape;3285;g26dd3229cbd_0_6420"/>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86" name="Google Shape;3286;g26dd3229cbd_0_6420"/>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87" name="Google Shape;3287;g26dd3229cbd_0_6420"/>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88" name="Google Shape;3288;g26dd3229cbd_0_6420"/>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89" name="Google Shape;3289;g26dd3229cbd_0_6420"/>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90" name="Google Shape;3290;g26dd3229cbd_0_6420"/>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91" name="Google Shape;3291;g26dd3229cbd_0_6420"/>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92" name="Google Shape;3292;g26dd3229cbd_0_6420"/>
            <p:cNvSpPr/>
            <p:nvPr/>
          </p:nvSpPr>
          <p:spPr>
            <a:xfrm>
              <a:off x="561875" y="10727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93" name="Google Shape;3293;g26dd3229cbd_0_6420"/>
            <p:cNvSpPr/>
            <p:nvPr/>
          </p:nvSpPr>
          <p:spPr>
            <a:xfrm>
              <a:off x="561875" y="12703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94" name="Google Shape;3294;g26dd3229cbd_0_6420"/>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95" name="Google Shape;3295;g26dd3229cbd_0_6420"/>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96" name="Google Shape;3296;g26dd3229cbd_0_6420"/>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97" name="Google Shape;3297;g26dd3229cbd_0_6420"/>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98" name="Google Shape;3298;g26dd3229cbd_0_6420"/>
            <p:cNvSpPr/>
            <p:nvPr/>
          </p:nvSpPr>
          <p:spPr>
            <a:xfrm>
              <a:off x="561875" y="47219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99" name="Google Shape;3299;g26dd3229cbd_0_6420"/>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00" name="Google Shape;3300;g26dd3229cbd_0_6420"/>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01" name="Google Shape;3301;g26dd3229cbd_0_6420"/>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02" name="Google Shape;3302;g26dd3229cbd_0_6420"/>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03" name="Google Shape;3303;g26dd3229cbd_0_6420"/>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04" name="Google Shape;3304;g26dd3229cbd_0_6420"/>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305" name="Google Shape;3305;g26dd3229cbd_0_6420"/>
          <p:cNvSpPr txBox="1"/>
          <p:nvPr>
            <p:ph idx="1" type="subTitle"/>
          </p:nvPr>
        </p:nvSpPr>
        <p:spPr>
          <a:xfrm>
            <a:off x="2351850" y="1758177"/>
            <a:ext cx="4440300" cy="9723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2"/>
              </a:buClr>
              <a:buSzPts val="2800"/>
              <a:buNone/>
              <a:defRPr sz="1600">
                <a:solidFill>
                  <a:schemeClr val="dk2"/>
                </a:solidFill>
                <a:latin typeface="Arial"/>
                <a:ea typeface="Arial"/>
                <a:cs typeface="Arial"/>
                <a:sym typeface="Arial"/>
              </a:defRPr>
            </a:lvl1pPr>
            <a:lvl2pPr lvl="1" rtl="0" algn="ctr">
              <a:lnSpc>
                <a:spcPct val="100000"/>
              </a:lnSpc>
              <a:spcBef>
                <a:spcPts val="0"/>
              </a:spcBef>
              <a:spcAft>
                <a:spcPts val="0"/>
              </a:spcAft>
              <a:buClr>
                <a:schemeClr val="dk2"/>
              </a:buClr>
              <a:buSzPts val="2800"/>
              <a:buNone/>
              <a:defRPr sz="2800">
                <a:solidFill>
                  <a:schemeClr val="dk2"/>
                </a:solidFill>
              </a:defRPr>
            </a:lvl2pPr>
            <a:lvl3pPr lvl="2" rtl="0" algn="ctr">
              <a:lnSpc>
                <a:spcPct val="100000"/>
              </a:lnSpc>
              <a:spcBef>
                <a:spcPts val="0"/>
              </a:spcBef>
              <a:spcAft>
                <a:spcPts val="0"/>
              </a:spcAft>
              <a:buClr>
                <a:schemeClr val="dk2"/>
              </a:buClr>
              <a:buSzPts val="2800"/>
              <a:buNone/>
              <a:defRPr sz="2800">
                <a:solidFill>
                  <a:schemeClr val="dk2"/>
                </a:solidFill>
              </a:defRPr>
            </a:lvl3pPr>
            <a:lvl4pPr lvl="3" rtl="0" algn="ctr">
              <a:lnSpc>
                <a:spcPct val="100000"/>
              </a:lnSpc>
              <a:spcBef>
                <a:spcPts val="0"/>
              </a:spcBef>
              <a:spcAft>
                <a:spcPts val="0"/>
              </a:spcAft>
              <a:buClr>
                <a:schemeClr val="dk2"/>
              </a:buClr>
              <a:buSzPts val="2800"/>
              <a:buNone/>
              <a:defRPr sz="2800">
                <a:solidFill>
                  <a:schemeClr val="dk2"/>
                </a:solidFill>
              </a:defRPr>
            </a:lvl4pPr>
            <a:lvl5pPr lvl="4" rtl="0" algn="ctr">
              <a:lnSpc>
                <a:spcPct val="100000"/>
              </a:lnSpc>
              <a:spcBef>
                <a:spcPts val="0"/>
              </a:spcBef>
              <a:spcAft>
                <a:spcPts val="0"/>
              </a:spcAft>
              <a:buClr>
                <a:schemeClr val="dk2"/>
              </a:buClr>
              <a:buSzPts val="2800"/>
              <a:buNone/>
              <a:defRPr sz="2800">
                <a:solidFill>
                  <a:schemeClr val="dk2"/>
                </a:solidFill>
              </a:defRPr>
            </a:lvl5pPr>
            <a:lvl6pPr lvl="5" rtl="0" algn="ctr">
              <a:lnSpc>
                <a:spcPct val="100000"/>
              </a:lnSpc>
              <a:spcBef>
                <a:spcPts val="0"/>
              </a:spcBef>
              <a:spcAft>
                <a:spcPts val="0"/>
              </a:spcAft>
              <a:buClr>
                <a:schemeClr val="dk2"/>
              </a:buClr>
              <a:buSzPts val="2800"/>
              <a:buNone/>
              <a:defRPr sz="2800">
                <a:solidFill>
                  <a:schemeClr val="dk2"/>
                </a:solidFill>
              </a:defRPr>
            </a:lvl6pPr>
            <a:lvl7pPr lvl="6" rtl="0" algn="ctr">
              <a:lnSpc>
                <a:spcPct val="100000"/>
              </a:lnSpc>
              <a:spcBef>
                <a:spcPts val="0"/>
              </a:spcBef>
              <a:spcAft>
                <a:spcPts val="0"/>
              </a:spcAft>
              <a:buClr>
                <a:schemeClr val="dk2"/>
              </a:buClr>
              <a:buSzPts val="2800"/>
              <a:buNone/>
              <a:defRPr sz="2800">
                <a:solidFill>
                  <a:schemeClr val="dk2"/>
                </a:solidFill>
              </a:defRPr>
            </a:lvl7pPr>
            <a:lvl8pPr lvl="7" rtl="0" algn="ctr">
              <a:lnSpc>
                <a:spcPct val="100000"/>
              </a:lnSpc>
              <a:spcBef>
                <a:spcPts val="0"/>
              </a:spcBef>
              <a:spcAft>
                <a:spcPts val="0"/>
              </a:spcAft>
              <a:buClr>
                <a:schemeClr val="dk2"/>
              </a:buClr>
              <a:buSzPts val="2800"/>
              <a:buNone/>
              <a:defRPr sz="2800">
                <a:solidFill>
                  <a:schemeClr val="dk2"/>
                </a:solidFill>
              </a:defRPr>
            </a:lvl8pPr>
            <a:lvl9pPr lvl="8" rtl="0" algn="ctr">
              <a:lnSpc>
                <a:spcPct val="100000"/>
              </a:lnSpc>
              <a:spcBef>
                <a:spcPts val="0"/>
              </a:spcBef>
              <a:spcAft>
                <a:spcPts val="0"/>
              </a:spcAft>
              <a:buClr>
                <a:schemeClr val="dk2"/>
              </a:buClr>
              <a:buSzPts val="2800"/>
              <a:buNone/>
              <a:defRPr sz="2800">
                <a:solidFill>
                  <a:schemeClr val="dk2"/>
                </a:solidFill>
              </a:defRPr>
            </a:lvl9pPr>
          </a:lstStyle>
          <a:p/>
        </p:txBody>
      </p:sp>
      <p:sp>
        <p:nvSpPr>
          <p:cNvPr id="3306" name="Google Shape;3306;g26dd3229cbd_0_6420"/>
          <p:cNvSpPr txBox="1"/>
          <p:nvPr>
            <p:ph type="ctrTitle"/>
          </p:nvPr>
        </p:nvSpPr>
        <p:spPr>
          <a:xfrm>
            <a:off x="3297900" y="2837502"/>
            <a:ext cx="2548200" cy="461700"/>
          </a:xfrm>
          <a:prstGeom prst="rect">
            <a:avLst/>
          </a:prstGeom>
          <a:noFill/>
          <a:ln>
            <a:noFill/>
          </a:ln>
        </p:spPr>
        <p:txBody>
          <a:bodyPr anchorCtr="0" anchor="t" bIns="0" lIns="0" spcFirstLastPara="1" rIns="0" wrap="square" tIns="0">
            <a:noAutofit/>
          </a:bodyPr>
          <a:lstStyle>
            <a:lvl1pPr lvl="0" rtl="0" algn="ctr">
              <a:lnSpc>
                <a:spcPct val="100000"/>
              </a:lnSpc>
              <a:spcBef>
                <a:spcPts val="0"/>
              </a:spcBef>
              <a:spcAft>
                <a:spcPts val="0"/>
              </a:spcAft>
              <a:buSzPts val="5200"/>
              <a:buNone/>
              <a:defRPr sz="1600"/>
            </a:lvl1pPr>
            <a:lvl2pPr lvl="1" rtl="0" algn="ctr">
              <a:lnSpc>
                <a:spcPct val="100000"/>
              </a:lnSpc>
              <a:spcBef>
                <a:spcPts val="0"/>
              </a:spcBef>
              <a:spcAft>
                <a:spcPts val="0"/>
              </a:spcAft>
              <a:buSzPts val="5200"/>
              <a:buNone/>
              <a:defRPr sz="5200"/>
            </a:lvl2pPr>
            <a:lvl3pPr lvl="2" rtl="0" algn="ctr">
              <a:lnSpc>
                <a:spcPct val="100000"/>
              </a:lnSpc>
              <a:spcBef>
                <a:spcPts val="0"/>
              </a:spcBef>
              <a:spcAft>
                <a:spcPts val="0"/>
              </a:spcAft>
              <a:buSzPts val="5200"/>
              <a:buNone/>
              <a:defRPr sz="5200"/>
            </a:lvl3pPr>
            <a:lvl4pPr lvl="3" rtl="0" algn="ctr">
              <a:lnSpc>
                <a:spcPct val="100000"/>
              </a:lnSpc>
              <a:spcBef>
                <a:spcPts val="0"/>
              </a:spcBef>
              <a:spcAft>
                <a:spcPts val="0"/>
              </a:spcAft>
              <a:buSzPts val="5200"/>
              <a:buNone/>
              <a:defRPr sz="5200"/>
            </a:lvl4pPr>
            <a:lvl5pPr lvl="4" rtl="0" algn="ctr">
              <a:lnSpc>
                <a:spcPct val="100000"/>
              </a:lnSpc>
              <a:spcBef>
                <a:spcPts val="0"/>
              </a:spcBef>
              <a:spcAft>
                <a:spcPts val="0"/>
              </a:spcAft>
              <a:buSzPts val="5200"/>
              <a:buNone/>
              <a:defRPr sz="5200"/>
            </a:lvl5pPr>
            <a:lvl6pPr lvl="5" rtl="0" algn="ctr">
              <a:lnSpc>
                <a:spcPct val="100000"/>
              </a:lnSpc>
              <a:spcBef>
                <a:spcPts val="0"/>
              </a:spcBef>
              <a:spcAft>
                <a:spcPts val="0"/>
              </a:spcAft>
              <a:buSzPts val="5200"/>
              <a:buNone/>
              <a:defRPr sz="5200"/>
            </a:lvl6pPr>
            <a:lvl7pPr lvl="6" rtl="0" algn="ctr">
              <a:lnSpc>
                <a:spcPct val="100000"/>
              </a:lnSpc>
              <a:spcBef>
                <a:spcPts val="0"/>
              </a:spcBef>
              <a:spcAft>
                <a:spcPts val="0"/>
              </a:spcAft>
              <a:buSzPts val="5200"/>
              <a:buNone/>
              <a:defRPr sz="5200"/>
            </a:lvl7pPr>
            <a:lvl8pPr lvl="7" rtl="0" algn="ctr">
              <a:lnSpc>
                <a:spcPct val="100000"/>
              </a:lnSpc>
              <a:spcBef>
                <a:spcPts val="0"/>
              </a:spcBef>
              <a:spcAft>
                <a:spcPts val="0"/>
              </a:spcAft>
              <a:buSzPts val="5200"/>
              <a:buNone/>
              <a:defRPr sz="5200"/>
            </a:lvl8pPr>
            <a:lvl9pPr lvl="8" rtl="0" algn="ctr">
              <a:lnSpc>
                <a:spcPct val="100000"/>
              </a:lnSpc>
              <a:spcBef>
                <a:spcPts val="0"/>
              </a:spcBef>
              <a:spcAft>
                <a:spcPts val="0"/>
              </a:spcAft>
              <a:buSzPts val="5200"/>
              <a:buNone/>
              <a:defRPr sz="5200"/>
            </a:lvl9pPr>
          </a:lstStyle>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307" name="Shape 3307"/>
        <p:cNvGrpSpPr/>
        <p:nvPr/>
      </p:nvGrpSpPr>
      <p:grpSpPr>
        <a:xfrm>
          <a:off x="0" y="0"/>
          <a:ext cx="0" cy="0"/>
          <a:chOff x="0" y="0"/>
          <a:chExt cx="0" cy="0"/>
        </a:xfrm>
      </p:grpSpPr>
      <p:grpSp>
        <p:nvGrpSpPr>
          <p:cNvPr id="3308" name="Google Shape;3308;g26dd3229cbd_0_6446"/>
          <p:cNvGrpSpPr/>
          <p:nvPr/>
        </p:nvGrpSpPr>
        <p:grpSpPr>
          <a:xfrm>
            <a:off x="-1700" y="329"/>
            <a:ext cx="9147400" cy="5142843"/>
            <a:chOff x="238125" y="854700"/>
            <a:chExt cx="7142500" cy="4015650"/>
          </a:xfrm>
        </p:grpSpPr>
        <p:sp>
          <p:nvSpPr>
            <p:cNvPr id="3309" name="Google Shape;3309;g26dd3229cbd_0_6446"/>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10" name="Google Shape;3310;g26dd3229cbd_0_6446"/>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11" name="Google Shape;3311;g26dd3229cbd_0_6446"/>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12" name="Google Shape;3312;g26dd3229cbd_0_6446"/>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13" name="Google Shape;3313;g26dd3229cbd_0_6446"/>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14" name="Google Shape;3314;g26dd3229cbd_0_6446"/>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15" name="Google Shape;3315;g26dd3229cbd_0_6446"/>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16" name="Google Shape;3316;g26dd3229cbd_0_6446"/>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17" name="Google Shape;3317;g26dd3229cbd_0_6446"/>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18" name="Google Shape;3318;g26dd3229cbd_0_6446"/>
            <p:cNvSpPr/>
            <p:nvPr/>
          </p:nvSpPr>
          <p:spPr>
            <a:xfrm>
              <a:off x="561875" y="10727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19" name="Google Shape;3319;g26dd3229cbd_0_6446"/>
            <p:cNvSpPr/>
            <p:nvPr/>
          </p:nvSpPr>
          <p:spPr>
            <a:xfrm>
              <a:off x="561875" y="12703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20" name="Google Shape;3320;g26dd3229cbd_0_6446"/>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21" name="Google Shape;3321;g26dd3229cbd_0_6446"/>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22" name="Google Shape;3322;g26dd3229cbd_0_6446"/>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23" name="Google Shape;3323;g26dd3229cbd_0_6446"/>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24" name="Google Shape;3324;g26dd3229cbd_0_6446"/>
            <p:cNvSpPr/>
            <p:nvPr/>
          </p:nvSpPr>
          <p:spPr>
            <a:xfrm>
              <a:off x="561875" y="47219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25" name="Google Shape;3325;g26dd3229cbd_0_6446"/>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26" name="Google Shape;3326;g26dd3229cbd_0_6446"/>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27" name="Google Shape;3327;g26dd3229cbd_0_6446"/>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28" name="Google Shape;3328;g26dd3229cbd_0_6446"/>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29" name="Google Shape;3329;g26dd3229cbd_0_6446"/>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30" name="Google Shape;3330;g26dd3229cbd_0_6446"/>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331" name="Google Shape;3331;g26dd3229cbd_0_6446"/>
          <p:cNvSpPr txBox="1"/>
          <p:nvPr>
            <p:ph idx="1" type="subTitle"/>
          </p:nvPr>
        </p:nvSpPr>
        <p:spPr>
          <a:xfrm>
            <a:off x="3117150" y="3530226"/>
            <a:ext cx="2909700" cy="10734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000">
                <a:solidFill>
                  <a:schemeClr val="dk2"/>
                </a:solidFill>
                <a:latin typeface="Arial"/>
                <a:ea typeface="Arial"/>
                <a:cs typeface="Arial"/>
                <a:sym typeface="Arial"/>
              </a:defRPr>
            </a:lvl1pPr>
            <a:lvl2pPr lvl="1" rtl="0" algn="ctr">
              <a:lnSpc>
                <a:spcPct val="100000"/>
              </a:lnSpc>
              <a:spcBef>
                <a:spcPts val="0"/>
              </a:spcBef>
              <a:spcAft>
                <a:spcPts val="0"/>
              </a:spcAft>
              <a:buClr>
                <a:schemeClr val="dk2"/>
              </a:buClr>
              <a:buSzPts val="2100"/>
              <a:buNone/>
              <a:defRPr sz="2100">
                <a:solidFill>
                  <a:schemeClr val="dk2"/>
                </a:solidFill>
              </a:defRPr>
            </a:lvl2pPr>
            <a:lvl3pPr lvl="2" rtl="0" algn="ctr">
              <a:lnSpc>
                <a:spcPct val="100000"/>
              </a:lnSpc>
              <a:spcBef>
                <a:spcPts val="0"/>
              </a:spcBef>
              <a:spcAft>
                <a:spcPts val="0"/>
              </a:spcAft>
              <a:buClr>
                <a:schemeClr val="dk2"/>
              </a:buClr>
              <a:buSzPts val="2100"/>
              <a:buNone/>
              <a:defRPr sz="2100">
                <a:solidFill>
                  <a:schemeClr val="dk2"/>
                </a:solidFill>
              </a:defRPr>
            </a:lvl3pPr>
            <a:lvl4pPr lvl="3" rtl="0" algn="ctr">
              <a:lnSpc>
                <a:spcPct val="100000"/>
              </a:lnSpc>
              <a:spcBef>
                <a:spcPts val="0"/>
              </a:spcBef>
              <a:spcAft>
                <a:spcPts val="0"/>
              </a:spcAft>
              <a:buClr>
                <a:schemeClr val="dk2"/>
              </a:buClr>
              <a:buSzPts val="2100"/>
              <a:buNone/>
              <a:defRPr sz="2100">
                <a:solidFill>
                  <a:schemeClr val="dk2"/>
                </a:solidFill>
              </a:defRPr>
            </a:lvl4pPr>
            <a:lvl5pPr lvl="4" rtl="0" algn="ctr">
              <a:lnSpc>
                <a:spcPct val="100000"/>
              </a:lnSpc>
              <a:spcBef>
                <a:spcPts val="0"/>
              </a:spcBef>
              <a:spcAft>
                <a:spcPts val="0"/>
              </a:spcAft>
              <a:buClr>
                <a:schemeClr val="dk2"/>
              </a:buClr>
              <a:buSzPts val="2100"/>
              <a:buNone/>
              <a:defRPr sz="2100">
                <a:solidFill>
                  <a:schemeClr val="dk2"/>
                </a:solidFill>
              </a:defRPr>
            </a:lvl5pPr>
            <a:lvl6pPr lvl="5" rtl="0" algn="ctr">
              <a:lnSpc>
                <a:spcPct val="100000"/>
              </a:lnSpc>
              <a:spcBef>
                <a:spcPts val="0"/>
              </a:spcBef>
              <a:spcAft>
                <a:spcPts val="0"/>
              </a:spcAft>
              <a:buClr>
                <a:schemeClr val="dk2"/>
              </a:buClr>
              <a:buSzPts val="2100"/>
              <a:buNone/>
              <a:defRPr sz="2100">
                <a:solidFill>
                  <a:schemeClr val="dk2"/>
                </a:solidFill>
              </a:defRPr>
            </a:lvl6pPr>
            <a:lvl7pPr lvl="6" rtl="0" algn="ctr">
              <a:lnSpc>
                <a:spcPct val="100000"/>
              </a:lnSpc>
              <a:spcBef>
                <a:spcPts val="0"/>
              </a:spcBef>
              <a:spcAft>
                <a:spcPts val="0"/>
              </a:spcAft>
              <a:buClr>
                <a:schemeClr val="dk2"/>
              </a:buClr>
              <a:buSzPts val="2100"/>
              <a:buNone/>
              <a:defRPr sz="2100">
                <a:solidFill>
                  <a:schemeClr val="dk2"/>
                </a:solidFill>
              </a:defRPr>
            </a:lvl7pPr>
            <a:lvl8pPr lvl="7" rtl="0" algn="ctr">
              <a:lnSpc>
                <a:spcPct val="100000"/>
              </a:lnSpc>
              <a:spcBef>
                <a:spcPts val="0"/>
              </a:spcBef>
              <a:spcAft>
                <a:spcPts val="0"/>
              </a:spcAft>
              <a:buClr>
                <a:schemeClr val="dk2"/>
              </a:buClr>
              <a:buSzPts val="2100"/>
              <a:buNone/>
              <a:defRPr sz="2100">
                <a:solidFill>
                  <a:schemeClr val="dk2"/>
                </a:solidFill>
              </a:defRPr>
            </a:lvl8pPr>
            <a:lvl9pPr lvl="8" rtl="0" algn="ctr">
              <a:lnSpc>
                <a:spcPct val="100000"/>
              </a:lnSpc>
              <a:spcBef>
                <a:spcPts val="0"/>
              </a:spcBef>
              <a:spcAft>
                <a:spcPts val="0"/>
              </a:spcAft>
              <a:buClr>
                <a:schemeClr val="dk2"/>
              </a:buClr>
              <a:buSzPts val="2100"/>
              <a:buNone/>
              <a:defRPr sz="2100">
                <a:solidFill>
                  <a:schemeClr val="dk2"/>
                </a:solidFill>
              </a:defRPr>
            </a:lvl9pPr>
          </a:lstStyle>
          <a:p/>
        </p:txBody>
      </p:sp>
      <p:sp>
        <p:nvSpPr>
          <p:cNvPr id="3332" name="Google Shape;3332;g26dd3229cbd_0_6446"/>
          <p:cNvSpPr txBox="1"/>
          <p:nvPr>
            <p:ph type="title"/>
          </p:nvPr>
        </p:nvSpPr>
        <p:spPr>
          <a:xfrm>
            <a:off x="1918650" y="1613852"/>
            <a:ext cx="5306700" cy="1794000"/>
          </a:xfrm>
          <a:prstGeom prst="rect">
            <a:avLst/>
          </a:prstGeom>
          <a:noFill/>
          <a:ln>
            <a:noFill/>
          </a:ln>
        </p:spPr>
        <p:txBody>
          <a:bodyPr anchorCtr="0" anchor="t" bIns="0" lIns="0" spcFirstLastPara="1" rIns="0" wrap="square" tIns="0">
            <a:noAutofit/>
          </a:bodyPr>
          <a:lstStyle>
            <a:lvl1pPr lvl="0" rtl="0" algn="ctr">
              <a:lnSpc>
                <a:spcPct val="100000"/>
              </a:lnSpc>
              <a:spcBef>
                <a:spcPts val="0"/>
              </a:spcBef>
              <a:spcAft>
                <a:spcPts val="0"/>
              </a:spcAft>
              <a:buSzPts val="4200"/>
              <a:buNone/>
              <a:defRPr sz="6000"/>
            </a:lvl1pPr>
            <a:lvl2pPr lvl="1" rtl="0" algn="ctr">
              <a:lnSpc>
                <a:spcPct val="100000"/>
              </a:lnSpc>
              <a:spcBef>
                <a:spcPts val="0"/>
              </a:spcBef>
              <a:spcAft>
                <a:spcPts val="0"/>
              </a:spcAft>
              <a:buSzPts val="4200"/>
              <a:buNone/>
              <a:defRPr sz="4200"/>
            </a:lvl2pPr>
            <a:lvl3pPr lvl="2" rtl="0" algn="ctr">
              <a:lnSpc>
                <a:spcPct val="100000"/>
              </a:lnSpc>
              <a:spcBef>
                <a:spcPts val="0"/>
              </a:spcBef>
              <a:spcAft>
                <a:spcPts val="0"/>
              </a:spcAft>
              <a:buSzPts val="4200"/>
              <a:buNone/>
              <a:defRPr sz="4200"/>
            </a:lvl3pPr>
            <a:lvl4pPr lvl="3" rtl="0" algn="ctr">
              <a:lnSpc>
                <a:spcPct val="100000"/>
              </a:lnSpc>
              <a:spcBef>
                <a:spcPts val="0"/>
              </a:spcBef>
              <a:spcAft>
                <a:spcPts val="0"/>
              </a:spcAft>
              <a:buSzPts val="4200"/>
              <a:buNone/>
              <a:defRPr sz="4200"/>
            </a:lvl4pPr>
            <a:lvl5pPr lvl="4" rtl="0" algn="ctr">
              <a:lnSpc>
                <a:spcPct val="100000"/>
              </a:lnSpc>
              <a:spcBef>
                <a:spcPts val="0"/>
              </a:spcBef>
              <a:spcAft>
                <a:spcPts val="0"/>
              </a:spcAft>
              <a:buSzPts val="4200"/>
              <a:buNone/>
              <a:defRPr sz="4200"/>
            </a:lvl5pPr>
            <a:lvl6pPr lvl="5" rtl="0" algn="ctr">
              <a:lnSpc>
                <a:spcPct val="100000"/>
              </a:lnSpc>
              <a:spcBef>
                <a:spcPts val="0"/>
              </a:spcBef>
              <a:spcAft>
                <a:spcPts val="0"/>
              </a:spcAft>
              <a:buSzPts val="4200"/>
              <a:buNone/>
              <a:defRPr sz="4200"/>
            </a:lvl6pPr>
            <a:lvl7pPr lvl="6" rtl="0" algn="ctr">
              <a:lnSpc>
                <a:spcPct val="100000"/>
              </a:lnSpc>
              <a:spcBef>
                <a:spcPts val="0"/>
              </a:spcBef>
              <a:spcAft>
                <a:spcPts val="0"/>
              </a:spcAft>
              <a:buSzPts val="4200"/>
              <a:buNone/>
              <a:defRPr sz="4200"/>
            </a:lvl7pPr>
            <a:lvl8pPr lvl="7" rtl="0" algn="ctr">
              <a:lnSpc>
                <a:spcPct val="100000"/>
              </a:lnSpc>
              <a:spcBef>
                <a:spcPts val="0"/>
              </a:spcBef>
              <a:spcAft>
                <a:spcPts val="0"/>
              </a:spcAft>
              <a:buSzPts val="4200"/>
              <a:buNone/>
              <a:defRPr sz="4200"/>
            </a:lvl8pPr>
            <a:lvl9pPr lvl="8" rtl="0" algn="ctr">
              <a:lnSpc>
                <a:spcPct val="100000"/>
              </a:lnSpc>
              <a:spcBef>
                <a:spcPts val="0"/>
              </a:spcBef>
              <a:spcAft>
                <a:spcPts val="0"/>
              </a:spcAft>
              <a:buSzPts val="4200"/>
              <a:buNone/>
              <a:defRPr sz="4200"/>
            </a:lvl9pPr>
          </a:lstStyle>
          <a:p/>
        </p:txBody>
      </p:sp>
      <p:sp>
        <p:nvSpPr>
          <p:cNvPr id="3333" name="Google Shape;3333;g26dd3229cbd_0_6446"/>
          <p:cNvSpPr txBox="1"/>
          <p:nvPr>
            <p:ph idx="2" type="title"/>
          </p:nvPr>
        </p:nvSpPr>
        <p:spPr>
          <a:xfrm>
            <a:off x="3843750" y="591078"/>
            <a:ext cx="1456500" cy="816900"/>
          </a:xfrm>
          <a:prstGeom prst="rect">
            <a:avLst/>
          </a:prstGeom>
          <a:noFill/>
          <a:ln>
            <a:noFill/>
          </a:ln>
        </p:spPr>
        <p:txBody>
          <a:bodyPr anchorCtr="0" anchor="t" bIns="0" lIns="0" spcFirstLastPara="1" rIns="0" wrap="square" tIns="0">
            <a:noAutofit/>
          </a:bodyPr>
          <a:lstStyle>
            <a:lvl1pPr lvl="0" rtl="0" algn="ctr">
              <a:lnSpc>
                <a:spcPct val="100000"/>
              </a:lnSpc>
              <a:spcBef>
                <a:spcPts val="0"/>
              </a:spcBef>
              <a:spcAft>
                <a:spcPts val="0"/>
              </a:spcAft>
              <a:buSzPts val="6000"/>
              <a:buNone/>
              <a:defRPr sz="6000"/>
            </a:lvl1pPr>
            <a:lvl2pPr lvl="1" rtl="0" algn="ctr">
              <a:lnSpc>
                <a:spcPct val="100000"/>
              </a:lnSpc>
              <a:spcBef>
                <a:spcPts val="0"/>
              </a:spcBef>
              <a:spcAft>
                <a:spcPts val="0"/>
              </a:spcAft>
              <a:buSzPts val="6000"/>
              <a:buNone/>
              <a:defRPr sz="6000"/>
            </a:lvl2pPr>
            <a:lvl3pPr lvl="2" rtl="0" algn="ctr">
              <a:lnSpc>
                <a:spcPct val="100000"/>
              </a:lnSpc>
              <a:spcBef>
                <a:spcPts val="0"/>
              </a:spcBef>
              <a:spcAft>
                <a:spcPts val="0"/>
              </a:spcAft>
              <a:buSzPts val="6000"/>
              <a:buNone/>
              <a:defRPr sz="6000"/>
            </a:lvl3pPr>
            <a:lvl4pPr lvl="3" rtl="0" algn="ctr">
              <a:lnSpc>
                <a:spcPct val="100000"/>
              </a:lnSpc>
              <a:spcBef>
                <a:spcPts val="0"/>
              </a:spcBef>
              <a:spcAft>
                <a:spcPts val="0"/>
              </a:spcAft>
              <a:buSzPts val="6000"/>
              <a:buNone/>
              <a:defRPr sz="6000"/>
            </a:lvl4pPr>
            <a:lvl5pPr lvl="4" rtl="0" algn="ctr">
              <a:lnSpc>
                <a:spcPct val="100000"/>
              </a:lnSpc>
              <a:spcBef>
                <a:spcPts val="0"/>
              </a:spcBef>
              <a:spcAft>
                <a:spcPts val="0"/>
              </a:spcAft>
              <a:buSzPts val="6000"/>
              <a:buNone/>
              <a:defRPr sz="6000"/>
            </a:lvl5pPr>
            <a:lvl6pPr lvl="5" rtl="0" algn="ctr">
              <a:lnSpc>
                <a:spcPct val="100000"/>
              </a:lnSpc>
              <a:spcBef>
                <a:spcPts val="0"/>
              </a:spcBef>
              <a:spcAft>
                <a:spcPts val="0"/>
              </a:spcAft>
              <a:buSzPts val="6000"/>
              <a:buNone/>
              <a:defRPr sz="6000"/>
            </a:lvl6pPr>
            <a:lvl7pPr lvl="6" rtl="0" algn="ctr">
              <a:lnSpc>
                <a:spcPct val="100000"/>
              </a:lnSpc>
              <a:spcBef>
                <a:spcPts val="0"/>
              </a:spcBef>
              <a:spcAft>
                <a:spcPts val="0"/>
              </a:spcAft>
              <a:buSzPts val="6000"/>
              <a:buNone/>
              <a:defRPr sz="6000"/>
            </a:lvl7pPr>
            <a:lvl8pPr lvl="7" rtl="0" algn="ctr">
              <a:lnSpc>
                <a:spcPct val="100000"/>
              </a:lnSpc>
              <a:spcBef>
                <a:spcPts val="0"/>
              </a:spcBef>
              <a:spcAft>
                <a:spcPts val="0"/>
              </a:spcAft>
              <a:buSzPts val="6000"/>
              <a:buNone/>
              <a:defRPr sz="6000"/>
            </a:lvl8pPr>
            <a:lvl9pPr lvl="8" rtl="0" algn="ctr">
              <a:lnSpc>
                <a:spcPct val="100000"/>
              </a:lnSpc>
              <a:spcBef>
                <a:spcPts val="0"/>
              </a:spcBef>
              <a:spcAft>
                <a:spcPts val="0"/>
              </a:spcAft>
              <a:buSzPts val="6000"/>
              <a:buNone/>
              <a:defRPr sz="6000"/>
            </a:lvl9pPr>
          </a:lstStyle>
          <a:p/>
        </p:txBody>
      </p:sp>
      <p:grpSp>
        <p:nvGrpSpPr>
          <p:cNvPr id="3334" name="Google Shape;3334;g26dd3229cbd_0_6446"/>
          <p:cNvGrpSpPr/>
          <p:nvPr/>
        </p:nvGrpSpPr>
        <p:grpSpPr>
          <a:xfrm flipH="1" rot="-697126">
            <a:off x="569287" y="-351303"/>
            <a:ext cx="1305393" cy="1346461"/>
            <a:chOff x="1492000" y="427450"/>
            <a:chExt cx="1188000" cy="1225375"/>
          </a:xfrm>
        </p:grpSpPr>
        <p:sp>
          <p:nvSpPr>
            <p:cNvPr id="3335" name="Google Shape;3335;g26dd3229cbd_0_6446"/>
            <p:cNvSpPr/>
            <p:nvPr/>
          </p:nvSpPr>
          <p:spPr>
            <a:xfrm>
              <a:off x="1492000" y="427450"/>
              <a:ext cx="1188000" cy="1225375"/>
            </a:xfrm>
            <a:custGeom>
              <a:rect b="b" l="l" r="r" t="t"/>
              <a:pathLst>
                <a:path extrusionOk="0" h="49015" w="47520">
                  <a:moveTo>
                    <a:pt x="44863" y="698"/>
                  </a:moveTo>
                  <a:lnTo>
                    <a:pt x="44863" y="698"/>
                  </a:lnTo>
                  <a:cubicBezTo>
                    <a:pt x="45260" y="745"/>
                    <a:pt x="45657" y="763"/>
                    <a:pt x="46048" y="763"/>
                  </a:cubicBezTo>
                  <a:cubicBezTo>
                    <a:pt x="46274" y="763"/>
                    <a:pt x="46497" y="757"/>
                    <a:pt x="46717" y="748"/>
                  </a:cubicBezTo>
                  <a:lnTo>
                    <a:pt x="46717" y="748"/>
                  </a:lnTo>
                  <a:cubicBezTo>
                    <a:pt x="46667" y="8567"/>
                    <a:pt x="46617" y="16387"/>
                    <a:pt x="46642" y="24207"/>
                  </a:cubicBezTo>
                  <a:cubicBezTo>
                    <a:pt x="46667" y="32076"/>
                    <a:pt x="46366" y="40046"/>
                    <a:pt x="46868" y="47891"/>
                  </a:cubicBezTo>
                  <a:cubicBezTo>
                    <a:pt x="46818" y="47891"/>
                    <a:pt x="46792" y="47866"/>
                    <a:pt x="46767" y="47866"/>
                  </a:cubicBezTo>
                  <a:cubicBezTo>
                    <a:pt x="39987" y="48053"/>
                    <a:pt x="33211" y="48100"/>
                    <a:pt x="26436" y="48100"/>
                  </a:cubicBezTo>
                  <a:cubicBezTo>
                    <a:pt x="19684" y="48100"/>
                    <a:pt x="12934" y="48054"/>
                    <a:pt x="6180" y="48054"/>
                  </a:cubicBezTo>
                  <a:cubicBezTo>
                    <a:pt x="4304" y="48054"/>
                    <a:pt x="2428" y="48057"/>
                    <a:pt x="552" y="48066"/>
                  </a:cubicBezTo>
                  <a:cubicBezTo>
                    <a:pt x="802" y="38116"/>
                    <a:pt x="1203" y="28066"/>
                    <a:pt x="1203" y="18066"/>
                  </a:cubicBezTo>
                  <a:cubicBezTo>
                    <a:pt x="1203" y="12452"/>
                    <a:pt x="1078" y="6863"/>
                    <a:pt x="727" y="1299"/>
                  </a:cubicBezTo>
                  <a:lnTo>
                    <a:pt x="752" y="1299"/>
                  </a:lnTo>
                  <a:cubicBezTo>
                    <a:pt x="1098" y="1362"/>
                    <a:pt x="1492" y="1415"/>
                    <a:pt x="1880" y="1415"/>
                  </a:cubicBezTo>
                  <a:cubicBezTo>
                    <a:pt x="2112" y="1415"/>
                    <a:pt x="2341" y="1396"/>
                    <a:pt x="2557" y="1349"/>
                  </a:cubicBezTo>
                  <a:lnTo>
                    <a:pt x="2557" y="1349"/>
                  </a:lnTo>
                  <a:cubicBezTo>
                    <a:pt x="2406" y="1650"/>
                    <a:pt x="2406" y="2051"/>
                    <a:pt x="2582" y="2377"/>
                  </a:cubicBezTo>
                  <a:cubicBezTo>
                    <a:pt x="2901" y="2970"/>
                    <a:pt x="3636" y="3314"/>
                    <a:pt x="4314" y="3314"/>
                  </a:cubicBezTo>
                  <a:cubicBezTo>
                    <a:pt x="4381" y="3314"/>
                    <a:pt x="4447" y="3311"/>
                    <a:pt x="4512" y="3304"/>
                  </a:cubicBezTo>
                  <a:cubicBezTo>
                    <a:pt x="5740" y="3229"/>
                    <a:pt x="6316" y="1700"/>
                    <a:pt x="5539" y="873"/>
                  </a:cubicBezTo>
                  <a:lnTo>
                    <a:pt x="5539" y="873"/>
                  </a:lnTo>
                  <a:cubicBezTo>
                    <a:pt x="5943" y="910"/>
                    <a:pt x="6360" y="933"/>
                    <a:pt x="6771" y="933"/>
                  </a:cubicBezTo>
                  <a:cubicBezTo>
                    <a:pt x="6921" y="933"/>
                    <a:pt x="7071" y="930"/>
                    <a:pt x="7218" y="923"/>
                  </a:cubicBezTo>
                  <a:lnTo>
                    <a:pt x="7218" y="923"/>
                  </a:lnTo>
                  <a:cubicBezTo>
                    <a:pt x="6918" y="1199"/>
                    <a:pt x="6742" y="1700"/>
                    <a:pt x="6792" y="2101"/>
                  </a:cubicBezTo>
                  <a:cubicBezTo>
                    <a:pt x="6842" y="2778"/>
                    <a:pt x="7344" y="3254"/>
                    <a:pt x="7995" y="3354"/>
                  </a:cubicBezTo>
                  <a:cubicBezTo>
                    <a:pt x="8078" y="3367"/>
                    <a:pt x="8161" y="3373"/>
                    <a:pt x="8244" y="3373"/>
                  </a:cubicBezTo>
                  <a:cubicBezTo>
                    <a:pt x="8813" y="3373"/>
                    <a:pt x="9362" y="3077"/>
                    <a:pt x="9624" y="2552"/>
                  </a:cubicBezTo>
                  <a:cubicBezTo>
                    <a:pt x="9850" y="2076"/>
                    <a:pt x="9850" y="1475"/>
                    <a:pt x="9599" y="998"/>
                  </a:cubicBezTo>
                  <a:cubicBezTo>
                    <a:pt x="10025" y="998"/>
                    <a:pt x="10451" y="973"/>
                    <a:pt x="10903" y="898"/>
                  </a:cubicBezTo>
                  <a:lnTo>
                    <a:pt x="10903" y="898"/>
                  </a:lnTo>
                  <a:cubicBezTo>
                    <a:pt x="10652" y="1149"/>
                    <a:pt x="10527" y="1500"/>
                    <a:pt x="10552" y="1876"/>
                  </a:cubicBezTo>
                  <a:cubicBezTo>
                    <a:pt x="10627" y="2527"/>
                    <a:pt x="11178" y="3029"/>
                    <a:pt x="11830" y="3104"/>
                  </a:cubicBezTo>
                  <a:cubicBezTo>
                    <a:pt x="11905" y="3116"/>
                    <a:pt x="11981" y="3122"/>
                    <a:pt x="12056" y="3122"/>
                  </a:cubicBezTo>
                  <a:cubicBezTo>
                    <a:pt x="12607" y="3122"/>
                    <a:pt x="13138" y="2806"/>
                    <a:pt x="13359" y="2277"/>
                  </a:cubicBezTo>
                  <a:cubicBezTo>
                    <a:pt x="13559" y="1826"/>
                    <a:pt x="13509" y="1299"/>
                    <a:pt x="13258" y="898"/>
                  </a:cubicBezTo>
                  <a:cubicBezTo>
                    <a:pt x="13576" y="898"/>
                    <a:pt x="13904" y="909"/>
                    <a:pt x="14237" y="909"/>
                  </a:cubicBezTo>
                  <a:cubicBezTo>
                    <a:pt x="14403" y="909"/>
                    <a:pt x="14570" y="907"/>
                    <a:pt x="14737" y="898"/>
                  </a:cubicBezTo>
                  <a:lnTo>
                    <a:pt x="14737" y="898"/>
                  </a:lnTo>
                  <a:cubicBezTo>
                    <a:pt x="14273" y="1850"/>
                    <a:pt x="14626" y="3103"/>
                    <a:pt x="15816" y="3103"/>
                  </a:cubicBezTo>
                  <a:cubicBezTo>
                    <a:pt x="15911" y="3103"/>
                    <a:pt x="16010" y="3095"/>
                    <a:pt x="16116" y="3079"/>
                  </a:cubicBezTo>
                  <a:cubicBezTo>
                    <a:pt x="17268" y="2928"/>
                    <a:pt x="17644" y="1625"/>
                    <a:pt x="17093" y="798"/>
                  </a:cubicBezTo>
                  <a:lnTo>
                    <a:pt x="17093" y="798"/>
                  </a:lnTo>
                  <a:cubicBezTo>
                    <a:pt x="17569" y="823"/>
                    <a:pt x="18070" y="823"/>
                    <a:pt x="18572" y="823"/>
                  </a:cubicBezTo>
                  <a:cubicBezTo>
                    <a:pt x="18183" y="1796"/>
                    <a:pt x="18761" y="2957"/>
                    <a:pt x="19917" y="2957"/>
                  </a:cubicBezTo>
                  <a:cubicBezTo>
                    <a:pt x="19952" y="2957"/>
                    <a:pt x="19989" y="2956"/>
                    <a:pt x="20025" y="2953"/>
                  </a:cubicBezTo>
                  <a:cubicBezTo>
                    <a:pt x="21103" y="2878"/>
                    <a:pt x="21604" y="1775"/>
                    <a:pt x="21203" y="898"/>
                  </a:cubicBezTo>
                  <a:lnTo>
                    <a:pt x="21203" y="898"/>
                  </a:lnTo>
                  <a:cubicBezTo>
                    <a:pt x="21579" y="923"/>
                    <a:pt x="21930" y="923"/>
                    <a:pt x="22306" y="923"/>
                  </a:cubicBezTo>
                  <a:cubicBezTo>
                    <a:pt x="21963" y="1782"/>
                    <a:pt x="22460" y="2905"/>
                    <a:pt x="23492" y="2905"/>
                  </a:cubicBezTo>
                  <a:cubicBezTo>
                    <a:pt x="23514" y="2905"/>
                    <a:pt x="23536" y="2904"/>
                    <a:pt x="23559" y="2903"/>
                  </a:cubicBezTo>
                  <a:cubicBezTo>
                    <a:pt x="24436" y="2878"/>
                    <a:pt x="25339" y="1775"/>
                    <a:pt x="25013" y="1024"/>
                  </a:cubicBezTo>
                  <a:cubicBezTo>
                    <a:pt x="25489" y="998"/>
                    <a:pt x="25940" y="998"/>
                    <a:pt x="26391" y="923"/>
                  </a:cubicBezTo>
                  <a:lnTo>
                    <a:pt x="26391" y="923"/>
                  </a:lnTo>
                  <a:cubicBezTo>
                    <a:pt x="26141" y="1450"/>
                    <a:pt x="25990" y="2001"/>
                    <a:pt x="26391" y="2502"/>
                  </a:cubicBezTo>
                  <a:cubicBezTo>
                    <a:pt x="26730" y="2921"/>
                    <a:pt x="27291" y="3117"/>
                    <a:pt x="27809" y="3117"/>
                  </a:cubicBezTo>
                  <a:cubicBezTo>
                    <a:pt x="27942" y="3117"/>
                    <a:pt x="28073" y="3104"/>
                    <a:pt x="28196" y="3079"/>
                  </a:cubicBezTo>
                  <a:cubicBezTo>
                    <a:pt x="29173" y="2828"/>
                    <a:pt x="29675" y="1625"/>
                    <a:pt x="29073" y="923"/>
                  </a:cubicBezTo>
                  <a:lnTo>
                    <a:pt x="30226" y="923"/>
                  </a:lnTo>
                  <a:cubicBezTo>
                    <a:pt x="29910" y="1969"/>
                    <a:pt x="30584" y="3132"/>
                    <a:pt x="31769" y="3132"/>
                  </a:cubicBezTo>
                  <a:cubicBezTo>
                    <a:pt x="31806" y="3132"/>
                    <a:pt x="31843" y="3131"/>
                    <a:pt x="31880" y="3129"/>
                  </a:cubicBezTo>
                  <a:cubicBezTo>
                    <a:pt x="33108" y="3029"/>
                    <a:pt x="33685" y="1750"/>
                    <a:pt x="33208" y="773"/>
                  </a:cubicBezTo>
                  <a:lnTo>
                    <a:pt x="33208" y="773"/>
                  </a:lnTo>
                  <a:cubicBezTo>
                    <a:pt x="33559" y="798"/>
                    <a:pt x="33885" y="823"/>
                    <a:pt x="34236" y="848"/>
                  </a:cubicBezTo>
                  <a:cubicBezTo>
                    <a:pt x="33885" y="1800"/>
                    <a:pt x="34436" y="2928"/>
                    <a:pt x="35589" y="2928"/>
                  </a:cubicBezTo>
                  <a:cubicBezTo>
                    <a:pt x="35602" y="2929"/>
                    <a:pt x="35614" y="2929"/>
                    <a:pt x="35626" y="2929"/>
                  </a:cubicBezTo>
                  <a:cubicBezTo>
                    <a:pt x="36682" y="2929"/>
                    <a:pt x="37315" y="1865"/>
                    <a:pt x="37018" y="973"/>
                  </a:cubicBezTo>
                  <a:cubicBezTo>
                    <a:pt x="37319" y="948"/>
                    <a:pt x="37645" y="923"/>
                    <a:pt x="37945" y="898"/>
                  </a:cubicBezTo>
                  <a:lnTo>
                    <a:pt x="37945" y="898"/>
                  </a:lnTo>
                  <a:cubicBezTo>
                    <a:pt x="37695" y="1775"/>
                    <a:pt x="38221" y="2753"/>
                    <a:pt x="39274" y="2803"/>
                  </a:cubicBezTo>
                  <a:cubicBezTo>
                    <a:pt x="39298" y="2804"/>
                    <a:pt x="39323" y="2805"/>
                    <a:pt x="39347" y="2805"/>
                  </a:cubicBezTo>
                  <a:cubicBezTo>
                    <a:pt x="40334" y="2805"/>
                    <a:pt x="40996" y="1829"/>
                    <a:pt x="40727" y="948"/>
                  </a:cubicBezTo>
                  <a:lnTo>
                    <a:pt x="40727" y="948"/>
                  </a:lnTo>
                  <a:cubicBezTo>
                    <a:pt x="41028" y="1024"/>
                    <a:pt x="41329" y="1049"/>
                    <a:pt x="41630" y="1074"/>
                  </a:cubicBezTo>
                  <a:cubicBezTo>
                    <a:pt x="41228" y="1800"/>
                    <a:pt x="41880" y="2928"/>
                    <a:pt x="42858" y="3079"/>
                  </a:cubicBezTo>
                  <a:cubicBezTo>
                    <a:pt x="42948" y="3092"/>
                    <a:pt x="43038" y="3099"/>
                    <a:pt x="43126" y="3099"/>
                  </a:cubicBezTo>
                  <a:cubicBezTo>
                    <a:pt x="44355" y="3099"/>
                    <a:pt x="45307" y="1844"/>
                    <a:pt x="44863" y="698"/>
                  </a:cubicBezTo>
                  <a:close/>
                  <a:moveTo>
                    <a:pt x="47088" y="0"/>
                  </a:moveTo>
                  <a:cubicBezTo>
                    <a:pt x="46975" y="0"/>
                    <a:pt x="46861" y="48"/>
                    <a:pt x="46792" y="146"/>
                  </a:cubicBezTo>
                  <a:cubicBezTo>
                    <a:pt x="46603" y="146"/>
                    <a:pt x="46411" y="145"/>
                    <a:pt x="46218" y="145"/>
                  </a:cubicBezTo>
                  <a:cubicBezTo>
                    <a:pt x="45543" y="145"/>
                    <a:pt x="44854" y="160"/>
                    <a:pt x="44211" y="297"/>
                  </a:cubicBezTo>
                  <a:cubicBezTo>
                    <a:pt x="44061" y="347"/>
                    <a:pt x="44061" y="572"/>
                    <a:pt x="44211" y="597"/>
                  </a:cubicBezTo>
                  <a:lnTo>
                    <a:pt x="44286" y="597"/>
                  </a:lnTo>
                  <a:cubicBezTo>
                    <a:pt x="44462" y="1199"/>
                    <a:pt x="44512" y="1851"/>
                    <a:pt x="43935" y="2277"/>
                  </a:cubicBezTo>
                  <a:cubicBezTo>
                    <a:pt x="43706" y="2437"/>
                    <a:pt x="43435" y="2556"/>
                    <a:pt x="43161" y="2556"/>
                  </a:cubicBezTo>
                  <a:cubicBezTo>
                    <a:pt x="43135" y="2556"/>
                    <a:pt x="43109" y="2555"/>
                    <a:pt x="43083" y="2552"/>
                  </a:cubicBezTo>
                  <a:cubicBezTo>
                    <a:pt x="42908" y="2502"/>
                    <a:pt x="42757" y="2452"/>
                    <a:pt x="42582" y="2427"/>
                  </a:cubicBezTo>
                  <a:cubicBezTo>
                    <a:pt x="41980" y="2126"/>
                    <a:pt x="41955" y="1675"/>
                    <a:pt x="42482" y="1099"/>
                  </a:cubicBezTo>
                  <a:cubicBezTo>
                    <a:pt x="42807" y="998"/>
                    <a:pt x="42732" y="547"/>
                    <a:pt x="42406" y="522"/>
                  </a:cubicBezTo>
                  <a:cubicBezTo>
                    <a:pt x="42002" y="490"/>
                    <a:pt x="41577" y="437"/>
                    <a:pt x="41158" y="437"/>
                  </a:cubicBezTo>
                  <a:cubicBezTo>
                    <a:pt x="40927" y="437"/>
                    <a:pt x="40699" y="453"/>
                    <a:pt x="40477" y="497"/>
                  </a:cubicBezTo>
                  <a:cubicBezTo>
                    <a:pt x="40451" y="489"/>
                    <a:pt x="40422" y="484"/>
                    <a:pt x="40393" y="484"/>
                  </a:cubicBezTo>
                  <a:cubicBezTo>
                    <a:pt x="40251" y="484"/>
                    <a:pt x="40093" y="582"/>
                    <a:pt x="40176" y="748"/>
                  </a:cubicBezTo>
                  <a:cubicBezTo>
                    <a:pt x="40426" y="1399"/>
                    <a:pt x="40226" y="2277"/>
                    <a:pt x="39374" y="2302"/>
                  </a:cubicBezTo>
                  <a:cubicBezTo>
                    <a:pt x="39362" y="2302"/>
                    <a:pt x="39351" y="2302"/>
                    <a:pt x="39340" y="2302"/>
                  </a:cubicBezTo>
                  <a:cubicBezTo>
                    <a:pt x="38464" y="2302"/>
                    <a:pt x="38177" y="1341"/>
                    <a:pt x="38622" y="698"/>
                  </a:cubicBezTo>
                  <a:cubicBezTo>
                    <a:pt x="38722" y="547"/>
                    <a:pt x="38597" y="297"/>
                    <a:pt x="38396" y="297"/>
                  </a:cubicBezTo>
                  <a:cubicBezTo>
                    <a:pt x="37845" y="372"/>
                    <a:pt x="37319" y="447"/>
                    <a:pt x="36792" y="572"/>
                  </a:cubicBezTo>
                  <a:cubicBezTo>
                    <a:pt x="36767" y="547"/>
                    <a:pt x="36742" y="522"/>
                    <a:pt x="36717" y="472"/>
                  </a:cubicBezTo>
                  <a:cubicBezTo>
                    <a:pt x="36687" y="435"/>
                    <a:pt x="36647" y="420"/>
                    <a:pt x="36606" y="420"/>
                  </a:cubicBezTo>
                  <a:cubicBezTo>
                    <a:pt x="36478" y="420"/>
                    <a:pt x="36335" y="571"/>
                    <a:pt x="36391" y="723"/>
                  </a:cubicBezTo>
                  <a:cubicBezTo>
                    <a:pt x="36341" y="798"/>
                    <a:pt x="36391" y="948"/>
                    <a:pt x="36492" y="973"/>
                  </a:cubicBezTo>
                  <a:cubicBezTo>
                    <a:pt x="36735" y="1630"/>
                    <a:pt x="36459" y="2429"/>
                    <a:pt x="35662" y="2429"/>
                  </a:cubicBezTo>
                  <a:cubicBezTo>
                    <a:pt x="35638" y="2429"/>
                    <a:pt x="35614" y="2429"/>
                    <a:pt x="35589" y="2427"/>
                  </a:cubicBezTo>
                  <a:cubicBezTo>
                    <a:pt x="34687" y="2402"/>
                    <a:pt x="34436" y="1374"/>
                    <a:pt x="34913" y="723"/>
                  </a:cubicBezTo>
                  <a:cubicBezTo>
                    <a:pt x="35063" y="572"/>
                    <a:pt x="34888" y="322"/>
                    <a:pt x="34687" y="322"/>
                  </a:cubicBezTo>
                  <a:cubicBezTo>
                    <a:pt x="34086" y="322"/>
                    <a:pt x="33509" y="322"/>
                    <a:pt x="32908" y="347"/>
                  </a:cubicBezTo>
                  <a:cubicBezTo>
                    <a:pt x="32873" y="312"/>
                    <a:pt x="32831" y="298"/>
                    <a:pt x="32787" y="298"/>
                  </a:cubicBezTo>
                  <a:cubicBezTo>
                    <a:pt x="32641" y="298"/>
                    <a:pt x="32485" y="462"/>
                    <a:pt x="32582" y="597"/>
                  </a:cubicBezTo>
                  <a:cubicBezTo>
                    <a:pt x="33098" y="1359"/>
                    <a:pt x="32867" y="2554"/>
                    <a:pt x="31843" y="2554"/>
                  </a:cubicBezTo>
                  <a:cubicBezTo>
                    <a:pt x="31822" y="2554"/>
                    <a:pt x="31801" y="2553"/>
                    <a:pt x="31780" y="2552"/>
                  </a:cubicBezTo>
                  <a:cubicBezTo>
                    <a:pt x="30827" y="2527"/>
                    <a:pt x="30477" y="1550"/>
                    <a:pt x="30878" y="798"/>
                  </a:cubicBezTo>
                  <a:cubicBezTo>
                    <a:pt x="31003" y="623"/>
                    <a:pt x="30853" y="397"/>
                    <a:pt x="30652" y="397"/>
                  </a:cubicBezTo>
                  <a:cubicBezTo>
                    <a:pt x="29975" y="397"/>
                    <a:pt x="29374" y="497"/>
                    <a:pt x="28722" y="648"/>
                  </a:cubicBezTo>
                  <a:cubicBezTo>
                    <a:pt x="28697" y="623"/>
                    <a:pt x="28647" y="597"/>
                    <a:pt x="28622" y="572"/>
                  </a:cubicBezTo>
                  <a:cubicBezTo>
                    <a:pt x="28590" y="561"/>
                    <a:pt x="28559" y="556"/>
                    <a:pt x="28528" y="556"/>
                  </a:cubicBezTo>
                  <a:cubicBezTo>
                    <a:pt x="28295" y="556"/>
                    <a:pt x="28127" y="863"/>
                    <a:pt x="28371" y="973"/>
                  </a:cubicBezTo>
                  <a:cubicBezTo>
                    <a:pt x="29098" y="1349"/>
                    <a:pt x="28923" y="2277"/>
                    <a:pt x="28196" y="2552"/>
                  </a:cubicBezTo>
                  <a:cubicBezTo>
                    <a:pt x="28045" y="2590"/>
                    <a:pt x="27901" y="2609"/>
                    <a:pt x="27760" y="2609"/>
                  </a:cubicBezTo>
                  <a:cubicBezTo>
                    <a:pt x="27619" y="2609"/>
                    <a:pt x="27482" y="2590"/>
                    <a:pt x="27344" y="2552"/>
                  </a:cubicBezTo>
                  <a:cubicBezTo>
                    <a:pt x="26517" y="2001"/>
                    <a:pt x="26391" y="1399"/>
                    <a:pt x="26993" y="798"/>
                  </a:cubicBezTo>
                  <a:cubicBezTo>
                    <a:pt x="27118" y="623"/>
                    <a:pt x="27043" y="372"/>
                    <a:pt x="26817" y="372"/>
                  </a:cubicBezTo>
                  <a:cubicBezTo>
                    <a:pt x="26091" y="397"/>
                    <a:pt x="25339" y="497"/>
                    <a:pt x="24612" y="572"/>
                  </a:cubicBezTo>
                  <a:cubicBezTo>
                    <a:pt x="24587" y="572"/>
                    <a:pt x="24562" y="547"/>
                    <a:pt x="24537" y="547"/>
                  </a:cubicBezTo>
                  <a:cubicBezTo>
                    <a:pt x="24503" y="522"/>
                    <a:pt x="24467" y="511"/>
                    <a:pt x="24432" y="511"/>
                  </a:cubicBezTo>
                  <a:cubicBezTo>
                    <a:pt x="24361" y="511"/>
                    <a:pt x="24294" y="556"/>
                    <a:pt x="24261" y="623"/>
                  </a:cubicBezTo>
                  <a:cubicBezTo>
                    <a:pt x="24086" y="698"/>
                    <a:pt x="24111" y="998"/>
                    <a:pt x="24336" y="998"/>
                  </a:cubicBezTo>
                  <a:lnTo>
                    <a:pt x="24436" y="998"/>
                  </a:lnTo>
                  <a:cubicBezTo>
                    <a:pt x="24637" y="1299"/>
                    <a:pt x="24512" y="1800"/>
                    <a:pt x="24336" y="2026"/>
                  </a:cubicBezTo>
                  <a:cubicBezTo>
                    <a:pt x="24134" y="2249"/>
                    <a:pt x="23882" y="2373"/>
                    <a:pt x="23608" y="2373"/>
                  </a:cubicBezTo>
                  <a:cubicBezTo>
                    <a:pt x="23543" y="2373"/>
                    <a:pt x="23476" y="2366"/>
                    <a:pt x="23409" y="2352"/>
                  </a:cubicBezTo>
                  <a:cubicBezTo>
                    <a:pt x="22732" y="2252"/>
                    <a:pt x="22381" y="1425"/>
                    <a:pt x="22857" y="823"/>
                  </a:cubicBezTo>
                  <a:cubicBezTo>
                    <a:pt x="22983" y="673"/>
                    <a:pt x="22908" y="472"/>
                    <a:pt x="22707" y="447"/>
                  </a:cubicBezTo>
                  <a:cubicBezTo>
                    <a:pt x="22439" y="428"/>
                    <a:pt x="22171" y="420"/>
                    <a:pt x="21903" y="420"/>
                  </a:cubicBezTo>
                  <a:cubicBezTo>
                    <a:pt x="21469" y="420"/>
                    <a:pt x="21036" y="441"/>
                    <a:pt x="20602" y="472"/>
                  </a:cubicBezTo>
                  <a:cubicBezTo>
                    <a:pt x="20351" y="497"/>
                    <a:pt x="20351" y="848"/>
                    <a:pt x="20602" y="873"/>
                  </a:cubicBezTo>
                  <a:lnTo>
                    <a:pt x="20652" y="873"/>
                  </a:lnTo>
                  <a:cubicBezTo>
                    <a:pt x="21028" y="1525"/>
                    <a:pt x="20777" y="2452"/>
                    <a:pt x="19925" y="2452"/>
                  </a:cubicBezTo>
                  <a:cubicBezTo>
                    <a:pt x="18998" y="2452"/>
                    <a:pt x="18747" y="1349"/>
                    <a:pt x="19198" y="698"/>
                  </a:cubicBezTo>
                  <a:cubicBezTo>
                    <a:pt x="19299" y="547"/>
                    <a:pt x="19173" y="322"/>
                    <a:pt x="18973" y="322"/>
                  </a:cubicBezTo>
                  <a:cubicBezTo>
                    <a:pt x="18529" y="322"/>
                    <a:pt x="18085" y="305"/>
                    <a:pt x="17641" y="305"/>
                  </a:cubicBezTo>
                  <a:cubicBezTo>
                    <a:pt x="17308" y="305"/>
                    <a:pt x="16975" y="315"/>
                    <a:pt x="16642" y="347"/>
                  </a:cubicBezTo>
                  <a:lnTo>
                    <a:pt x="16592" y="347"/>
                  </a:lnTo>
                  <a:cubicBezTo>
                    <a:pt x="16592" y="347"/>
                    <a:pt x="16567" y="322"/>
                    <a:pt x="16542" y="322"/>
                  </a:cubicBezTo>
                  <a:cubicBezTo>
                    <a:pt x="16503" y="299"/>
                    <a:pt x="16465" y="289"/>
                    <a:pt x="16428" y="289"/>
                  </a:cubicBezTo>
                  <a:cubicBezTo>
                    <a:pt x="16226" y="289"/>
                    <a:pt x="16083" y="595"/>
                    <a:pt x="16316" y="723"/>
                  </a:cubicBezTo>
                  <a:cubicBezTo>
                    <a:pt x="17068" y="1224"/>
                    <a:pt x="17118" y="2427"/>
                    <a:pt x="16065" y="2628"/>
                  </a:cubicBezTo>
                  <a:cubicBezTo>
                    <a:pt x="16001" y="2641"/>
                    <a:pt x="15937" y="2648"/>
                    <a:pt x="15874" y="2648"/>
                  </a:cubicBezTo>
                  <a:cubicBezTo>
                    <a:pt x="15009" y="2648"/>
                    <a:pt x="14351" y="1430"/>
                    <a:pt x="15238" y="823"/>
                  </a:cubicBezTo>
                  <a:cubicBezTo>
                    <a:pt x="15414" y="723"/>
                    <a:pt x="15339" y="472"/>
                    <a:pt x="15113" y="447"/>
                  </a:cubicBezTo>
                  <a:cubicBezTo>
                    <a:pt x="14835" y="428"/>
                    <a:pt x="14558" y="420"/>
                    <a:pt x="14279" y="420"/>
                  </a:cubicBezTo>
                  <a:cubicBezTo>
                    <a:pt x="13827" y="420"/>
                    <a:pt x="13372" y="441"/>
                    <a:pt x="12908" y="472"/>
                  </a:cubicBezTo>
                  <a:cubicBezTo>
                    <a:pt x="12882" y="497"/>
                    <a:pt x="12857" y="497"/>
                    <a:pt x="12807" y="522"/>
                  </a:cubicBezTo>
                  <a:cubicBezTo>
                    <a:pt x="12682" y="522"/>
                    <a:pt x="12582" y="748"/>
                    <a:pt x="12682" y="898"/>
                  </a:cubicBezTo>
                  <a:cubicBezTo>
                    <a:pt x="13208" y="1525"/>
                    <a:pt x="13008" y="2628"/>
                    <a:pt x="12030" y="2628"/>
                  </a:cubicBezTo>
                  <a:cubicBezTo>
                    <a:pt x="11103" y="2628"/>
                    <a:pt x="10627" y="1274"/>
                    <a:pt x="11604" y="923"/>
                  </a:cubicBezTo>
                  <a:cubicBezTo>
                    <a:pt x="11730" y="873"/>
                    <a:pt x="11730" y="698"/>
                    <a:pt x="11629" y="673"/>
                  </a:cubicBezTo>
                  <a:cubicBezTo>
                    <a:pt x="11604" y="572"/>
                    <a:pt x="11554" y="472"/>
                    <a:pt x="11429" y="472"/>
                  </a:cubicBezTo>
                  <a:cubicBezTo>
                    <a:pt x="11209" y="457"/>
                    <a:pt x="10984" y="449"/>
                    <a:pt x="10758" y="449"/>
                  </a:cubicBezTo>
                  <a:cubicBezTo>
                    <a:pt x="10236" y="449"/>
                    <a:pt x="9705" y="493"/>
                    <a:pt x="9198" y="597"/>
                  </a:cubicBezTo>
                  <a:cubicBezTo>
                    <a:pt x="9187" y="596"/>
                    <a:pt x="9176" y="595"/>
                    <a:pt x="9164" y="595"/>
                  </a:cubicBezTo>
                  <a:cubicBezTo>
                    <a:pt x="9020" y="595"/>
                    <a:pt x="8857" y="736"/>
                    <a:pt x="8973" y="898"/>
                  </a:cubicBezTo>
                  <a:cubicBezTo>
                    <a:pt x="9248" y="1299"/>
                    <a:pt x="9424" y="1750"/>
                    <a:pt x="9223" y="2227"/>
                  </a:cubicBezTo>
                  <a:cubicBezTo>
                    <a:pt x="9070" y="2620"/>
                    <a:pt x="8688" y="2842"/>
                    <a:pt x="8276" y="2842"/>
                  </a:cubicBezTo>
                  <a:cubicBezTo>
                    <a:pt x="8216" y="2842"/>
                    <a:pt x="8156" y="2838"/>
                    <a:pt x="8095" y="2828"/>
                  </a:cubicBezTo>
                  <a:cubicBezTo>
                    <a:pt x="7669" y="2778"/>
                    <a:pt x="7344" y="2452"/>
                    <a:pt x="7344" y="2001"/>
                  </a:cubicBezTo>
                  <a:cubicBezTo>
                    <a:pt x="7319" y="1600"/>
                    <a:pt x="7544" y="1299"/>
                    <a:pt x="7845" y="1024"/>
                  </a:cubicBezTo>
                  <a:cubicBezTo>
                    <a:pt x="7920" y="948"/>
                    <a:pt x="7920" y="873"/>
                    <a:pt x="7870" y="798"/>
                  </a:cubicBezTo>
                  <a:cubicBezTo>
                    <a:pt x="7945" y="698"/>
                    <a:pt x="7895" y="497"/>
                    <a:pt x="7770" y="472"/>
                  </a:cubicBezTo>
                  <a:cubicBezTo>
                    <a:pt x="7476" y="428"/>
                    <a:pt x="7177" y="412"/>
                    <a:pt x="6874" y="412"/>
                  </a:cubicBezTo>
                  <a:cubicBezTo>
                    <a:pt x="6324" y="412"/>
                    <a:pt x="5763" y="465"/>
                    <a:pt x="5213" y="497"/>
                  </a:cubicBezTo>
                  <a:cubicBezTo>
                    <a:pt x="5163" y="497"/>
                    <a:pt x="5113" y="522"/>
                    <a:pt x="5088" y="572"/>
                  </a:cubicBezTo>
                  <a:cubicBezTo>
                    <a:pt x="5069" y="567"/>
                    <a:pt x="5050" y="565"/>
                    <a:pt x="5032" y="565"/>
                  </a:cubicBezTo>
                  <a:cubicBezTo>
                    <a:pt x="4879" y="565"/>
                    <a:pt x="4756" y="736"/>
                    <a:pt x="4913" y="848"/>
                  </a:cubicBezTo>
                  <a:cubicBezTo>
                    <a:pt x="5213" y="1099"/>
                    <a:pt x="5464" y="1425"/>
                    <a:pt x="5439" y="1826"/>
                  </a:cubicBezTo>
                  <a:cubicBezTo>
                    <a:pt x="5389" y="2327"/>
                    <a:pt x="4988" y="2728"/>
                    <a:pt x="4512" y="2778"/>
                  </a:cubicBezTo>
                  <a:cubicBezTo>
                    <a:pt x="4478" y="2781"/>
                    <a:pt x="4444" y="2783"/>
                    <a:pt x="4409" y="2783"/>
                  </a:cubicBezTo>
                  <a:cubicBezTo>
                    <a:pt x="3603" y="2783"/>
                    <a:pt x="2415" y="1966"/>
                    <a:pt x="3208" y="1149"/>
                  </a:cubicBezTo>
                  <a:cubicBezTo>
                    <a:pt x="3312" y="1045"/>
                    <a:pt x="3210" y="873"/>
                    <a:pt x="3087" y="873"/>
                  </a:cubicBezTo>
                  <a:cubicBezTo>
                    <a:pt x="3061" y="873"/>
                    <a:pt x="3034" y="881"/>
                    <a:pt x="3008" y="898"/>
                  </a:cubicBezTo>
                  <a:lnTo>
                    <a:pt x="2983" y="898"/>
                  </a:lnTo>
                  <a:cubicBezTo>
                    <a:pt x="2933" y="873"/>
                    <a:pt x="2907" y="848"/>
                    <a:pt x="2857" y="848"/>
                  </a:cubicBezTo>
                  <a:cubicBezTo>
                    <a:pt x="2773" y="836"/>
                    <a:pt x="2689" y="831"/>
                    <a:pt x="2605" y="831"/>
                  </a:cubicBezTo>
                  <a:cubicBezTo>
                    <a:pt x="2339" y="831"/>
                    <a:pt x="2077" y="879"/>
                    <a:pt x="1830" y="898"/>
                  </a:cubicBezTo>
                  <a:cubicBezTo>
                    <a:pt x="1479" y="923"/>
                    <a:pt x="1153" y="923"/>
                    <a:pt x="802" y="923"/>
                  </a:cubicBezTo>
                  <a:cubicBezTo>
                    <a:pt x="752" y="923"/>
                    <a:pt x="727" y="923"/>
                    <a:pt x="702" y="948"/>
                  </a:cubicBezTo>
                  <a:cubicBezTo>
                    <a:pt x="669" y="893"/>
                    <a:pt x="606" y="862"/>
                    <a:pt x="547" y="862"/>
                  </a:cubicBezTo>
                  <a:cubicBezTo>
                    <a:pt x="472" y="862"/>
                    <a:pt x="401" y="912"/>
                    <a:pt x="401" y="1024"/>
                  </a:cubicBezTo>
                  <a:cubicBezTo>
                    <a:pt x="151" y="8693"/>
                    <a:pt x="552" y="16412"/>
                    <a:pt x="501" y="24106"/>
                  </a:cubicBezTo>
                  <a:cubicBezTo>
                    <a:pt x="451" y="32126"/>
                    <a:pt x="226" y="40147"/>
                    <a:pt x="0" y="48167"/>
                  </a:cubicBezTo>
                  <a:cubicBezTo>
                    <a:pt x="0" y="48346"/>
                    <a:pt x="141" y="48435"/>
                    <a:pt x="276" y="48435"/>
                  </a:cubicBezTo>
                  <a:cubicBezTo>
                    <a:pt x="330" y="48435"/>
                    <a:pt x="383" y="48421"/>
                    <a:pt x="426" y="48392"/>
                  </a:cubicBezTo>
                  <a:cubicBezTo>
                    <a:pt x="451" y="48417"/>
                    <a:pt x="501" y="48442"/>
                    <a:pt x="552" y="48442"/>
                  </a:cubicBezTo>
                  <a:cubicBezTo>
                    <a:pt x="6395" y="48873"/>
                    <a:pt x="12274" y="49015"/>
                    <a:pt x="18164" y="49015"/>
                  </a:cubicBezTo>
                  <a:cubicBezTo>
                    <a:pt x="27709" y="49015"/>
                    <a:pt x="37282" y="48642"/>
                    <a:pt x="46767" y="48518"/>
                  </a:cubicBezTo>
                  <a:cubicBezTo>
                    <a:pt x="46968" y="48518"/>
                    <a:pt x="47068" y="48367"/>
                    <a:pt x="47068" y="48217"/>
                  </a:cubicBezTo>
                  <a:cubicBezTo>
                    <a:pt x="47118" y="48217"/>
                    <a:pt x="47193" y="48167"/>
                    <a:pt x="47193" y="48066"/>
                  </a:cubicBezTo>
                  <a:cubicBezTo>
                    <a:pt x="47519" y="40147"/>
                    <a:pt x="47118" y="32152"/>
                    <a:pt x="47168" y="24207"/>
                  </a:cubicBezTo>
                  <a:cubicBezTo>
                    <a:pt x="47193" y="16237"/>
                    <a:pt x="47269" y="8292"/>
                    <a:pt x="47419" y="347"/>
                  </a:cubicBezTo>
                  <a:cubicBezTo>
                    <a:pt x="47434" y="118"/>
                    <a:pt x="47263" y="0"/>
                    <a:pt x="47088"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36" name="Google Shape;3336;g26dd3229cbd_0_6446"/>
            <p:cNvSpPr/>
            <p:nvPr/>
          </p:nvSpPr>
          <p:spPr>
            <a:xfrm>
              <a:off x="1505775" y="444875"/>
              <a:ext cx="1157925" cy="1185100"/>
            </a:xfrm>
            <a:custGeom>
              <a:rect b="b" l="l" r="r" t="t"/>
              <a:pathLst>
                <a:path extrusionOk="0" h="47404" w="46317">
                  <a:moveTo>
                    <a:pt x="19694" y="12839"/>
                  </a:moveTo>
                  <a:cubicBezTo>
                    <a:pt x="25666" y="12839"/>
                    <a:pt x="31640" y="12924"/>
                    <a:pt x="37606" y="12924"/>
                  </a:cubicBezTo>
                  <a:cubicBezTo>
                    <a:pt x="38998" y="12924"/>
                    <a:pt x="40389" y="12919"/>
                    <a:pt x="41780" y="12908"/>
                  </a:cubicBezTo>
                  <a:cubicBezTo>
                    <a:pt x="42031" y="12908"/>
                    <a:pt x="42031" y="13309"/>
                    <a:pt x="41780" y="13309"/>
                  </a:cubicBezTo>
                  <a:cubicBezTo>
                    <a:pt x="40353" y="13295"/>
                    <a:pt x="38925" y="13288"/>
                    <a:pt x="37497" y="13288"/>
                  </a:cubicBezTo>
                  <a:cubicBezTo>
                    <a:pt x="30111" y="13288"/>
                    <a:pt x="22711" y="13452"/>
                    <a:pt x="15319" y="13452"/>
                  </a:cubicBezTo>
                  <a:cubicBezTo>
                    <a:pt x="11840" y="13452"/>
                    <a:pt x="8362" y="13415"/>
                    <a:pt x="4888" y="13309"/>
                  </a:cubicBezTo>
                  <a:cubicBezTo>
                    <a:pt x="4763" y="13309"/>
                    <a:pt x="4763" y="13109"/>
                    <a:pt x="4888" y="13109"/>
                  </a:cubicBezTo>
                  <a:cubicBezTo>
                    <a:pt x="9817" y="12897"/>
                    <a:pt x="14755" y="12839"/>
                    <a:pt x="19694" y="12839"/>
                  </a:cubicBezTo>
                  <a:close/>
                  <a:moveTo>
                    <a:pt x="41778" y="16165"/>
                  </a:moveTo>
                  <a:cubicBezTo>
                    <a:pt x="42081" y="16165"/>
                    <a:pt x="42073" y="16643"/>
                    <a:pt x="41755" y="16667"/>
                  </a:cubicBezTo>
                  <a:cubicBezTo>
                    <a:pt x="33336" y="16859"/>
                    <a:pt x="24820" y="17221"/>
                    <a:pt x="16342" y="17221"/>
                  </a:cubicBezTo>
                  <a:cubicBezTo>
                    <a:pt x="12630" y="17221"/>
                    <a:pt x="8925" y="17151"/>
                    <a:pt x="5239" y="16968"/>
                  </a:cubicBezTo>
                  <a:cubicBezTo>
                    <a:pt x="5113" y="16968"/>
                    <a:pt x="5113" y="16793"/>
                    <a:pt x="5239" y="16793"/>
                  </a:cubicBezTo>
                  <a:cubicBezTo>
                    <a:pt x="17369" y="16166"/>
                    <a:pt x="29625" y="16467"/>
                    <a:pt x="41755" y="16166"/>
                  </a:cubicBezTo>
                  <a:cubicBezTo>
                    <a:pt x="41763" y="16166"/>
                    <a:pt x="41771" y="16165"/>
                    <a:pt x="41778" y="16165"/>
                  </a:cubicBezTo>
                  <a:close/>
                  <a:moveTo>
                    <a:pt x="30937" y="19611"/>
                  </a:moveTo>
                  <a:cubicBezTo>
                    <a:pt x="34361" y="19611"/>
                    <a:pt x="37787" y="19640"/>
                    <a:pt x="41204" y="19725"/>
                  </a:cubicBezTo>
                  <a:cubicBezTo>
                    <a:pt x="41505" y="19750"/>
                    <a:pt x="41505" y="20201"/>
                    <a:pt x="41204" y="20201"/>
                  </a:cubicBezTo>
                  <a:cubicBezTo>
                    <a:pt x="36567" y="20163"/>
                    <a:pt x="31916" y="20110"/>
                    <a:pt x="27273" y="20110"/>
                  </a:cubicBezTo>
                  <a:cubicBezTo>
                    <a:pt x="25867" y="20110"/>
                    <a:pt x="24462" y="20114"/>
                    <a:pt x="23058" y="20126"/>
                  </a:cubicBezTo>
                  <a:cubicBezTo>
                    <a:pt x="18090" y="20167"/>
                    <a:pt x="13089" y="20446"/>
                    <a:pt x="8109" y="20446"/>
                  </a:cubicBezTo>
                  <a:cubicBezTo>
                    <a:pt x="7034" y="20446"/>
                    <a:pt x="5960" y="20433"/>
                    <a:pt x="4888" y="20402"/>
                  </a:cubicBezTo>
                  <a:cubicBezTo>
                    <a:pt x="4737" y="20402"/>
                    <a:pt x="4763" y="20176"/>
                    <a:pt x="4888" y="20176"/>
                  </a:cubicBezTo>
                  <a:cubicBezTo>
                    <a:pt x="10903" y="19575"/>
                    <a:pt x="17018" y="19700"/>
                    <a:pt x="23058" y="19650"/>
                  </a:cubicBezTo>
                  <a:cubicBezTo>
                    <a:pt x="25681" y="19628"/>
                    <a:pt x="28309" y="19611"/>
                    <a:pt x="30937" y="19611"/>
                  </a:cubicBezTo>
                  <a:close/>
                  <a:moveTo>
                    <a:pt x="29043" y="23158"/>
                  </a:moveTo>
                  <a:cubicBezTo>
                    <a:pt x="32026" y="23158"/>
                    <a:pt x="35010" y="23162"/>
                    <a:pt x="37992" y="23162"/>
                  </a:cubicBezTo>
                  <a:cubicBezTo>
                    <a:pt x="39330" y="23162"/>
                    <a:pt x="40668" y="23161"/>
                    <a:pt x="42006" y="23159"/>
                  </a:cubicBezTo>
                  <a:cubicBezTo>
                    <a:pt x="42013" y="23158"/>
                    <a:pt x="42021" y="23158"/>
                    <a:pt x="42028" y="23158"/>
                  </a:cubicBezTo>
                  <a:cubicBezTo>
                    <a:pt x="42357" y="23158"/>
                    <a:pt x="42349" y="23710"/>
                    <a:pt x="42006" y="23710"/>
                  </a:cubicBezTo>
                  <a:cubicBezTo>
                    <a:pt x="33957" y="23743"/>
                    <a:pt x="25897" y="23862"/>
                    <a:pt x="17848" y="23862"/>
                  </a:cubicBezTo>
                  <a:cubicBezTo>
                    <a:pt x="13641" y="23862"/>
                    <a:pt x="9437" y="23830"/>
                    <a:pt x="5239" y="23735"/>
                  </a:cubicBezTo>
                  <a:cubicBezTo>
                    <a:pt x="5038" y="23735"/>
                    <a:pt x="5063" y="23459"/>
                    <a:pt x="5239" y="23434"/>
                  </a:cubicBezTo>
                  <a:cubicBezTo>
                    <a:pt x="13159" y="23191"/>
                    <a:pt x="21101" y="23158"/>
                    <a:pt x="29043" y="23158"/>
                  </a:cubicBezTo>
                  <a:close/>
                  <a:moveTo>
                    <a:pt x="41678" y="26667"/>
                  </a:moveTo>
                  <a:cubicBezTo>
                    <a:pt x="41981" y="26667"/>
                    <a:pt x="41973" y="27144"/>
                    <a:pt x="41655" y="27144"/>
                  </a:cubicBezTo>
                  <a:cubicBezTo>
                    <a:pt x="33375" y="27482"/>
                    <a:pt x="25039" y="27820"/>
                    <a:pt x="16714" y="27820"/>
                  </a:cubicBezTo>
                  <a:cubicBezTo>
                    <a:pt x="12691" y="27820"/>
                    <a:pt x="8672" y="27741"/>
                    <a:pt x="4662" y="27545"/>
                  </a:cubicBezTo>
                  <a:cubicBezTo>
                    <a:pt x="4462" y="27545"/>
                    <a:pt x="4462" y="27219"/>
                    <a:pt x="4662" y="27219"/>
                  </a:cubicBezTo>
                  <a:cubicBezTo>
                    <a:pt x="16993" y="27018"/>
                    <a:pt x="29324" y="27194"/>
                    <a:pt x="41655" y="26668"/>
                  </a:cubicBezTo>
                  <a:cubicBezTo>
                    <a:pt x="41663" y="26667"/>
                    <a:pt x="41671" y="26667"/>
                    <a:pt x="41678" y="26667"/>
                  </a:cubicBezTo>
                  <a:close/>
                  <a:moveTo>
                    <a:pt x="31837" y="30448"/>
                  </a:moveTo>
                  <a:cubicBezTo>
                    <a:pt x="35001" y="30448"/>
                    <a:pt x="38165" y="30457"/>
                    <a:pt x="41329" y="30477"/>
                  </a:cubicBezTo>
                  <a:cubicBezTo>
                    <a:pt x="41605" y="30477"/>
                    <a:pt x="41605" y="30928"/>
                    <a:pt x="41329" y="30928"/>
                  </a:cubicBezTo>
                  <a:cubicBezTo>
                    <a:pt x="33886" y="31036"/>
                    <a:pt x="26444" y="31087"/>
                    <a:pt x="19001" y="31087"/>
                  </a:cubicBezTo>
                  <a:cubicBezTo>
                    <a:pt x="14338" y="31087"/>
                    <a:pt x="9676" y="31067"/>
                    <a:pt x="5013" y="31028"/>
                  </a:cubicBezTo>
                  <a:cubicBezTo>
                    <a:pt x="4763" y="31028"/>
                    <a:pt x="4763" y="30678"/>
                    <a:pt x="5013" y="30653"/>
                  </a:cubicBezTo>
                  <a:cubicBezTo>
                    <a:pt x="13954" y="30523"/>
                    <a:pt x="22895" y="30448"/>
                    <a:pt x="31837" y="30448"/>
                  </a:cubicBezTo>
                  <a:close/>
                  <a:moveTo>
                    <a:pt x="41079" y="33485"/>
                  </a:moveTo>
                  <a:cubicBezTo>
                    <a:pt x="41429" y="33485"/>
                    <a:pt x="41429" y="34011"/>
                    <a:pt x="41079" y="34011"/>
                  </a:cubicBezTo>
                  <a:cubicBezTo>
                    <a:pt x="29149" y="34136"/>
                    <a:pt x="17194" y="34387"/>
                    <a:pt x="5239" y="34487"/>
                  </a:cubicBezTo>
                  <a:cubicBezTo>
                    <a:pt x="4938" y="34487"/>
                    <a:pt x="4938" y="34036"/>
                    <a:pt x="5239" y="34036"/>
                  </a:cubicBezTo>
                  <a:cubicBezTo>
                    <a:pt x="17169" y="33660"/>
                    <a:pt x="29149" y="33560"/>
                    <a:pt x="41079" y="33485"/>
                  </a:cubicBezTo>
                  <a:close/>
                  <a:moveTo>
                    <a:pt x="41079" y="36617"/>
                  </a:moveTo>
                  <a:cubicBezTo>
                    <a:pt x="41404" y="36617"/>
                    <a:pt x="41404" y="37094"/>
                    <a:pt x="41079" y="37094"/>
                  </a:cubicBezTo>
                  <a:cubicBezTo>
                    <a:pt x="30993" y="37304"/>
                    <a:pt x="20855" y="37549"/>
                    <a:pt x="10738" y="37549"/>
                  </a:cubicBezTo>
                  <a:cubicBezTo>
                    <a:pt x="8787" y="37549"/>
                    <a:pt x="6837" y="37540"/>
                    <a:pt x="4888" y="37520"/>
                  </a:cubicBezTo>
                  <a:cubicBezTo>
                    <a:pt x="4612" y="37520"/>
                    <a:pt x="4612" y="37094"/>
                    <a:pt x="4888" y="37094"/>
                  </a:cubicBezTo>
                  <a:cubicBezTo>
                    <a:pt x="16943" y="36693"/>
                    <a:pt x="29023" y="36668"/>
                    <a:pt x="41079" y="36617"/>
                  </a:cubicBezTo>
                  <a:close/>
                  <a:moveTo>
                    <a:pt x="35737" y="40152"/>
                  </a:moveTo>
                  <a:cubicBezTo>
                    <a:pt x="37600" y="40152"/>
                    <a:pt x="39464" y="40188"/>
                    <a:pt x="41329" y="40277"/>
                  </a:cubicBezTo>
                  <a:cubicBezTo>
                    <a:pt x="41722" y="40301"/>
                    <a:pt x="41730" y="40904"/>
                    <a:pt x="41352" y="40904"/>
                  </a:cubicBezTo>
                  <a:cubicBezTo>
                    <a:pt x="41345" y="40904"/>
                    <a:pt x="41337" y="40904"/>
                    <a:pt x="41329" y="40903"/>
                  </a:cubicBezTo>
                  <a:cubicBezTo>
                    <a:pt x="39822" y="40831"/>
                    <a:pt x="38312" y="40801"/>
                    <a:pt x="36801" y="40801"/>
                  </a:cubicBezTo>
                  <a:cubicBezTo>
                    <a:pt x="29527" y="40801"/>
                    <a:pt x="22222" y="41492"/>
                    <a:pt x="14950" y="41492"/>
                  </a:cubicBezTo>
                  <a:cubicBezTo>
                    <a:pt x="11629" y="41492"/>
                    <a:pt x="8314" y="41348"/>
                    <a:pt x="5013" y="40928"/>
                  </a:cubicBezTo>
                  <a:cubicBezTo>
                    <a:pt x="4813" y="40903"/>
                    <a:pt x="4788" y="40602"/>
                    <a:pt x="5013" y="40602"/>
                  </a:cubicBezTo>
                  <a:cubicBezTo>
                    <a:pt x="7338" y="40747"/>
                    <a:pt x="9660" y="40802"/>
                    <a:pt x="11980" y="40802"/>
                  </a:cubicBezTo>
                  <a:cubicBezTo>
                    <a:pt x="19905" y="40802"/>
                    <a:pt x="27810" y="40152"/>
                    <a:pt x="35737" y="40152"/>
                  </a:cubicBezTo>
                  <a:close/>
                  <a:moveTo>
                    <a:pt x="44312" y="1"/>
                  </a:moveTo>
                  <a:lnTo>
                    <a:pt x="44312" y="1"/>
                  </a:lnTo>
                  <a:cubicBezTo>
                    <a:pt x="44756" y="1147"/>
                    <a:pt x="43804" y="2402"/>
                    <a:pt x="42575" y="2402"/>
                  </a:cubicBezTo>
                  <a:cubicBezTo>
                    <a:pt x="42487" y="2402"/>
                    <a:pt x="42397" y="2395"/>
                    <a:pt x="42307" y="2382"/>
                  </a:cubicBezTo>
                  <a:cubicBezTo>
                    <a:pt x="41329" y="2231"/>
                    <a:pt x="40652" y="1103"/>
                    <a:pt x="41079" y="377"/>
                  </a:cubicBezTo>
                  <a:cubicBezTo>
                    <a:pt x="40778" y="352"/>
                    <a:pt x="40477" y="327"/>
                    <a:pt x="40176" y="251"/>
                  </a:cubicBezTo>
                  <a:lnTo>
                    <a:pt x="40176" y="251"/>
                  </a:lnTo>
                  <a:cubicBezTo>
                    <a:pt x="40445" y="1132"/>
                    <a:pt x="39783" y="2108"/>
                    <a:pt x="38796" y="2108"/>
                  </a:cubicBezTo>
                  <a:cubicBezTo>
                    <a:pt x="38772" y="2108"/>
                    <a:pt x="38747" y="2107"/>
                    <a:pt x="38723" y="2106"/>
                  </a:cubicBezTo>
                  <a:cubicBezTo>
                    <a:pt x="37670" y="2056"/>
                    <a:pt x="37144" y="1078"/>
                    <a:pt x="37394" y="201"/>
                  </a:cubicBezTo>
                  <a:lnTo>
                    <a:pt x="37394" y="201"/>
                  </a:lnTo>
                  <a:cubicBezTo>
                    <a:pt x="37094" y="226"/>
                    <a:pt x="36768" y="251"/>
                    <a:pt x="36467" y="276"/>
                  </a:cubicBezTo>
                  <a:cubicBezTo>
                    <a:pt x="36764" y="1168"/>
                    <a:pt x="36131" y="2232"/>
                    <a:pt x="35075" y="2232"/>
                  </a:cubicBezTo>
                  <a:cubicBezTo>
                    <a:pt x="35063" y="2232"/>
                    <a:pt x="35051" y="2232"/>
                    <a:pt x="35038" y="2231"/>
                  </a:cubicBezTo>
                  <a:cubicBezTo>
                    <a:pt x="33885" y="2231"/>
                    <a:pt x="33334" y="1103"/>
                    <a:pt x="33685" y="151"/>
                  </a:cubicBezTo>
                  <a:cubicBezTo>
                    <a:pt x="33334" y="126"/>
                    <a:pt x="33008" y="101"/>
                    <a:pt x="32657" y="76"/>
                  </a:cubicBezTo>
                  <a:lnTo>
                    <a:pt x="32657" y="76"/>
                  </a:lnTo>
                  <a:cubicBezTo>
                    <a:pt x="33134" y="1053"/>
                    <a:pt x="32557" y="2332"/>
                    <a:pt x="31329" y="2432"/>
                  </a:cubicBezTo>
                  <a:cubicBezTo>
                    <a:pt x="31292" y="2434"/>
                    <a:pt x="31255" y="2435"/>
                    <a:pt x="31218" y="2435"/>
                  </a:cubicBezTo>
                  <a:cubicBezTo>
                    <a:pt x="30032" y="2435"/>
                    <a:pt x="29335" y="1272"/>
                    <a:pt x="29675" y="226"/>
                  </a:cubicBezTo>
                  <a:lnTo>
                    <a:pt x="28522" y="226"/>
                  </a:lnTo>
                  <a:cubicBezTo>
                    <a:pt x="29124" y="928"/>
                    <a:pt x="28622" y="2131"/>
                    <a:pt x="27645" y="2382"/>
                  </a:cubicBezTo>
                  <a:cubicBezTo>
                    <a:pt x="27522" y="2407"/>
                    <a:pt x="27391" y="2420"/>
                    <a:pt x="27258" y="2420"/>
                  </a:cubicBezTo>
                  <a:cubicBezTo>
                    <a:pt x="26740" y="2420"/>
                    <a:pt x="26179" y="2224"/>
                    <a:pt x="25840" y="1805"/>
                  </a:cubicBezTo>
                  <a:cubicBezTo>
                    <a:pt x="25439" y="1304"/>
                    <a:pt x="25590" y="753"/>
                    <a:pt x="25840" y="226"/>
                  </a:cubicBezTo>
                  <a:lnTo>
                    <a:pt x="25840" y="226"/>
                  </a:lnTo>
                  <a:cubicBezTo>
                    <a:pt x="25389" y="301"/>
                    <a:pt x="24938" y="301"/>
                    <a:pt x="24462" y="327"/>
                  </a:cubicBezTo>
                  <a:cubicBezTo>
                    <a:pt x="24788" y="1078"/>
                    <a:pt x="23885" y="2181"/>
                    <a:pt x="23008" y="2206"/>
                  </a:cubicBezTo>
                  <a:cubicBezTo>
                    <a:pt x="22985" y="2207"/>
                    <a:pt x="22963" y="2208"/>
                    <a:pt x="22941" y="2208"/>
                  </a:cubicBezTo>
                  <a:cubicBezTo>
                    <a:pt x="21909" y="2208"/>
                    <a:pt x="21412" y="1085"/>
                    <a:pt x="21755" y="226"/>
                  </a:cubicBezTo>
                  <a:cubicBezTo>
                    <a:pt x="21379" y="226"/>
                    <a:pt x="21028" y="226"/>
                    <a:pt x="20652" y="201"/>
                  </a:cubicBezTo>
                  <a:lnTo>
                    <a:pt x="20652" y="201"/>
                  </a:lnTo>
                  <a:cubicBezTo>
                    <a:pt x="21053" y="1078"/>
                    <a:pt x="20552" y="2181"/>
                    <a:pt x="19474" y="2256"/>
                  </a:cubicBezTo>
                  <a:cubicBezTo>
                    <a:pt x="19438" y="2259"/>
                    <a:pt x="19401" y="2260"/>
                    <a:pt x="19366" y="2260"/>
                  </a:cubicBezTo>
                  <a:cubicBezTo>
                    <a:pt x="18210" y="2260"/>
                    <a:pt x="17632" y="1099"/>
                    <a:pt x="18021" y="126"/>
                  </a:cubicBezTo>
                  <a:cubicBezTo>
                    <a:pt x="17519" y="126"/>
                    <a:pt x="17018" y="126"/>
                    <a:pt x="16542" y="101"/>
                  </a:cubicBezTo>
                  <a:lnTo>
                    <a:pt x="16542" y="101"/>
                  </a:lnTo>
                  <a:cubicBezTo>
                    <a:pt x="17093" y="928"/>
                    <a:pt x="16717" y="2231"/>
                    <a:pt x="15565" y="2382"/>
                  </a:cubicBezTo>
                  <a:cubicBezTo>
                    <a:pt x="15459" y="2398"/>
                    <a:pt x="15360" y="2406"/>
                    <a:pt x="15265" y="2406"/>
                  </a:cubicBezTo>
                  <a:cubicBezTo>
                    <a:pt x="14075" y="2406"/>
                    <a:pt x="13722" y="1153"/>
                    <a:pt x="14186" y="201"/>
                  </a:cubicBezTo>
                  <a:lnTo>
                    <a:pt x="14186" y="201"/>
                  </a:lnTo>
                  <a:cubicBezTo>
                    <a:pt x="14019" y="210"/>
                    <a:pt x="13852" y="212"/>
                    <a:pt x="13686" y="212"/>
                  </a:cubicBezTo>
                  <a:cubicBezTo>
                    <a:pt x="13353" y="212"/>
                    <a:pt x="13025" y="201"/>
                    <a:pt x="12707" y="201"/>
                  </a:cubicBezTo>
                  <a:cubicBezTo>
                    <a:pt x="12958" y="602"/>
                    <a:pt x="13008" y="1129"/>
                    <a:pt x="12808" y="1580"/>
                  </a:cubicBezTo>
                  <a:cubicBezTo>
                    <a:pt x="12587" y="2109"/>
                    <a:pt x="12056" y="2425"/>
                    <a:pt x="11505" y="2425"/>
                  </a:cubicBezTo>
                  <a:cubicBezTo>
                    <a:pt x="11430" y="2425"/>
                    <a:pt x="11354" y="2419"/>
                    <a:pt x="11279" y="2407"/>
                  </a:cubicBezTo>
                  <a:cubicBezTo>
                    <a:pt x="10627" y="2332"/>
                    <a:pt x="10076" y="1830"/>
                    <a:pt x="10001" y="1179"/>
                  </a:cubicBezTo>
                  <a:cubicBezTo>
                    <a:pt x="9976" y="803"/>
                    <a:pt x="10101" y="452"/>
                    <a:pt x="10352" y="201"/>
                  </a:cubicBezTo>
                  <a:lnTo>
                    <a:pt x="10352" y="201"/>
                  </a:lnTo>
                  <a:cubicBezTo>
                    <a:pt x="9900" y="276"/>
                    <a:pt x="9474" y="301"/>
                    <a:pt x="9048" y="301"/>
                  </a:cubicBezTo>
                  <a:cubicBezTo>
                    <a:pt x="9299" y="778"/>
                    <a:pt x="9299" y="1379"/>
                    <a:pt x="9073" y="1855"/>
                  </a:cubicBezTo>
                  <a:cubicBezTo>
                    <a:pt x="8811" y="2380"/>
                    <a:pt x="8262" y="2676"/>
                    <a:pt x="7693" y="2676"/>
                  </a:cubicBezTo>
                  <a:cubicBezTo>
                    <a:pt x="7610" y="2676"/>
                    <a:pt x="7527" y="2670"/>
                    <a:pt x="7444" y="2657"/>
                  </a:cubicBezTo>
                  <a:cubicBezTo>
                    <a:pt x="6793" y="2557"/>
                    <a:pt x="6291" y="2081"/>
                    <a:pt x="6241" y="1404"/>
                  </a:cubicBezTo>
                  <a:cubicBezTo>
                    <a:pt x="6191" y="1003"/>
                    <a:pt x="6367" y="502"/>
                    <a:pt x="6667" y="226"/>
                  </a:cubicBezTo>
                  <a:lnTo>
                    <a:pt x="6667" y="226"/>
                  </a:lnTo>
                  <a:cubicBezTo>
                    <a:pt x="6520" y="233"/>
                    <a:pt x="6370" y="236"/>
                    <a:pt x="6220" y="236"/>
                  </a:cubicBezTo>
                  <a:cubicBezTo>
                    <a:pt x="5809" y="236"/>
                    <a:pt x="5392" y="213"/>
                    <a:pt x="4988" y="176"/>
                  </a:cubicBezTo>
                  <a:lnTo>
                    <a:pt x="4988" y="176"/>
                  </a:lnTo>
                  <a:cubicBezTo>
                    <a:pt x="5765" y="1003"/>
                    <a:pt x="5189" y="2532"/>
                    <a:pt x="3961" y="2607"/>
                  </a:cubicBezTo>
                  <a:cubicBezTo>
                    <a:pt x="3896" y="2614"/>
                    <a:pt x="3830" y="2617"/>
                    <a:pt x="3763" y="2617"/>
                  </a:cubicBezTo>
                  <a:cubicBezTo>
                    <a:pt x="3085" y="2617"/>
                    <a:pt x="2350" y="2273"/>
                    <a:pt x="2031" y="1680"/>
                  </a:cubicBezTo>
                  <a:cubicBezTo>
                    <a:pt x="1855" y="1354"/>
                    <a:pt x="1855" y="953"/>
                    <a:pt x="2006" y="652"/>
                  </a:cubicBezTo>
                  <a:lnTo>
                    <a:pt x="2006" y="652"/>
                  </a:lnTo>
                  <a:cubicBezTo>
                    <a:pt x="1790" y="699"/>
                    <a:pt x="1561" y="718"/>
                    <a:pt x="1329" y="718"/>
                  </a:cubicBezTo>
                  <a:cubicBezTo>
                    <a:pt x="941" y="718"/>
                    <a:pt x="547" y="665"/>
                    <a:pt x="201" y="602"/>
                  </a:cubicBezTo>
                  <a:lnTo>
                    <a:pt x="176" y="602"/>
                  </a:lnTo>
                  <a:cubicBezTo>
                    <a:pt x="527" y="6166"/>
                    <a:pt x="652" y="11755"/>
                    <a:pt x="652" y="17369"/>
                  </a:cubicBezTo>
                  <a:cubicBezTo>
                    <a:pt x="652" y="27369"/>
                    <a:pt x="251" y="37419"/>
                    <a:pt x="1" y="47369"/>
                  </a:cubicBezTo>
                  <a:cubicBezTo>
                    <a:pt x="1877" y="47360"/>
                    <a:pt x="3753" y="47357"/>
                    <a:pt x="5629" y="47357"/>
                  </a:cubicBezTo>
                  <a:cubicBezTo>
                    <a:pt x="12383" y="47357"/>
                    <a:pt x="19133" y="47403"/>
                    <a:pt x="25885" y="47403"/>
                  </a:cubicBezTo>
                  <a:cubicBezTo>
                    <a:pt x="32660" y="47403"/>
                    <a:pt x="39436" y="47356"/>
                    <a:pt x="46216" y="47169"/>
                  </a:cubicBezTo>
                  <a:cubicBezTo>
                    <a:pt x="46241" y="47169"/>
                    <a:pt x="46267" y="47194"/>
                    <a:pt x="46317" y="47194"/>
                  </a:cubicBezTo>
                  <a:cubicBezTo>
                    <a:pt x="45815" y="39349"/>
                    <a:pt x="46116" y="31379"/>
                    <a:pt x="46091" y="23510"/>
                  </a:cubicBezTo>
                  <a:cubicBezTo>
                    <a:pt x="46066" y="15690"/>
                    <a:pt x="46116" y="7870"/>
                    <a:pt x="46166" y="51"/>
                  </a:cubicBezTo>
                  <a:lnTo>
                    <a:pt x="46166" y="51"/>
                  </a:lnTo>
                  <a:cubicBezTo>
                    <a:pt x="45946" y="60"/>
                    <a:pt x="45723" y="66"/>
                    <a:pt x="45497" y="66"/>
                  </a:cubicBezTo>
                  <a:cubicBezTo>
                    <a:pt x="45106" y="66"/>
                    <a:pt x="44709" y="48"/>
                    <a:pt x="44312"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37" name="Google Shape;3337;g26dd3229cbd_0_6446"/>
            <p:cNvSpPr/>
            <p:nvPr/>
          </p:nvSpPr>
          <p:spPr>
            <a:xfrm>
              <a:off x="1631725" y="1023800"/>
              <a:ext cx="932975" cy="17650"/>
            </a:xfrm>
            <a:custGeom>
              <a:rect b="b" l="l" r="r" t="t"/>
              <a:pathLst>
                <a:path extrusionOk="0" h="706" w="37319">
                  <a:moveTo>
                    <a:pt x="24005" y="1"/>
                  </a:moveTo>
                  <a:cubicBezTo>
                    <a:pt x="16063" y="1"/>
                    <a:pt x="8121" y="34"/>
                    <a:pt x="201" y="277"/>
                  </a:cubicBezTo>
                  <a:cubicBezTo>
                    <a:pt x="25" y="302"/>
                    <a:pt x="0" y="578"/>
                    <a:pt x="201" y="578"/>
                  </a:cubicBezTo>
                  <a:cubicBezTo>
                    <a:pt x="4399" y="673"/>
                    <a:pt x="8603" y="705"/>
                    <a:pt x="12810" y="705"/>
                  </a:cubicBezTo>
                  <a:cubicBezTo>
                    <a:pt x="20859" y="705"/>
                    <a:pt x="28919" y="586"/>
                    <a:pt x="36968" y="553"/>
                  </a:cubicBezTo>
                  <a:cubicBezTo>
                    <a:pt x="37311" y="553"/>
                    <a:pt x="37319" y="1"/>
                    <a:pt x="36990" y="1"/>
                  </a:cubicBezTo>
                  <a:cubicBezTo>
                    <a:pt x="36983" y="1"/>
                    <a:pt x="36975" y="1"/>
                    <a:pt x="36968" y="2"/>
                  </a:cubicBezTo>
                  <a:cubicBezTo>
                    <a:pt x="35630" y="4"/>
                    <a:pt x="34292" y="5"/>
                    <a:pt x="32954" y="5"/>
                  </a:cubicBezTo>
                  <a:cubicBezTo>
                    <a:pt x="29972" y="5"/>
                    <a:pt x="26988" y="1"/>
                    <a:pt x="24005" y="1"/>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38" name="Google Shape;3338;g26dd3229cbd_0_6446"/>
            <p:cNvSpPr/>
            <p:nvPr/>
          </p:nvSpPr>
          <p:spPr>
            <a:xfrm>
              <a:off x="1633600" y="849000"/>
              <a:ext cx="924200" cy="26400"/>
            </a:xfrm>
            <a:custGeom>
              <a:rect b="b" l="l" r="r" t="t"/>
              <a:pathLst>
                <a:path extrusionOk="0" h="1056" w="36968">
                  <a:moveTo>
                    <a:pt x="36665" y="0"/>
                  </a:moveTo>
                  <a:cubicBezTo>
                    <a:pt x="36658" y="0"/>
                    <a:pt x="36650" y="1"/>
                    <a:pt x="36642" y="1"/>
                  </a:cubicBezTo>
                  <a:cubicBezTo>
                    <a:pt x="24512" y="302"/>
                    <a:pt x="12256" y="1"/>
                    <a:pt x="126" y="628"/>
                  </a:cubicBezTo>
                  <a:cubicBezTo>
                    <a:pt x="0" y="628"/>
                    <a:pt x="0" y="803"/>
                    <a:pt x="126" y="803"/>
                  </a:cubicBezTo>
                  <a:cubicBezTo>
                    <a:pt x="3812" y="986"/>
                    <a:pt x="7517" y="1056"/>
                    <a:pt x="11229" y="1056"/>
                  </a:cubicBezTo>
                  <a:cubicBezTo>
                    <a:pt x="19707" y="1056"/>
                    <a:pt x="28223" y="694"/>
                    <a:pt x="36642" y="502"/>
                  </a:cubicBezTo>
                  <a:cubicBezTo>
                    <a:pt x="36960" y="478"/>
                    <a:pt x="36968" y="0"/>
                    <a:pt x="36665"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39" name="Google Shape;3339;g26dd3229cbd_0_6446"/>
            <p:cNvSpPr/>
            <p:nvPr/>
          </p:nvSpPr>
          <p:spPr>
            <a:xfrm>
              <a:off x="1624825" y="765850"/>
              <a:ext cx="931725" cy="15325"/>
            </a:xfrm>
            <a:custGeom>
              <a:rect b="b" l="l" r="r" t="t"/>
              <a:pathLst>
                <a:path extrusionOk="0" h="613" w="37269">
                  <a:moveTo>
                    <a:pt x="14932" y="0"/>
                  </a:moveTo>
                  <a:cubicBezTo>
                    <a:pt x="9993" y="0"/>
                    <a:pt x="5055" y="58"/>
                    <a:pt x="126" y="270"/>
                  </a:cubicBezTo>
                  <a:cubicBezTo>
                    <a:pt x="1" y="270"/>
                    <a:pt x="1" y="470"/>
                    <a:pt x="126" y="470"/>
                  </a:cubicBezTo>
                  <a:cubicBezTo>
                    <a:pt x="3600" y="576"/>
                    <a:pt x="7078" y="613"/>
                    <a:pt x="10557" y="613"/>
                  </a:cubicBezTo>
                  <a:cubicBezTo>
                    <a:pt x="17949" y="613"/>
                    <a:pt x="25349" y="449"/>
                    <a:pt x="32735" y="449"/>
                  </a:cubicBezTo>
                  <a:cubicBezTo>
                    <a:pt x="34163" y="449"/>
                    <a:pt x="35591" y="456"/>
                    <a:pt x="37018" y="470"/>
                  </a:cubicBezTo>
                  <a:cubicBezTo>
                    <a:pt x="37269" y="470"/>
                    <a:pt x="37269" y="69"/>
                    <a:pt x="37018" y="69"/>
                  </a:cubicBezTo>
                  <a:cubicBezTo>
                    <a:pt x="35627" y="80"/>
                    <a:pt x="34236" y="85"/>
                    <a:pt x="32844" y="85"/>
                  </a:cubicBezTo>
                  <a:cubicBezTo>
                    <a:pt x="26878" y="85"/>
                    <a:pt x="20904" y="0"/>
                    <a:pt x="14932"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40" name="Google Shape;3340;g26dd3229cbd_0_6446"/>
            <p:cNvSpPr/>
            <p:nvPr/>
          </p:nvSpPr>
          <p:spPr>
            <a:xfrm>
              <a:off x="1617300" y="1111525"/>
              <a:ext cx="938000" cy="28850"/>
            </a:xfrm>
            <a:custGeom>
              <a:rect b="b" l="l" r="r" t="t"/>
              <a:pathLst>
                <a:path extrusionOk="0" h="1154" w="37520">
                  <a:moveTo>
                    <a:pt x="37217" y="1"/>
                  </a:moveTo>
                  <a:cubicBezTo>
                    <a:pt x="37210" y="1"/>
                    <a:pt x="37202" y="1"/>
                    <a:pt x="37194" y="2"/>
                  </a:cubicBezTo>
                  <a:cubicBezTo>
                    <a:pt x="24863" y="528"/>
                    <a:pt x="12532" y="352"/>
                    <a:pt x="201" y="553"/>
                  </a:cubicBezTo>
                  <a:cubicBezTo>
                    <a:pt x="1" y="553"/>
                    <a:pt x="1" y="879"/>
                    <a:pt x="201" y="879"/>
                  </a:cubicBezTo>
                  <a:cubicBezTo>
                    <a:pt x="4211" y="1075"/>
                    <a:pt x="8230" y="1154"/>
                    <a:pt x="12253" y="1154"/>
                  </a:cubicBezTo>
                  <a:cubicBezTo>
                    <a:pt x="20578" y="1154"/>
                    <a:pt x="28914" y="816"/>
                    <a:pt x="37194" y="478"/>
                  </a:cubicBezTo>
                  <a:cubicBezTo>
                    <a:pt x="37512" y="478"/>
                    <a:pt x="37520" y="1"/>
                    <a:pt x="37217" y="1"/>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41" name="Google Shape;3341;g26dd3229cbd_0_6446"/>
            <p:cNvSpPr/>
            <p:nvPr/>
          </p:nvSpPr>
          <p:spPr>
            <a:xfrm>
              <a:off x="1624825" y="1206075"/>
              <a:ext cx="921075" cy="16000"/>
            </a:xfrm>
            <a:custGeom>
              <a:rect b="b" l="l" r="r" t="t"/>
              <a:pathLst>
                <a:path extrusionOk="0" h="640" w="36843">
                  <a:moveTo>
                    <a:pt x="27075" y="0"/>
                  </a:moveTo>
                  <a:cubicBezTo>
                    <a:pt x="18133" y="0"/>
                    <a:pt x="9192" y="75"/>
                    <a:pt x="251" y="205"/>
                  </a:cubicBezTo>
                  <a:cubicBezTo>
                    <a:pt x="1" y="230"/>
                    <a:pt x="1" y="580"/>
                    <a:pt x="251" y="580"/>
                  </a:cubicBezTo>
                  <a:cubicBezTo>
                    <a:pt x="4914" y="619"/>
                    <a:pt x="9576" y="639"/>
                    <a:pt x="14239" y="639"/>
                  </a:cubicBezTo>
                  <a:cubicBezTo>
                    <a:pt x="21682" y="639"/>
                    <a:pt x="29124" y="588"/>
                    <a:pt x="36567" y="480"/>
                  </a:cubicBezTo>
                  <a:cubicBezTo>
                    <a:pt x="36843" y="480"/>
                    <a:pt x="36843" y="29"/>
                    <a:pt x="36567" y="29"/>
                  </a:cubicBezTo>
                  <a:cubicBezTo>
                    <a:pt x="33403" y="9"/>
                    <a:pt x="30239" y="0"/>
                    <a:pt x="27075"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42" name="Google Shape;3342;g26dd3229cbd_0_6446"/>
            <p:cNvSpPr/>
            <p:nvPr/>
          </p:nvSpPr>
          <p:spPr>
            <a:xfrm>
              <a:off x="1625450" y="1448675"/>
              <a:ext cx="923575" cy="33500"/>
            </a:xfrm>
            <a:custGeom>
              <a:rect b="b" l="l" r="r" t="t"/>
              <a:pathLst>
                <a:path extrusionOk="0" h="1340" w="36943">
                  <a:moveTo>
                    <a:pt x="30950" y="0"/>
                  </a:moveTo>
                  <a:cubicBezTo>
                    <a:pt x="23023" y="0"/>
                    <a:pt x="15118" y="650"/>
                    <a:pt x="7193" y="650"/>
                  </a:cubicBezTo>
                  <a:cubicBezTo>
                    <a:pt x="4873" y="650"/>
                    <a:pt x="2551" y="595"/>
                    <a:pt x="226" y="450"/>
                  </a:cubicBezTo>
                  <a:cubicBezTo>
                    <a:pt x="1" y="450"/>
                    <a:pt x="26" y="751"/>
                    <a:pt x="226" y="776"/>
                  </a:cubicBezTo>
                  <a:cubicBezTo>
                    <a:pt x="3527" y="1196"/>
                    <a:pt x="6842" y="1340"/>
                    <a:pt x="10163" y="1340"/>
                  </a:cubicBezTo>
                  <a:cubicBezTo>
                    <a:pt x="17435" y="1340"/>
                    <a:pt x="24740" y="649"/>
                    <a:pt x="32014" y="649"/>
                  </a:cubicBezTo>
                  <a:cubicBezTo>
                    <a:pt x="33525" y="649"/>
                    <a:pt x="35035" y="679"/>
                    <a:pt x="36542" y="751"/>
                  </a:cubicBezTo>
                  <a:cubicBezTo>
                    <a:pt x="36550" y="752"/>
                    <a:pt x="36558" y="752"/>
                    <a:pt x="36565" y="752"/>
                  </a:cubicBezTo>
                  <a:cubicBezTo>
                    <a:pt x="36943" y="752"/>
                    <a:pt x="36935" y="149"/>
                    <a:pt x="36542" y="125"/>
                  </a:cubicBezTo>
                  <a:cubicBezTo>
                    <a:pt x="34677" y="36"/>
                    <a:pt x="32813" y="0"/>
                    <a:pt x="30950"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43" name="Google Shape;3343;g26dd3229cbd_0_6446"/>
            <p:cNvSpPr/>
            <p:nvPr/>
          </p:nvSpPr>
          <p:spPr>
            <a:xfrm>
              <a:off x="1624200" y="934225"/>
              <a:ext cx="919200" cy="21800"/>
            </a:xfrm>
            <a:custGeom>
              <a:rect b="b" l="l" r="r" t="t"/>
              <a:pathLst>
                <a:path extrusionOk="0" h="872" w="36768">
                  <a:moveTo>
                    <a:pt x="26200" y="37"/>
                  </a:moveTo>
                  <a:cubicBezTo>
                    <a:pt x="23572" y="37"/>
                    <a:pt x="20944" y="54"/>
                    <a:pt x="18321" y="76"/>
                  </a:cubicBezTo>
                  <a:cubicBezTo>
                    <a:pt x="12281" y="126"/>
                    <a:pt x="6166" y="1"/>
                    <a:pt x="151" y="602"/>
                  </a:cubicBezTo>
                  <a:cubicBezTo>
                    <a:pt x="26" y="602"/>
                    <a:pt x="0" y="828"/>
                    <a:pt x="151" y="828"/>
                  </a:cubicBezTo>
                  <a:cubicBezTo>
                    <a:pt x="1223" y="859"/>
                    <a:pt x="2297" y="872"/>
                    <a:pt x="3372" y="872"/>
                  </a:cubicBezTo>
                  <a:cubicBezTo>
                    <a:pt x="8352" y="872"/>
                    <a:pt x="13353" y="593"/>
                    <a:pt x="18321" y="552"/>
                  </a:cubicBezTo>
                  <a:cubicBezTo>
                    <a:pt x="19725" y="540"/>
                    <a:pt x="21130" y="536"/>
                    <a:pt x="22536" y="536"/>
                  </a:cubicBezTo>
                  <a:cubicBezTo>
                    <a:pt x="27179" y="536"/>
                    <a:pt x="31830" y="589"/>
                    <a:pt x="36467" y="627"/>
                  </a:cubicBezTo>
                  <a:cubicBezTo>
                    <a:pt x="36768" y="627"/>
                    <a:pt x="36768" y="176"/>
                    <a:pt x="36467" y="151"/>
                  </a:cubicBezTo>
                  <a:cubicBezTo>
                    <a:pt x="33050" y="66"/>
                    <a:pt x="29624" y="37"/>
                    <a:pt x="26200" y="37"/>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44" name="Google Shape;3344;g26dd3229cbd_0_6446"/>
            <p:cNvSpPr/>
            <p:nvPr/>
          </p:nvSpPr>
          <p:spPr>
            <a:xfrm>
              <a:off x="1629200" y="1281975"/>
              <a:ext cx="912325" cy="25100"/>
            </a:xfrm>
            <a:custGeom>
              <a:rect b="b" l="l" r="r" t="t"/>
              <a:pathLst>
                <a:path extrusionOk="0" h="1004" w="36493">
                  <a:moveTo>
                    <a:pt x="36142" y="1"/>
                  </a:moveTo>
                  <a:cubicBezTo>
                    <a:pt x="24212" y="76"/>
                    <a:pt x="12232" y="176"/>
                    <a:pt x="302" y="552"/>
                  </a:cubicBezTo>
                  <a:cubicBezTo>
                    <a:pt x="1" y="552"/>
                    <a:pt x="1" y="1003"/>
                    <a:pt x="302" y="1003"/>
                  </a:cubicBezTo>
                  <a:cubicBezTo>
                    <a:pt x="12257" y="903"/>
                    <a:pt x="24212" y="652"/>
                    <a:pt x="36142" y="527"/>
                  </a:cubicBezTo>
                  <a:cubicBezTo>
                    <a:pt x="36492" y="527"/>
                    <a:pt x="36492" y="1"/>
                    <a:pt x="36142" y="1"/>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45" name="Google Shape;3345;g26dd3229cbd_0_6446"/>
            <p:cNvSpPr/>
            <p:nvPr/>
          </p:nvSpPr>
          <p:spPr>
            <a:xfrm>
              <a:off x="1621075" y="1360300"/>
              <a:ext cx="919825" cy="23325"/>
            </a:xfrm>
            <a:custGeom>
              <a:rect b="b" l="l" r="r" t="t"/>
              <a:pathLst>
                <a:path extrusionOk="0" h="933" w="36793">
                  <a:moveTo>
                    <a:pt x="36467" y="0"/>
                  </a:moveTo>
                  <a:cubicBezTo>
                    <a:pt x="24411" y="51"/>
                    <a:pt x="12331" y="76"/>
                    <a:pt x="276" y="477"/>
                  </a:cubicBezTo>
                  <a:cubicBezTo>
                    <a:pt x="0" y="477"/>
                    <a:pt x="0" y="903"/>
                    <a:pt x="276" y="903"/>
                  </a:cubicBezTo>
                  <a:cubicBezTo>
                    <a:pt x="2225" y="923"/>
                    <a:pt x="4175" y="932"/>
                    <a:pt x="6126" y="932"/>
                  </a:cubicBezTo>
                  <a:cubicBezTo>
                    <a:pt x="16243" y="932"/>
                    <a:pt x="26381" y="687"/>
                    <a:pt x="36467" y="477"/>
                  </a:cubicBezTo>
                  <a:cubicBezTo>
                    <a:pt x="36792" y="477"/>
                    <a:pt x="36792" y="0"/>
                    <a:pt x="36467"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62" name="Shape 362"/>
        <p:cNvGrpSpPr/>
        <p:nvPr/>
      </p:nvGrpSpPr>
      <p:grpSpPr>
        <a:xfrm>
          <a:off x="0" y="0"/>
          <a:ext cx="0" cy="0"/>
          <a:chOff x="0" y="0"/>
          <a:chExt cx="0" cy="0"/>
        </a:xfrm>
      </p:grpSpPr>
      <p:grpSp>
        <p:nvGrpSpPr>
          <p:cNvPr id="363" name="Google Shape;363;p97"/>
          <p:cNvGrpSpPr/>
          <p:nvPr/>
        </p:nvGrpSpPr>
        <p:grpSpPr>
          <a:xfrm>
            <a:off x="-1700" y="329"/>
            <a:ext cx="9147400" cy="5142843"/>
            <a:chOff x="238125" y="854700"/>
            <a:chExt cx="7142500" cy="4015650"/>
          </a:xfrm>
        </p:grpSpPr>
        <p:sp>
          <p:nvSpPr>
            <p:cNvPr id="364" name="Google Shape;364;p97"/>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5" name="Google Shape;365;p97"/>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6" name="Google Shape;366;p97"/>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7" name="Google Shape;367;p97"/>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8" name="Google Shape;368;p97"/>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9" name="Google Shape;369;p97"/>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0" name="Google Shape;370;p97"/>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1" name="Google Shape;371;p97"/>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2" name="Google Shape;372;p97"/>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3" name="Google Shape;373;p97"/>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4" name="Google Shape;374;p97"/>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5" name="Google Shape;375;p97"/>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6" name="Google Shape;376;p97"/>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7" name="Google Shape;377;p97"/>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8" name="Google Shape;378;p97"/>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9" name="Google Shape;379;p97"/>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0" name="Google Shape;380;p97"/>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1" name="Google Shape;381;p97"/>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rgbClr val="6D9EEB"/>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2" name="Google Shape;382;p97"/>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rgbClr val="6D9EEB"/>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83" name="Google Shape;383;p97"/>
          <p:cNvSpPr txBox="1"/>
          <p:nvPr>
            <p:ph idx="1" type="subTitle"/>
          </p:nvPr>
        </p:nvSpPr>
        <p:spPr>
          <a:xfrm>
            <a:off x="890100" y="1760244"/>
            <a:ext cx="7533900" cy="27771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dk2"/>
              </a:buClr>
              <a:buSzPts val="1400"/>
              <a:buChar char="●"/>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2800"/>
              <a:buChar char="○"/>
              <a:defRPr sz="2800">
                <a:solidFill>
                  <a:schemeClr val="dk2"/>
                </a:solidFill>
              </a:defRPr>
            </a:lvl2pPr>
            <a:lvl3pPr lvl="2" algn="ctr">
              <a:lnSpc>
                <a:spcPct val="100000"/>
              </a:lnSpc>
              <a:spcBef>
                <a:spcPts val="0"/>
              </a:spcBef>
              <a:spcAft>
                <a:spcPts val="0"/>
              </a:spcAft>
              <a:buClr>
                <a:schemeClr val="dk2"/>
              </a:buClr>
              <a:buSzPts val="2800"/>
              <a:buChar char="■"/>
              <a:defRPr sz="2800">
                <a:solidFill>
                  <a:schemeClr val="dk2"/>
                </a:solidFill>
              </a:defRPr>
            </a:lvl3pPr>
            <a:lvl4pPr lvl="3" algn="ctr">
              <a:lnSpc>
                <a:spcPct val="100000"/>
              </a:lnSpc>
              <a:spcBef>
                <a:spcPts val="0"/>
              </a:spcBef>
              <a:spcAft>
                <a:spcPts val="0"/>
              </a:spcAft>
              <a:buClr>
                <a:schemeClr val="dk2"/>
              </a:buClr>
              <a:buSzPts val="2800"/>
              <a:buChar char="●"/>
              <a:defRPr sz="2800">
                <a:solidFill>
                  <a:schemeClr val="dk2"/>
                </a:solidFill>
              </a:defRPr>
            </a:lvl4pPr>
            <a:lvl5pPr lvl="4" algn="ctr">
              <a:lnSpc>
                <a:spcPct val="100000"/>
              </a:lnSpc>
              <a:spcBef>
                <a:spcPts val="0"/>
              </a:spcBef>
              <a:spcAft>
                <a:spcPts val="0"/>
              </a:spcAft>
              <a:buClr>
                <a:schemeClr val="dk2"/>
              </a:buClr>
              <a:buSzPts val="2800"/>
              <a:buChar char="○"/>
              <a:defRPr sz="2800">
                <a:solidFill>
                  <a:schemeClr val="dk2"/>
                </a:solidFill>
              </a:defRPr>
            </a:lvl5pPr>
            <a:lvl6pPr lvl="5" algn="ctr">
              <a:lnSpc>
                <a:spcPct val="100000"/>
              </a:lnSpc>
              <a:spcBef>
                <a:spcPts val="0"/>
              </a:spcBef>
              <a:spcAft>
                <a:spcPts val="0"/>
              </a:spcAft>
              <a:buClr>
                <a:schemeClr val="dk2"/>
              </a:buClr>
              <a:buSzPts val="2800"/>
              <a:buChar char="■"/>
              <a:defRPr sz="2800">
                <a:solidFill>
                  <a:schemeClr val="dk2"/>
                </a:solidFill>
              </a:defRPr>
            </a:lvl6pPr>
            <a:lvl7pPr lvl="6" algn="ctr">
              <a:lnSpc>
                <a:spcPct val="100000"/>
              </a:lnSpc>
              <a:spcBef>
                <a:spcPts val="0"/>
              </a:spcBef>
              <a:spcAft>
                <a:spcPts val="0"/>
              </a:spcAft>
              <a:buClr>
                <a:schemeClr val="dk2"/>
              </a:buClr>
              <a:buSzPts val="2800"/>
              <a:buChar char="●"/>
              <a:defRPr sz="2800">
                <a:solidFill>
                  <a:schemeClr val="dk2"/>
                </a:solidFill>
              </a:defRPr>
            </a:lvl7pPr>
            <a:lvl8pPr lvl="7" algn="ctr">
              <a:lnSpc>
                <a:spcPct val="100000"/>
              </a:lnSpc>
              <a:spcBef>
                <a:spcPts val="0"/>
              </a:spcBef>
              <a:spcAft>
                <a:spcPts val="0"/>
              </a:spcAft>
              <a:buClr>
                <a:schemeClr val="dk2"/>
              </a:buClr>
              <a:buSzPts val="2800"/>
              <a:buChar char="○"/>
              <a:defRPr sz="2800">
                <a:solidFill>
                  <a:schemeClr val="dk2"/>
                </a:solidFill>
              </a:defRPr>
            </a:lvl8pPr>
            <a:lvl9pPr lvl="8" algn="ctr">
              <a:lnSpc>
                <a:spcPct val="100000"/>
              </a:lnSpc>
              <a:spcBef>
                <a:spcPts val="0"/>
              </a:spcBef>
              <a:spcAft>
                <a:spcPts val="0"/>
              </a:spcAft>
              <a:buClr>
                <a:schemeClr val="dk2"/>
              </a:buClr>
              <a:buSzPts val="2800"/>
              <a:buChar char="■"/>
              <a:defRPr sz="2800">
                <a:solidFill>
                  <a:schemeClr val="dk2"/>
                </a:solidFill>
              </a:defRPr>
            </a:lvl9pPr>
          </a:lstStyle>
          <a:p/>
        </p:txBody>
      </p:sp>
      <p:sp>
        <p:nvSpPr>
          <p:cNvPr id="384" name="Google Shape;384;p97"/>
          <p:cNvSpPr txBox="1"/>
          <p:nvPr>
            <p:ph type="title"/>
          </p:nvPr>
        </p:nvSpPr>
        <p:spPr>
          <a:xfrm>
            <a:off x="4572000" y="540000"/>
            <a:ext cx="3852000" cy="1037100"/>
          </a:xfrm>
          <a:prstGeom prst="rect">
            <a:avLst/>
          </a:prstGeom>
          <a:noFill/>
          <a:ln>
            <a:noFill/>
          </a:ln>
        </p:spPr>
        <p:txBody>
          <a:bodyPr anchorCtr="0" anchor="t" bIns="0" lIns="0" spcFirstLastPara="1" rIns="0" wrap="square" tIns="0">
            <a:noAutofit/>
          </a:bodyPr>
          <a:lstStyle>
            <a:lvl1pPr lvl="0" algn="r">
              <a:lnSpc>
                <a:spcPct val="100000"/>
              </a:lnSpc>
              <a:spcBef>
                <a:spcPts val="0"/>
              </a:spcBef>
              <a:spcAft>
                <a:spcPts val="0"/>
              </a:spcAft>
              <a:buSzPts val="3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CUSTOM_2">
    <p:spTree>
      <p:nvGrpSpPr>
        <p:cNvPr id="3346" name="Shape 3346"/>
        <p:cNvGrpSpPr/>
        <p:nvPr/>
      </p:nvGrpSpPr>
      <p:grpSpPr>
        <a:xfrm>
          <a:off x="0" y="0"/>
          <a:ext cx="0" cy="0"/>
          <a:chOff x="0" y="0"/>
          <a:chExt cx="0" cy="0"/>
        </a:xfrm>
      </p:grpSpPr>
      <p:grpSp>
        <p:nvGrpSpPr>
          <p:cNvPr id="3347" name="Google Shape;3347;g26dd3229cbd_0_6485"/>
          <p:cNvGrpSpPr/>
          <p:nvPr/>
        </p:nvGrpSpPr>
        <p:grpSpPr>
          <a:xfrm flipH="1">
            <a:off x="-1700" y="329"/>
            <a:ext cx="9147400" cy="5142843"/>
            <a:chOff x="238125" y="854700"/>
            <a:chExt cx="7142500" cy="4015650"/>
          </a:xfrm>
        </p:grpSpPr>
        <p:sp>
          <p:nvSpPr>
            <p:cNvPr id="3348" name="Google Shape;3348;g26dd3229cbd_0_6485"/>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49" name="Google Shape;3349;g26dd3229cbd_0_6485"/>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50" name="Google Shape;3350;g26dd3229cbd_0_6485"/>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51" name="Google Shape;3351;g26dd3229cbd_0_6485"/>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52" name="Google Shape;3352;g26dd3229cbd_0_6485"/>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53" name="Google Shape;3353;g26dd3229cbd_0_6485"/>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54" name="Google Shape;3354;g26dd3229cbd_0_6485"/>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55" name="Google Shape;3355;g26dd3229cbd_0_6485"/>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56" name="Google Shape;3356;g26dd3229cbd_0_6485"/>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57" name="Google Shape;3357;g26dd3229cbd_0_6485"/>
            <p:cNvSpPr/>
            <p:nvPr/>
          </p:nvSpPr>
          <p:spPr>
            <a:xfrm>
              <a:off x="561875" y="10727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58" name="Google Shape;3358;g26dd3229cbd_0_6485"/>
            <p:cNvSpPr/>
            <p:nvPr/>
          </p:nvSpPr>
          <p:spPr>
            <a:xfrm>
              <a:off x="561875" y="12703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59" name="Google Shape;3359;g26dd3229cbd_0_6485"/>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60" name="Google Shape;3360;g26dd3229cbd_0_6485"/>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61" name="Google Shape;3361;g26dd3229cbd_0_6485"/>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62" name="Google Shape;3362;g26dd3229cbd_0_6485"/>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63" name="Google Shape;3363;g26dd3229cbd_0_6485"/>
            <p:cNvSpPr/>
            <p:nvPr/>
          </p:nvSpPr>
          <p:spPr>
            <a:xfrm>
              <a:off x="561875" y="47219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64" name="Google Shape;3364;g26dd3229cbd_0_6485"/>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65" name="Google Shape;3365;g26dd3229cbd_0_6485"/>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66" name="Google Shape;3366;g26dd3229cbd_0_6485"/>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67" name="Google Shape;3367;g26dd3229cbd_0_6485"/>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68" name="Google Shape;3368;g26dd3229cbd_0_6485"/>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69" name="Google Shape;3369;g26dd3229cbd_0_6485"/>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370" name="Google Shape;3370;g26dd3229cbd_0_6485"/>
          <p:cNvSpPr txBox="1"/>
          <p:nvPr>
            <p:ph idx="1" type="subTitle"/>
          </p:nvPr>
        </p:nvSpPr>
        <p:spPr>
          <a:xfrm>
            <a:off x="2059950" y="2514140"/>
            <a:ext cx="4327200" cy="1073400"/>
          </a:xfrm>
          <a:prstGeom prst="rect">
            <a:avLst/>
          </a:prstGeom>
          <a:noFill/>
          <a:ln>
            <a:noFill/>
          </a:ln>
        </p:spPr>
        <p:txBody>
          <a:bodyPr anchorCtr="0" anchor="t" bIns="91425" lIns="91425" spcFirstLastPara="1" rIns="91425" wrap="square" tIns="91425">
            <a:noAutofit/>
          </a:bodyPr>
          <a:lstStyle>
            <a:lvl1pPr lvl="0" rtl="0" algn="r">
              <a:lnSpc>
                <a:spcPct val="100000"/>
              </a:lnSpc>
              <a:spcBef>
                <a:spcPts val="0"/>
              </a:spcBef>
              <a:spcAft>
                <a:spcPts val="0"/>
              </a:spcAft>
              <a:buSzPts val="2100"/>
              <a:buNone/>
              <a:defRPr sz="2000">
                <a:solidFill>
                  <a:schemeClr val="dk2"/>
                </a:solidFill>
                <a:latin typeface="Arial"/>
                <a:ea typeface="Arial"/>
                <a:cs typeface="Arial"/>
                <a:sym typeface="Arial"/>
              </a:defRPr>
            </a:lvl1pPr>
            <a:lvl2pPr lvl="1" rtl="0" algn="r">
              <a:lnSpc>
                <a:spcPct val="100000"/>
              </a:lnSpc>
              <a:spcBef>
                <a:spcPts val="0"/>
              </a:spcBef>
              <a:spcAft>
                <a:spcPts val="0"/>
              </a:spcAft>
              <a:buClr>
                <a:schemeClr val="dk2"/>
              </a:buClr>
              <a:buSzPts val="2100"/>
              <a:buNone/>
              <a:defRPr sz="2100">
                <a:solidFill>
                  <a:schemeClr val="dk2"/>
                </a:solidFill>
              </a:defRPr>
            </a:lvl2pPr>
            <a:lvl3pPr lvl="2" rtl="0" algn="r">
              <a:lnSpc>
                <a:spcPct val="100000"/>
              </a:lnSpc>
              <a:spcBef>
                <a:spcPts val="0"/>
              </a:spcBef>
              <a:spcAft>
                <a:spcPts val="0"/>
              </a:spcAft>
              <a:buClr>
                <a:schemeClr val="dk2"/>
              </a:buClr>
              <a:buSzPts val="2100"/>
              <a:buNone/>
              <a:defRPr sz="2100">
                <a:solidFill>
                  <a:schemeClr val="dk2"/>
                </a:solidFill>
              </a:defRPr>
            </a:lvl3pPr>
            <a:lvl4pPr lvl="3" rtl="0" algn="r">
              <a:lnSpc>
                <a:spcPct val="100000"/>
              </a:lnSpc>
              <a:spcBef>
                <a:spcPts val="0"/>
              </a:spcBef>
              <a:spcAft>
                <a:spcPts val="0"/>
              </a:spcAft>
              <a:buClr>
                <a:schemeClr val="dk2"/>
              </a:buClr>
              <a:buSzPts val="2100"/>
              <a:buNone/>
              <a:defRPr sz="2100">
                <a:solidFill>
                  <a:schemeClr val="dk2"/>
                </a:solidFill>
              </a:defRPr>
            </a:lvl4pPr>
            <a:lvl5pPr lvl="4" rtl="0" algn="r">
              <a:lnSpc>
                <a:spcPct val="100000"/>
              </a:lnSpc>
              <a:spcBef>
                <a:spcPts val="0"/>
              </a:spcBef>
              <a:spcAft>
                <a:spcPts val="0"/>
              </a:spcAft>
              <a:buClr>
                <a:schemeClr val="dk2"/>
              </a:buClr>
              <a:buSzPts val="2100"/>
              <a:buNone/>
              <a:defRPr sz="2100">
                <a:solidFill>
                  <a:schemeClr val="dk2"/>
                </a:solidFill>
              </a:defRPr>
            </a:lvl5pPr>
            <a:lvl6pPr lvl="5" rtl="0" algn="r">
              <a:lnSpc>
                <a:spcPct val="100000"/>
              </a:lnSpc>
              <a:spcBef>
                <a:spcPts val="0"/>
              </a:spcBef>
              <a:spcAft>
                <a:spcPts val="0"/>
              </a:spcAft>
              <a:buClr>
                <a:schemeClr val="dk2"/>
              </a:buClr>
              <a:buSzPts val="2100"/>
              <a:buNone/>
              <a:defRPr sz="2100">
                <a:solidFill>
                  <a:schemeClr val="dk2"/>
                </a:solidFill>
              </a:defRPr>
            </a:lvl6pPr>
            <a:lvl7pPr lvl="6" rtl="0" algn="r">
              <a:lnSpc>
                <a:spcPct val="100000"/>
              </a:lnSpc>
              <a:spcBef>
                <a:spcPts val="0"/>
              </a:spcBef>
              <a:spcAft>
                <a:spcPts val="0"/>
              </a:spcAft>
              <a:buClr>
                <a:schemeClr val="dk2"/>
              </a:buClr>
              <a:buSzPts val="2100"/>
              <a:buNone/>
              <a:defRPr sz="2100">
                <a:solidFill>
                  <a:schemeClr val="dk2"/>
                </a:solidFill>
              </a:defRPr>
            </a:lvl7pPr>
            <a:lvl8pPr lvl="7" rtl="0" algn="r">
              <a:lnSpc>
                <a:spcPct val="100000"/>
              </a:lnSpc>
              <a:spcBef>
                <a:spcPts val="0"/>
              </a:spcBef>
              <a:spcAft>
                <a:spcPts val="0"/>
              </a:spcAft>
              <a:buClr>
                <a:schemeClr val="dk2"/>
              </a:buClr>
              <a:buSzPts val="2100"/>
              <a:buNone/>
              <a:defRPr sz="2100">
                <a:solidFill>
                  <a:schemeClr val="dk2"/>
                </a:solidFill>
              </a:defRPr>
            </a:lvl8pPr>
            <a:lvl9pPr lvl="8" rtl="0" algn="r">
              <a:lnSpc>
                <a:spcPct val="100000"/>
              </a:lnSpc>
              <a:spcBef>
                <a:spcPts val="0"/>
              </a:spcBef>
              <a:spcAft>
                <a:spcPts val="0"/>
              </a:spcAft>
              <a:buClr>
                <a:schemeClr val="dk2"/>
              </a:buClr>
              <a:buSzPts val="2100"/>
              <a:buNone/>
              <a:defRPr sz="2100">
                <a:solidFill>
                  <a:schemeClr val="dk2"/>
                </a:solidFill>
              </a:defRPr>
            </a:lvl9pPr>
          </a:lstStyle>
          <a:p/>
        </p:txBody>
      </p:sp>
      <p:sp>
        <p:nvSpPr>
          <p:cNvPr id="3371" name="Google Shape;3371;g26dd3229cbd_0_6485"/>
          <p:cNvSpPr txBox="1"/>
          <p:nvPr>
            <p:ph type="title"/>
          </p:nvPr>
        </p:nvSpPr>
        <p:spPr>
          <a:xfrm>
            <a:off x="1080450" y="1555960"/>
            <a:ext cx="5306700" cy="896700"/>
          </a:xfrm>
          <a:prstGeom prst="rect">
            <a:avLst/>
          </a:prstGeom>
          <a:noFill/>
          <a:ln>
            <a:noFill/>
          </a:ln>
        </p:spPr>
        <p:txBody>
          <a:bodyPr anchorCtr="0" anchor="t" bIns="0" lIns="0" spcFirstLastPara="1" rIns="0" wrap="square" tIns="0">
            <a:noAutofit/>
          </a:bodyPr>
          <a:lstStyle>
            <a:lvl1pPr lvl="0" rtl="0" algn="r">
              <a:lnSpc>
                <a:spcPct val="100000"/>
              </a:lnSpc>
              <a:spcBef>
                <a:spcPts val="0"/>
              </a:spcBef>
              <a:spcAft>
                <a:spcPts val="0"/>
              </a:spcAft>
              <a:buSzPts val="4200"/>
              <a:buNone/>
              <a:defRPr sz="6000"/>
            </a:lvl1pPr>
            <a:lvl2pPr lvl="1" rtl="0" algn="r">
              <a:lnSpc>
                <a:spcPct val="100000"/>
              </a:lnSpc>
              <a:spcBef>
                <a:spcPts val="0"/>
              </a:spcBef>
              <a:spcAft>
                <a:spcPts val="0"/>
              </a:spcAft>
              <a:buSzPts val="4200"/>
              <a:buNone/>
              <a:defRPr sz="4200"/>
            </a:lvl2pPr>
            <a:lvl3pPr lvl="2" rtl="0" algn="r">
              <a:lnSpc>
                <a:spcPct val="100000"/>
              </a:lnSpc>
              <a:spcBef>
                <a:spcPts val="0"/>
              </a:spcBef>
              <a:spcAft>
                <a:spcPts val="0"/>
              </a:spcAft>
              <a:buSzPts val="4200"/>
              <a:buNone/>
              <a:defRPr sz="4200"/>
            </a:lvl3pPr>
            <a:lvl4pPr lvl="3" rtl="0" algn="r">
              <a:lnSpc>
                <a:spcPct val="100000"/>
              </a:lnSpc>
              <a:spcBef>
                <a:spcPts val="0"/>
              </a:spcBef>
              <a:spcAft>
                <a:spcPts val="0"/>
              </a:spcAft>
              <a:buSzPts val="4200"/>
              <a:buNone/>
              <a:defRPr sz="4200"/>
            </a:lvl4pPr>
            <a:lvl5pPr lvl="4" rtl="0" algn="r">
              <a:lnSpc>
                <a:spcPct val="100000"/>
              </a:lnSpc>
              <a:spcBef>
                <a:spcPts val="0"/>
              </a:spcBef>
              <a:spcAft>
                <a:spcPts val="0"/>
              </a:spcAft>
              <a:buSzPts val="4200"/>
              <a:buNone/>
              <a:defRPr sz="4200"/>
            </a:lvl5pPr>
            <a:lvl6pPr lvl="5" rtl="0" algn="r">
              <a:lnSpc>
                <a:spcPct val="100000"/>
              </a:lnSpc>
              <a:spcBef>
                <a:spcPts val="0"/>
              </a:spcBef>
              <a:spcAft>
                <a:spcPts val="0"/>
              </a:spcAft>
              <a:buSzPts val="4200"/>
              <a:buNone/>
              <a:defRPr sz="4200"/>
            </a:lvl6pPr>
            <a:lvl7pPr lvl="6" rtl="0" algn="r">
              <a:lnSpc>
                <a:spcPct val="100000"/>
              </a:lnSpc>
              <a:spcBef>
                <a:spcPts val="0"/>
              </a:spcBef>
              <a:spcAft>
                <a:spcPts val="0"/>
              </a:spcAft>
              <a:buSzPts val="4200"/>
              <a:buNone/>
              <a:defRPr sz="4200"/>
            </a:lvl7pPr>
            <a:lvl8pPr lvl="7" rtl="0" algn="r">
              <a:lnSpc>
                <a:spcPct val="100000"/>
              </a:lnSpc>
              <a:spcBef>
                <a:spcPts val="0"/>
              </a:spcBef>
              <a:spcAft>
                <a:spcPts val="0"/>
              </a:spcAft>
              <a:buSzPts val="4200"/>
              <a:buNone/>
              <a:defRPr sz="4200"/>
            </a:lvl8pPr>
            <a:lvl9pPr lvl="8" rtl="0" algn="r">
              <a:lnSpc>
                <a:spcPct val="100000"/>
              </a:lnSpc>
              <a:spcBef>
                <a:spcPts val="0"/>
              </a:spcBef>
              <a:spcAft>
                <a:spcPts val="0"/>
              </a:spcAft>
              <a:buSzPts val="4200"/>
              <a:buNone/>
              <a:defRPr sz="4200"/>
            </a:lvl9pPr>
          </a:lstStyle>
          <a:p/>
        </p:txBody>
      </p:sp>
      <p:sp>
        <p:nvSpPr>
          <p:cNvPr id="3372" name="Google Shape;3372;g26dd3229cbd_0_6485"/>
          <p:cNvSpPr txBox="1"/>
          <p:nvPr>
            <p:ph idx="2" type="title"/>
          </p:nvPr>
        </p:nvSpPr>
        <p:spPr>
          <a:xfrm>
            <a:off x="6853050" y="2092943"/>
            <a:ext cx="1456500" cy="816900"/>
          </a:xfrm>
          <a:prstGeom prst="rect">
            <a:avLst/>
          </a:prstGeom>
          <a:noFill/>
          <a:ln>
            <a:noFill/>
          </a:ln>
        </p:spPr>
        <p:txBody>
          <a:bodyPr anchorCtr="0" anchor="t" bIns="0" lIns="0" spcFirstLastPara="1" rIns="0" wrap="square" tIns="0">
            <a:noAutofit/>
          </a:bodyPr>
          <a:lstStyle>
            <a:lvl1pPr lvl="0" rtl="0" algn="ctr">
              <a:lnSpc>
                <a:spcPct val="100000"/>
              </a:lnSpc>
              <a:spcBef>
                <a:spcPts val="0"/>
              </a:spcBef>
              <a:spcAft>
                <a:spcPts val="0"/>
              </a:spcAft>
              <a:buSzPts val="6000"/>
              <a:buNone/>
              <a:defRPr sz="6000"/>
            </a:lvl1pPr>
            <a:lvl2pPr lvl="1" rtl="0" algn="ctr">
              <a:lnSpc>
                <a:spcPct val="100000"/>
              </a:lnSpc>
              <a:spcBef>
                <a:spcPts val="0"/>
              </a:spcBef>
              <a:spcAft>
                <a:spcPts val="0"/>
              </a:spcAft>
              <a:buSzPts val="6000"/>
              <a:buNone/>
              <a:defRPr sz="6000"/>
            </a:lvl2pPr>
            <a:lvl3pPr lvl="2" rtl="0" algn="ctr">
              <a:lnSpc>
                <a:spcPct val="100000"/>
              </a:lnSpc>
              <a:spcBef>
                <a:spcPts val="0"/>
              </a:spcBef>
              <a:spcAft>
                <a:spcPts val="0"/>
              </a:spcAft>
              <a:buSzPts val="6000"/>
              <a:buNone/>
              <a:defRPr sz="6000"/>
            </a:lvl3pPr>
            <a:lvl4pPr lvl="3" rtl="0" algn="ctr">
              <a:lnSpc>
                <a:spcPct val="100000"/>
              </a:lnSpc>
              <a:spcBef>
                <a:spcPts val="0"/>
              </a:spcBef>
              <a:spcAft>
                <a:spcPts val="0"/>
              </a:spcAft>
              <a:buSzPts val="6000"/>
              <a:buNone/>
              <a:defRPr sz="6000"/>
            </a:lvl4pPr>
            <a:lvl5pPr lvl="4" rtl="0" algn="ctr">
              <a:lnSpc>
                <a:spcPct val="100000"/>
              </a:lnSpc>
              <a:spcBef>
                <a:spcPts val="0"/>
              </a:spcBef>
              <a:spcAft>
                <a:spcPts val="0"/>
              </a:spcAft>
              <a:buSzPts val="6000"/>
              <a:buNone/>
              <a:defRPr sz="6000"/>
            </a:lvl5pPr>
            <a:lvl6pPr lvl="5" rtl="0" algn="ctr">
              <a:lnSpc>
                <a:spcPct val="100000"/>
              </a:lnSpc>
              <a:spcBef>
                <a:spcPts val="0"/>
              </a:spcBef>
              <a:spcAft>
                <a:spcPts val="0"/>
              </a:spcAft>
              <a:buSzPts val="6000"/>
              <a:buNone/>
              <a:defRPr sz="6000"/>
            </a:lvl6pPr>
            <a:lvl7pPr lvl="6" rtl="0" algn="ctr">
              <a:lnSpc>
                <a:spcPct val="100000"/>
              </a:lnSpc>
              <a:spcBef>
                <a:spcPts val="0"/>
              </a:spcBef>
              <a:spcAft>
                <a:spcPts val="0"/>
              </a:spcAft>
              <a:buSzPts val="6000"/>
              <a:buNone/>
              <a:defRPr sz="6000"/>
            </a:lvl7pPr>
            <a:lvl8pPr lvl="7" rtl="0" algn="ctr">
              <a:lnSpc>
                <a:spcPct val="100000"/>
              </a:lnSpc>
              <a:spcBef>
                <a:spcPts val="0"/>
              </a:spcBef>
              <a:spcAft>
                <a:spcPts val="0"/>
              </a:spcAft>
              <a:buSzPts val="6000"/>
              <a:buNone/>
              <a:defRPr sz="6000"/>
            </a:lvl8pPr>
            <a:lvl9pPr lvl="8" rtl="0" algn="ctr">
              <a:lnSpc>
                <a:spcPct val="100000"/>
              </a:lnSpc>
              <a:spcBef>
                <a:spcPts val="0"/>
              </a:spcBef>
              <a:spcAft>
                <a:spcPts val="0"/>
              </a:spcAft>
              <a:buSzPts val="6000"/>
              <a:buNone/>
              <a:defRPr sz="6000"/>
            </a:lvl9pPr>
          </a:lstStyle>
          <a:p/>
        </p:txBody>
      </p:sp>
      <p:grpSp>
        <p:nvGrpSpPr>
          <p:cNvPr id="3373" name="Google Shape;3373;g26dd3229cbd_0_6485"/>
          <p:cNvGrpSpPr/>
          <p:nvPr/>
        </p:nvGrpSpPr>
        <p:grpSpPr>
          <a:xfrm flipH="1" rot="-5072894">
            <a:off x="-1007748" y="1789629"/>
            <a:ext cx="3474349" cy="888907"/>
            <a:chOff x="3809875" y="1963175"/>
            <a:chExt cx="1923600" cy="492150"/>
          </a:xfrm>
        </p:grpSpPr>
        <p:sp>
          <p:nvSpPr>
            <p:cNvPr id="3374" name="Google Shape;3374;g26dd3229cbd_0_6485"/>
            <p:cNvSpPr/>
            <p:nvPr/>
          </p:nvSpPr>
          <p:spPr>
            <a:xfrm>
              <a:off x="3902950" y="2044375"/>
              <a:ext cx="620050" cy="185725"/>
            </a:xfrm>
            <a:custGeom>
              <a:rect b="b" l="l" r="r" t="t"/>
              <a:pathLst>
                <a:path extrusionOk="0" h="7429" w="24802">
                  <a:moveTo>
                    <a:pt x="855" y="1"/>
                  </a:moveTo>
                  <a:cubicBezTo>
                    <a:pt x="361" y="1"/>
                    <a:pt x="75" y="222"/>
                    <a:pt x="0" y="665"/>
                  </a:cubicBezTo>
                  <a:cubicBezTo>
                    <a:pt x="0" y="674"/>
                    <a:pt x="9" y="818"/>
                    <a:pt x="27" y="1080"/>
                  </a:cubicBezTo>
                  <a:cubicBezTo>
                    <a:pt x="172" y="1359"/>
                    <a:pt x="541" y="1539"/>
                    <a:pt x="1136" y="1638"/>
                  </a:cubicBezTo>
                  <a:cubicBezTo>
                    <a:pt x="1347" y="1673"/>
                    <a:pt x="1535" y="1690"/>
                    <a:pt x="1698" y="1690"/>
                  </a:cubicBezTo>
                  <a:cubicBezTo>
                    <a:pt x="1959" y="1690"/>
                    <a:pt x="2157" y="1646"/>
                    <a:pt x="2290" y="1557"/>
                  </a:cubicBezTo>
                  <a:cubicBezTo>
                    <a:pt x="2407" y="1485"/>
                    <a:pt x="2488" y="1350"/>
                    <a:pt x="2515" y="1143"/>
                  </a:cubicBezTo>
                  <a:cubicBezTo>
                    <a:pt x="2605" y="638"/>
                    <a:pt x="2236" y="277"/>
                    <a:pt x="1397" y="70"/>
                  </a:cubicBezTo>
                  <a:cubicBezTo>
                    <a:pt x="1195" y="24"/>
                    <a:pt x="1014" y="1"/>
                    <a:pt x="855" y="1"/>
                  </a:cubicBezTo>
                  <a:close/>
                  <a:moveTo>
                    <a:pt x="24530" y="3727"/>
                  </a:moveTo>
                  <a:cubicBezTo>
                    <a:pt x="24518" y="3727"/>
                    <a:pt x="24505" y="3728"/>
                    <a:pt x="24491" y="3730"/>
                  </a:cubicBezTo>
                  <a:cubicBezTo>
                    <a:pt x="24320" y="3757"/>
                    <a:pt x="24176" y="4018"/>
                    <a:pt x="24067" y="4523"/>
                  </a:cubicBezTo>
                  <a:cubicBezTo>
                    <a:pt x="24040" y="4613"/>
                    <a:pt x="23977" y="4937"/>
                    <a:pt x="23878" y="5514"/>
                  </a:cubicBezTo>
                  <a:cubicBezTo>
                    <a:pt x="23860" y="5614"/>
                    <a:pt x="23833" y="5713"/>
                    <a:pt x="23815" y="5803"/>
                  </a:cubicBezTo>
                  <a:cubicBezTo>
                    <a:pt x="23599" y="6839"/>
                    <a:pt x="23617" y="7380"/>
                    <a:pt x="23878" y="7425"/>
                  </a:cubicBezTo>
                  <a:cubicBezTo>
                    <a:pt x="23888" y="7427"/>
                    <a:pt x="23899" y="7428"/>
                    <a:pt x="23909" y="7428"/>
                  </a:cubicBezTo>
                  <a:cubicBezTo>
                    <a:pt x="24147" y="7428"/>
                    <a:pt x="24334" y="6922"/>
                    <a:pt x="24464" y="5911"/>
                  </a:cubicBezTo>
                  <a:cubicBezTo>
                    <a:pt x="24482" y="5821"/>
                    <a:pt x="24500" y="5722"/>
                    <a:pt x="24509" y="5623"/>
                  </a:cubicBezTo>
                  <a:cubicBezTo>
                    <a:pt x="24608" y="5244"/>
                    <a:pt x="24680" y="4901"/>
                    <a:pt x="24716" y="4595"/>
                  </a:cubicBezTo>
                  <a:cubicBezTo>
                    <a:pt x="24802" y="4016"/>
                    <a:pt x="24742" y="3727"/>
                    <a:pt x="24530" y="3727"/>
                  </a:cubicBezTo>
                  <a:close/>
                </a:path>
              </a:pathLst>
            </a:custGeom>
            <a:solidFill>
              <a:srgbClr val="4898B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75" name="Google Shape;3375;g26dd3229cbd_0_6485"/>
            <p:cNvSpPr/>
            <p:nvPr/>
          </p:nvSpPr>
          <p:spPr>
            <a:xfrm>
              <a:off x="3866425" y="2007800"/>
              <a:ext cx="1864125" cy="387400"/>
            </a:xfrm>
            <a:custGeom>
              <a:rect b="b" l="l" r="r" t="t"/>
              <a:pathLst>
                <a:path extrusionOk="0" h="15496" w="74565">
                  <a:moveTo>
                    <a:pt x="2322" y="1540"/>
                  </a:moveTo>
                  <a:cubicBezTo>
                    <a:pt x="2425" y="1540"/>
                    <a:pt x="2537" y="1549"/>
                    <a:pt x="2660" y="1569"/>
                  </a:cubicBezTo>
                  <a:cubicBezTo>
                    <a:pt x="2714" y="1587"/>
                    <a:pt x="2777" y="1596"/>
                    <a:pt x="2840" y="1614"/>
                  </a:cubicBezTo>
                  <a:cubicBezTo>
                    <a:pt x="3634" y="1803"/>
                    <a:pt x="3985" y="2128"/>
                    <a:pt x="3904" y="2597"/>
                  </a:cubicBezTo>
                  <a:cubicBezTo>
                    <a:pt x="3877" y="2777"/>
                    <a:pt x="3814" y="2894"/>
                    <a:pt x="3715" y="2957"/>
                  </a:cubicBezTo>
                  <a:cubicBezTo>
                    <a:pt x="3588" y="3040"/>
                    <a:pt x="3402" y="3082"/>
                    <a:pt x="3157" y="3082"/>
                  </a:cubicBezTo>
                  <a:cubicBezTo>
                    <a:pt x="3000" y="3082"/>
                    <a:pt x="2819" y="3064"/>
                    <a:pt x="2615" y="3029"/>
                  </a:cubicBezTo>
                  <a:cubicBezTo>
                    <a:pt x="2038" y="2930"/>
                    <a:pt x="1687" y="2759"/>
                    <a:pt x="1569" y="2543"/>
                  </a:cubicBezTo>
                  <a:cubicBezTo>
                    <a:pt x="1551" y="2290"/>
                    <a:pt x="1542" y="2155"/>
                    <a:pt x="1542" y="2137"/>
                  </a:cubicBezTo>
                  <a:cubicBezTo>
                    <a:pt x="1609" y="1739"/>
                    <a:pt x="1862" y="1540"/>
                    <a:pt x="2322" y="1540"/>
                  </a:cubicBezTo>
                  <a:close/>
                  <a:moveTo>
                    <a:pt x="524" y="1"/>
                  </a:moveTo>
                  <a:lnTo>
                    <a:pt x="1" y="3119"/>
                  </a:lnTo>
                  <a:lnTo>
                    <a:pt x="25330" y="7347"/>
                  </a:lnTo>
                  <a:cubicBezTo>
                    <a:pt x="25330" y="7347"/>
                    <a:pt x="25393" y="7095"/>
                    <a:pt x="25420" y="6995"/>
                  </a:cubicBezTo>
                  <a:cubicBezTo>
                    <a:pt x="25537" y="6283"/>
                    <a:pt x="25582" y="6067"/>
                    <a:pt x="25601" y="6004"/>
                  </a:cubicBezTo>
                  <a:cubicBezTo>
                    <a:pt x="25736" y="5391"/>
                    <a:pt x="25889" y="5283"/>
                    <a:pt x="25961" y="5274"/>
                  </a:cubicBezTo>
                  <a:cubicBezTo>
                    <a:pt x="25979" y="5265"/>
                    <a:pt x="25997" y="5265"/>
                    <a:pt x="26015" y="5265"/>
                  </a:cubicBezTo>
                  <a:cubicBezTo>
                    <a:pt x="26141" y="5292"/>
                    <a:pt x="26177" y="5571"/>
                    <a:pt x="26105" y="6049"/>
                  </a:cubicBezTo>
                  <a:cubicBezTo>
                    <a:pt x="26069" y="6355"/>
                    <a:pt x="25997" y="6689"/>
                    <a:pt x="25898" y="7077"/>
                  </a:cubicBezTo>
                  <a:cubicBezTo>
                    <a:pt x="25880" y="7176"/>
                    <a:pt x="25871" y="7266"/>
                    <a:pt x="25844" y="7356"/>
                  </a:cubicBezTo>
                  <a:lnTo>
                    <a:pt x="25826" y="7437"/>
                  </a:lnTo>
                  <a:lnTo>
                    <a:pt x="26412" y="7527"/>
                  </a:lnTo>
                  <a:lnTo>
                    <a:pt x="26926" y="4408"/>
                  </a:lnTo>
                  <a:lnTo>
                    <a:pt x="524" y="1"/>
                  </a:lnTo>
                  <a:close/>
                  <a:moveTo>
                    <a:pt x="28368" y="5003"/>
                  </a:moveTo>
                  <a:lnTo>
                    <a:pt x="27899" y="7780"/>
                  </a:lnTo>
                  <a:lnTo>
                    <a:pt x="74095" y="15496"/>
                  </a:lnTo>
                  <a:lnTo>
                    <a:pt x="74564" y="12719"/>
                  </a:lnTo>
                  <a:lnTo>
                    <a:pt x="28368" y="5003"/>
                  </a:lnTo>
                  <a:close/>
                </a:path>
              </a:pathLst>
            </a:custGeom>
            <a:solidFill>
              <a:srgbClr val="286F8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76" name="Google Shape;3376;g26dd3229cbd_0_6485"/>
            <p:cNvSpPr/>
            <p:nvPr/>
          </p:nvSpPr>
          <p:spPr>
            <a:xfrm>
              <a:off x="3813475" y="2066175"/>
              <a:ext cx="56825" cy="83625"/>
            </a:xfrm>
            <a:custGeom>
              <a:rect b="b" l="l" r="r" t="t"/>
              <a:pathLst>
                <a:path extrusionOk="0" h="3345" w="2273">
                  <a:moveTo>
                    <a:pt x="244" y="0"/>
                  </a:moveTo>
                  <a:cubicBezTo>
                    <a:pt x="109" y="884"/>
                    <a:pt x="1" y="2164"/>
                    <a:pt x="46" y="3056"/>
                  </a:cubicBezTo>
                  <a:lnTo>
                    <a:pt x="1767" y="3344"/>
                  </a:lnTo>
                  <a:lnTo>
                    <a:pt x="2272" y="334"/>
                  </a:lnTo>
                  <a:lnTo>
                    <a:pt x="244" y="0"/>
                  </a:lnTo>
                  <a:close/>
                </a:path>
              </a:pathLst>
            </a:custGeom>
            <a:solidFill>
              <a:srgbClr val="1C2F3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77" name="Google Shape;3377;g26dd3229cbd_0_6485"/>
            <p:cNvSpPr/>
            <p:nvPr/>
          </p:nvSpPr>
          <p:spPr>
            <a:xfrm>
              <a:off x="3818000" y="2001350"/>
              <a:ext cx="177350" cy="82875"/>
            </a:xfrm>
            <a:custGeom>
              <a:rect b="b" l="l" r="r" t="t"/>
              <a:pathLst>
                <a:path extrusionOk="0" h="3315" w="7094">
                  <a:moveTo>
                    <a:pt x="3991" y="0"/>
                  </a:moveTo>
                  <a:cubicBezTo>
                    <a:pt x="3917" y="0"/>
                    <a:pt x="3852" y="5"/>
                    <a:pt x="3795" y="15"/>
                  </a:cubicBezTo>
                  <a:cubicBezTo>
                    <a:pt x="3651" y="42"/>
                    <a:pt x="3515" y="105"/>
                    <a:pt x="3389" y="223"/>
                  </a:cubicBezTo>
                  <a:cubicBezTo>
                    <a:pt x="3299" y="286"/>
                    <a:pt x="3227" y="367"/>
                    <a:pt x="3173" y="457"/>
                  </a:cubicBezTo>
                  <a:lnTo>
                    <a:pt x="7094" y="1115"/>
                  </a:lnTo>
                  <a:cubicBezTo>
                    <a:pt x="7076" y="1007"/>
                    <a:pt x="7031" y="908"/>
                    <a:pt x="6968" y="817"/>
                  </a:cubicBezTo>
                  <a:cubicBezTo>
                    <a:pt x="6887" y="673"/>
                    <a:pt x="6778" y="565"/>
                    <a:pt x="6652" y="493"/>
                  </a:cubicBezTo>
                  <a:cubicBezTo>
                    <a:pt x="6517" y="412"/>
                    <a:pt x="6319" y="358"/>
                    <a:pt x="6048" y="313"/>
                  </a:cubicBezTo>
                  <a:lnTo>
                    <a:pt x="5471" y="214"/>
                  </a:lnTo>
                  <a:lnTo>
                    <a:pt x="4426" y="42"/>
                  </a:lnTo>
                  <a:cubicBezTo>
                    <a:pt x="4257" y="14"/>
                    <a:pt x="4112" y="0"/>
                    <a:pt x="3991" y="0"/>
                  </a:cubicBezTo>
                  <a:close/>
                  <a:moveTo>
                    <a:pt x="802" y="60"/>
                  </a:moveTo>
                  <a:cubicBezTo>
                    <a:pt x="424" y="1034"/>
                    <a:pt x="153" y="1998"/>
                    <a:pt x="0" y="2981"/>
                  </a:cubicBezTo>
                  <a:lnTo>
                    <a:pt x="2028" y="3314"/>
                  </a:lnTo>
                  <a:lnTo>
                    <a:pt x="2524" y="349"/>
                  </a:lnTo>
                  <a:lnTo>
                    <a:pt x="802" y="60"/>
                  </a:lnTo>
                  <a:close/>
                </a:path>
              </a:pathLst>
            </a:custGeom>
            <a:solidFill>
              <a:srgbClr val="29404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78" name="Google Shape;3378;g26dd3229cbd_0_6485"/>
            <p:cNvSpPr/>
            <p:nvPr/>
          </p:nvSpPr>
          <p:spPr>
            <a:xfrm>
              <a:off x="3928625" y="1968150"/>
              <a:ext cx="484300" cy="104000"/>
            </a:xfrm>
            <a:custGeom>
              <a:rect b="b" l="l" r="r" t="t"/>
              <a:pathLst>
                <a:path extrusionOk="0" h="4160" w="19372">
                  <a:moveTo>
                    <a:pt x="1858" y="496"/>
                  </a:moveTo>
                  <a:cubicBezTo>
                    <a:pt x="1867" y="496"/>
                    <a:pt x="1894" y="505"/>
                    <a:pt x="1930" y="532"/>
                  </a:cubicBezTo>
                  <a:cubicBezTo>
                    <a:pt x="1993" y="541"/>
                    <a:pt x="2948" y="676"/>
                    <a:pt x="4814" y="929"/>
                  </a:cubicBezTo>
                  <a:lnTo>
                    <a:pt x="18606" y="3236"/>
                  </a:lnTo>
                  <a:lnTo>
                    <a:pt x="18741" y="3389"/>
                  </a:lnTo>
                  <a:cubicBezTo>
                    <a:pt x="18732" y="3462"/>
                    <a:pt x="18696" y="3498"/>
                    <a:pt x="18642" y="3516"/>
                  </a:cubicBezTo>
                  <a:cubicBezTo>
                    <a:pt x="18626" y="3517"/>
                    <a:pt x="18607" y="3518"/>
                    <a:pt x="18586" y="3518"/>
                  </a:cubicBezTo>
                  <a:cubicBezTo>
                    <a:pt x="18474" y="3518"/>
                    <a:pt x="18282" y="3497"/>
                    <a:pt x="18002" y="3443"/>
                  </a:cubicBezTo>
                  <a:lnTo>
                    <a:pt x="4760" y="1217"/>
                  </a:lnTo>
                  <a:cubicBezTo>
                    <a:pt x="3246" y="938"/>
                    <a:pt x="2263" y="739"/>
                    <a:pt x="1813" y="631"/>
                  </a:cubicBezTo>
                  <a:cubicBezTo>
                    <a:pt x="1808" y="636"/>
                    <a:pt x="1805" y="638"/>
                    <a:pt x="1803" y="638"/>
                  </a:cubicBezTo>
                  <a:cubicBezTo>
                    <a:pt x="1795" y="638"/>
                    <a:pt x="1797" y="616"/>
                    <a:pt x="1804" y="568"/>
                  </a:cubicBezTo>
                  <a:cubicBezTo>
                    <a:pt x="1813" y="514"/>
                    <a:pt x="1831" y="496"/>
                    <a:pt x="1858" y="496"/>
                  </a:cubicBezTo>
                  <a:close/>
                  <a:moveTo>
                    <a:pt x="1128" y="0"/>
                  </a:moveTo>
                  <a:cubicBezTo>
                    <a:pt x="614" y="189"/>
                    <a:pt x="235" y="649"/>
                    <a:pt x="1" y="1370"/>
                  </a:cubicBezTo>
                  <a:lnTo>
                    <a:pt x="1046" y="1542"/>
                  </a:lnTo>
                  <a:cubicBezTo>
                    <a:pt x="1083" y="1190"/>
                    <a:pt x="1254" y="974"/>
                    <a:pt x="1551" y="884"/>
                  </a:cubicBezTo>
                  <a:lnTo>
                    <a:pt x="17019" y="3462"/>
                  </a:lnTo>
                  <a:cubicBezTo>
                    <a:pt x="17425" y="3858"/>
                    <a:pt x="17776" y="4083"/>
                    <a:pt x="18083" y="4129"/>
                  </a:cubicBezTo>
                  <a:cubicBezTo>
                    <a:pt x="18204" y="4150"/>
                    <a:pt x="18314" y="4160"/>
                    <a:pt x="18414" y="4160"/>
                  </a:cubicBezTo>
                  <a:cubicBezTo>
                    <a:pt x="18657" y="4160"/>
                    <a:pt x="18841" y="4099"/>
                    <a:pt x="18975" y="3984"/>
                  </a:cubicBezTo>
                  <a:cubicBezTo>
                    <a:pt x="19164" y="3804"/>
                    <a:pt x="19291" y="3489"/>
                    <a:pt x="19372" y="3029"/>
                  </a:cubicBezTo>
                  <a:lnTo>
                    <a:pt x="1128" y="0"/>
                  </a:lnTo>
                  <a:close/>
                </a:path>
              </a:pathLst>
            </a:custGeom>
            <a:solidFill>
              <a:srgbClr val="B6B6B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79" name="Google Shape;3379;g26dd3229cbd_0_6485"/>
            <p:cNvSpPr/>
            <p:nvPr/>
          </p:nvSpPr>
          <p:spPr>
            <a:xfrm>
              <a:off x="3973500" y="1980525"/>
              <a:ext cx="423650" cy="75575"/>
            </a:xfrm>
            <a:custGeom>
              <a:rect b="b" l="l" r="r" t="t"/>
              <a:pathLst>
                <a:path extrusionOk="0" h="3023" w="16946">
                  <a:moveTo>
                    <a:pt x="63" y="1"/>
                  </a:moveTo>
                  <a:cubicBezTo>
                    <a:pt x="36" y="1"/>
                    <a:pt x="18" y="19"/>
                    <a:pt x="9" y="73"/>
                  </a:cubicBezTo>
                  <a:cubicBezTo>
                    <a:pt x="2" y="121"/>
                    <a:pt x="0" y="143"/>
                    <a:pt x="8" y="143"/>
                  </a:cubicBezTo>
                  <a:cubicBezTo>
                    <a:pt x="10" y="143"/>
                    <a:pt x="13" y="141"/>
                    <a:pt x="18" y="136"/>
                  </a:cubicBezTo>
                  <a:cubicBezTo>
                    <a:pt x="468" y="244"/>
                    <a:pt x="1451" y="443"/>
                    <a:pt x="2965" y="722"/>
                  </a:cubicBezTo>
                  <a:lnTo>
                    <a:pt x="16207" y="2948"/>
                  </a:lnTo>
                  <a:cubicBezTo>
                    <a:pt x="16487" y="3002"/>
                    <a:pt x="16679" y="3023"/>
                    <a:pt x="16791" y="3023"/>
                  </a:cubicBezTo>
                  <a:cubicBezTo>
                    <a:pt x="16812" y="3023"/>
                    <a:pt x="16831" y="3022"/>
                    <a:pt x="16847" y="3021"/>
                  </a:cubicBezTo>
                  <a:cubicBezTo>
                    <a:pt x="16901" y="3003"/>
                    <a:pt x="16937" y="2967"/>
                    <a:pt x="16946" y="2894"/>
                  </a:cubicBezTo>
                  <a:lnTo>
                    <a:pt x="16811" y="2741"/>
                  </a:lnTo>
                  <a:lnTo>
                    <a:pt x="3019" y="434"/>
                  </a:lnTo>
                  <a:cubicBezTo>
                    <a:pt x="1153" y="181"/>
                    <a:pt x="198" y="46"/>
                    <a:pt x="135" y="37"/>
                  </a:cubicBezTo>
                  <a:cubicBezTo>
                    <a:pt x="99" y="10"/>
                    <a:pt x="72" y="1"/>
                    <a:pt x="63" y="1"/>
                  </a:cubicBezTo>
                  <a:close/>
                </a:path>
              </a:pathLst>
            </a:custGeom>
            <a:solidFill>
              <a:srgbClr val="EEEE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80" name="Google Shape;3380;g26dd3229cbd_0_6485"/>
            <p:cNvSpPr/>
            <p:nvPr/>
          </p:nvSpPr>
          <p:spPr>
            <a:xfrm>
              <a:off x="3855400" y="2081950"/>
              <a:ext cx="1864100" cy="370500"/>
            </a:xfrm>
            <a:custGeom>
              <a:rect b="b" l="l" r="r" t="t"/>
              <a:pathLst>
                <a:path extrusionOk="0" h="14820" w="74564">
                  <a:moveTo>
                    <a:pt x="469" y="0"/>
                  </a:moveTo>
                  <a:lnTo>
                    <a:pt x="0" y="2776"/>
                  </a:lnTo>
                  <a:lnTo>
                    <a:pt x="26411" y="7184"/>
                  </a:lnTo>
                  <a:lnTo>
                    <a:pt x="26465" y="6860"/>
                  </a:lnTo>
                  <a:lnTo>
                    <a:pt x="74158" y="14819"/>
                  </a:lnTo>
                  <a:lnTo>
                    <a:pt x="74563" y="12376"/>
                  </a:lnTo>
                  <a:lnTo>
                    <a:pt x="28520" y="4687"/>
                  </a:lnTo>
                  <a:lnTo>
                    <a:pt x="28962" y="2064"/>
                  </a:lnTo>
                  <a:lnTo>
                    <a:pt x="27159" y="1767"/>
                  </a:lnTo>
                  <a:lnTo>
                    <a:pt x="26718" y="4390"/>
                  </a:lnTo>
                  <a:lnTo>
                    <a:pt x="26294" y="4318"/>
                  </a:lnTo>
                  <a:lnTo>
                    <a:pt x="26285" y="4399"/>
                  </a:lnTo>
                  <a:cubicBezTo>
                    <a:pt x="26159" y="5418"/>
                    <a:pt x="25996" y="5733"/>
                    <a:pt x="25879" y="5823"/>
                  </a:cubicBezTo>
                  <a:cubicBezTo>
                    <a:pt x="25853" y="5836"/>
                    <a:pt x="25831" y="5845"/>
                    <a:pt x="25811" y="5845"/>
                  </a:cubicBezTo>
                  <a:cubicBezTo>
                    <a:pt x="25804" y="5845"/>
                    <a:pt x="25796" y="5844"/>
                    <a:pt x="25789" y="5841"/>
                  </a:cubicBezTo>
                  <a:cubicBezTo>
                    <a:pt x="25762" y="5841"/>
                    <a:pt x="25735" y="5823"/>
                    <a:pt x="25717" y="5796"/>
                  </a:cubicBezTo>
                  <a:cubicBezTo>
                    <a:pt x="25636" y="5670"/>
                    <a:pt x="25582" y="5318"/>
                    <a:pt x="25789" y="4309"/>
                  </a:cubicBezTo>
                  <a:lnTo>
                    <a:pt x="25807" y="4237"/>
                  </a:lnTo>
                  <a:lnTo>
                    <a:pt x="469" y="0"/>
                  </a:lnTo>
                  <a:close/>
                </a:path>
              </a:pathLst>
            </a:custGeom>
            <a:solidFill>
              <a:srgbClr val="1D5C7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81" name="Google Shape;3381;g26dd3229cbd_0_6485"/>
            <p:cNvSpPr/>
            <p:nvPr/>
          </p:nvSpPr>
          <p:spPr>
            <a:xfrm>
              <a:off x="3809875" y="1963175"/>
              <a:ext cx="1923600" cy="492150"/>
            </a:xfrm>
            <a:custGeom>
              <a:rect b="b" l="l" r="r" t="t"/>
              <a:pathLst>
                <a:path extrusionOk="0" h="19686" w="76944">
                  <a:moveTo>
                    <a:pt x="5950" y="379"/>
                  </a:moveTo>
                  <a:lnTo>
                    <a:pt x="5851" y="388"/>
                  </a:lnTo>
                  <a:cubicBezTo>
                    <a:pt x="7383" y="578"/>
                    <a:pt x="8897" y="830"/>
                    <a:pt x="10421" y="1074"/>
                  </a:cubicBezTo>
                  <a:lnTo>
                    <a:pt x="14982" y="1840"/>
                  </a:lnTo>
                  <a:lnTo>
                    <a:pt x="19534" y="2615"/>
                  </a:lnTo>
                  <a:lnTo>
                    <a:pt x="23920" y="3388"/>
                  </a:lnTo>
                  <a:lnTo>
                    <a:pt x="23920" y="3388"/>
                  </a:lnTo>
                  <a:cubicBezTo>
                    <a:pt x="23900" y="3582"/>
                    <a:pt x="23858" y="3771"/>
                    <a:pt x="23770" y="3940"/>
                  </a:cubicBezTo>
                  <a:cubicBezTo>
                    <a:pt x="23743" y="3994"/>
                    <a:pt x="23707" y="4039"/>
                    <a:pt x="23671" y="4084"/>
                  </a:cubicBezTo>
                  <a:cubicBezTo>
                    <a:pt x="23635" y="4129"/>
                    <a:pt x="23590" y="4156"/>
                    <a:pt x="23536" y="4192"/>
                  </a:cubicBezTo>
                  <a:cubicBezTo>
                    <a:pt x="23437" y="4246"/>
                    <a:pt x="23310" y="4264"/>
                    <a:pt x="23184" y="4264"/>
                  </a:cubicBezTo>
                  <a:cubicBezTo>
                    <a:pt x="23162" y="4266"/>
                    <a:pt x="23139" y="4267"/>
                    <a:pt x="23117" y="4267"/>
                  </a:cubicBezTo>
                  <a:cubicBezTo>
                    <a:pt x="23011" y="4267"/>
                    <a:pt x="22902" y="4251"/>
                    <a:pt x="22806" y="4228"/>
                  </a:cubicBezTo>
                  <a:cubicBezTo>
                    <a:pt x="22680" y="4201"/>
                    <a:pt x="22571" y="4138"/>
                    <a:pt x="22463" y="4066"/>
                  </a:cubicBezTo>
                  <a:cubicBezTo>
                    <a:pt x="22247" y="3931"/>
                    <a:pt x="22058" y="3742"/>
                    <a:pt x="21904" y="3525"/>
                  </a:cubicBezTo>
                  <a:lnTo>
                    <a:pt x="21904" y="3516"/>
                  </a:lnTo>
                  <a:cubicBezTo>
                    <a:pt x="21886" y="3498"/>
                    <a:pt x="21850" y="3471"/>
                    <a:pt x="21823" y="3471"/>
                  </a:cubicBezTo>
                  <a:lnTo>
                    <a:pt x="21796" y="3471"/>
                  </a:lnTo>
                  <a:cubicBezTo>
                    <a:pt x="20507" y="3282"/>
                    <a:pt x="19209" y="3093"/>
                    <a:pt x="17920" y="2885"/>
                  </a:cubicBezTo>
                  <a:cubicBezTo>
                    <a:pt x="16631" y="2687"/>
                    <a:pt x="15342" y="2489"/>
                    <a:pt x="14053" y="2272"/>
                  </a:cubicBezTo>
                  <a:cubicBezTo>
                    <a:pt x="12764" y="2056"/>
                    <a:pt x="11475" y="1858"/>
                    <a:pt x="10186" y="1632"/>
                  </a:cubicBezTo>
                  <a:cubicBezTo>
                    <a:pt x="8897" y="1407"/>
                    <a:pt x="7617" y="1173"/>
                    <a:pt x="6337" y="884"/>
                  </a:cubicBezTo>
                  <a:cubicBezTo>
                    <a:pt x="6310" y="884"/>
                    <a:pt x="6283" y="884"/>
                    <a:pt x="6256" y="893"/>
                  </a:cubicBezTo>
                  <a:lnTo>
                    <a:pt x="6247" y="893"/>
                  </a:lnTo>
                  <a:cubicBezTo>
                    <a:pt x="6076" y="947"/>
                    <a:pt x="5896" y="1046"/>
                    <a:pt x="5787" y="1209"/>
                  </a:cubicBezTo>
                  <a:cubicBezTo>
                    <a:pt x="5670" y="1371"/>
                    <a:pt x="5625" y="1551"/>
                    <a:pt x="5607" y="1723"/>
                  </a:cubicBezTo>
                  <a:lnTo>
                    <a:pt x="5598" y="1759"/>
                  </a:lnTo>
                  <a:cubicBezTo>
                    <a:pt x="5598" y="1768"/>
                    <a:pt x="5598" y="1786"/>
                    <a:pt x="5598" y="1795"/>
                  </a:cubicBezTo>
                  <a:cubicBezTo>
                    <a:pt x="5607" y="1871"/>
                    <a:pt x="5670" y="1931"/>
                    <a:pt x="5752" y="1931"/>
                  </a:cubicBezTo>
                  <a:cubicBezTo>
                    <a:pt x="5758" y="1931"/>
                    <a:pt x="5764" y="1930"/>
                    <a:pt x="5769" y="1930"/>
                  </a:cubicBezTo>
                  <a:cubicBezTo>
                    <a:pt x="5812" y="1927"/>
                    <a:pt x="5853" y="1926"/>
                    <a:pt x="5894" y="1926"/>
                  </a:cubicBezTo>
                  <a:cubicBezTo>
                    <a:pt x="5994" y="1926"/>
                    <a:pt x="6091" y="1932"/>
                    <a:pt x="6193" y="1939"/>
                  </a:cubicBezTo>
                  <a:cubicBezTo>
                    <a:pt x="6337" y="1948"/>
                    <a:pt x="6472" y="1957"/>
                    <a:pt x="6599" y="1993"/>
                  </a:cubicBezTo>
                  <a:cubicBezTo>
                    <a:pt x="6725" y="2020"/>
                    <a:pt x="6860" y="2065"/>
                    <a:pt x="6950" y="2137"/>
                  </a:cubicBezTo>
                  <a:cubicBezTo>
                    <a:pt x="7049" y="2200"/>
                    <a:pt x="7121" y="2299"/>
                    <a:pt x="7167" y="2417"/>
                  </a:cubicBezTo>
                  <a:lnTo>
                    <a:pt x="7176" y="2426"/>
                  </a:lnTo>
                  <a:cubicBezTo>
                    <a:pt x="7212" y="2507"/>
                    <a:pt x="7239" y="2588"/>
                    <a:pt x="7230" y="2678"/>
                  </a:cubicBezTo>
                  <a:cubicBezTo>
                    <a:pt x="7230" y="2750"/>
                    <a:pt x="7284" y="2822"/>
                    <a:pt x="7365" y="2831"/>
                  </a:cubicBezTo>
                  <a:lnTo>
                    <a:pt x="7392" y="2831"/>
                  </a:lnTo>
                  <a:cubicBezTo>
                    <a:pt x="8293" y="2957"/>
                    <a:pt x="9204" y="3084"/>
                    <a:pt x="10105" y="3228"/>
                  </a:cubicBezTo>
                  <a:lnTo>
                    <a:pt x="11466" y="3435"/>
                  </a:lnTo>
                  <a:lnTo>
                    <a:pt x="12818" y="3652"/>
                  </a:lnTo>
                  <a:cubicBezTo>
                    <a:pt x="14630" y="3940"/>
                    <a:pt x="16433" y="4255"/>
                    <a:pt x="18245" y="4562"/>
                  </a:cubicBezTo>
                  <a:lnTo>
                    <a:pt x="20949" y="5022"/>
                  </a:lnTo>
                  <a:lnTo>
                    <a:pt x="23662" y="5490"/>
                  </a:lnTo>
                  <a:cubicBezTo>
                    <a:pt x="25395" y="5785"/>
                    <a:pt x="27129" y="6096"/>
                    <a:pt x="28862" y="6416"/>
                  </a:cubicBezTo>
                  <a:lnTo>
                    <a:pt x="28862" y="6416"/>
                  </a:lnTo>
                  <a:cubicBezTo>
                    <a:pt x="28668" y="7221"/>
                    <a:pt x="28519" y="8032"/>
                    <a:pt x="28376" y="8844"/>
                  </a:cubicBezTo>
                  <a:cubicBezTo>
                    <a:pt x="28304" y="9285"/>
                    <a:pt x="28232" y="9718"/>
                    <a:pt x="28178" y="10160"/>
                  </a:cubicBezTo>
                  <a:cubicBezTo>
                    <a:pt x="28116" y="10597"/>
                    <a:pt x="28062" y="11034"/>
                    <a:pt x="28035" y="11480"/>
                  </a:cubicBezTo>
                  <a:lnTo>
                    <a:pt x="28035" y="11480"/>
                  </a:lnTo>
                  <a:cubicBezTo>
                    <a:pt x="28034" y="11482"/>
                    <a:pt x="28034" y="11483"/>
                    <a:pt x="28034" y="11485"/>
                  </a:cubicBezTo>
                  <a:lnTo>
                    <a:pt x="28034" y="11494"/>
                  </a:lnTo>
                  <a:lnTo>
                    <a:pt x="28012" y="11627"/>
                  </a:lnTo>
                  <a:lnTo>
                    <a:pt x="28012" y="11627"/>
                  </a:lnTo>
                  <a:cubicBezTo>
                    <a:pt x="25733" y="11284"/>
                    <a:pt x="23463" y="10933"/>
                    <a:pt x="21192" y="10565"/>
                  </a:cubicBezTo>
                  <a:lnTo>
                    <a:pt x="14197" y="9420"/>
                  </a:lnTo>
                  <a:cubicBezTo>
                    <a:pt x="11863" y="9042"/>
                    <a:pt x="9528" y="8645"/>
                    <a:pt x="7203" y="8249"/>
                  </a:cubicBezTo>
                  <a:cubicBezTo>
                    <a:pt x="4917" y="7860"/>
                    <a:pt x="2632" y="7498"/>
                    <a:pt x="372" y="7018"/>
                  </a:cubicBezTo>
                  <a:lnTo>
                    <a:pt x="372" y="7018"/>
                  </a:lnTo>
                  <a:cubicBezTo>
                    <a:pt x="332" y="6599"/>
                    <a:pt x="327" y="6180"/>
                    <a:pt x="343" y="5761"/>
                  </a:cubicBezTo>
                  <a:cubicBezTo>
                    <a:pt x="361" y="5292"/>
                    <a:pt x="406" y="4823"/>
                    <a:pt x="478" y="4355"/>
                  </a:cubicBezTo>
                  <a:cubicBezTo>
                    <a:pt x="624" y="3473"/>
                    <a:pt x="875" y="2607"/>
                    <a:pt x="1248" y="1788"/>
                  </a:cubicBezTo>
                  <a:lnTo>
                    <a:pt x="1248" y="1788"/>
                  </a:lnTo>
                  <a:cubicBezTo>
                    <a:pt x="1599" y="1800"/>
                    <a:pt x="1945" y="1849"/>
                    <a:pt x="2290" y="1912"/>
                  </a:cubicBezTo>
                  <a:cubicBezTo>
                    <a:pt x="2687" y="1984"/>
                    <a:pt x="3074" y="2065"/>
                    <a:pt x="3462" y="2173"/>
                  </a:cubicBezTo>
                  <a:lnTo>
                    <a:pt x="3525" y="2191"/>
                  </a:lnTo>
                  <a:cubicBezTo>
                    <a:pt x="3534" y="2200"/>
                    <a:pt x="3552" y="2200"/>
                    <a:pt x="3561" y="2200"/>
                  </a:cubicBezTo>
                  <a:cubicBezTo>
                    <a:pt x="3624" y="2191"/>
                    <a:pt x="3669" y="2146"/>
                    <a:pt x="3669" y="2083"/>
                  </a:cubicBezTo>
                  <a:cubicBezTo>
                    <a:pt x="3660" y="1984"/>
                    <a:pt x="3705" y="1894"/>
                    <a:pt x="3768" y="1822"/>
                  </a:cubicBezTo>
                  <a:lnTo>
                    <a:pt x="3777" y="1813"/>
                  </a:lnTo>
                  <a:cubicBezTo>
                    <a:pt x="3876" y="1677"/>
                    <a:pt x="4039" y="1596"/>
                    <a:pt x="4210" y="1596"/>
                  </a:cubicBezTo>
                  <a:cubicBezTo>
                    <a:pt x="4291" y="1596"/>
                    <a:pt x="4381" y="1605"/>
                    <a:pt x="4471" y="1632"/>
                  </a:cubicBezTo>
                  <a:cubicBezTo>
                    <a:pt x="4553" y="1659"/>
                    <a:pt x="4634" y="1705"/>
                    <a:pt x="4715" y="1759"/>
                  </a:cubicBezTo>
                  <a:cubicBezTo>
                    <a:pt x="4733" y="1768"/>
                    <a:pt x="4760" y="1777"/>
                    <a:pt x="4778" y="1777"/>
                  </a:cubicBezTo>
                  <a:cubicBezTo>
                    <a:pt x="4784" y="1777"/>
                    <a:pt x="4790" y="1778"/>
                    <a:pt x="4795" y="1778"/>
                  </a:cubicBezTo>
                  <a:cubicBezTo>
                    <a:pt x="4868" y="1778"/>
                    <a:pt x="4923" y="1726"/>
                    <a:pt x="4931" y="1659"/>
                  </a:cubicBezTo>
                  <a:lnTo>
                    <a:pt x="4931" y="1623"/>
                  </a:lnTo>
                  <a:cubicBezTo>
                    <a:pt x="4940" y="1479"/>
                    <a:pt x="4976" y="1335"/>
                    <a:pt x="5030" y="1191"/>
                  </a:cubicBezTo>
                  <a:cubicBezTo>
                    <a:pt x="5084" y="1056"/>
                    <a:pt x="5147" y="929"/>
                    <a:pt x="5238" y="812"/>
                  </a:cubicBezTo>
                  <a:cubicBezTo>
                    <a:pt x="5319" y="686"/>
                    <a:pt x="5427" y="587"/>
                    <a:pt x="5544" y="506"/>
                  </a:cubicBezTo>
                  <a:cubicBezTo>
                    <a:pt x="5670" y="434"/>
                    <a:pt x="5805" y="379"/>
                    <a:pt x="5950" y="379"/>
                  </a:cubicBezTo>
                  <a:close/>
                  <a:moveTo>
                    <a:pt x="29247" y="6810"/>
                  </a:moveTo>
                  <a:cubicBezTo>
                    <a:pt x="29673" y="6840"/>
                    <a:pt x="30093" y="6910"/>
                    <a:pt x="30513" y="6987"/>
                  </a:cubicBezTo>
                  <a:lnTo>
                    <a:pt x="32000" y="7230"/>
                  </a:lnTo>
                  <a:lnTo>
                    <a:pt x="34983" y="7735"/>
                  </a:lnTo>
                  <a:lnTo>
                    <a:pt x="40942" y="8735"/>
                  </a:lnTo>
                  <a:lnTo>
                    <a:pt x="52867" y="10736"/>
                  </a:lnTo>
                  <a:lnTo>
                    <a:pt x="64783" y="12738"/>
                  </a:lnTo>
                  <a:lnTo>
                    <a:pt x="76488" y="14721"/>
                  </a:lnTo>
                  <a:lnTo>
                    <a:pt x="76488" y="14721"/>
                  </a:lnTo>
                  <a:cubicBezTo>
                    <a:pt x="76399" y="15063"/>
                    <a:pt x="76318" y="15406"/>
                    <a:pt x="76249" y="15748"/>
                  </a:cubicBezTo>
                  <a:cubicBezTo>
                    <a:pt x="76159" y="16154"/>
                    <a:pt x="76087" y="16568"/>
                    <a:pt x="76015" y="16974"/>
                  </a:cubicBezTo>
                  <a:cubicBezTo>
                    <a:pt x="75952" y="17380"/>
                    <a:pt x="75889" y="17794"/>
                    <a:pt x="75835" y="18209"/>
                  </a:cubicBezTo>
                  <a:cubicBezTo>
                    <a:pt x="75797" y="18558"/>
                    <a:pt x="75759" y="18907"/>
                    <a:pt x="75731" y="19256"/>
                  </a:cubicBezTo>
                  <a:lnTo>
                    <a:pt x="75731" y="19256"/>
                  </a:lnTo>
                  <a:lnTo>
                    <a:pt x="64017" y="17335"/>
                  </a:lnTo>
                  <a:lnTo>
                    <a:pt x="52092" y="15361"/>
                  </a:lnTo>
                  <a:lnTo>
                    <a:pt x="40166" y="13377"/>
                  </a:lnTo>
                  <a:cubicBezTo>
                    <a:pt x="36259" y="12731"/>
                    <a:pt x="32352" y="12075"/>
                    <a:pt x="28462" y="11368"/>
                  </a:cubicBezTo>
                  <a:lnTo>
                    <a:pt x="28462" y="11368"/>
                  </a:lnTo>
                  <a:cubicBezTo>
                    <a:pt x="28556" y="10998"/>
                    <a:pt x="28633" y="10627"/>
                    <a:pt x="28710" y="10250"/>
                  </a:cubicBezTo>
                  <a:cubicBezTo>
                    <a:pt x="28800" y="9817"/>
                    <a:pt x="28881" y="9375"/>
                    <a:pt x="28953" y="8943"/>
                  </a:cubicBezTo>
                  <a:cubicBezTo>
                    <a:pt x="29062" y="8231"/>
                    <a:pt x="29171" y="7524"/>
                    <a:pt x="29247" y="6810"/>
                  </a:cubicBezTo>
                  <a:close/>
                  <a:moveTo>
                    <a:pt x="5878" y="1"/>
                  </a:moveTo>
                  <a:cubicBezTo>
                    <a:pt x="5860" y="1"/>
                    <a:pt x="5833" y="1"/>
                    <a:pt x="5814" y="19"/>
                  </a:cubicBezTo>
                  <a:cubicBezTo>
                    <a:pt x="5670" y="127"/>
                    <a:pt x="5535" y="226"/>
                    <a:pt x="5409" y="334"/>
                  </a:cubicBezTo>
                  <a:cubicBezTo>
                    <a:pt x="5292" y="452"/>
                    <a:pt x="5183" y="569"/>
                    <a:pt x="5084" y="686"/>
                  </a:cubicBezTo>
                  <a:cubicBezTo>
                    <a:pt x="4985" y="812"/>
                    <a:pt x="4895" y="947"/>
                    <a:pt x="4805" y="1083"/>
                  </a:cubicBezTo>
                  <a:cubicBezTo>
                    <a:pt x="4743" y="1193"/>
                    <a:pt x="4686" y="1298"/>
                    <a:pt x="4623" y="1406"/>
                  </a:cubicBezTo>
                  <a:lnTo>
                    <a:pt x="4623" y="1406"/>
                  </a:lnTo>
                  <a:cubicBezTo>
                    <a:pt x="4480" y="1431"/>
                    <a:pt x="4340" y="1441"/>
                    <a:pt x="4201" y="1461"/>
                  </a:cubicBezTo>
                  <a:cubicBezTo>
                    <a:pt x="4003" y="1488"/>
                    <a:pt x="3822" y="1569"/>
                    <a:pt x="3651" y="1677"/>
                  </a:cubicBezTo>
                  <a:lnTo>
                    <a:pt x="3660" y="1677"/>
                  </a:lnTo>
                  <a:cubicBezTo>
                    <a:pt x="3596" y="1704"/>
                    <a:pt x="3531" y="1744"/>
                    <a:pt x="3465" y="1790"/>
                  </a:cubicBezTo>
                  <a:lnTo>
                    <a:pt x="3465" y="1790"/>
                  </a:lnTo>
                  <a:cubicBezTo>
                    <a:pt x="3089" y="1763"/>
                    <a:pt x="2712" y="1719"/>
                    <a:pt x="2335" y="1659"/>
                  </a:cubicBezTo>
                  <a:cubicBezTo>
                    <a:pt x="1938" y="1605"/>
                    <a:pt x="1542" y="1533"/>
                    <a:pt x="1154" y="1398"/>
                  </a:cubicBezTo>
                  <a:lnTo>
                    <a:pt x="1145" y="1398"/>
                  </a:lnTo>
                  <a:cubicBezTo>
                    <a:pt x="1129" y="1393"/>
                    <a:pt x="1113" y="1390"/>
                    <a:pt x="1097" y="1390"/>
                  </a:cubicBezTo>
                  <a:cubicBezTo>
                    <a:pt x="1031" y="1390"/>
                    <a:pt x="969" y="1434"/>
                    <a:pt x="947" y="1506"/>
                  </a:cubicBezTo>
                  <a:lnTo>
                    <a:pt x="947" y="1524"/>
                  </a:lnTo>
                  <a:cubicBezTo>
                    <a:pt x="659" y="2444"/>
                    <a:pt x="406" y="3372"/>
                    <a:pt x="235" y="4319"/>
                  </a:cubicBezTo>
                  <a:cubicBezTo>
                    <a:pt x="154" y="4787"/>
                    <a:pt x="100" y="5265"/>
                    <a:pt x="55" y="5743"/>
                  </a:cubicBezTo>
                  <a:cubicBezTo>
                    <a:pt x="19" y="6220"/>
                    <a:pt x="1" y="6707"/>
                    <a:pt x="1" y="7185"/>
                  </a:cubicBezTo>
                  <a:lnTo>
                    <a:pt x="1" y="7203"/>
                  </a:lnTo>
                  <a:cubicBezTo>
                    <a:pt x="10" y="7284"/>
                    <a:pt x="73" y="7356"/>
                    <a:pt x="163" y="7365"/>
                  </a:cubicBezTo>
                  <a:cubicBezTo>
                    <a:pt x="2506" y="7654"/>
                    <a:pt x="4841" y="8059"/>
                    <a:pt x="7167" y="8438"/>
                  </a:cubicBezTo>
                  <a:cubicBezTo>
                    <a:pt x="9501" y="8825"/>
                    <a:pt x="11836" y="9204"/>
                    <a:pt x="14161" y="9601"/>
                  </a:cubicBezTo>
                  <a:lnTo>
                    <a:pt x="21156" y="10800"/>
                  </a:lnTo>
                  <a:cubicBezTo>
                    <a:pt x="23482" y="11196"/>
                    <a:pt x="25807" y="11611"/>
                    <a:pt x="28133" y="12043"/>
                  </a:cubicBezTo>
                  <a:cubicBezTo>
                    <a:pt x="28144" y="12045"/>
                    <a:pt x="28155" y="12046"/>
                    <a:pt x="28166" y="12046"/>
                  </a:cubicBezTo>
                  <a:cubicBezTo>
                    <a:pt x="28261" y="12046"/>
                    <a:pt x="28342" y="11978"/>
                    <a:pt x="28358" y="11881"/>
                  </a:cubicBezTo>
                  <a:lnTo>
                    <a:pt x="28380" y="11748"/>
                  </a:lnTo>
                  <a:lnTo>
                    <a:pt x="28380" y="11748"/>
                  </a:lnTo>
                  <a:cubicBezTo>
                    <a:pt x="32300" y="12344"/>
                    <a:pt x="36211" y="12992"/>
                    <a:pt x="40121" y="13648"/>
                  </a:cubicBezTo>
                  <a:lnTo>
                    <a:pt x="52047" y="15649"/>
                  </a:lnTo>
                  <a:lnTo>
                    <a:pt x="63963" y="17650"/>
                  </a:lnTo>
                  <a:lnTo>
                    <a:pt x="75880" y="19678"/>
                  </a:lnTo>
                  <a:cubicBezTo>
                    <a:pt x="75895" y="19683"/>
                    <a:pt x="75911" y="19685"/>
                    <a:pt x="75927" y="19685"/>
                  </a:cubicBezTo>
                  <a:cubicBezTo>
                    <a:pt x="76002" y="19685"/>
                    <a:pt x="76072" y="19635"/>
                    <a:pt x="76087" y="19561"/>
                  </a:cubicBezTo>
                  <a:lnTo>
                    <a:pt x="76105" y="19516"/>
                  </a:lnTo>
                  <a:cubicBezTo>
                    <a:pt x="76222" y="19110"/>
                    <a:pt x="76312" y="18705"/>
                    <a:pt x="76393" y="18299"/>
                  </a:cubicBezTo>
                  <a:cubicBezTo>
                    <a:pt x="76484" y="17893"/>
                    <a:pt x="76556" y="17488"/>
                    <a:pt x="76628" y="17073"/>
                  </a:cubicBezTo>
                  <a:cubicBezTo>
                    <a:pt x="76691" y="16668"/>
                    <a:pt x="76754" y="16253"/>
                    <a:pt x="76808" y="15838"/>
                  </a:cubicBezTo>
                  <a:cubicBezTo>
                    <a:pt x="76862" y="15433"/>
                    <a:pt x="76898" y="15018"/>
                    <a:pt x="76925" y="14594"/>
                  </a:cubicBezTo>
                  <a:cubicBezTo>
                    <a:pt x="76943" y="14495"/>
                    <a:pt x="76871" y="14396"/>
                    <a:pt x="76763" y="14378"/>
                  </a:cubicBezTo>
                  <a:lnTo>
                    <a:pt x="64838" y="12413"/>
                  </a:lnTo>
                  <a:lnTo>
                    <a:pt x="52912" y="10439"/>
                  </a:lnTo>
                  <a:lnTo>
                    <a:pt x="40987" y="8456"/>
                  </a:lnTo>
                  <a:lnTo>
                    <a:pt x="35029" y="7464"/>
                  </a:lnTo>
                  <a:lnTo>
                    <a:pt x="32045" y="6969"/>
                  </a:lnTo>
                  <a:lnTo>
                    <a:pt x="30558" y="6725"/>
                  </a:lnTo>
                  <a:cubicBezTo>
                    <a:pt x="30130" y="6655"/>
                    <a:pt x="29702" y="6585"/>
                    <a:pt x="29281" y="6469"/>
                  </a:cubicBezTo>
                  <a:lnTo>
                    <a:pt x="29281" y="6469"/>
                  </a:lnTo>
                  <a:cubicBezTo>
                    <a:pt x="29286" y="6410"/>
                    <a:pt x="29291" y="6351"/>
                    <a:pt x="29296" y="6293"/>
                  </a:cubicBezTo>
                  <a:lnTo>
                    <a:pt x="29296" y="6275"/>
                  </a:lnTo>
                  <a:cubicBezTo>
                    <a:pt x="29305" y="6175"/>
                    <a:pt x="29233" y="6085"/>
                    <a:pt x="29133" y="6067"/>
                  </a:cubicBezTo>
                  <a:cubicBezTo>
                    <a:pt x="27322" y="5797"/>
                    <a:pt x="25510" y="5508"/>
                    <a:pt x="23698" y="5220"/>
                  </a:cubicBezTo>
                  <a:lnTo>
                    <a:pt x="20994" y="4787"/>
                  </a:lnTo>
                  <a:lnTo>
                    <a:pt x="18281" y="4346"/>
                  </a:lnTo>
                  <a:cubicBezTo>
                    <a:pt x="16469" y="4039"/>
                    <a:pt x="14666" y="3751"/>
                    <a:pt x="12854" y="3435"/>
                  </a:cubicBezTo>
                  <a:lnTo>
                    <a:pt x="11502" y="3210"/>
                  </a:lnTo>
                  <a:lnTo>
                    <a:pt x="10150" y="2957"/>
                  </a:lnTo>
                  <a:cubicBezTo>
                    <a:pt x="9281" y="2801"/>
                    <a:pt x="8413" y="2636"/>
                    <a:pt x="7552" y="2471"/>
                  </a:cubicBezTo>
                  <a:lnTo>
                    <a:pt x="7552" y="2471"/>
                  </a:lnTo>
                  <a:cubicBezTo>
                    <a:pt x="7514" y="2394"/>
                    <a:pt x="7468" y="2321"/>
                    <a:pt x="7410" y="2263"/>
                  </a:cubicBezTo>
                  <a:lnTo>
                    <a:pt x="7410" y="2263"/>
                  </a:lnTo>
                  <a:lnTo>
                    <a:pt x="7419" y="2272"/>
                  </a:lnTo>
                  <a:cubicBezTo>
                    <a:pt x="7329" y="2146"/>
                    <a:pt x="7212" y="2029"/>
                    <a:pt x="7076" y="1939"/>
                  </a:cubicBezTo>
                  <a:cubicBezTo>
                    <a:pt x="6932" y="1867"/>
                    <a:pt x="6788" y="1822"/>
                    <a:pt x="6653" y="1786"/>
                  </a:cubicBezTo>
                  <a:cubicBezTo>
                    <a:pt x="6509" y="1750"/>
                    <a:pt x="6364" y="1723"/>
                    <a:pt x="6238" y="1686"/>
                  </a:cubicBezTo>
                  <a:cubicBezTo>
                    <a:pt x="6165" y="1667"/>
                    <a:pt x="6091" y="1645"/>
                    <a:pt x="6018" y="1620"/>
                  </a:cubicBezTo>
                  <a:lnTo>
                    <a:pt x="6018" y="1620"/>
                  </a:lnTo>
                  <a:cubicBezTo>
                    <a:pt x="6036" y="1551"/>
                    <a:pt x="6064" y="1489"/>
                    <a:pt x="6103" y="1434"/>
                  </a:cubicBezTo>
                  <a:cubicBezTo>
                    <a:pt x="6150" y="1363"/>
                    <a:pt x="6225" y="1313"/>
                    <a:pt x="6322" y="1277"/>
                  </a:cubicBezTo>
                  <a:lnTo>
                    <a:pt x="6322" y="1277"/>
                  </a:lnTo>
                  <a:cubicBezTo>
                    <a:pt x="7604" y="1421"/>
                    <a:pt x="8886" y="1608"/>
                    <a:pt x="10159" y="1813"/>
                  </a:cubicBezTo>
                  <a:cubicBezTo>
                    <a:pt x="11448" y="2020"/>
                    <a:pt x="12728" y="2245"/>
                    <a:pt x="14017" y="2462"/>
                  </a:cubicBezTo>
                  <a:cubicBezTo>
                    <a:pt x="15306" y="2678"/>
                    <a:pt x="16595" y="2912"/>
                    <a:pt x="17884" y="3138"/>
                  </a:cubicBezTo>
                  <a:cubicBezTo>
                    <a:pt x="19154" y="3370"/>
                    <a:pt x="20433" y="3603"/>
                    <a:pt x="21703" y="3844"/>
                  </a:cubicBezTo>
                  <a:lnTo>
                    <a:pt x="21703" y="3844"/>
                  </a:lnTo>
                  <a:cubicBezTo>
                    <a:pt x="21913" y="3991"/>
                    <a:pt x="22119" y="4142"/>
                    <a:pt x="22355" y="4255"/>
                  </a:cubicBezTo>
                  <a:cubicBezTo>
                    <a:pt x="22481" y="4319"/>
                    <a:pt x="22616" y="4382"/>
                    <a:pt x="22761" y="4409"/>
                  </a:cubicBezTo>
                  <a:cubicBezTo>
                    <a:pt x="22905" y="4436"/>
                    <a:pt x="23040" y="4445"/>
                    <a:pt x="23184" y="4445"/>
                  </a:cubicBezTo>
                  <a:cubicBezTo>
                    <a:pt x="23329" y="4445"/>
                    <a:pt x="23482" y="4427"/>
                    <a:pt x="23626" y="4364"/>
                  </a:cubicBezTo>
                  <a:cubicBezTo>
                    <a:pt x="23698" y="4337"/>
                    <a:pt x="23761" y="4291"/>
                    <a:pt x="23824" y="4228"/>
                  </a:cubicBezTo>
                  <a:cubicBezTo>
                    <a:pt x="23878" y="4174"/>
                    <a:pt x="23923" y="4120"/>
                    <a:pt x="23968" y="4057"/>
                  </a:cubicBezTo>
                  <a:cubicBezTo>
                    <a:pt x="24140" y="3805"/>
                    <a:pt x="24221" y="3534"/>
                    <a:pt x="24311" y="3255"/>
                  </a:cubicBezTo>
                  <a:cubicBezTo>
                    <a:pt x="24311" y="3246"/>
                    <a:pt x="24320" y="3237"/>
                    <a:pt x="24320" y="3228"/>
                  </a:cubicBezTo>
                  <a:cubicBezTo>
                    <a:pt x="24329" y="3138"/>
                    <a:pt x="24266" y="3057"/>
                    <a:pt x="24176" y="3039"/>
                  </a:cubicBezTo>
                  <a:lnTo>
                    <a:pt x="24149" y="3039"/>
                  </a:lnTo>
                  <a:lnTo>
                    <a:pt x="19588" y="2317"/>
                  </a:lnTo>
                  <a:lnTo>
                    <a:pt x="15018" y="1587"/>
                  </a:lnTo>
                  <a:lnTo>
                    <a:pt x="10457" y="839"/>
                  </a:lnTo>
                  <a:cubicBezTo>
                    <a:pt x="8942" y="578"/>
                    <a:pt x="7419" y="325"/>
                    <a:pt x="5914" y="10"/>
                  </a:cubicBezTo>
                  <a:lnTo>
                    <a:pt x="5878"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82" name="Google Shape;3382;g26dd3229cbd_0_6485"/>
            <p:cNvSpPr/>
            <p:nvPr/>
          </p:nvSpPr>
          <p:spPr>
            <a:xfrm>
              <a:off x="3852475" y="2004425"/>
              <a:ext cx="33600" cy="150775"/>
            </a:xfrm>
            <a:custGeom>
              <a:rect b="b" l="l" r="r" t="t"/>
              <a:pathLst>
                <a:path extrusionOk="0" h="6031" w="1344">
                  <a:moveTo>
                    <a:pt x="1154" y="0"/>
                  </a:moveTo>
                  <a:cubicBezTo>
                    <a:pt x="1046" y="0"/>
                    <a:pt x="956" y="91"/>
                    <a:pt x="947" y="199"/>
                  </a:cubicBezTo>
                  <a:cubicBezTo>
                    <a:pt x="938" y="676"/>
                    <a:pt x="893" y="1145"/>
                    <a:pt x="829" y="1614"/>
                  </a:cubicBezTo>
                  <a:cubicBezTo>
                    <a:pt x="775" y="2083"/>
                    <a:pt x="685" y="2542"/>
                    <a:pt x="604" y="3011"/>
                  </a:cubicBezTo>
                  <a:cubicBezTo>
                    <a:pt x="442" y="3939"/>
                    <a:pt x="253" y="4868"/>
                    <a:pt x="18" y="5787"/>
                  </a:cubicBezTo>
                  <a:cubicBezTo>
                    <a:pt x="18" y="5796"/>
                    <a:pt x="9" y="5805"/>
                    <a:pt x="9" y="5814"/>
                  </a:cubicBezTo>
                  <a:cubicBezTo>
                    <a:pt x="0" y="5923"/>
                    <a:pt x="81" y="6022"/>
                    <a:pt x="189" y="6031"/>
                  </a:cubicBezTo>
                  <a:cubicBezTo>
                    <a:pt x="298" y="6031"/>
                    <a:pt x="388" y="5959"/>
                    <a:pt x="397" y="5850"/>
                  </a:cubicBezTo>
                  <a:cubicBezTo>
                    <a:pt x="478" y="4904"/>
                    <a:pt x="604" y="3967"/>
                    <a:pt x="748" y="3029"/>
                  </a:cubicBezTo>
                  <a:cubicBezTo>
                    <a:pt x="820" y="2569"/>
                    <a:pt x="893" y="2101"/>
                    <a:pt x="992" y="1641"/>
                  </a:cubicBezTo>
                  <a:cubicBezTo>
                    <a:pt x="1082" y="1172"/>
                    <a:pt x="1190" y="713"/>
                    <a:pt x="1334" y="262"/>
                  </a:cubicBezTo>
                  <a:cubicBezTo>
                    <a:pt x="1343" y="244"/>
                    <a:pt x="1343" y="226"/>
                    <a:pt x="1343" y="208"/>
                  </a:cubicBezTo>
                  <a:cubicBezTo>
                    <a:pt x="1343" y="100"/>
                    <a:pt x="1262" y="9"/>
                    <a:pt x="115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83" name="Google Shape;3383;g26dd3229cbd_0_6485"/>
            <p:cNvSpPr/>
            <p:nvPr/>
          </p:nvSpPr>
          <p:spPr>
            <a:xfrm>
              <a:off x="3928625" y="2002400"/>
              <a:ext cx="26175" cy="4300"/>
            </a:xfrm>
            <a:custGeom>
              <a:rect b="b" l="l" r="r" t="t"/>
              <a:pathLst>
                <a:path extrusionOk="0" fill="none" h="172" w="1047">
                  <a:moveTo>
                    <a:pt x="1" y="0"/>
                  </a:moveTo>
                  <a:lnTo>
                    <a:pt x="1046" y="172"/>
                  </a:lnTo>
                </a:path>
              </a:pathLst>
            </a:custGeom>
            <a:noFill/>
            <a:ln cap="rnd" cmpd="sng" w="9700">
              <a:solidFill>
                <a:srgbClr val="42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84" name="Google Shape;3384;g26dd3229cbd_0_6485"/>
            <p:cNvSpPr/>
            <p:nvPr/>
          </p:nvSpPr>
          <p:spPr>
            <a:xfrm>
              <a:off x="3897300" y="2012750"/>
              <a:ext cx="98050" cy="16475"/>
            </a:xfrm>
            <a:custGeom>
              <a:rect b="b" l="l" r="r" t="t"/>
              <a:pathLst>
                <a:path extrusionOk="0" fill="none" h="659" w="3922">
                  <a:moveTo>
                    <a:pt x="1" y="1"/>
                  </a:moveTo>
                  <a:lnTo>
                    <a:pt x="3922" y="659"/>
                  </a:lnTo>
                </a:path>
              </a:pathLst>
            </a:custGeom>
            <a:noFill/>
            <a:ln cap="rnd" cmpd="sng" w="9700">
              <a:solidFill>
                <a:srgbClr val="42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385" name="Google Shape;3385;g26dd3229cbd_0_6485"/>
          <p:cNvGrpSpPr/>
          <p:nvPr/>
        </p:nvGrpSpPr>
        <p:grpSpPr>
          <a:xfrm rot="-375097">
            <a:off x="7330561" y="3418618"/>
            <a:ext cx="711742" cy="793298"/>
            <a:chOff x="6554696" y="509501"/>
            <a:chExt cx="711709" cy="793261"/>
          </a:xfrm>
        </p:grpSpPr>
        <p:sp>
          <p:nvSpPr>
            <p:cNvPr id="3386" name="Google Shape;3386;g26dd3229cbd_0_6485"/>
            <p:cNvSpPr/>
            <p:nvPr/>
          </p:nvSpPr>
          <p:spPr>
            <a:xfrm>
              <a:off x="6560695" y="516700"/>
              <a:ext cx="696978" cy="779230"/>
            </a:xfrm>
            <a:custGeom>
              <a:rect b="b" l="l" r="r" t="t"/>
              <a:pathLst>
                <a:path extrusionOk="0" h="23381" w="20913">
                  <a:moveTo>
                    <a:pt x="4201" y="1"/>
                  </a:moveTo>
                  <a:cubicBezTo>
                    <a:pt x="1903" y="1"/>
                    <a:pt x="28" y="1866"/>
                    <a:pt x="28" y="4165"/>
                  </a:cubicBezTo>
                  <a:lnTo>
                    <a:pt x="1" y="17073"/>
                  </a:lnTo>
                  <a:cubicBezTo>
                    <a:pt x="1" y="18903"/>
                    <a:pt x="1190" y="20516"/>
                    <a:pt x="2930" y="21057"/>
                  </a:cubicBezTo>
                  <a:lnTo>
                    <a:pt x="9736" y="23193"/>
                  </a:lnTo>
                  <a:cubicBezTo>
                    <a:pt x="10143" y="23318"/>
                    <a:pt x="10563" y="23381"/>
                    <a:pt x="10982" y="23381"/>
                  </a:cubicBezTo>
                  <a:cubicBezTo>
                    <a:pt x="11444" y="23381"/>
                    <a:pt x="11906" y="23304"/>
                    <a:pt x="12350" y="23148"/>
                  </a:cubicBezTo>
                  <a:lnTo>
                    <a:pt x="18092" y="21147"/>
                  </a:lnTo>
                  <a:cubicBezTo>
                    <a:pt x="19759" y="20570"/>
                    <a:pt x="20886" y="18993"/>
                    <a:pt x="20886" y="17217"/>
                  </a:cubicBezTo>
                  <a:lnTo>
                    <a:pt x="20913" y="4201"/>
                  </a:lnTo>
                  <a:cubicBezTo>
                    <a:pt x="20913" y="1903"/>
                    <a:pt x="19047" y="28"/>
                    <a:pt x="16748" y="28"/>
                  </a:cubicBezTo>
                  <a:lnTo>
                    <a:pt x="4201"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87" name="Google Shape;3387;g26dd3229cbd_0_6485"/>
            <p:cNvSpPr/>
            <p:nvPr/>
          </p:nvSpPr>
          <p:spPr>
            <a:xfrm>
              <a:off x="6554696" y="509501"/>
              <a:ext cx="711709" cy="793261"/>
            </a:xfrm>
            <a:custGeom>
              <a:rect b="b" l="l" r="r" t="t"/>
              <a:pathLst>
                <a:path extrusionOk="0" h="23802" w="21355">
                  <a:moveTo>
                    <a:pt x="5138" y="442"/>
                  </a:moveTo>
                  <a:lnTo>
                    <a:pt x="7572" y="451"/>
                  </a:lnTo>
                  <a:lnTo>
                    <a:pt x="12440" y="469"/>
                  </a:lnTo>
                  <a:lnTo>
                    <a:pt x="14873" y="469"/>
                  </a:lnTo>
                  <a:lnTo>
                    <a:pt x="16090" y="478"/>
                  </a:lnTo>
                  <a:cubicBezTo>
                    <a:pt x="16249" y="478"/>
                    <a:pt x="16412" y="477"/>
                    <a:pt x="16574" y="477"/>
                  </a:cubicBezTo>
                  <a:cubicBezTo>
                    <a:pt x="16817" y="477"/>
                    <a:pt x="17058" y="480"/>
                    <a:pt x="17280" y="496"/>
                  </a:cubicBezTo>
                  <a:cubicBezTo>
                    <a:pt x="17659" y="541"/>
                    <a:pt x="18037" y="622"/>
                    <a:pt x="18389" y="766"/>
                  </a:cubicBezTo>
                  <a:cubicBezTo>
                    <a:pt x="18740" y="920"/>
                    <a:pt x="19083" y="1109"/>
                    <a:pt x="19380" y="1352"/>
                  </a:cubicBezTo>
                  <a:cubicBezTo>
                    <a:pt x="19669" y="1596"/>
                    <a:pt x="19939" y="1866"/>
                    <a:pt x="20155" y="2191"/>
                  </a:cubicBezTo>
                  <a:cubicBezTo>
                    <a:pt x="20363" y="2506"/>
                    <a:pt x="20534" y="2849"/>
                    <a:pt x="20651" y="3209"/>
                  </a:cubicBezTo>
                  <a:cubicBezTo>
                    <a:pt x="20759" y="3579"/>
                    <a:pt x="20832" y="3948"/>
                    <a:pt x="20832" y="4336"/>
                  </a:cubicBezTo>
                  <a:cubicBezTo>
                    <a:pt x="20841" y="4733"/>
                    <a:pt x="20832" y="5147"/>
                    <a:pt x="20832" y="5544"/>
                  </a:cubicBezTo>
                  <a:lnTo>
                    <a:pt x="20841" y="7978"/>
                  </a:lnTo>
                  <a:lnTo>
                    <a:pt x="20850" y="12845"/>
                  </a:lnTo>
                  <a:lnTo>
                    <a:pt x="20850" y="15279"/>
                  </a:lnTo>
                  <a:lnTo>
                    <a:pt x="20850" y="16496"/>
                  </a:lnTo>
                  <a:lnTo>
                    <a:pt x="20850" y="17109"/>
                  </a:lnTo>
                  <a:lnTo>
                    <a:pt x="20859" y="17406"/>
                  </a:lnTo>
                  <a:lnTo>
                    <a:pt x="20841" y="17704"/>
                  </a:lnTo>
                  <a:cubicBezTo>
                    <a:pt x="20795" y="18470"/>
                    <a:pt x="20516" y="19218"/>
                    <a:pt x="20047" y="19831"/>
                  </a:cubicBezTo>
                  <a:cubicBezTo>
                    <a:pt x="19579" y="20453"/>
                    <a:pt x="18930" y="20921"/>
                    <a:pt x="18208" y="21183"/>
                  </a:cubicBezTo>
                  <a:lnTo>
                    <a:pt x="13602" y="22769"/>
                  </a:lnTo>
                  <a:lnTo>
                    <a:pt x="12458" y="23175"/>
                  </a:lnTo>
                  <a:cubicBezTo>
                    <a:pt x="12088" y="23292"/>
                    <a:pt x="11709" y="23364"/>
                    <a:pt x="11322" y="23382"/>
                  </a:cubicBezTo>
                  <a:cubicBezTo>
                    <a:pt x="11267" y="23385"/>
                    <a:pt x="11211" y="23386"/>
                    <a:pt x="11156" y="23386"/>
                  </a:cubicBezTo>
                  <a:cubicBezTo>
                    <a:pt x="10830" y="23386"/>
                    <a:pt x="10500" y="23342"/>
                    <a:pt x="10177" y="23265"/>
                  </a:cubicBezTo>
                  <a:cubicBezTo>
                    <a:pt x="9997" y="23211"/>
                    <a:pt x="9798" y="23148"/>
                    <a:pt x="9609" y="23085"/>
                  </a:cubicBezTo>
                  <a:lnTo>
                    <a:pt x="9023" y="22905"/>
                  </a:lnTo>
                  <a:lnTo>
                    <a:pt x="4381" y="21453"/>
                  </a:lnTo>
                  <a:lnTo>
                    <a:pt x="3218" y="21093"/>
                  </a:lnTo>
                  <a:cubicBezTo>
                    <a:pt x="2849" y="20976"/>
                    <a:pt x="2497" y="20813"/>
                    <a:pt x="2173" y="20597"/>
                  </a:cubicBezTo>
                  <a:cubicBezTo>
                    <a:pt x="1542" y="20173"/>
                    <a:pt x="1001" y="19578"/>
                    <a:pt x="676" y="18866"/>
                  </a:cubicBezTo>
                  <a:cubicBezTo>
                    <a:pt x="505" y="18515"/>
                    <a:pt x="397" y="18136"/>
                    <a:pt x="343" y="17749"/>
                  </a:cubicBezTo>
                  <a:cubicBezTo>
                    <a:pt x="298" y="17361"/>
                    <a:pt x="316" y="16955"/>
                    <a:pt x="316" y="16550"/>
                  </a:cubicBezTo>
                  <a:lnTo>
                    <a:pt x="334" y="14116"/>
                  </a:lnTo>
                  <a:lnTo>
                    <a:pt x="388" y="9248"/>
                  </a:lnTo>
                  <a:cubicBezTo>
                    <a:pt x="397" y="7626"/>
                    <a:pt x="406" y="6003"/>
                    <a:pt x="415" y="4381"/>
                  </a:cubicBezTo>
                  <a:cubicBezTo>
                    <a:pt x="424" y="3993"/>
                    <a:pt x="478" y="3606"/>
                    <a:pt x="586" y="3245"/>
                  </a:cubicBezTo>
                  <a:cubicBezTo>
                    <a:pt x="703" y="2876"/>
                    <a:pt x="866" y="2524"/>
                    <a:pt x="1082" y="2200"/>
                  </a:cubicBezTo>
                  <a:cubicBezTo>
                    <a:pt x="1298" y="1884"/>
                    <a:pt x="1551" y="1596"/>
                    <a:pt x="1848" y="1343"/>
                  </a:cubicBezTo>
                  <a:cubicBezTo>
                    <a:pt x="2155" y="1109"/>
                    <a:pt x="2479" y="902"/>
                    <a:pt x="2831" y="748"/>
                  </a:cubicBezTo>
                  <a:cubicBezTo>
                    <a:pt x="3191" y="604"/>
                    <a:pt x="3561" y="505"/>
                    <a:pt x="3948" y="460"/>
                  </a:cubicBezTo>
                  <a:cubicBezTo>
                    <a:pt x="4039" y="451"/>
                    <a:pt x="4138" y="451"/>
                    <a:pt x="4237" y="442"/>
                  </a:cubicBezTo>
                  <a:close/>
                  <a:moveTo>
                    <a:pt x="4381" y="0"/>
                  </a:moveTo>
                  <a:lnTo>
                    <a:pt x="4219" y="9"/>
                  </a:lnTo>
                  <a:cubicBezTo>
                    <a:pt x="4111" y="18"/>
                    <a:pt x="4003" y="18"/>
                    <a:pt x="3894" y="27"/>
                  </a:cubicBezTo>
                  <a:cubicBezTo>
                    <a:pt x="3471" y="81"/>
                    <a:pt x="3056" y="190"/>
                    <a:pt x="2668" y="352"/>
                  </a:cubicBezTo>
                  <a:cubicBezTo>
                    <a:pt x="2272" y="523"/>
                    <a:pt x="1911" y="748"/>
                    <a:pt x="1578" y="1019"/>
                  </a:cubicBezTo>
                  <a:cubicBezTo>
                    <a:pt x="1253" y="1289"/>
                    <a:pt x="965" y="1614"/>
                    <a:pt x="731" y="1965"/>
                  </a:cubicBezTo>
                  <a:cubicBezTo>
                    <a:pt x="496" y="2326"/>
                    <a:pt x="316" y="2713"/>
                    <a:pt x="190" y="3119"/>
                  </a:cubicBezTo>
                  <a:cubicBezTo>
                    <a:pt x="63" y="3534"/>
                    <a:pt x="9" y="3957"/>
                    <a:pt x="0" y="4381"/>
                  </a:cubicBezTo>
                  <a:cubicBezTo>
                    <a:pt x="0" y="6003"/>
                    <a:pt x="0" y="7626"/>
                    <a:pt x="9" y="9248"/>
                  </a:cubicBezTo>
                  <a:lnTo>
                    <a:pt x="54" y="14116"/>
                  </a:lnTo>
                  <a:lnTo>
                    <a:pt x="54" y="16550"/>
                  </a:lnTo>
                  <a:lnTo>
                    <a:pt x="54" y="17154"/>
                  </a:lnTo>
                  <a:cubicBezTo>
                    <a:pt x="54" y="17253"/>
                    <a:pt x="54" y="17361"/>
                    <a:pt x="63" y="17469"/>
                  </a:cubicBezTo>
                  <a:cubicBezTo>
                    <a:pt x="63" y="17568"/>
                    <a:pt x="72" y="17676"/>
                    <a:pt x="81" y="17776"/>
                  </a:cubicBezTo>
                  <a:cubicBezTo>
                    <a:pt x="127" y="18190"/>
                    <a:pt x="217" y="18605"/>
                    <a:pt x="370" y="19002"/>
                  </a:cubicBezTo>
                  <a:cubicBezTo>
                    <a:pt x="676" y="19786"/>
                    <a:pt x="1226" y="20489"/>
                    <a:pt x="1947" y="20949"/>
                  </a:cubicBezTo>
                  <a:cubicBezTo>
                    <a:pt x="2299" y="21183"/>
                    <a:pt x="2696" y="21363"/>
                    <a:pt x="3092" y="21489"/>
                  </a:cubicBezTo>
                  <a:lnTo>
                    <a:pt x="4255" y="21859"/>
                  </a:lnTo>
                  <a:lnTo>
                    <a:pt x="8897" y="23310"/>
                  </a:lnTo>
                  <a:lnTo>
                    <a:pt x="9483" y="23490"/>
                  </a:lnTo>
                  <a:cubicBezTo>
                    <a:pt x="9672" y="23554"/>
                    <a:pt x="9862" y="23617"/>
                    <a:pt x="10078" y="23671"/>
                  </a:cubicBezTo>
                  <a:cubicBezTo>
                    <a:pt x="10418" y="23761"/>
                    <a:pt x="10777" y="23801"/>
                    <a:pt x="11133" y="23801"/>
                  </a:cubicBezTo>
                  <a:cubicBezTo>
                    <a:pt x="11202" y="23801"/>
                    <a:pt x="11271" y="23800"/>
                    <a:pt x="11340" y="23797"/>
                  </a:cubicBezTo>
                  <a:cubicBezTo>
                    <a:pt x="11764" y="23779"/>
                    <a:pt x="12187" y="23698"/>
                    <a:pt x="12593" y="23563"/>
                  </a:cubicBezTo>
                  <a:lnTo>
                    <a:pt x="13738" y="23157"/>
                  </a:lnTo>
                  <a:lnTo>
                    <a:pt x="18335" y="21552"/>
                  </a:lnTo>
                  <a:cubicBezTo>
                    <a:pt x="19137" y="21273"/>
                    <a:pt x="19858" y="20759"/>
                    <a:pt x="20372" y="20083"/>
                  </a:cubicBezTo>
                  <a:cubicBezTo>
                    <a:pt x="20895" y="19407"/>
                    <a:pt x="21210" y="18578"/>
                    <a:pt x="21273" y="17731"/>
                  </a:cubicBezTo>
                  <a:lnTo>
                    <a:pt x="21282" y="17406"/>
                  </a:lnTo>
                  <a:lnTo>
                    <a:pt x="21282" y="17109"/>
                  </a:lnTo>
                  <a:lnTo>
                    <a:pt x="21291" y="16496"/>
                  </a:lnTo>
                  <a:lnTo>
                    <a:pt x="21291" y="15279"/>
                  </a:lnTo>
                  <a:lnTo>
                    <a:pt x="21309" y="12845"/>
                  </a:lnTo>
                  <a:lnTo>
                    <a:pt x="21327" y="7978"/>
                  </a:lnTo>
                  <a:lnTo>
                    <a:pt x="21345" y="5544"/>
                  </a:lnTo>
                  <a:cubicBezTo>
                    <a:pt x="21345" y="5138"/>
                    <a:pt x="21354" y="4742"/>
                    <a:pt x="21345" y="4327"/>
                  </a:cubicBezTo>
                  <a:cubicBezTo>
                    <a:pt x="21336" y="3894"/>
                    <a:pt x="21255" y="3471"/>
                    <a:pt x="21129" y="3056"/>
                  </a:cubicBezTo>
                  <a:cubicBezTo>
                    <a:pt x="20994" y="2650"/>
                    <a:pt x="20795" y="2263"/>
                    <a:pt x="20561" y="1911"/>
                  </a:cubicBezTo>
                  <a:cubicBezTo>
                    <a:pt x="20309" y="1551"/>
                    <a:pt x="20011" y="1244"/>
                    <a:pt x="19678" y="974"/>
                  </a:cubicBezTo>
                  <a:cubicBezTo>
                    <a:pt x="19344" y="694"/>
                    <a:pt x="18966" y="487"/>
                    <a:pt x="18569" y="325"/>
                  </a:cubicBezTo>
                  <a:cubicBezTo>
                    <a:pt x="18172" y="153"/>
                    <a:pt x="17749" y="72"/>
                    <a:pt x="17325" y="18"/>
                  </a:cubicBezTo>
                  <a:cubicBezTo>
                    <a:pt x="17109" y="5"/>
                    <a:pt x="16901" y="2"/>
                    <a:pt x="16698" y="2"/>
                  </a:cubicBezTo>
                  <a:cubicBezTo>
                    <a:pt x="16596" y="2"/>
                    <a:pt x="16494" y="3"/>
                    <a:pt x="16393" y="3"/>
                  </a:cubicBezTo>
                  <a:cubicBezTo>
                    <a:pt x="16292" y="3"/>
                    <a:pt x="16192" y="2"/>
                    <a:pt x="1609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1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388" name="Shape 3388"/>
        <p:cNvGrpSpPr/>
        <p:nvPr/>
      </p:nvGrpSpPr>
      <p:grpSpPr>
        <a:xfrm>
          <a:off x="0" y="0"/>
          <a:ext cx="0" cy="0"/>
          <a:chOff x="0" y="0"/>
          <a:chExt cx="0" cy="0"/>
        </a:xfrm>
      </p:grpSpPr>
      <p:grpSp>
        <p:nvGrpSpPr>
          <p:cNvPr id="3389" name="Google Shape;3389;g26dd3229cbd_0_6527"/>
          <p:cNvGrpSpPr/>
          <p:nvPr/>
        </p:nvGrpSpPr>
        <p:grpSpPr>
          <a:xfrm>
            <a:off x="-1700" y="329"/>
            <a:ext cx="9147400" cy="5142843"/>
            <a:chOff x="238125" y="854700"/>
            <a:chExt cx="7142500" cy="4015650"/>
          </a:xfrm>
        </p:grpSpPr>
        <p:sp>
          <p:nvSpPr>
            <p:cNvPr id="3390" name="Google Shape;3390;g26dd3229cbd_0_6527"/>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91" name="Google Shape;3391;g26dd3229cbd_0_6527"/>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92" name="Google Shape;3392;g26dd3229cbd_0_6527"/>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93" name="Google Shape;3393;g26dd3229cbd_0_6527"/>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94" name="Google Shape;3394;g26dd3229cbd_0_6527"/>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95" name="Google Shape;3395;g26dd3229cbd_0_6527"/>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96" name="Google Shape;3396;g26dd3229cbd_0_6527"/>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97" name="Google Shape;3397;g26dd3229cbd_0_6527"/>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98" name="Google Shape;3398;g26dd3229cbd_0_6527"/>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99" name="Google Shape;3399;g26dd3229cbd_0_6527"/>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00" name="Google Shape;3400;g26dd3229cbd_0_6527"/>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01" name="Google Shape;3401;g26dd3229cbd_0_6527"/>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02" name="Google Shape;3402;g26dd3229cbd_0_6527"/>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03" name="Google Shape;3403;g26dd3229cbd_0_6527"/>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04" name="Google Shape;3404;g26dd3229cbd_0_6527"/>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05" name="Google Shape;3405;g26dd3229cbd_0_6527"/>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06" name="Google Shape;3406;g26dd3229cbd_0_6527"/>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07" name="Google Shape;3407;g26dd3229cbd_0_6527"/>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rgbClr val="6D9EEB"/>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08" name="Google Shape;3408;g26dd3229cbd_0_6527"/>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rgbClr val="6D9EEB"/>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409" name="Google Shape;3409;g26dd3229cbd_0_6527"/>
          <p:cNvSpPr txBox="1"/>
          <p:nvPr>
            <p:ph idx="1" type="subTitle"/>
          </p:nvPr>
        </p:nvSpPr>
        <p:spPr>
          <a:xfrm>
            <a:off x="890100" y="1760244"/>
            <a:ext cx="7533900" cy="27771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Clr>
                <a:schemeClr val="dk2"/>
              </a:buClr>
              <a:buSzPts val="1400"/>
              <a:buChar char="●"/>
              <a:defRPr sz="1600">
                <a:solidFill>
                  <a:schemeClr val="dk2"/>
                </a:solidFill>
                <a:latin typeface="Arial"/>
                <a:ea typeface="Arial"/>
                <a:cs typeface="Arial"/>
                <a:sym typeface="Arial"/>
              </a:defRPr>
            </a:lvl1pPr>
            <a:lvl2pPr lvl="1" rtl="0" algn="ctr">
              <a:lnSpc>
                <a:spcPct val="100000"/>
              </a:lnSpc>
              <a:spcBef>
                <a:spcPts val="0"/>
              </a:spcBef>
              <a:spcAft>
                <a:spcPts val="0"/>
              </a:spcAft>
              <a:buClr>
                <a:schemeClr val="dk2"/>
              </a:buClr>
              <a:buSzPts val="2800"/>
              <a:buChar char="○"/>
              <a:defRPr sz="2800">
                <a:solidFill>
                  <a:schemeClr val="dk2"/>
                </a:solidFill>
              </a:defRPr>
            </a:lvl2pPr>
            <a:lvl3pPr lvl="2" rtl="0" algn="ctr">
              <a:lnSpc>
                <a:spcPct val="100000"/>
              </a:lnSpc>
              <a:spcBef>
                <a:spcPts val="0"/>
              </a:spcBef>
              <a:spcAft>
                <a:spcPts val="0"/>
              </a:spcAft>
              <a:buClr>
                <a:schemeClr val="dk2"/>
              </a:buClr>
              <a:buSzPts val="2800"/>
              <a:buChar char="■"/>
              <a:defRPr sz="2800">
                <a:solidFill>
                  <a:schemeClr val="dk2"/>
                </a:solidFill>
              </a:defRPr>
            </a:lvl3pPr>
            <a:lvl4pPr lvl="3" rtl="0" algn="ctr">
              <a:lnSpc>
                <a:spcPct val="100000"/>
              </a:lnSpc>
              <a:spcBef>
                <a:spcPts val="0"/>
              </a:spcBef>
              <a:spcAft>
                <a:spcPts val="0"/>
              </a:spcAft>
              <a:buClr>
                <a:schemeClr val="dk2"/>
              </a:buClr>
              <a:buSzPts val="2800"/>
              <a:buChar char="●"/>
              <a:defRPr sz="2800">
                <a:solidFill>
                  <a:schemeClr val="dk2"/>
                </a:solidFill>
              </a:defRPr>
            </a:lvl4pPr>
            <a:lvl5pPr lvl="4" rtl="0" algn="ctr">
              <a:lnSpc>
                <a:spcPct val="100000"/>
              </a:lnSpc>
              <a:spcBef>
                <a:spcPts val="0"/>
              </a:spcBef>
              <a:spcAft>
                <a:spcPts val="0"/>
              </a:spcAft>
              <a:buClr>
                <a:schemeClr val="dk2"/>
              </a:buClr>
              <a:buSzPts val="2800"/>
              <a:buChar char="○"/>
              <a:defRPr sz="2800">
                <a:solidFill>
                  <a:schemeClr val="dk2"/>
                </a:solidFill>
              </a:defRPr>
            </a:lvl5pPr>
            <a:lvl6pPr lvl="5" rtl="0" algn="ctr">
              <a:lnSpc>
                <a:spcPct val="100000"/>
              </a:lnSpc>
              <a:spcBef>
                <a:spcPts val="0"/>
              </a:spcBef>
              <a:spcAft>
                <a:spcPts val="0"/>
              </a:spcAft>
              <a:buClr>
                <a:schemeClr val="dk2"/>
              </a:buClr>
              <a:buSzPts val="2800"/>
              <a:buChar char="■"/>
              <a:defRPr sz="2800">
                <a:solidFill>
                  <a:schemeClr val="dk2"/>
                </a:solidFill>
              </a:defRPr>
            </a:lvl6pPr>
            <a:lvl7pPr lvl="6" rtl="0" algn="ctr">
              <a:lnSpc>
                <a:spcPct val="100000"/>
              </a:lnSpc>
              <a:spcBef>
                <a:spcPts val="0"/>
              </a:spcBef>
              <a:spcAft>
                <a:spcPts val="0"/>
              </a:spcAft>
              <a:buClr>
                <a:schemeClr val="dk2"/>
              </a:buClr>
              <a:buSzPts val="2800"/>
              <a:buChar char="●"/>
              <a:defRPr sz="2800">
                <a:solidFill>
                  <a:schemeClr val="dk2"/>
                </a:solidFill>
              </a:defRPr>
            </a:lvl7pPr>
            <a:lvl8pPr lvl="7" rtl="0" algn="ctr">
              <a:lnSpc>
                <a:spcPct val="100000"/>
              </a:lnSpc>
              <a:spcBef>
                <a:spcPts val="0"/>
              </a:spcBef>
              <a:spcAft>
                <a:spcPts val="0"/>
              </a:spcAft>
              <a:buClr>
                <a:schemeClr val="dk2"/>
              </a:buClr>
              <a:buSzPts val="2800"/>
              <a:buChar char="○"/>
              <a:defRPr sz="2800">
                <a:solidFill>
                  <a:schemeClr val="dk2"/>
                </a:solidFill>
              </a:defRPr>
            </a:lvl8pPr>
            <a:lvl9pPr lvl="8" rtl="0" algn="ctr">
              <a:lnSpc>
                <a:spcPct val="100000"/>
              </a:lnSpc>
              <a:spcBef>
                <a:spcPts val="0"/>
              </a:spcBef>
              <a:spcAft>
                <a:spcPts val="0"/>
              </a:spcAft>
              <a:buClr>
                <a:schemeClr val="dk2"/>
              </a:buClr>
              <a:buSzPts val="2800"/>
              <a:buChar char="■"/>
              <a:defRPr sz="2800">
                <a:solidFill>
                  <a:schemeClr val="dk2"/>
                </a:solidFill>
              </a:defRPr>
            </a:lvl9pPr>
          </a:lstStyle>
          <a:p/>
        </p:txBody>
      </p:sp>
      <p:sp>
        <p:nvSpPr>
          <p:cNvPr id="3410" name="Google Shape;3410;g26dd3229cbd_0_6527"/>
          <p:cNvSpPr txBox="1"/>
          <p:nvPr>
            <p:ph type="title"/>
          </p:nvPr>
        </p:nvSpPr>
        <p:spPr>
          <a:xfrm>
            <a:off x="4572000" y="540000"/>
            <a:ext cx="3852000" cy="1037100"/>
          </a:xfrm>
          <a:prstGeom prst="rect">
            <a:avLst/>
          </a:prstGeom>
          <a:noFill/>
          <a:ln>
            <a:noFill/>
          </a:ln>
        </p:spPr>
        <p:txBody>
          <a:bodyPr anchorCtr="0" anchor="t" bIns="0" lIns="0" spcFirstLastPara="1" rIns="0" wrap="square" tIns="0">
            <a:noAutofit/>
          </a:bodyPr>
          <a:lstStyle>
            <a:lvl1pPr lvl="0" rtl="0" algn="r">
              <a:lnSpc>
                <a:spcPct val="100000"/>
              </a:lnSpc>
              <a:spcBef>
                <a:spcPts val="0"/>
              </a:spcBef>
              <a:spcAft>
                <a:spcPts val="0"/>
              </a:spcAft>
              <a:buSzPts val="30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CUSTOM_6">
    <p:spTree>
      <p:nvGrpSpPr>
        <p:cNvPr id="3411" name="Shape 3411"/>
        <p:cNvGrpSpPr/>
        <p:nvPr/>
      </p:nvGrpSpPr>
      <p:grpSpPr>
        <a:xfrm>
          <a:off x="0" y="0"/>
          <a:ext cx="0" cy="0"/>
          <a:chOff x="0" y="0"/>
          <a:chExt cx="0" cy="0"/>
        </a:xfrm>
      </p:grpSpPr>
      <p:grpSp>
        <p:nvGrpSpPr>
          <p:cNvPr id="3412" name="Google Shape;3412;g26dd3229cbd_0_6550"/>
          <p:cNvGrpSpPr/>
          <p:nvPr/>
        </p:nvGrpSpPr>
        <p:grpSpPr>
          <a:xfrm flipH="1">
            <a:off x="-1700" y="329"/>
            <a:ext cx="9147400" cy="5142843"/>
            <a:chOff x="238125" y="854700"/>
            <a:chExt cx="7142500" cy="4015650"/>
          </a:xfrm>
        </p:grpSpPr>
        <p:sp>
          <p:nvSpPr>
            <p:cNvPr id="3413" name="Google Shape;3413;g26dd3229cbd_0_6550"/>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14" name="Google Shape;3414;g26dd3229cbd_0_6550"/>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15" name="Google Shape;3415;g26dd3229cbd_0_6550"/>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16" name="Google Shape;3416;g26dd3229cbd_0_6550"/>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17" name="Google Shape;3417;g26dd3229cbd_0_6550"/>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18" name="Google Shape;3418;g26dd3229cbd_0_6550"/>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19" name="Google Shape;3419;g26dd3229cbd_0_6550"/>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20" name="Google Shape;3420;g26dd3229cbd_0_6550"/>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21" name="Google Shape;3421;g26dd3229cbd_0_6550"/>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22" name="Google Shape;3422;g26dd3229cbd_0_6550"/>
            <p:cNvSpPr/>
            <p:nvPr/>
          </p:nvSpPr>
          <p:spPr>
            <a:xfrm>
              <a:off x="561875" y="10727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23" name="Google Shape;3423;g26dd3229cbd_0_6550"/>
            <p:cNvSpPr/>
            <p:nvPr/>
          </p:nvSpPr>
          <p:spPr>
            <a:xfrm>
              <a:off x="561875" y="12703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24" name="Google Shape;3424;g26dd3229cbd_0_6550"/>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25" name="Google Shape;3425;g26dd3229cbd_0_6550"/>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26" name="Google Shape;3426;g26dd3229cbd_0_6550"/>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27" name="Google Shape;3427;g26dd3229cbd_0_6550"/>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28" name="Google Shape;3428;g26dd3229cbd_0_6550"/>
            <p:cNvSpPr/>
            <p:nvPr/>
          </p:nvSpPr>
          <p:spPr>
            <a:xfrm>
              <a:off x="561875" y="47219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29" name="Google Shape;3429;g26dd3229cbd_0_6550"/>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30" name="Google Shape;3430;g26dd3229cbd_0_6550"/>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31" name="Google Shape;3431;g26dd3229cbd_0_6550"/>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32" name="Google Shape;3432;g26dd3229cbd_0_6550"/>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33" name="Google Shape;3433;g26dd3229cbd_0_6550"/>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34" name="Google Shape;3434;g26dd3229cbd_0_6550"/>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435" name="Google Shape;3435;g26dd3229cbd_0_6550"/>
          <p:cNvSpPr txBox="1"/>
          <p:nvPr>
            <p:ph idx="1" type="subTitle"/>
          </p:nvPr>
        </p:nvSpPr>
        <p:spPr>
          <a:xfrm>
            <a:off x="906900" y="2987325"/>
            <a:ext cx="2506200" cy="4068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b="1" sz="2000">
                <a:solidFill>
                  <a:schemeClr val="dk1"/>
                </a:solidFill>
                <a:latin typeface="Itim"/>
                <a:ea typeface="Itim"/>
                <a:cs typeface="Itim"/>
                <a:sym typeface="Itim"/>
              </a:defRPr>
            </a:lvl1pPr>
            <a:lvl2pPr lvl="1" rtl="0" algn="ctr">
              <a:lnSpc>
                <a:spcPct val="100000"/>
              </a:lnSpc>
              <a:spcBef>
                <a:spcPts val="0"/>
              </a:spcBef>
              <a:spcAft>
                <a:spcPts val="0"/>
              </a:spcAft>
              <a:buClr>
                <a:schemeClr val="dk2"/>
              </a:buClr>
              <a:buSzPts val="1600"/>
              <a:buNone/>
              <a:defRPr sz="1600">
                <a:solidFill>
                  <a:schemeClr val="dk2"/>
                </a:solidFill>
              </a:defRPr>
            </a:lvl2pPr>
            <a:lvl3pPr lvl="2" rtl="0" algn="ctr">
              <a:lnSpc>
                <a:spcPct val="100000"/>
              </a:lnSpc>
              <a:spcBef>
                <a:spcPts val="0"/>
              </a:spcBef>
              <a:spcAft>
                <a:spcPts val="0"/>
              </a:spcAft>
              <a:buClr>
                <a:schemeClr val="dk2"/>
              </a:buClr>
              <a:buSzPts val="1600"/>
              <a:buNone/>
              <a:defRPr sz="1600">
                <a:solidFill>
                  <a:schemeClr val="dk2"/>
                </a:solidFill>
              </a:defRPr>
            </a:lvl3pPr>
            <a:lvl4pPr lvl="3" rtl="0" algn="ctr">
              <a:lnSpc>
                <a:spcPct val="100000"/>
              </a:lnSpc>
              <a:spcBef>
                <a:spcPts val="0"/>
              </a:spcBef>
              <a:spcAft>
                <a:spcPts val="0"/>
              </a:spcAft>
              <a:buClr>
                <a:schemeClr val="dk2"/>
              </a:buClr>
              <a:buSzPts val="1600"/>
              <a:buNone/>
              <a:defRPr sz="1600">
                <a:solidFill>
                  <a:schemeClr val="dk2"/>
                </a:solidFill>
              </a:defRPr>
            </a:lvl4pPr>
            <a:lvl5pPr lvl="4" rtl="0" algn="ctr">
              <a:lnSpc>
                <a:spcPct val="100000"/>
              </a:lnSpc>
              <a:spcBef>
                <a:spcPts val="0"/>
              </a:spcBef>
              <a:spcAft>
                <a:spcPts val="0"/>
              </a:spcAft>
              <a:buClr>
                <a:schemeClr val="dk2"/>
              </a:buClr>
              <a:buSzPts val="1600"/>
              <a:buNone/>
              <a:defRPr sz="1600">
                <a:solidFill>
                  <a:schemeClr val="dk2"/>
                </a:solidFill>
              </a:defRPr>
            </a:lvl5pPr>
            <a:lvl6pPr lvl="5" rtl="0" algn="ctr">
              <a:lnSpc>
                <a:spcPct val="100000"/>
              </a:lnSpc>
              <a:spcBef>
                <a:spcPts val="0"/>
              </a:spcBef>
              <a:spcAft>
                <a:spcPts val="0"/>
              </a:spcAft>
              <a:buClr>
                <a:schemeClr val="dk2"/>
              </a:buClr>
              <a:buSzPts val="1600"/>
              <a:buNone/>
              <a:defRPr sz="1600">
                <a:solidFill>
                  <a:schemeClr val="dk2"/>
                </a:solidFill>
              </a:defRPr>
            </a:lvl6pPr>
            <a:lvl7pPr lvl="6" rtl="0" algn="ctr">
              <a:lnSpc>
                <a:spcPct val="100000"/>
              </a:lnSpc>
              <a:spcBef>
                <a:spcPts val="0"/>
              </a:spcBef>
              <a:spcAft>
                <a:spcPts val="0"/>
              </a:spcAft>
              <a:buClr>
                <a:schemeClr val="dk2"/>
              </a:buClr>
              <a:buSzPts val="1600"/>
              <a:buNone/>
              <a:defRPr sz="1600">
                <a:solidFill>
                  <a:schemeClr val="dk2"/>
                </a:solidFill>
              </a:defRPr>
            </a:lvl7pPr>
            <a:lvl8pPr lvl="7" rtl="0" algn="ctr">
              <a:lnSpc>
                <a:spcPct val="100000"/>
              </a:lnSpc>
              <a:spcBef>
                <a:spcPts val="0"/>
              </a:spcBef>
              <a:spcAft>
                <a:spcPts val="0"/>
              </a:spcAft>
              <a:buClr>
                <a:schemeClr val="dk2"/>
              </a:buClr>
              <a:buSzPts val="1600"/>
              <a:buNone/>
              <a:defRPr sz="1600">
                <a:solidFill>
                  <a:schemeClr val="dk2"/>
                </a:solidFill>
              </a:defRPr>
            </a:lvl8pPr>
            <a:lvl9pPr lvl="8" rtl="0" algn="ctr">
              <a:lnSpc>
                <a:spcPct val="100000"/>
              </a:lnSpc>
              <a:spcBef>
                <a:spcPts val="0"/>
              </a:spcBef>
              <a:spcAft>
                <a:spcPts val="0"/>
              </a:spcAft>
              <a:buClr>
                <a:schemeClr val="dk2"/>
              </a:buClr>
              <a:buSzPts val="1600"/>
              <a:buNone/>
              <a:defRPr sz="1600">
                <a:solidFill>
                  <a:schemeClr val="dk2"/>
                </a:solidFill>
              </a:defRPr>
            </a:lvl9pPr>
          </a:lstStyle>
          <a:p/>
        </p:txBody>
      </p:sp>
      <p:sp>
        <p:nvSpPr>
          <p:cNvPr id="3436" name="Google Shape;3436;g26dd3229cbd_0_6550"/>
          <p:cNvSpPr txBox="1"/>
          <p:nvPr>
            <p:ph idx="2" type="subTitle"/>
          </p:nvPr>
        </p:nvSpPr>
        <p:spPr>
          <a:xfrm>
            <a:off x="906900" y="1279771"/>
            <a:ext cx="2506200" cy="4068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b="1" sz="2000">
                <a:solidFill>
                  <a:schemeClr val="dk1"/>
                </a:solidFill>
                <a:latin typeface="Itim"/>
                <a:ea typeface="Itim"/>
                <a:cs typeface="Itim"/>
                <a:sym typeface="Itim"/>
              </a:defRPr>
            </a:lvl1pPr>
            <a:lvl2pPr lvl="1" rtl="0" algn="ctr">
              <a:lnSpc>
                <a:spcPct val="100000"/>
              </a:lnSpc>
              <a:spcBef>
                <a:spcPts val="0"/>
              </a:spcBef>
              <a:spcAft>
                <a:spcPts val="0"/>
              </a:spcAft>
              <a:buClr>
                <a:schemeClr val="dk2"/>
              </a:buClr>
              <a:buSzPts val="1600"/>
              <a:buNone/>
              <a:defRPr sz="1600">
                <a:solidFill>
                  <a:schemeClr val="dk2"/>
                </a:solidFill>
              </a:defRPr>
            </a:lvl2pPr>
            <a:lvl3pPr lvl="2" rtl="0" algn="ctr">
              <a:lnSpc>
                <a:spcPct val="100000"/>
              </a:lnSpc>
              <a:spcBef>
                <a:spcPts val="0"/>
              </a:spcBef>
              <a:spcAft>
                <a:spcPts val="0"/>
              </a:spcAft>
              <a:buClr>
                <a:schemeClr val="dk2"/>
              </a:buClr>
              <a:buSzPts val="1600"/>
              <a:buNone/>
              <a:defRPr sz="1600">
                <a:solidFill>
                  <a:schemeClr val="dk2"/>
                </a:solidFill>
              </a:defRPr>
            </a:lvl3pPr>
            <a:lvl4pPr lvl="3" rtl="0" algn="ctr">
              <a:lnSpc>
                <a:spcPct val="100000"/>
              </a:lnSpc>
              <a:spcBef>
                <a:spcPts val="0"/>
              </a:spcBef>
              <a:spcAft>
                <a:spcPts val="0"/>
              </a:spcAft>
              <a:buClr>
                <a:schemeClr val="dk2"/>
              </a:buClr>
              <a:buSzPts val="1600"/>
              <a:buNone/>
              <a:defRPr sz="1600">
                <a:solidFill>
                  <a:schemeClr val="dk2"/>
                </a:solidFill>
              </a:defRPr>
            </a:lvl4pPr>
            <a:lvl5pPr lvl="4" rtl="0" algn="ctr">
              <a:lnSpc>
                <a:spcPct val="100000"/>
              </a:lnSpc>
              <a:spcBef>
                <a:spcPts val="0"/>
              </a:spcBef>
              <a:spcAft>
                <a:spcPts val="0"/>
              </a:spcAft>
              <a:buClr>
                <a:schemeClr val="dk2"/>
              </a:buClr>
              <a:buSzPts val="1600"/>
              <a:buNone/>
              <a:defRPr sz="1600">
                <a:solidFill>
                  <a:schemeClr val="dk2"/>
                </a:solidFill>
              </a:defRPr>
            </a:lvl5pPr>
            <a:lvl6pPr lvl="5" rtl="0" algn="ctr">
              <a:lnSpc>
                <a:spcPct val="100000"/>
              </a:lnSpc>
              <a:spcBef>
                <a:spcPts val="0"/>
              </a:spcBef>
              <a:spcAft>
                <a:spcPts val="0"/>
              </a:spcAft>
              <a:buClr>
                <a:schemeClr val="dk2"/>
              </a:buClr>
              <a:buSzPts val="1600"/>
              <a:buNone/>
              <a:defRPr sz="1600">
                <a:solidFill>
                  <a:schemeClr val="dk2"/>
                </a:solidFill>
              </a:defRPr>
            </a:lvl6pPr>
            <a:lvl7pPr lvl="6" rtl="0" algn="ctr">
              <a:lnSpc>
                <a:spcPct val="100000"/>
              </a:lnSpc>
              <a:spcBef>
                <a:spcPts val="0"/>
              </a:spcBef>
              <a:spcAft>
                <a:spcPts val="0"/>
              </a:spcAft>
              <a:buClr>
                <a:schemeClr val="dk2"/>
              </a:buClr>
              <a:buSzPts val="1600"/>
              <a:buNone/>
              <a:defRPr sz="1600">
                <a:solidFill>
                  <a:schemeClr val="dk2"/>
                </a:solidFill>
              </a:defRPr>
            </a:lvl7pPr>
            <a:lvl8pPr lvl="7" rtl="0" algn="ctr">
              <a:lnSpc>
                <a:spcPct val="100000"/>
              </a:lnSpc>
              <a:spcBef>
                <a:spcPts val="0"/>
              </a:spcBef>
              <a:spcAft>
                <a:spcPts val="0"/>
              </a:spcAft>
              <a:buClr>
                <a:schemeClr val="dk2"/>
              </a:buClr>
              <a:buSzPts val="1600"/>
              <a:buNone/>
              <a:defRPr sz="1600">
                <a:solidFill>
                  <a:schemeClr val="dk2"/>
                </a:solidFill>
              </a:defRPr>
            </a:lvl8pPr>
            <a:lvl9pPr lvl="8" rtl="0" algn="ctr">
              <a:lnSpc>
                <a:spcPct val="100000"/>
              </a:lnSpc>
              <a:spcBef>
                <a:spcPts val="0"/>
              </a:spcBef>
              <a:spcAft>
                <a:spcPts val="0"/>
              </a:spcAft>
              <a:buClr>
                <a:schemeClr val="dk2"/>
              </a:buClr>
              <a:buSzPts val="1600"/>
              <a:buNone/>
              <a:defRPr sz="1600">
                <a:solidFill>
                  <a:schemeClr val="dk2"/>
                </a:solidFill>
              </a:defRPr>
            </a:lvl9pPr>
          </a:lstStyle>
          <a:p/>
        </p:txBody>
      </p:sp>
      <p:sp>
        <p:nvSpPr>
          <p:cNvPr id="3437" name="Google Shape;3437;g26dd3229cbd_0_6550"/>
          <p:cNvSpPr txBox="1"/>
          <p:nvPr>
            <p:ph idx="3" type="subTitle"/>
          </p:nvPr>
        </p:nvSpPr>
        <p:spPr>
          <a:xfrm>
            <a:off x="906900" y="1743949"/>
            <a:ext cx="2506200" cy="855300"/>
          </a:xfrm>
          <a:prstGeom prst="rect">
            <a:avLst/>
          </a:prstGeom>
          <a:noFill/>
          <a:ln>
            <a:noFill/>
          </a:ln>
        </p:spPr>
        <p:txBody>
          <a:bodyPr anchorCtr="0" anchor="t" bIns="0" lIns="0" spcFirstLastPara="1" rIns="0" wrap="square" tIns="0">
            <a:noAutofit/>
          </a:bodyPr>
          <a:lstStyle>
            <a:lvl1pPr lvl="0" rtl="0" algn="ctr">
              <a:lnSpc>
                <a:spcPct val="100000"/>
              </a:lnSpc>
              <a:spcBef>
                <a:spcPts val="0"/>
              </a:spcBef>
              <a:spcAft>
                <a:spcPts val="0"/>
              </a:spcAft>
              <a:buSzPts val="1600"/>
              <a:buNone/>
              <a:defRPr sz="1600">
                <a:solidFill>
                  <a:schemeClr val="dk2"/>
                </a:solidFill>
                <a:latin typeface="Arial"/>
                <a:ea typeface="Arial"/>
                <a:cs typeface="Arial"/>
                <a:sym typeface="Arial"/>
              </a:defRPr>
            </a:lvl1pPr>
            <a:lvl2pPr lvl="1" rtl="0" algn="ctr">
              <a:lnSpc>
                <a:spcPct val="100000"/>
              </a:lnSpc>
              <a:spcBef>
                <a:spcPts val="0"/>
              </a:spcBef>
              <a:spcAft>
                <a:spcPts val="0"/>
              </a:spcAft>
              <a:buClr>
                <a:schemeClr val="dk2"/>
              </a:buClr>
              <a:buSzPts val="1600"/>
              <a:buNone/>
              <a:defRPr sz="1600">
                <a:solidFill>
                  <a:schemeClr val="dk2"/>
                </a:solidFill>
              </a:defRPr>
            </a:lvl2pPr>
            <a:lvl3pPr lvl="2" rtl="0" algn="ctr">
              <a:lnSpc>
                <a:spcPct val="100000"/>
              </a:lnSpc>
              <a:spcBef>
                <a:spcPts val="0"/>
              </a:spcBef>
              <a:spcAft>
                <a:spcPts val="0"/>
              </a:spcAft>
              <a:buClr>
                <a:schemeClr val="dk2"/>
              </a:buClr>
              <a:buSzPts val="1600"/>
              <a:buNone/>
              <a:defRPr sz="1600">
                <a:solidFill>
                  <a:schemeClr val="dk2"/>
                </a:solidFill>
              </a:defRPr>
            </a:lvl3pPr>
            <a:lvl4pPr lvl="3" rtl="0" algn="ctr">
              <a:lnSpc>
                <a:spcPct val="100000"/>
              </a:lnSpc>
              <a:spcBef>
                <a:spcPts val="0"/>
              </a:spcBef>
              <a:spcAft>
                <a:spcPts val="0"/>
              </a:spcAft>
              <a:buClr>
                <a:schemeClr val="dk2"/>
              </a:buClr>
              <a:buSzPts val="1600"/>
              <a:buNone/>
              <a:defRPr sz="1600">
                <a:solidFill>
                  <a:schemeClr val="dk2"/>
                </a:solidFill>
              </a:defRPr>
            </a:lvl4pPr>
            <a:lvl5pPr lvl="4" rtl="0" algn="ctr">
              <a:lnSpc>
                <a:spcPct val="100000"/>
              </a:lnSpc>
              <a:spcBef>
                <a:spcPts val="0"/>
              </a:spcBef>
              <a:spcAft>
                <a:spcPts val="0"/>
              </a:spcAft>
              <a:buClr>
                <a:schemeClr val="dk2"/>
              </a:buClr>
              <a:buSzPts val="1600"/>
              <a:buNone/>
              <a:defRPr sz="1600">
                <a:solidFill>
                  <a:schemeClr val="dk2"/>
                </a:solidFill>
              </a:defRPr>
            </a:lvl5pPr>
            <a:lvl6pPr lvl="5" rtl="0" algn="ctr">
              <a:lnSpc>
                <a:spcPct val="100000"/>
              </a:lnSpc>
              <a:spcBef>
                <a:spcPts val="0"/>
              </a:spcBef>
              <a:spcAft>
                <a:spcPts val="0"/>
              </a:spcAft>
              <a:buClr>
                <a:schemeClr val="dk2"/>
              </a:buClr>
              <a:buSzPts val="1600"/>
              <a:buNone/>
              <a:defRPr sz="1600">
                <a:solidFill>
                  <a:schemeClr val="dk2"/>
                </a:solidFill>
              </a:defRPr>
            </a:lvl6pPr>
            <a:lvl7pPr lvl="6" rtl="0" algn="ctr">
              <a:lnSpc>
                <a:spcPct val="100000"/>
              </a:lnSpc>
              <a:spcBef>
                <a:spcPts val="0"/>
              </a:spcBef>
              <a:spcAft>
                <a:spcPts val="0"/>
              </a:spcAft>
              <a:buClr>
                <a:schemeClr val="dk2"/>
              </a:buClr>
              <a:buSzPts val="1600"/>
              <a:buNone/>
              <a:defRPr sz="1600">
                <a:solidFill>
                  <a:schemeClr val="dk2"/>
                </a:solidFill>
              </a:defRPr>
            </a:lvl7pPr>
            <a:lvl8pPr lvl="7" rtl="0" algn="ctr">
              <a:lnSpc>
                <a:spcPct val="100000"/>
              </a:lnSpc>
              <a:spcBef>
                <a:spcPts val="0"/>
              </a:spcBef>
              <a:spcAft>
                <a:spcPts val="0"/>
              </a:spcAft>
              <a:buClr>
                <a:schemeClr val="dk2"/>
              </a:buClr>
              <a:buSzPts val="1600"/>
              <a:buNone/>
              <a:defRPr sz="1600">
                <a:solidFill>
                  <a:schemeClr val="dk2"/>
                </a:solidFill>
              </a:defRPr>
            </a:lvl8pPr>
            <a:lvl9pPr lvl="8" rtl="0" algn="ctr">
              <a:lnSpc>
                <a:spcPct val="100000"/>
              </a:lnSpc>
              <a:spcBef>
                <a:spcPts val="0"/>
              </a:spcBef>
              <a:spcAft>
                <a:spcPts val="0"/>
              </a:spcAft>
              <a:buClr>
                <a:schemeClr val="dk2"/>
              </a:buClr>
              <a:buSzPts val="1600"/>
              <a:buNone/>
              <a:defRPr sz="1600">
                <a:solidFill>
                  <a:schemeClr val="dk2"/>
                </a:solidFill>
              </a:defRPr>
            </a:lvl9pPr>
          </a:lstStyle>
          <a:p/>
        </p:txBody>
      </p:sp>
      <p:sp>
        <p:nvSpPr>
          <p:cNvPr id="3438" name="Google Shape;3438;g26dd3229cbd_0_6550"/>
          <p:cNvSpPr txBox="1"/>
          <p:nvPr>
            <p:ph idx="4" type="subTitle"/>
          </p:nvPr>
        </p:nvSpPr>
        <p:spPr>
          <a:xfrm>
            <a:off x="906900" y="3464338"/>
            <a:ext cx="2506200" cy="855300"/>
          </a:xfrm>
          <a:prstGeom prst="rect">
            <a:avLst/>
          </a:prstGeom>
          <a:noFill/>
          <a:ln>
            <a:noFill/>
          </a:ln>
        </p:spPr>
        <p:txBody>
          <a:bodyPr anchorCtr="0" anchor="t" bIns="0" lIns="0" spcFirstLastPara="1" rIns="0" wrap="square" tIns="0">
            <a:noAutofit/>
          </a:bodyPr>
          <a:lstStyle>
            <a:lvl1pPr lvl="0" rtl="0" algn="ctr">
              <a:lnSpc>
                <a:spcPct val="100000"/>
              </a:lnSpc>
              <a:spcBef>
                <a:spcPts val="0"/>
              </a:spcBef>
              <a:spcAft>
                <a:spcPts val="0"/>
              </a:spcAft>
              <a:buClr>
                <a:schemeClr val="dk2"/>
              </a:buClr>
              <a:buSzPts val="1600"/>
              <a:buNone/>
              <a:defRPr sz="1600">
                <a:solidFill>
                  <a:schemeClr val="dk2"/>
                </a:solidFill>
              </a:defRPr>
            </a:lvl1pPr>
            <a:lvl2pPr lvl="1" rtl="0" algn="ctr">
              <a:lnSpc>
                <a:spcPct val="100000"/>
              </a:lnSpc>
              <a:spcBef>
                <a:spcPts val="0"/>
              </a:spcBef>
              <a:spcAft>
                <a:spcPts val="0"/>
              </a:spcAft>
              <a:buClr>
                <a:schemeClr val="dk2"/>
              </a:buClr>
              <a:buSzPts val="1600"/>
              <a:buNone/>
              <a:defRPr sz="1600">
                <a:solidFill>
                  <a:schemeClr val="dk2"/>
                </a:solidFill>
              </a:defRPr>
            </a:lvl2pPr>
            <a:lvl3pPr lvl="2" rtl="0" algn="ctr">
              <a:lnSpc>
                <a:spcPct val="100000"/>
              </a:lnSpc>
              <a:spcBef>
                <a:spcPts val="0"/>
              </a:spcBef>
              <a:spcAft>
                <a:spcPts val="0"/>
              </a:spcAft>
              <a:buClr>
                <a:schemeClr val="dk2"/>
              </a:buClr>
              <a:buSzPts val="1600"/>
              <a:buNone/>
              <a:defRPr sz="1600">
                <a:solidFill>
                  <a:schemeClr val="dk2"/>
                </a:solidFill>
              </a:defRPr>
            </a:lvl3pPr>
            <a:lvl4pPr lvl="3" rtl="0" algn="ctr">
              <a:lnSpc>
                <a:spcPct val="100000"/>
              </a:lnSpc>
              <a:spcBef>
                <a:spcPts val="0"/>
              </a:spcBef>
              <a:spcAft>
                <a:spcPts val="0"/>
              </a:spcAft>
              <a:buClr>
                <a:schemeClr val="dk2"/>
              </a:buClr>
              <a:buSzPts val="1600"/>
              <a:buNone/>
              <a:defRPr sz="1600">
                <a:solidFill>
                  <a:schemeClr val="dk2"/>
                </a:solidFill>
              </a:defRPr>
            </a:lvl4pPr>
            <a:lvl5pPr lvl="4" rtl="0" algn="ctr">
              <a:lnSpc>
                <a:spcPct val="100000"/>
              </a:lnSpc>
              <a:spcBef>
                <a:spcPts val="0"/>
              </a:spcBef>
              <a:spcAft>
                <a:spcPts val="0"/>
              </a:spcAft>
              <a:buClr>
                <a:schemeClr val="dk2"/>
              </a:buClr>
              <a:buSzPts val="1600"/>
              <a:buNone/>
              <a:defRPr sz="1600">
                <a:solidFill>
                  <a:schemeClr val="dk2"/>
                </a:solidFill>
              </a:defRPr>
            </a:lvl5pPr>
            <a:lvl6pPr lvl="5" rtl="0" algn="ctr">
              <a:lnSpc>
                <a:spcPct val="100000"/>
              </a:lnSpc>
              <a:spcBef>
                <a:spcPts val="0"/>
              </a:spcBef>
              <a:spcAft>
                <a:spcPts val="0"/>
              </a:spcAft>
              <a:buClr>
                <a:schemeClr val="dk2"/>
              </a:buClr>
              <a:buSzPts val="1600"/>
              <a:buNone/>
              <a:defRPr sz="1600">
                <a:solidFill>
                  <a:schemeClr val="dk2"/>
                </a:solidFill>
              </a:defRPr>
            </a:lvl6pPr>
            <a:lvl7pPr lvl="6" rtl="0" algn="ctr">
              <a:lnSpc>
                <a:spcPct val="100000"/>
              </a:lnSpc>
              <a:spcBef>
                <a:spcPts val="0"/>
              </a:spcBef>
              <a:spcAft>
                <a:spcPts val="0"/>
              </a:spcAft>
              <a:buClr>
                <a:schemeClr val="dk2"/>
              </a:buClr>
              <a:buSzPts val="1600"/>
              <a:buNone/>
              <a:defRPr sz="1600">
                <a:solidFill>
                  <a:schemeClr val="dk2"/>
                </a:solidFill>
              </a:defRPr>
            </a:lvl7pPr>
            <a:lvl8pPr lvl="7" rtl="0" algn="ctr">
              <a:lnSpc>
                <a:spcPct val="100000"/>
              </a:lnSpc>
              <a:spcBef>
                <a:spcPts val="0"/>
              </a:spcBef>
              <a:spcAft>
                <a:spcPts val="0"/>
              </a:spcAft>
              <a:buClr>
                <a:schemeClr val="dk2"/>
              </a:buClr>
              <a:buSzPts val="1600"/>
              <a:buNone/>
              <a:defRPr sz="1600">
                <a:solidFill>
                  <a:schemeClr val="dk2"/>
                </a:solidFill>
              </a:defRPr>
            </a:lvl8pPr>
            <a:lvl9pPr lvl="8" rtl="0" algn="ctr">
              <a:lnSpc>
                <a:spcPct val="100000"/>
              </a:lnSpc>
              <a:spcBef>
                <a:spcPts val="0"/>
              </a:spcBef>
              <a:spcAft>
                <a:spcPts val="0"/>
              </a:spcAft>
              <a:buClr>
                <a:schemeClr val="dk2"/>
              </a:buClr>
              <a:buSzPts val="1600"/>
              <a:buNone/>
              <a:defRPr sz="1600">
                <a:solidFill>
                  <a:schemeClr val="dk2"/>
                </a:solidFill>
              </a:defRPr>
            </a:lvl9pPr>
          </a:lstStyle>
          <a:p/>
        </p:txBody>
      </p:sp>
      <p:sp>
        <p:nvSpPr>
          <p:cNvPr id="3439" name="Google Shape;3439;g26dd3229cbd_0_6550"/>
          <p:cNvSpPr txBox="1"/>
          <p:nvPr>
            <p:ph type="title"/>
          </p:nvPr>
        </p:nvSpPr>
        <p:spPr>
          <a:xfrm>
            <a:off x="720000" y="540000"/>
            <a:ext cx="7704000" cy="360000"/>
          </a:xfrm>
          <a:prstGeom prst="rect">
            <a:avLst/>
          </a:prstGeom>
          <a:noFill/>
          <a:ln>
            <a:noFill/>
          </a:ln>
        </p:spPr>
        <p:txBody>
          <a:bodyPr anchorCtr="0" anchor="t" bIns="0" lIns="0" spcFirstLastPara="1" rIns="0" wrap="square" tIns="0">
            <a:noAutofit/>
          </a:bodyPr>
          <a:lstStyle>
            <a:lvl1pPr lvl="0" rtl="0" algn="ctr">
              <a:lnSpc>
                <a:spcPct val="100000"/>
              </a:lnSpc>
              <a:spcBef>
                <a:spcPts val="0"/>
              </a:spcBef>
              <a:spcAft>
                <a:spcPts val="0"/>
              </a:spcAft>
              <a:buSzPts val="3000"/>
              <a:buNone/>
              <a:defRPr sz="3000"/>
            </a:lvl1pPr>
            <a:lvl2pPr lvl="1" rtl="0" algn="ctr">
              <a:lnSpc>
                <a:spcPct val="100000"/>
              </a:lnSpc>
              <a:spcBef>
                <a:spcPts val="0"/>
              </a:spcBef>
              <a:spcAft>
                <a:spcPts val="0"/>
              </a:spcAft>
              <a:buSzPts val="3000"/>
              <a:buNone/>
              <a:defRPr sz="3000"/>
            </a:lvl2pPr>
            <a:lvl3pPr lvl="2" rtl="0" algn="ctr">
              <a:lnSpc>
                <a:spcPct val="100000"/>
              </a:lnSpc>
              <a:spcBef>
                <a:spcPts val="0"/>
              </a:spcBef>
              <a:spcAft>
                <a:spcPts val="0"/>
              </a:spcAft>
              <a:buSzPts val="3000"/>
              <a:buNone/>
              <a:defRPr sz="3000"/>
            </a:lvl3pPr>
            <a:lvl4pPr lvl="3" rtl="0" algn="ctr">
              <a:lnSpc>
                <a:spcPct val="100000"/>
              </a:lnSpc>
              <a:spcBef>
                <a:spcPts val="0"/>
              </a:spcBef>
              <a:spcAft>
                <a:spcPts val="0"/>
              </a:spcAft>
              <a:buSzPts val="3000"/>
              <a:buNone/>
              <a:defRPr sz="3000"/>
            </a:lvl4pPr>
            <a:lvl5pPr lvl="4" rtl="0" algn="ctr">
              <a:lnSpc>
                <a:spcPct val="100000"/>
              </a:lnSpc>
              <a:spcBef>
                <a:spcPts val="0"/>
              </a:spcBef>
              <a:spcAft>
                <a:spcPts val="0"/>
              </a:spcAft>
              <a:buSzPts val="3000"/>
              <a:buNone/>
              <a:defRPr sz="3000"/>
            </a:lvl5pPr>
            <a:lvl6pPr lvl="5" rtl="0" algn="ctr">
              <a:lnSpc>
                <a:spcPct val="100000"/>
              </a:lnSpc>
              <a:spcBef>
                <a:spcPts val="0"/>
              </a:spcBef>
              <a:spcAft>
                <a:spcPts val="0"/>
              </a:spcAft>
              <a:buSzPts val="3000"/>
              <a:buNone/>
              <a:defRPr sz="3000"/>
            </a:lvl6pPr>
            <a:lvl7pPr lvl="6" rtl="0" algn="ctr">
              <a:lnSpc>
                <a:spcPct val="100000"/>
              </a:lnSpc>
              <a:spcBef>
                <a:spcPts val="0"/>
              </a:spcBef>
              <a:spcAft>
                <a:spcPts val="0"/>
              </a:spcAft>
              <a:buSzPts val="3000"/>
              <a:buNone/>
              <a:defRPr sz="3000"/>
            </a:lvl7pPr>
            <a:lvl8pPr lvl="7" rtl="0" algn="ctr">
              <a:lnSpc>
                <a:spcPct val="100000"/>
              </a:lnSpc>
              <a:spcBef>
                <a:spcPts val="0"/>
              </a:spcBef>
              <a:spcAft>
                <a:spcPts val="0"/>
              </a:spcAft>
              <a:buSzPts val="3000"/>
              <a:buNone/>
              <a:defRPr sz="3000"/>
            </a:lvl8pPr>
            <a:lvl9pPr lvl="8" rtl="0" algn="ctr">
              <a:lnSpc>
                <a:spcPct val="100000"/>
              </a:lnSpc>
              <a:spcBef>
                <a:spcPts val="0"/>
              </a:spcBef>
              <a:spcAft>
                <a:spcPts val="0"/>
              </a:spcAft>
              <a:buSzPts val="3000"/>
              <a:buNone/>
              <a:defRPr sz="3000"/>
            </a:lvl9pPr>
          </a:lstStyle>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440" name="Shape 3440"/>
        <p:cNvGrpSpPr/>
        <p:nvPr/>
      </p:nvGrpSpPr>
      <p:grpSpPr>
        <a:xfrm>
          <a:off x="0" y="0"/>
          <a:ext cx="0" cy="0"/>
          <a:chOff x="0" y="0"/>
          <a:chExt cx="0" cy="0"/>
        </a:xfrm>
      </p:grpSpPr>
      <p:sp>
        <p:nvSpPr>
          <p:cNvPr id="3441" name="Google Shape;3441;g26dd3229cbd_0_657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grpSp>
        <p:nvGrpSpPr>
          <p:cNvPr id="3442" name="Google Shape;3442;g26dd3229cbd_0_6579"/>
          <p:cNvGrpSpPr/>
          <p:nvPr/>
        </p:nvGrpSpPr>
        <p:grpSpPr>
          <a:xfrm>
            <a:off x="-174525" y="-22399"/>
            <a:ext cx="9487164" cy="5193049"/>
            <a:chOff x="-174525" y="-22399"/>
            <a:chExt cx="9487164" cy="5193049"/>
          </a:xfrm>
        </p:grpSpPr>
        <p:sp>
          <p:nvSpPr>
            <p:cNvPr id="3443" name="Google Shape;3443;g26dd3229cbd_0_6579"/>
            <p:cNvSpPr/>
            <p:nvPr/>
          </p:nvSpPr>
          <p:spPr>
            <a:xfrm>
              <a:off x="-174525" y="-22399"/>
              <a:ext cx="9487164" cy="5188298"/>
            </a:xfrm>
            <a:custGeom>
              <a:rect b="b" l="l" r="r" t="t"/>
              <a:pathLst>
                <a:path extrusionOk="0" h="144360" w="264469">
                  <a:moveTo>
                    <a:pt x="125024" y="0"/>
                  </a:moveTo>
                  <a:cubicBezTo>
                    <a:pt x="124865" y="0"/>
                    <a:pt x="124702" y="4"/>
                    <a:pt x="124536" y="11"/>
                  </a:cubicBezTo>
                  <a:lnTo>
                    <a:pt x="4940" y="11"/>
                  </a:lnTo>
                  <a:cubicBezTo>
                    <a:pt x="1569" y="65"/>
                    <a:pt x="0" y="1705"/>
                    <a:pt x="226" y="4914"/>
                  </a:cubicBezTo>
                  <a:lnTo>
                    <a:pt x="226" y="138500"/>
                  </a:lnTo>
                  <a:cubicBezTo>
                    <a:pt x="208" y="142159"/>
                    <a:pt x="1811" y="143993"/>
                    <a:pt x="5034" y="143993"/>
                  </a:cubicBezTo>
                  <a:cubicBezTo>
                    <a:pt x="5185" y="143993"/>
                    <a:pt x="5340" y="143989"/>
                    <a:pt x="5499" y="143981"/>
                  </a:cubicBezTo>
                  <a:cubicBezTo>
                    <a:pt x="23166" y="144233"/>
                    <a:pt x="61538" y="144359"/>
                    <a:pt x="76177" y="144359"/>
                  </a:cubicBezTo>
                  <a:cubicBezTo>
                    <a:pt x="90824" y="144359"/>
                    <a:pt x="107103" y="144233"/>
                    <a:pt x="125041" y="143981"/>
                  </a:cubicBezTo>
                  <a:cubicBezTo>
                    <a:pt x="129025" y="143963"/>
                    <a:pt x="130900" y="142007"/>
                    <a:pt x="130675" y="138122"/>
                  </a:cubicBezTo>
                  <a:lnTo>
                    <a:pt x="130675" y="6393"/>
                  </a:lnTo>
                  <a:cubicBezTo>
                    <a:pt x="130839" y="2139"/>
                    <a:pt x="128956" y="0"/>
                    <a:pt x="125024" y="0"/>
                  </a:cubicBezTo>
                  <a:close/>
                  <a:moveTo>
                    <a:pt x="139427" y="0"/>
                  </a:moveTo>
                  <a:cubicBezTo>
                    <a:pt x="135503" y="0"/>
                    <a:pt x="133611" y="2139"/>
                    <a:pt x="133776" y="6393"/>
                  </a:cubicBezTo>
                  <a:lnTo>
                    <a:pt x="133776" y="138122"/>
                  </a:lnTo>
                  <a:cubicBezTo>
                    <a:pt x="133550" y="142007"/>
                    <a:pt x="135434" y="143963"/>
                    <a:pt x="139409" y="143981"/>
                  </a:cubicBezTo>
                  <a:cubicBezTo>
                    <a:pt x="157347" y="144233"/>
                    <a:pt x="173635" y="144359"/>
                    <a:pt x="188274" y="144359"/>
                  </a:cubicBezTo>
                  <a:cubicBezTo>
                    <a:pt x="202912" y="144359"/>
                    <a:pt x="241294" y="144233"/>
                    <a:pt x="258970" y="143981"/>
                  </a:cubicBezTo>
                  <a:cubicBezTo>
                    <a:pt x="259129" y="143989"/>
                    <a:pt x="259285" y="143993"/>
                    <a:pt x="259437" y="143993"/>
                  </a:cubicBezTo>
                  <a:cubicBezTo>
                    <a:pt x="262675" y="143993"/>
                    <a:pt x="264277" y="142159"/>
                    <a:pt x="264243" y="138500"/>
                  </a:cubicBezTo>
                  <a:lnTo>
                    <a:pt x="264243" y="4914"/>
                  </a:lnTo>
                  <a:cubicBezTo>
                    <a:pt x="264468" y="1705"/>
                    <a:pt x="262900" y="65"/>
                    <a:pt x="259529" y="11"/>
                  </a:cubicBezTo>
                  <a:lnTo>
                    <a:pt x="139914" y="11"/>
                  </a:lnTo>
                  <a:cubicBezTo>
                    <a:pt x="139749" y="4"/>
                    <a:pt x="139586" y="0"/>
                    <a:pt x="13942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3444" name="Google Shape;3444;g26dd3229cbd_0_6579"/>
            <p:cNvCxnSpPr/>
            <p:nvPr/>
          </p:nvCxnSpPr>
          <p:spPr>
            <a:xfrm>
              <a:off x="-166800" y="540000"/>
              <a:ext cx="4681500" cy="0"/>
            </a:xfrm>
            <a:prstGeom prst="straightConnector1">
              <a:avLst/>
            </a:prstGeom>
            <a:noFill/>
            <a:ln cap="flat" cmpd="sng" w="9525">
              <a:solidFill>
                <a:srgbClr val="6D9EEB"/>
              </a:solidFill>
              <a:prstDash val="solid"/>
              <a:round/>
              <a:headEnd len="sm" w="sm" type="none"/>
              <a:tailEnd len="sm" w="sm" type="none"/>
            </a:ln>
          </p:spPr>
        </p:cxnSp>
        <p:grpSp>
          <p:nvGrpSpPr>
            <p:cNvPr id="3445" name="Google Shape;3445;g26dd3229cbd_0_6579"/>
            <p:cNvGrpSpPr/>
            <p:nvPr/>
          </p:nvGrpSpPr>
          <p:grpSpPr>
            <a:xfrm>
              <a:off x="263005" y="845117"/>
              <a:ext cx="3790149" cy="3960313"/>
              <a:chOff x="263005" y="845117"/>
              <a:chExt cx="3790149" cy="3960313"/>
            </a:xfrm>
          </p:grpSpPr>
          <p:sp>
            <p:nvSpPr>
              <p:cNvPr id="3446" name="Google Shape;3446;g26dd3229cbd_0_6579"/>
              <p:cNvSpPr/>
              <p:nvPr/>
            </p:nvSpPr>
            <p:spPr>
              <a:xfrm>
                <a:off x="263005" y="3941386"/>
                <a:ext cx="3790149" cy="19569"/>
              </a:xfrm>
              <a:custGeom>
                <a:rect b="b" l="l" r="r" t="t"/>
                <a:pathLst>
                  <a:path extrusionOk="0" h="551" w="109629">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47" name="Google Shape;3447;g26dd3229cbd_0_6579"/>
              <p:cNvSpPr/>
              <p:nvPr/>
            </p:nvSpPr>
            <p:spPr>
              <a:xfrm>
                <a:off x="263005" y="4223091"/>
                <a:ext cx="3790149" cy="19249"/>
              </a:xfrm>
              <a:custGeom>
                <a:rect b="b" l="l" r="r" t="t"/>
                <a:pathLst>
                  <a:path extrusionOk="0" h="542" w="109629">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48" name="Google Shape;3448;g26dd3229cbd_0_6579"/>
              <p:cNvSpPr/>
              <p:nvPr/>
            </p:nvSpPr>
            <p:spPr>
              <a:xfrm>
                <a:off x="263005" y="4504476"/>
                <a:ext cx="3790149" cy="19249"/>
              </a:xfrm>
              <a:custGeom>
                <a:rect b="b" l="l" r="r" t="t"/>
                <a:pathLst>
                  <a:path extrusionOk="0" h="542" w="109629">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49" name="Google Shape;3449;g26dd3229cbd_0_6579"/>
              <p:cNvSpPr/>
              <p:nvPr/>
            </p:nvSpPr>
            <p:spPr>
              <a:xfrm>
                <a:off x="263005" y="3378615"/>
                <a:ext cx="3790149" cy="19214"/>
              </a:xfrm>
              <a:custGeom>
                <a:rect b="b" l="l" r="r" t="t"/>
                <a:pathLst>
                  <a:path extrusionOk="0" h="541" w="109629">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50" name="Google Shape;3450;g26dd3229cbd_0_6579"/>
              <p:cNvSpPr/>
              <p:nvPr/>
            </p:nvSpPr>
            <p:spPr>
              <a:xfrm>
                <a:off x="263005" y="3660001"/>
                <a:ext cx="3790149" cy="19249"/>
              </a:xfrm>
              <a:custGeom>
                <a:rect b="b" l="l" r="r" t="t"/>
                <a:pathLst>
                  <a:path extrusionOk="0" h="542" w="109629">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51" name="Google Shape;3451;g26dd3229cbd_0_6579"/>
              <p:cNvSpPr/>
              <p:nvPr/>
            </p:nvSpPr>
            <p:spPr>
              <a:xfrm>
                <a:off x="263005" y="3097194"/>
                <a:ext cx="3790149" cy="19249"/>
              </a:xfrm>
              <a:custGeom>
                <a:rect b="b" l="l" r="r" t="t"/>
                <a:pathLst>
                  <a:path extrusionOk="0" h="542" w="109629">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52" name="Google Shape;3452;g26dd3229cbd_0_6579"/>
              <p:cNvSpPr/>
              <p:nvPr/>
            </p:nvSpPr>
            <p:spPr>
              <a:xfrm>
                <a:off x="263005" y="2252683"/>
                <a:ext cx="3790149" cy="19249"/>
              </a:xfrm>
              <a:custGeom>
                <a:rect b="b" l="l" r="r" t="t"/>
                <a:pathLst>
                  <a:path extrusionOk="0" h="542" w="109629">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53" name="Google Shape;3453;g26dd3229cbd_0_6579"/>
              <p:cNvSpPr/>
              <p:nvPr/>
            </p:nvSpPr>
            <p:spPr>
              <a:xfrm>
                <a:off x="263005" y="2534104"/>
                <a:ext cx="3790149" cy="19249"/>
              </a:xfrm>
              <a:custGeom>
                <a:rect b="b" l="l" r="r" t="t"/>
                <a:pathLst>
                  <a:path extrusionOk="0" h="542" w="109629">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54" name="Google Shape;3454;g26dd3229cbd_0_6579"/>
              <p:cNvSpPr/>
              <p:nvPr/>
            </p:nvSpPr>
            <p:spPr>
              <a:xfrm>
                <a:off x="263005" y="1970978"/>
                <a:ext cx="3790149" cy="19285"/>
              </a:xfrm>
              <a:custGeom>
                <a:rect b="b" l="l" r="r" t="t"/>
                <a:pathLst>
                  <a:path extrusionOk="0" h="543" w="109629">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55" name="Google Shape;3455;g26dd3229cbd_0_6579"/>
              <p:cNvSpPr/>
              <p:nvPr/>
            </p:nvSpPr>
            <p:spPr>
              <a:xfrm>
                <a:off x="263005" y="1408208"/>
                <a:ext cx="3790149" cy="19249"/>
              </a:xfrm>
              <a:custGeom>
                <a:rect b="b" l="l" r="r" t="t"/>
                <a:pathLst>
                  <a:path extrusionOk="0" h="542" w="109629">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56" name="Google Shape;3456;g26dd3229cbd_0_6579"/>
              <p:cNvSpPr/>
              <p:nvPr/>
            </p:nvSpPr>
            <p:spPr>
              <a:xfrm>
                <a:off x="263005" y="845117"/>
                <a:ext cx="3790149" cy="19214"/>
              </a:xfrm>
              <a:custGeom>
                <a:rect b="b" l="l" r="r" t="t"/>
                <a:pathLst>
                  <a:path extrusionOk="0" h="541" w="109629">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57" name="Google Shape;3457;g26dd3229cbd_0_6579"/>
              <p:cNvSpPr/>
              <p:nvPr/>
            </p:nvSpPr>
            <p:spPr>
              <a:xfrm>
                <a:off x="263005" y="1126503"/>
                <a:ext cx="3790149" cy="19249"/>
              </a:xfrm>
              <a:custGeom>
                <a:rect b="b" l="l" r="r" t="t"/>
                <a:pathLst>
                  <a:path extrusionOk="0" h="542" w="109629">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58" name="Google Shape;3458;g26dd3229cbd_0_6579"/>
              <p:cNvSpPr/>
              <p:nvPr/>
            </p:nvSpPr>
            <p:spPr>
              <a:xfrm>
                <a:off x="263005" y="1689593"/>
                <a:ext cx="3790149" cy="19249"/>
              </a:xfrm>
              <a:custGeom>
                <a:rect b="b" l="l" r="r" t="t"/>
                <a:pathLst>
                  <a:path extrusionOk="0" h="542" w="109629">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59" name="Google Shape;3459;g26dd3229cbd_0_6579"/>
              <p:cNvSpPr/>
              <p:nvPr/>
            </p:nvSpPr>
            <p:spPr>
              <a:xfrm>
                <a:off x="263005" y="2815489"/>
                <a:ext cx="3790149" cy="19249"/>
              </a:xfrm>
              <a:custGeom>
                <a:rect b="b" l="l" r="r" t="t"/>
                <a:pathLst>
                  <a:path extrusionOk="0" h="542" w="109629">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60" name="Google Shape;3460;g26dd3229cbd_0_6579"/>
              <p:cNvSpPr/>
              <p:nvPr/>
            </p:nvSpPr>
            <p:spPr>
              <a:xfrm>
                <a:off x="263005" y="4785897"/>
                <a:ext cx="3790149" cy="19533"/>
              </a:xfrm>
              <a:custGeom>
                <a:rect b="b" l="l" r="r" t="t"/>
                <a:pathLst>
                  <a:path extrusionOk="0" h="550" w="109629">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461" name="Google Shape;3461;g26dd3229cbd_0_6579"/>
            <p:cNvGrpSpPr/>
            <p:nvPr/>
          </p:nvGrpSpPr>
          <p:grpSpPr>
            <a:xfrm>
              <a:off x="5055305" y="845117"/>
              <a:ext cx="3790149" cy="3960313"/>
              <a:chOff x="263005" y="845117"/>
              <a:chExt cx="3790149" cy="3960313"/>
            </a:xfrm>
          </p:grpSpPr>
          <p:sp>
            <p:nvSpPr>
              <p:cNvPr id="3462" name="Google Shape;3462;g26dd3229cbd_0_6579"/>
              <p:cNvSpPr/>
              <p:nvPr/>
            </p:nvSpPr>
            <p:spPr>
              <a:xfrm>
                <a:off x="263005" y="3941386"/>
                <a:ext cx="3790149" cy="19569"/>
              </a:xfrm>
              <a:custGeom>
                <a:rect b="b" l="l" r="r" t="t"/>
                <a:pathLst>
                  <a:path extrusionOk="0" h="551" w="109629">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63" name="Google Shape;3463;g26dd3229cbd_0_6579"/>
              <p:cNvSpPr/>
              <p:nvPr/>
            </p:nvSpPr>
            <p:spPr>
              <a:xfrm>
                <a:off x="263005" y="4223091"/>
                <a:ext cx="3790149" cy="19249"/>
              </a:xfrm>
              <a:custGeom>
                <a:rect b="b" l="l" r="r" t="t"/>
                <a:pathLst>
                  <a:path extrusionOk="0" h="542" w="109629">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64" name="Google Shape;3464;g26dd3229cbd_0_6579"/>
              <p:cNvSpPr/>
              <p:nvPr/>
            </p:nvSpPr>
            <p:spPr>
              <a:xfrm>
                <a:off x="263005" y="4504476"/>
                <a:ext cx="3790149" cy="19249"/>
              </a:xfrm>
              <a:custGeom>
                <a:rect b="b" l="l" r="r" t="t"/>
                <a:pathLst>
                  <a:path extrusionOk="0" h="542" w="109629">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65" name="Google Shape;3465;g26dd3229cbd_0_6579"/>
              <p:cNvSpPr/>
              <p:nvPr/>
            </p:nvSpPr>
            <p:spPr>
              <a:xfrm>
                <a:off x="263005" y="3378615"/>
                <a:ext cx="3790149" cy="19214"/>
              </a:xfrm>
              <a:custGeom>
                <a:rect b="b" l="l" r="r" t="t"/>
                <a:pathLst>
                  <a:path extrusionOk="0" h="541" w="109629">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66" name="Google Shape;3466;g26dd3229cbd_0_6579"/>
              <p:cNvSpPr/>
              <p:nvPr/>
            </p:nvSpPr>
            <p:spPr>
              <a:xfrm>
                <a:off x="263005" y="3660001"/>
                <a:ext cx="3790149" cy="19249"/>
              </a:xfrm>
              <a:custGeom>
                <a:rect b="b" l="l" r="r" t="t"/>
                <a:pathLst>
                  <a:path extrusionOk="0" h="542" w="109629">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67" name="Google Shape;3467;g26dd3229cbd_0_6579"/>
              <p:cNvSpPr/>
              <p:nvPr/>
            </p:nvSpPr>
            <p:spPr>
              <a:xfrm>
                <a:off x="263005" y="3097194"/>
                <a:ext cx="3790149" cy="19249"/>
              </a:xfrm>
              <a:custGeom>
                <a:rect b="b" l="l" r="r" t="t"/>
                <a:pathLst>
                  <a:path extrusionOk="0" h="542" w="109629">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68" name="Google Shape;3468;g26dd3229cbd_0_6579"/>
              <p:cNvSpPr/>
              <p:nvPr/>
            </p:nvSpPr>
            <p:spPr>
              <a:xfrm>
                <a:off x="263005" y="2252683"/>
                <a:ext cx="3790149" cy="19249"/>
              </a:xfrm>
              <a:custGeom>
                <a:rect b="b" l="l" r="r" t="t"/>
                <a:pathLst>
                  <a:path extrusionOk="0" h="542" w="109629">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69" name="Google Shape;3469;g26dd3229cbd_0_6579"/>
              <p:cNvSpPr/>
              <p:nvPr/>
            </p:nvSpPr>
            <p:spPr>
              <a:xfrm>
                <a:off x="263005" y="2534104"/>
                <a:ext cx="3790149" cy="19249"/>
              </a:xfrm>
              <a:custGeom>
                <a:rect b="b" l="l" r="r" t="t"/>
                <a:pathLst>
                  <a:path extrusionOk="0" h="542" w="109629">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70" name="Google Shape;3470;g26dd3229cbd_0_6579"/>
              <p:cNvSpPr/>
              <p:nvPr/>
            </p:nvSpPr>
            <p:spPr>
              <a:xfrm>
                <a:off x="263005" y="1970978"/>
                <a:ext cx="3790149" cy="19285"/>
              </a:xfrm>
              <a:custGeom>
                <a:rect b="b" l="l" r="r" t="t"/>
                <a:pathLst>
                  <a:path extrusionOk="0" h="543" w="109629">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71" name="Google Shape;3471;g26dd3229cbd_0_6579"/>
              <p:cNvSpPr/>
              <p:nvPr/>
            </p:nvSpPr>
            <p:spPr>
              <a:xfrm>
                <a:off x="263005" y="1408208"/>
                <a:ext cx="3790149" cy="19249"/>
              </a:xfrm>
              <a:custGeom>
                <a:rect b="b" l="l" r="r" t="t"/>
                <a:pathLst>
                  <a:path extrusionOk="0" h="542" w="109629">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72" name="Google Shape;3472;g26dd3229cbd_0_6579"/>
              <p:cNvSpPr/>
              <p:nvPr/>
            </p:nvSpPr>
            <p:spPr>
              <a:xfrm>
                <a:off x="263005" y="845117"/>
                <a:ext cx="3790149" cy="19214"/>
              </a:xfrm>
              <a:custGeom>
                <a:rect b="b" l="l" r="r" t="t"/>
                <a:pathLst>
                  <a:path extrusionOk="0" h="541" w="109629">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73" name="Google Shape;3473;g26dd3229cbd_0_6579"/>
              <p:cNvSpPr/>
              <p:nvPr/>
            </p:nvSpPr>
            <p:spPr>
              <a:xfrm>
                <a:off x="263005" y="1126503"/>
                <a:ext cx="3790149" cy="19249"/>
              </a:xfrm>
              <a:custGeom>
                <a:rect b="b" l="l" r="r" t="t"/>
                <a:pathLst>
                  <a:path extrusionOk="0" h="542" w="109629">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74" name="Google Shape;3474;g26dd3229cbd_0_6579"/>
              <p:cNvSpPr/>
              <p:nvPr/>
            </p:nvSpPr>
            <p:spPr>
              <a:xfrm>
                <a:off x="263005" y="1689593"/>
                <a:ext cx="3790149" cy="19249"/>
              </a:xfrm>
              <a:custGeom>
                <a:rect b="b" l="l" r="r" t="t"/>
                <a:pathLst>
                  <a:path extrusionOk="0" h="542" w="109629">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75" name="Google Shape;3475;g26dd3229cbd_0_6579"/>
              <p:cNvSpPr/>
              <p:nvPr/>
            </p:nvSpPr>
            <p:spPr>
              <a:xfrm>
                <a:off x="263005" y="2815489"/>
                <a:ext cx="3790149" cy="19249"/>
              </a:xfrm>
              <a:custGeom>
                <a:rect b="b" l="l" r="r" t="t"/>
                <a:pathLst>
                  <a:path extrusionOk="0" h="542" w="109629">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76" name="Google Shape;3476;g26dd3229cbd_0_6579"/>
              <p:cNvSpPr/>
              <p:nvPr/>
            </p:nvSpPr>
            <p:spPr>
              <a:xfrm>
                <a:off x="263005" y="4785897"/>
                <a:ext cx="3790149" cy="19533"/>
              </a:xfrm>
              <a:custGeom>
                <a:rect b="b" l="l" r="r" t="t"/>
                <a:pathLst>
                  <a:path extrusionOk="0" h="550" w="109629">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3477" name="Google Shape;3477;g26dd3229cbd_0_6579"/>
            <p:cNvCxnSpPr/>
            <p:nvPr/>
          </p:nvCxnSpPr>
          <p:spPr>
            <a:xfrm>
              <a:off x="4625700" y="540000"/>
              <a:ext cx="4679100" cy="0"/>
            </a:xfrm>
            <a:prstGeom prst="straightConnector1">
              <a:avLst/>
            </a:prstGeom>
            <a:noFill/>
            <a:ln cap="flat" cmpd="sng" w="9525">
              <a:solidFill>
                <a:srgbClr val="6D9EEB"/>
              </a:solidFill>
              <a:prstDash val="solid"/>
              <a:round/>
              <a:headEnd len="sm" w="sm" type="none"/>
              <a:tailEnd len="sm" w="sm" type="none"/>
            </a:ln>
          </p:spPr>
        </p:cxnSp>
        <p:cxnSp>
          <p:nvCxnSpPr>
            <p:cNvPr id="3478" name="Google Shape;3478;g26dd3229cbd_0_6579"/>
            <p:cNvCxnSpPr/>
            <p:nvPr/>
          </p:nvCxnSpPr>
          <p:spPr>
            <a:xfrm>
              <a:off x="4049375"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3479" name="Google Shape;3479;g26dd3229cbd_0_6579"/>
            <p:cNvCxnSpPr/>
            <p:nvPr/>
          </p:nvCxnSpPr>
          <p:spPr>
            <a:xfrm>
              <a:off x="4112975"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3480" name="Google Shape;3480;g26dd3229cbd_0_6579"/>
            <p:cNvCxnSpPr/>
            <p:nvPr/>
          </p:nvCxnSpPr>
          <p:spPr>
            <a:xfrm>
              <a:off x="4991700"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3481" name="Google Shape;3481;g26dd3229cbd_0_6579"/>
            <p:cNvCxnSpPr/>
            <p:nvPr/>
          </p:nvCxnSpPr>
          <p:spPr>
            <a:xfrm>
              <a:off x="5055300"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3482" name="Google Shape;3482;g26dd3229cbd_0_6579"/>
            <p:cNvCxnSpPr/>
            <p:nvPr/>
          </p:nvCxnSpPr>
          <p:spPr>
            <a:xfrm>
              <a:off x="-166800" y="540000"/>
              <a:ext cx="4681500" cy="0"/>
            </a:xfrm>
            <a:prstGeom prst="straightConnector1">
              <a:avLst/>
            </a:prstGeom>
            <a:noFill/>
            <a:ln cap="flat" cmpd="sng" w="9525">
              <a:solidFill>
                <a:srgbClr val="6D9EEB"/>
              </a:solidFill>
              <a:prstDash val="solid"/>
              <a:round/>
              <a:headEnd len="sm" w="sm" type="none"/>
              <a:tailEnd len="sm" w="sm" type="none"/>
            </a:ln>
          </p:spPr>
        </p:cxnSp>
      </p:grpSp>
      <p:sp>
        <p:nvSpPr>
          <p:cNvPr id="3483" name="Google Shape;3483;g26dd3229cbd_0_6579"/>
          <p:cNvSpPr txBox="1"/>
          <p:nvPr>
            <p:ph type="title"/>
          </p:nvPr>
        </p:nvSpPr>
        <p:spPr>
          <a:xfrm>
            <a:off x="720000" y="540000"/>
            <a:ext cx="3378600" cy="10170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SzPts val="30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3484" name="Google Shape;3484;g26dd3229cbd_0_6579"/>
          <p:cNvSpPr txBox="1"/>
          <p:nvPr>
            <p:ph idx="1" type="body"/>
          </p:nvPr>
        </p:nvSpPr>
        <p:spPr>
          <a:xfrm>
            <a:off x="720000" y="2980194"/>
            <a:ext cx="3129300" cy="1285800"/>
          </a:xfrm>
          <a:prstGeom prst="rect">
            <a:avLst/>
          </a:prstGeom>
          <a:noFill/>
          <a:ln>
            <a:noFill/>
          </a:ln>
        </p:spPr>
        <p:txBody>
          <a:bodyPr anchorCtr="0" anchor="t" bIns="91425" lIns="91425" spcFirstLastPara="1" rIns="91425" wrap="square" tIns="91425">
            <a:noAutofit/>
          </a:bodyPr>
          <a:lstStyle>
            <a:lvl1pPr indent="-317500" lvl="0" marL="457200" rtl="0" algn="ctr">
              <a:lnSpc>
                <a:spcPct val="115000"/>
              </a:lnSpc>
              <a:spcBef>
                <a:spcPts val="0"/>
              </a:spcBef>
              <a:spcAft>
                <a:spcPts val="0"/>
              </a:spcAft>
              <a:buSzPts val="1400"/>
              <a:buChar char="●"/>
              <a:defRPr/>
            </a:lvl1pPr>
            <a:lvl2pPr indent="-304800" lvl="1" marL="914400" rtl="0" algn="l">
              <a:lnSpc>
                <a:spcPct val="115000"/>
              </a:lnSpc>
              <a:spcBef>
                <a:spcPts val="1600"/>
              </a:spcBef>
              <a:spcAft>
                <a:spcPts val="0"/>
              </a:spcAft>
              <a:buSzPts val="1200"/>
              <a:buChar char="○"/>
              <a:defRPr sz="1200"/>
            </a:lvl2pPr>
            <a:lvl3pPr indent="-304800" lvl="2" marL="1371600" rtl="0" algn="l">
              <a:lnSpc>
                <a:spcPct val="115000"/>
              </a:lnSpc>
              <a:spcBef>
                <a:spcPts val="1600"/>
              </a:spcBef>
              <a:spcAft>
                <a:spcPts val="0"/>
              </a:spcAft>
              <a:buSzPts val="1200"/>
              <a:buChar char="■"/>
              <a:defRPr sz="1200"/>
            </a:lvl3pPr>
            <a:lvl4pPr indent="-304800" lvl="3" marL="1828800" rtl="0" algn="l">
              <a:lnSpc>
                <a:spcPct val="115000"/>
              </a:lnSpc>
              <a:spcBef>
                <a:spcPts val="1600"/>
              </a:spcBef>
              <a:spcAft>
                <a:spcPts val="0"/>
              </a:spcAft>
              <a:buSzPts val="1200"/>
              <a:buChar char="●"/>
              <a:defRPr sz="1200"/>
            </a:lvl4pPr>
            <a:lvl5pPr indent="-304800" lvl="4" marL="2286000" rtl="0" algn="l">
              <a:lnSpc>
                <a:spcPct val="115000"/>
              </a:lnSpc>
              <a:spcBef>
                <a:spcPts val="1600"/>
              </a:spcBef>
              <a:spcAft>
                <a:spcPts val="0"/>
              </a:spcAft>
              <a:buSzPts val="1200"/>
              <a:buChar char="○"/>
              <a:defRPr sz="1200"/>
            </a:lvl5pPr>
            <a:lvl6pPr indent="-304800" lvl="5" marL="2743200" rtl="0" algn="l">
              <a:lnSpc>
                <a:spcPct val="115000"/>
              </a:lnSpc>
              <a:spcBef>
                <a:spcPts val="1600"/>
              </a:spcBef>
              <a:spcAft>
                <a:spcPts val="0"/>
              </a:spcAft>
              <a:buSzPts val="1200"/>
              <a:buChar char="■"/>
              <a:defRPr sz="1200"/>
            </a:lvl6pPr>
            <a:lvl7pPr indent="-304800" lvl="6" marL="3200400" rtl="0" algn="l">
              <a:lnSpc>
                <a:spcPct val="115000"/>
              </a:lnSpc>
              <a:spcBef>
                <a:spcPts val="1600"/>
              </a:spcBef>
              <a:spcAft>
                <a:spcPts val="0"/>
              </a:spcAft>
              <a:buSzPts val="1200"/>
              <a:buChar char="●"/>
              <a:defRPr sz="1200"/>
            </a:lvl7pPr>
            <a:lvl8pPr indent="-304800" lvl="7" marL="3657600" rtl="0" algn="l">
              <a:lnSpc>
                <a:spcPct val="115000"/>
              </a:lnSpc>
              <a:spcBef>
                <a:spcPts val="1600"/>
              </a:spcBef>
              <a:spcAft>
                <a:spcPts val="0"/>
              </a:spcAft>
              <a:buSzPts val="1200"/>
              <a:buChar char="○"/>
              <a:defRPr sz="1200"/>
            </a:lvl8pPr>
            <a:lvl9pPr indent="-304800" lvl="8" marL="4114800" rtl="0" algn="l">
              <a:lnSpc>
                <a:spcPct val="115000"/>
              </a:lnSpc>
              <a:spcBef>
                <a:spcPts val="1600"/>
              </a:spcBef>
              <a:spcAft>
                <a:spcPts val="1600"/>
              </a:spcAft>
              <a:buSzPts val="1200"/>
              <a:buChar char="■"/>
              <a:defRPr sz="1200"/>
            </a:lvl9pPr>
          </a:lstStyle>
          <a:p/>
        </p:txBody>
      </p:sp>
      <p:sp>
        <p:nvSpPr>
          <p:cNvPr id="3485" name="Google Shape;3485;g26dd3229cbd_0_6579"/>
          <p:cNvSpPr txBox="1"/>
          <p:nvPr>
            <p:ph idx="2" type="body"/>
          </p:nvPr>
        </p:nvSpPr>
        <p:spPr>
          <a:xfrm>
            <a:off x="5368500" y="2980194"/>
            <a:ext cx="3055500" cy="1285800"/>
          </a:xfrm>
          <a:prstGeom prst="rect">
            <a:avLst/>
          </a:prstGeom>
          <a:noFill/>
          <a:ln>
            <a:noFill/>
          </a:ln>
        </p:spPr>
        <p:txBody>
          <a:bodyPr anchorCtr="0" anchor="t" bIns="91425" lIns="91425" spcFirstLastPara="1" rIns="91425" wrap="square" tIns="91425">
            <a:noAutofit/>
          </a:bodyPr>
          <a:lstStyle>
            <a:lvl1pPr indent="-317500" lvl="0" marL="457200" rtl="0" algn="ctr">
              <a:lnSpc>
                <a:spcPct val="115000"/>
              </a:lnSpc>
              <a:spcBef>
                <a:spcPts val="0"/>
              </a:spcBef>
              <a:spcAft>
                <a:spcPts val="0"/>
              </a:spcAft>
              <a:buSzPts val="1400"/>
              <a:buChar char="●"/>
              <a:defRPr sz="1600">
                <a:solidFill>
                  <a:schemeClr val="dk2"/>
                </a:solidFill>
                <a:latin typeface="Arial"/>
                <a:ea typeface="Arial"/>
                <a:cs typeface="Arial"/>
                <a:sym typeface="Arial"/>
              </a:defRPr>
            </a:lvl1pPr>
            <a:lvl2pPr indent="-304800" lvl="1" marL="914400" rtl="0" algn="l">
              <a:lnSpc>
                <a:spcPct val="115000"/>
              </a:lnSpc>
              <a:spcBef>
                <a:spcPts val="0"/>
              </a:spcBef>
              <a:spcAft>
                <a:spcPts val="0"/>
              </a:spcAft>
              <a:buSzPts val="1200"/>
              <a:buChar char="○"/>
              <a:defRPr sz="1200"/>
            </a:lvl2pPr>
            <a:lvl3pPr indent="-304800" lvl="2" marL="1371600" rtl="0" algn="l">
              <a:lnSpc>
                <a:spcPct val="115000"/>
              </a:lnSpc>
              <a:spcBef>
                <a:spcPts val="0"/>
              </a:spcBef>
              <a:spcAft>
                <a:spcPts val="0"/>
              </a:spcAft>
              <a:buSzPts val="1200"/>
              <a:buChar char="■"/>
              <a:defRPr sz="1200"/>
            </a:lvl3pPr>
            <a:lvl4pPr indent="-304800" lvl="3" marL="1828800" rtl="0" algn="l">
              <a:lnSpc>
                <a:spcPct val="115000"/>
              </a:lnSpc>
              <a:spcBef>
                <a:spcPts val="0"/>
              </a:spcBef>
              <a:spcAft>
                <a:spcPts val="0"/>
              </a:spcAft>
              <a:buSzPts val="1200"/>
              <a:buChar char="●"/>
              <a:defRPr sz="1200"/>
            </a:lvl4pPr>
            <a:lvl5pPr indent="-304800" lvl="4" marL="2286000" rtl="0" algn="l">
              <a:lnSpc>
                <a:spcPct val="115000"/>
              </a:lnSpc>
              <a:spcBef>
                <a:spcPts val="0"/>
              </a:spcBef>
              <a:spcAft>
                <a:spcPts val="0"/>
              </a:spcAft>
              <a:buSzPts val="1200"/>
              <a:buChar char="○"/>
              <a:defRPr sz="1200"/>
            </a:lvl5pPr>
            <a:lvl6pPr indent="-304800" lvl="5" marL="2743200" rtl="0" algn="l">
              <a:lnSpc>
                <a:spcPct val="115000"/>
              </a:lnSpc>
              <a:spcBef>
                <a:spcPts val="0"/>
              </a:spcBef>
              <a:spcAft>
                <a:spcPts val="0"/>
              </a:spcAft>
              <a:buSzPts val="1200"/>
              <a:buChar char="■"/>
              <a:defRPr sz="1200"/>
            </a:lvl6pPr>
            <a:lvl7pPr indent="-304800" lvl="6" marL="3200400" rtl="0" algn="l">
              <a:lnSpc>
                <a:spcPct val="115000"/>
              </a:lnSpc>
              <a:spcBef>
                <a:spcPts val="0"/>
              </a:spcBef>
              <a:spcAft>
                <a:spcPts val="0"/>
              </a:spcAft>
              <a:buSzPts val="1200"/>
              <a:buChar char="●"/>
              <a:defRPr sz="1200"/>
            </a:lvl7pPr>
            <a:lvl8pPr indent="-304800" lvl="7" marL="3657600" rtl="0" algn="l">
              <a:lnSpc>
                <a:spcPct val="115000"/>
              </a:lnSpc>
              <a:spcBef>
                <a:spcPts val="0"/>
              </a:spcBef>
              <a:spcAft>
                <a:spcPts val="0"/>
              </a:spcAft>
              <a:buSzPts val="1200"/>
              <a:buChar char="○"/>
              <a:defRPr sz="1200"/>
            </a:lvl8pPr>
            <a:lvl9pPr indent="-304800" lvl="8" marL="4114800" rtl="0" algn="l">
              <a:lnSpc>
                <a:spcPct val="115000"/>
              </a:lnSpc>
              <a:spcBef>
                <a:spcPts val="0"/>
              </a:spcBef>
              <a:spcAft>
                <a:spcPts val="0"/>
              </a:spcAft>
              <a:buSzPts val="1200"/>
              <a:buChar char="■"/>
              <a:defRPr sz="1200"/>
            </a:lvl9pPr>
          </a:lstStyle>
          <a:p/>
        </p:txBody>
      </p:sp>
      <p:sp>
        <p:nvSpPr>
          <p:cNvPr id="3486" name="Google Shape;3486;g26dd3229cbd_0_6579"/>
          <p:cNvSpPr txBox="1"/>
          <p:nvPr>
            <p:ph idx="3" type="subTitle"/>
          </p:nvPr>
        </p:nvSpPr>
        <p:spPr>
          <a:xfrm>
            <a:off x="1031550" y="2586395"/>
            <a:ext cx="2506200" cy="4068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b="1" sz="2000">
                <a:solidFill>
                  <a:schemeClr val="dk1"/>
                </a:solidFill>
                <a:latin typeface="Itim"/>
                <a:ea typeface="Itim"/>
                <a:cs typeface="Itim"/>
                <a:sym typeface="Itim"/>
              </a:defRPr>
            </a:lvl1pPr>
            <a:lvl2pPr lvl="1" rtl="0" algn="ctr">
              <a:lnSpc>
                <a:spcPct val="100000"/>
              </a:lnSpc>
              <a:spcBef>
                <a:spcPts val="0"/>
              </a:spcBef>
              <a:spcAft>
                <a:spcPts val="0"/>
              </a:spcAft>
              <a:buClr>
                <a:schemeClr val="dk2"/>
              </a:buClr>
              <a:buSzPts val="1600"/>
              <a:buNone/>
              <a:defRPr sz="1600">
                <a:solidFill>
                  <a:schemeClr val="dk2"/>
                </a:solidFill>
              </a:defRPr>
            </a:lvl2pPr>
            <a:lvl3pPr lvl="2" rtl="0" algn="ctr">
              <a:lnSpc>
                <a:spcPct val="100000"/>
              </a:lnSpc>
              <a:spcBef>
                <a:spcPts val="0"/>
              </a:spcBef>
              <a:spcAft>
                <a:spcPts val="0"/>
              </a:spcAft>
              <a:buClr>
                <a:schemeClr val="dk2"/>
              </a:buClr>
              <a:buSzPts val="1600"/>
              <a:buNone/>
              <a:defRPr sz="1600">
                <a:solidFill>
                  <a:schemeClr val="dk2"/>
                </a:solidFill>
              </a:defRPr>
            </a:lvl3pPr>
            <a:lvl4pPr lvl="3" rtl="0" algn="ctr">
              <a:lnSpc>
                <a:spcPct val="100000"/>
              </a:lnSpc>
              <a:spcBef>
                <a:spcPts val="0"/>
              </a:spcBef>
              <a:spcAft>
                <a:spcPts val="0"/>
              </a:spcAft>
              <a:buClr>
                <a:schemeClr val="dk2"/>
              </a:buClr>
              <a:buSzPts val="1600"/>
              <a:buNone/>
              <a:defRPr sz="1600">
                <a:solidFill>
                  <a:schemeClr val="dk2"/>
                </a:solidFill>
              </a:defRPr>
            </a:lvl4pPr>
            <a:lvl5pPr lvl="4" rtl="0" algn="ctr">
              <a:lnSpc>
                <a:spcPct val="100000"/>
              </a:lnSpc>
              <a:spcBef>
                <a:spcPts val="0"/>
              </a:spcBef>
              <a:spcAft>
                <a:spcPts val="0"/>
              </a:spcAft>
              <a:buClr>
                <a:schemeClr val="dk2"/>
              </a:buClr>
              <a:buSzPts val="1600"/>
              <a:buNone/>
              <a:defRPr sz="1600">
                <a:solidFill>
                  <a:schemeClr val="dk2"/>
                </a:solidFill>
              </a:defRPr>
            </a:lvl5pPr>
            <a:lvl6pPr lvl="5" rtl="0" algn="ctr">
              <a:lnSpc>
                <a:spcPct val="100000"/>
              </a:lnSpc>
              <a:spcBef>
                <a:spcPts val="0"/>
              </a:spcBef>
              <a:spcAft>
                <a:spcPts val="0"/>
              </a:spcAft>
              <a:buClr>
                <a:schemeClr val="dk2"/>
              </a:buClr>
              <a:buSzPts val="1600"/>
              <a:buNone/>
              <a:defRPr sz="1600">
                <a:solidFill>
                  <a:schemeClr val="dk2"/>
                </a:solidFill>
              </a:defRPr>
            </a:lvl6pPr>
            <a:lvl7pPr lvl="6" rtl="0" algn="ctr">
              <a:lnSpc>
                <a:spcPct val="100000"/>
              </a:lnSpc>
              <a:spcBef>
                <a:spcPts val="0"/>
              </a:spcBef>
              <a:spcAft>
                <a:spcPts val="0"/>
              </a:spcAft>
              <a:buClr>
                <a:schemeClr val="dk2"/>
              </a:buClr>
              <a:buSzPts val="1600"/>
              <a:buNone/>
              <a:defRPr sz="1600">
                <a:solidFill>
                  <a:schemeClr val="dk2"/>
                </a:solidFill>
              </a:defRPr>
            </a:lvl7pPr>
            <a:lvl8pPr lvl="7" rtl="0" algn="ctr">
              <a:lnSpc>
                <a:spcPct val="100000"/>
              </a:lnSpc>
              <a:spcBef>
                <a:spcPts val="0"/>
              </a:spcBef>
              <a:spcAft>
                <a:spcPts val="0"/>
              </a:spcAft>
              <a:buClr>
                <a:schemeClr val="dk2"/>
              </a:buClr>
              <a:buSzPts val="1600"/>
              <a:buNone/>
              <a:defRPr sz="1600">
                <a:solidFill>
                  <a:schemeClr val="dk2"/>
                </a:solidFill>
              </a:defRPr>
            </a:lvl8pPr>
            <a:lvl9pPr lvl="8" rtl="0" algn="ctr">
              <a:lnSpc>
                <a:spcPct val="100000"/>
              </a:lnSpc>
              <a:spcBef>
                <a:spcPts val="0"/>
              </a:spcBef>
              <a:spcAft>
                <a:spcPts val="0"/>
              </a:spcAft>
              <a:buClr>
                <a:schemeClr val="dk2"/>
              </a:buClr>
              <a:buSzPts val="1600"/>
              <a:buNone/>
              <a:defRPr sz="1600">
                <a:solidFill>
                  <a:schemeClr val="dk2"/>
                </a:solidFill>
              </a:defRPr>
            </a:lvl9pPr>
          </a:lstStyle>
          <a:p/>
        </p:txBody>
      </p:sp>
      <p:sp>
        <p:nvSpPr>
          <p:cNvPr id="3487" name="Google Shape;3487;g26dd3229cbd_0_6579"/>
          <p:cNvSpPr txBox="1"/>
          <p:nvPr>
            <p:ph idx="4" type="subTitle"/>
          </p:nvPr>
        </p:nvSpPr>
        <p:spPr>
          <a:xfrm>
            <a:off x="5643150" y="2586395"/>
            <a:ext cx="2506200" cy="4068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b="1" sz="2000">
                <a:solidFill>
                  <a:schemeClr val="dk1"/>
                </a:solidFill>
                <a:latin typeface="Itim"/>
                <a:ea typeface="Itim"/>
                <a:cs typeface="Itim"/>
                <a:sym typeface="Itim"/>
              </a:defRPr>
            </a:lvl1pPr>
            <a:lvl2pPr lvl="1" rtl="0" algn="ctr">
              <a:lnSpc>
                <a:spcPct val="100000"/>
              </a:lnSpc>
              <a:spcBef>
                <a:spcPts val="0"/>
              </a:spcBef>
              <a:spcAft>
                <a:spcPts val="0"/>
              </a:spcAft>
              <a:buClr>
                <a:schemeClr val="dk2"/>
              </a:buClr>
              <a:buSzPts val="1600"/>
              <a:buNone/>
              <a:defRPr sz="1600">
                <a:solidFill>
                  <a:schemeClr val="dk2"/>
                </a:solidFill>
              </a:defRPr>
            </a:lvl2pPr>
            <a:lvl3pPr lvl="2" rtl="0" algn="ctr">
              <a:lnSpc>
                <a:spcPct val="100000"/>
              </a:lnSpc>
              <a:spcBef>
                <a:spcPts val="0"/>
              </a:spcBef>
              <a:spcAft>
                <a:spcPts val="0"/>
              </a:spcAft>
              <a:buClr>
                <a:schemeClr val="dk2"/>
              </a:buClr>
              <a:buSzPts val="1600"/>
              <a:buNone/>
              <a:defRPr sz="1600">
                <a:solidFill>
                  <a:schemeClr val="dk2"/>
                </a:solidFill>
              </a:defRPr>
            </a:lvl3pPr>
            <a:lvl4pPr lvl="3" rtl="0" algn="ctr">
              <a:lnSpc>
                <a:spcPct val="100000"/>
              </a:lnSpc>
              <a:spcBef>
                <a:spcPts val="0"/>
              </a:spcBef>
              <a:spcAft>
                <a:spcPts val="0"/>
              </a:spcAft>
              <a:buClr>
                <a:schemeClr val="dk2"/>
              </a:buClr>
              <a:buSzPts val="1600"/>
              <a:buNone/>
              <a:defRPr sz="1600">
                <a:solidFill>
                  <a:schemeClr val="dk2"/>
                </a:solidFill>
              </a:defRPr>
            </a:lvl4pPr>
            <a:lvl5pPr lvl="4" rtl="0" algn="ctr">
              <a:lnSpc>
                <a:spcPct val="100000"/>
              </a:lnSpc>
              <a:spcBef>
                <a:spcPts val="0"/>
              </a:spcBef>
              <a:spcAft>
                <a:spcPts val="0"/>
              </a:spcAft>
              <a:buClr>
                <a:schemeClr val="dk2"/>
              </a:buClr>
              <a:buSzPts val="1600"/>
              <a:buNone/>
              <a:defRPr sz="1600">
                <a:solidFill>
                  <a:schemeClr val="dk2"/>
                </a:solidFill>
              </a:defRPr>
            </a:lvl5pPr>
            <a:lvl6pPr lvl="5" rtl="0" algn="ctr">
              <a:lnSpc>
                <a:spcPct val="100000"/>
              </a:lnSpc>
              <a:spcBef>
                <a:spcPts val="0"/>
              </a:spcBef>
              <a:spcAft>
                <a:spcPts val="0"/>
              </a:spcAft>
              <a:buClr>
                <a:schemeClr val="dk2"/>
              </a:buClr>
              <a:buSzPts val="1600"/>
              <a:buNone/>
              <a:defRPr sz="1600">
                <a:solidFill>
                  <a:schemeClr val="dk2"/>
                </a:solidFill>
              </a:defRPr>
            </a:lvl6pPr>
            <a:lvl7pPr lvl="6" rtl="0" algn="ctr">
              <a:lnSpc>
                <a:spcPct val="100000"/>
              </a:lnSpc>
              <a:spcBef>
                <a:spcPts val="0"/>
              </a:spcBef>
              <a:spcAft>
                <a:spcPts val="0"/>
              </a:spcAft>
              <a:buClr>
                <a:schemeClr val="dk2"/>
              </a:buClr>
              <a:buSzPts val="1600"/>
              <a:buNone/>
              <a:defRPr sz="1600">
                <a:solidFill>
                  <a:schemeClr val="dk2"/>
                </a:solidFill>
              </a:defRPr>
            </a:lvl7pPr>
            <a:lvl8pPr lvl="7" rtl="0" algn="ctr">
              <a:lnSpc>
                <a:spcPct val="100000"/>
              </a:lnSpc>
              <a:spcBef>
                <a:spcPts val="0"/>
              </a:spcBef>
              <a:spcAft>
                <a:spcPts val="0"/>
              </a:spcAft>
              <a:buClr>
                <a:schemeClr val="dk2"/>
              </a:buClr>
              <a:buSzPts val="1600"/>
              <a:buNone/>
              <a:defRPr sz="1600">
                <a:solidFill>
                  <a:schemeClr val="dk2"/>
                </a:solidFill>
              </a:defRPr>
            </a:lvl8pPr>
            <a:lvl9pPr lvl="8" rtl="0" algn="ctr">
              <a:lnSpc>
                <a:spcPct val="100000"/>
              </a:lnSpc>
              <a:spcBef>
                <a:spcPts val="0"/>
              </a:spcBef>
              <a:spcAft>
                <a:spcPts val="0"/>
              </a:spcAft>
              <a:buClr>
                <a:schemeClr val="dk2"/>
              </a:buClr>
              <a:buSzPts val="1600"/>
              <a:buNone/>
              <a:defRPr sz="1600">
                <a:solidFill>
                  <a:schemeClr val="dk2"/>
                </a:solidFill>
              </a:defRPr>
            </a:lvl9pPr>
          </a:lstStyle>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
  <p:cSld name="CUSTOM_7">
    <p:spTree>
      <p:nvGrpSpPr>
        <p:cNvPr id="3488" name="Shape 3488"/>
        <p:cNvGrpSpPr/>
        <p:nvPr/>
      </p:nvGrpSpPr>
      <p:grpSpPr>
        <a:xfrm>
          <a:off x="0" y="0"/>
          <a:ext cx="0" cy="0"/>
          <a:chOff x="0" y="0"/>
          <a:chExt cx="0" cy="0"/>
        </a:xfrm>
      </p:grpSpPr>
      <p:grpSp>
        <p:nvGrpSpPr>
          <p:cNvPr id="3489" name="Google Shape;3489;g26dd3229cbd_0_6627"/>
          <p:cNvGrpSpPr/>
          <p:nvPr/>
        </p:nvGrpSpPr>
        <p:grpSpPr>
          <a:xfrm>
            <a:off x="-1700" y="329"/>
            <a:ext cx="9147400" cy="5142843"/>
            <a:chOff x="238125" y="854700"/>
            <a:chExt cx="7142500" cy="4015650"/>
          </a:xfrm>
        </p:grpSpPr>
        <p:sp>
          <p:nvSpPr>
            <p:cNvPr id="3490" name="Google Shape;3490;g26dd3229cbd_0_6627"/>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91" name="Google Shape;3491;g26dd3229cbd_0_6627"/>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92" name="Google Shape;3492;g26dd3229cbd_0_6627"/>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93" name="Google Shape;3493;g26dd3229cbd_0_6627"/>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94" name="Google Shape;3494;g26dd3229cbd_0_6627"/>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95" name="Google Shape;3495;g26dd3229cbd_0_6627"/>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96" name="Google Shape;3496;g26dd3229cbd_0_6627"/>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97" name="Google Shape;3497;g26dd3229cbd_0_6627"/>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98" name="Google Shape;3498;g26dd3229cbd_0_6627"/>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99" name="Google Shape;3499;g26dd3229cbd_0_6627"/>
            <p:cNvSpPr/>
            <p:nvPr/>
          </p:nvSpPr>
          <p:spPr>
            <a:xfrm>
              <a:off x="561875" y="10727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00" name="Google Shape;3500;g26dd3229cbd_0_6627"/>
            <p:cNvSpPr/>
            <p:nvPr/>
          </p:nvSpPr>
          <p:spPr>
            <a:xfrm>
              <a:off x="561875" y="12703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01" name="Google Shape;3501;g26dd3229cbd_0_6627"/>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02" name="Google Shape;3502;g26dd3229cbd_0_6627"/>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03" name="Google Shape;3503;g26dd3229cbd_0_6627"/>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04" name="Google Shape;3504;g26dd3229cbd_0_6627"/>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05" name="Google Shape;3505;g26dd3229cbd_0_6627"/>
            <p:cNvSpPr/>
            <p:nvPr/>
          </p:nvSpPr>
          <p:spPr>
            <a:xfrm>
              <a:off x="561875" y="47219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06" name="Google Shape;3506;g26dd3229cbd_0_6627"/>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07" name="Google Shape;3507;g26dd3229cbd_0_6627"/>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08" name="Google Shape;3508;g26dd3229cbd_0_6627"/>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09" name="Google Shape;3509;g26dd3229cbd_0_6627"/>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10" name="Google Shape;3510;g26dd3229cbd_0_6627"/>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11" name="Google Shape;3511;g26dd3229cbd_0_6627"/>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512" name="Google Shape;3512;g26dd3229cbd_0_6627"/>
          <p:cNvSpPr txBox="1"/>
          <p:nvPr>
            <p:ph type="ctrTitle"/>
          </p:nvPr>
        </p:nvSpPr>
        <p:spPr>
          <a:xfrm>
            <a:off x="5272950" y="1633778"/>
            <a:ext cx="2451300" cy="364800"/>
          </a:xfrm>
          <a:prstGeom prst="rect">
            <a:avLst/>
          </a:prstGeom>
          <a:noFill/>
          <a:ln>
            <a:noFill/>
          </a:ln>
        </p:spPr>
        <p:txBody>
          <a:bodyPr anchorCtr="0" anchor="t" bIns="0" lIns="0" spcFirstLastPara="1" rIns="0" wrap="square" tIns="0">
            <a:noAutofit/>
          </a:bodyPr>
          <a:lstStyle>
            <a:lvl1pPr lvl="0" rtl="0" algn="ctr">
              <a:lnSpc>
                <a:spcPct val="100000"/>
              </a:lnSpc>
              <a:spcBef>
                <a:spcPts val="0"/>
              </a:spcBef>
              <a:spcAft>
                <a:spcPts val="0"/>
              </a:spcAft>
              <a:buSzPts val="2000"/>
              <a:buNone/>
              <a:defRPr sz="2000"/>
            </a:lvl1pPr>
            <a:lvl2pPr lvl="1"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2pPr>
            <a:lvl3pPr lvl="2"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3pPr>
            <a:lvl4pPr lvl="3"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4pPr>
            <a:lvl5pPr lvl="4"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5pPr>
            <a:lvl6pPr lvl="5"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6pPr>
            <a:lvl7pPr lvl="6"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7pPr>
            <a:lvl8pPr lvl="7"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8pPr>
            <a:lvl9pPr lvl="8"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9pPr>
          </a:lstStyle>
          <a:p/>
        </p:txBody>
      </p:sp>
      <p:sp>
        <p:nvSpPr>
          <p:cNvPr id="3513" name="Google Shape;3513;g26dd3229cbd_0_6627"/>
          <p:cNvSpPr txBox="1"/>
          <p:nvPr>
            <p:ph idx="1" type="subTitle"/>
          </p:nvPr>
        </p:nvSpPr>
        <p:spPr>
          <a:xfrm>
            <a:off x="5272950" y="1919436"/>
            <a:ext cx="2451300" cy="5493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Clr>
                <a:srgbClr val="000000"/>
              </a:buClr>
              <a:buSzPts val="1400"/>
              <a:buNone/>
              <a:defRPr sz="1600">
                <a:solidFill>
                  <a:schemeClr val="dk2"/>
                </a:solidFill>
                <a:latin typeface="Arial"/>
                <a:ea typeface="Arial"/>
                <a:cs typeface="Arial"/>
                <a:sym typeface="Arial"/>
              </a:defRPr>
            </a:lvl1pPr>
            <a:lvl2pPr lvl="1" rtl="0" algn="ctr">
              <a:lnSpc>
                <a:spcPct val="100000"/>
              </a:lnSpc>
              <a:spcBef>
                <a:spcPts val="0"/>
              </a:spcBef>
              <a:spcAft>
                <a:spcPts val="0"/>
              </a:spcAft>
              <a:buClr>
                <a:schemeClr val="dk2"/>
              </a:buClr>
              <a:buSzPts val="1400"/>
              <a:buNone/>
              <a:defRPr sz="1400">
                <a:solidFill>
                  <a:schemeClr val="dk2"/>
                </a:solidFill>
              </a:defRPr>
            </a:lvl2pPr>
            <a:lvl3pPr lvl="2" rtl="0" algn="ctr">
              <a:lnSpc>
                <a:spcPct val="100000"/>
              </a:lnSpc>
              <a:spcBef>
                <a:spcPts val="0"/>
              </a:spcBef>
              <a:spcAft>
                <a:spcPts val="0"/>
              </a:spcAft>
              <a:buClr>
                <a:schemeClr val="dk2"/>
              </a:buClr>
              <a:buSzPts val="1400"/>
              <a:buNone/>
              <a:defRPr sz="1400">
                <a:solidFill>
                  <a:schemeClr val="dk2"/>
                </a:solidFill>
              </a:defRPr>
            </a:lvl3pPr>
            <a:lvl4pPr lvl="3" rtl="0" algn="ctr">
              <a:lnSpc>
                <a:spcPct val="100000"/>
              </a:lnSpc>
              <a:spcBef>
                <a:spcPts val="0"/>
              </a:spcBef>
              <a:spcAft>
                <a:spcPts val="0"/>
              </a:spcAft>
              <a:buClr>
                <a:schemeClr val="dk2"/>
              </a:buClr>
              <a:buSzPts val="1400"/>
              <a:buNone/>
              <a:defRPr sz="1400">
                <a:solidFill>
                  <a:schemeClr val="dk2"/>
                </a:solidFill>
              </a:defRPr>
            </a:lvl4pPr>
            <a:lvl5pPr lvl="4" rtl="0" algn="ctr">
              <a:lnSpc>
                <a:spcPct val="100000"/>
              </a:lnSpc>
              <a:spcBef>
                <a:spcPts val="0"/>
              </a:spcBef>
              <a:spcAft>
                <a:spcPts val="0"/>
              </a:spcAft>
              <a:buClr>
                <a:schemeClr val="dk2"/>
              </a:buClr>
              <a:buSzPts val="1400"/>
              <a:buNone/>
              <a:defRPr sz="1400">
                <a:solidFill>
                  <a:schemeClr val="dk2"/>
                </a:solidFill>
              </a:defRPr>
            </a:lvl5pPr>
            <a:lvl6pPr lvl="5" rtl="0" algn="ctr">
              <a:lnSpc>
                <a:spcPct val="100000"/>
              </a:lnSpc>
              <a:spcBef>
                <a:spcPts val="0"/>
              </a:spcBef>
              <a:spcAft>
                <a:spcPts val="0"/>
              </a:spcAft>
              <a:buClr>
                <a:schemeClr val="dk2"/>
              </a:buClr>
              <a:buSzPts val="1400"/>
              <a:buNone/>
              <a:defRPr sz="1400">
                <a:solidFill>
                  <a:schemeClr val="dk2"/>
                </a:solidFill>
              </a:defRPr>
            </a:lvl6pPr>
            <a:lvl7pPr lvl="6" rtl="0" algn="ctr">
              <a:lnSpc>
                <a:spcPct val="100000"/>
              </a:lnSpc>
              <a:spcBef>
                <a:spcPts val="0"/>
              </a:spcBef>
              <a:spcAft>
                <a:spcPts val="0"/>
              </a:spcAft>
              <a:buClr>
                <a:schemeClr val="dk2"/>
              </a:buClr>
              <a:buSzPts val="1400"/>
              <a:buNone/>
              <a:defRPr sz="1400">
                <a:solidFill>
                  <a:schemeClr val="dk2"/>
                </a:solidFill>
              </a:defRPr>
            </a:lvl7pPr>
            <a:lvl8pPr lvl="7" rtl="0" algn="ctr">
              <a:lnSpc>
                <a:spcPct val="100000"/>
              </a:lnSpc>
              <a:spcBef>
                <a:spcPts val="0"/>
              </a:spcBef>
              <a:spcAft>
                <a:spcPts val="0"/>
              </a:spcAft>
              <a:buClr>
                <a:schemeClr val="dk2"/>
              </a:buClr>
              <a:buSzPts val="1400"/>
              <a:buNone/>
              <a:defRPr sz="1400">
                <a:solidFill>
                  <a:schemeClr val="dk2"/>
                </a:solidFill>
              </a:defRPr>
            </a:lvl8pPr>
            <a:lvl9pPr lvl="8" rtl="0" algn="ctr">
              <a:lnSpc>
                <a:spcPct val="100000"/>
              </a:lnSpc>
              <a:spcBef>
                <a:spcPts val="0"/>
              </a:spcBef>
              <a:spcAft>
                <a:spcPts val="0"/>
              </a:spcAft>
              <a:buClr>
                <a:schemeClr val="dk2"/>
              </a:buClr>
              <a:buSzPts val="1400"/>
              <a:buNone/>
              <a:defRPr sz="1400">
                <a:solidFill>
                  <a:schemeClr val="dk2"/>
                </a:solidFill>
              </a:defRPr>
            </a:lvl9pPr>
          </a:lstStyle>
          <a:p/>
        </p:txBody>
      </p:sp>
      <p:sp>
        <p:nvSpPr>
          <p:cNvPr id="3514" name="Google Shape;3514;g26dd3229cbd_0_6627"/>
          <p:cNvSpPr txBox="1"/>
          <p:nvPr>
            <p:ph idx="2" type="subTitle"/>
          </p:nvPr>
        </p:nvSpPr>
        <p:spPr>
          <a:xfrm>
            <a:off x="5272950" y="3770738"/>
            <a:ext cx="2451300" cy="5493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Clr>
                <a:srgbClr val="000000"/>
              </a:buClr>
              <a:buSzPts val="1400"/>
              <a:buNone/>
              <a:defRPr sz="1600">
                <a:solidFill>
                  <a:schemeClr val="dk2"/>
                </a:solidFill>
                <a:latin typeface="Arial"/>
                <a:ea typeface="Arial"/>
                <a:cs typeface="Arial"/>
                <a:sym typeface="Arial"/>
              </a:defRPr>
            </a:lvl1pPr>
            <a:lvl2pPr lvl="1" rtl="0" algn="ctr">
              <a:lnSpc>
                <a:spcPct val="100000"/>
              </a:lnSpc>
              <a:spcBef>
                <a:spcPts val="0"/>
              </a:spcBef>
              <a:spcAft>
                <a:spcPts val="0"/>
              </a:spcAft>
              <a:buClr>
                <a:schemeClr val="dk2"/>
              </a:buClr>
              <a:buSzPts val="1400"/>
              <a:buNone/>
              <a:defRPr sz="1400">
                <a:solidFill>
                  <a:schemeClr val="dk2"/>
                </a:solidFill>
              </a:defRPr>
            </a:lvl2pPr>
            <a:lvl3pPr lvl="2" rtl="0" algn="ctr">
              <a:lnSpc>
                <a:spcPct val="100000"/>
              </a:lnSpc>
              <a:spcBef>
                <a:spcPts val="0"/>
              </a:spcBef>
              <a:spcAft>
                <a:spcPts val="0"/>
              </a:spcAft>
              <a:buClr>
                <a:schemeClr val="dk2"/>
              </a:buClr>
              <a:buSzPts val="1400"/>
              <a:buNone/>
              <a:defRPr sz="1400">
                <a:solidFill>
                  <a:schemeClr val="dk2"/>
                </a:solidFill>
              </a:defRPr>
            </a:lvl3pPr>
            <a:lvl4pPr lvl="3" rtl="0" algn="ctr">
              <a:lnSpc>
                <a:spcPct val="100000"/>
              </a:lnSpc>
              <a:spcBef>
                <a:spcPts val="0"/>
              </a:spcBef>
              <a:spcAft>
                <a:spcPts val="0"/>
              </a:spcAft>
              <a:buClr>
                <a:schemeClr val="dk2"/>
              </a:buClr>
              <a:buSzPts val="1400"/>
              <a:buNone/>
              <a:defRPr sz="1400">
                <a:solidFill>
                  <a:schemeClr val="dk2"/>
                </a:solidFill>
              </a:defRPr>
            </a:lvl4pPr>
            <a:lvl5pPr lvl="4" rtl="0" algn="ctr">
              <a:lnSpc>
                <a:spcPct val="100000"/>
              </a:lnSpc>
              <a:spcBef>
                <a:spcPts val="0"/>
              </a:spcBef>
              <a:spcAft>
                <a:spcPts val="0"/>
              </a:spcAft>
              <a:buClr>
                <a:schemeClr val="dk2"/>
              </a:buClr>
              <a:buSzPts val="1400"/>
              <a:buNone/>
              <a:defRPr sz="1400">
                <a:solidFill>
                  <a:schemeClr val="dk2"/>
                </a:solidFill>
              </a:defRPr>
            </a:lvl5pPr>
            <a:lvl6pPr lvl="5" rtl="0" algn="ctr">
              <a:lnSpc>
                <a:spcPct val="100000"/>
              </a:lnSpc>
              <a:spcBef>
                <a:spcPts val="0"/>
              </a:spcBef>
              <a:spcAft>
                <a:spcPts val="0"/>
              </a:spcAft>
              <a:buClr>
                <a:schemeClr val="dk2"/>
              </a:buClr>
              <a:buSzPts val="1400"/>
              <a:buNone/>
              <a:defRPr sz="1400">
                <a:solidFill>
                  <a:schemeClr val="dk2"/>
                </a:solidFill>
              </a:defRPr>
            </a:lvl6pPr>
            <a:lvl7pPr lvl="6" rtl="0" algn="ctr">
              <a:lnSpc>
                <a:spcPct val="100000"/>
              </a:lnSpc>
              <a:spcBef>
                <a:spcPts val="0"/>
              </a:spcBef>
              <a:spcAft>
                <a:spcPts val="0"/>
              </a:spcAft>
              <a:buClr>
                <a:schemeClr val="dk2"/>
              </a:buClr>
              <a:buSzPts val="1400"/>
              <a:buNone/>
              <a:defRPr sz="1400">
                <a:solidFill>
                  <a:schemeClr val="dk2"/>
                </a:solidFill>
              </a:defRPr>
            </a:lvl7pPr>
            <a:lvl8pPr lvl="7" rtl="0" algn="ctr">
              <a:lnSpc>
                <a:spcPct val="100000"/>
              </a:lnSpc>
              <a:spcBef>
                <a:spcPts val="0"/>
              </a:spcBef>
              <a:spcAft>
                <a:spcPts val="0"/>
              </a:spcAft>
              <a:buClr>
                <a:schemeClr val="dk2"/>
              </a:buClr>
              <a:buSzPts val="1400"/>
              <a:buNone/>
              <a:defRPr sz="1400">
                <a:solidFill>
                  <a:schemeClr val="dk2"/>
                </a:solidFill>
              </a:defRPr>
            </a:lvl8pPr>
            <a:lvl9pPr lvl="8" rtl="0" algn="ctr">
              <a:lnSpc>
                <a:spcPct val="100000"/>
              </a:lnSpc>
              <a:spcBef>
                <a:spcPts val="0"/>
              </a:spcBef>
              <a:spcAft>
                <a:spcPts val="0"/>
              </a:spcAft>
              <a:buClr>
                <a:schemeClr val="dk2"/>
              </a:buClr>
              <a:buSzPts val="1400"/>
              <a:buNone/>
              <a:defRPr sz="1400">
                <a:solidFill>
                  <a:schemeClr val="dk2"/>
                </a:solidFill>
              </a:defRPr>
            </a:lvl9pPr>
          </a:lstStyle>
          <a:p/>
        </p:txBody>
      </p:sp>
      <p:sp>
        <p:nvSpPr>
          <p:cNvPr id="3515" name="Google Shape;3515;g26dd3229cbd_0_6627"/>
          <p:cNvSpPr txBox="1"/>
          <p:nvPr>
            <p:ph idx="3" type="ctrTitle"/>
          </p:nvPr>
        </p:nvSpPr>
        <p:spPr>
          <a:xfrm>
            <a:off x="5272950" y="3485698"/>
            <a:ext cx="2451300" cy="364800"/>
          </a:xfrm>
          <a:prstGeom prst="rect">
            <a:avLst/>
          </a:prstGeom>
          <a:noFill/>
          <a:ln>
            <a:noFill/>
          </a:ln>
        </p:spPr>
        <p:txBody>
          <a:bodyPr anchorCtr="0" anchor="t" bIns="0" lIns="0" spcFirstLastPara="1" rIns="0" wrap="square" tIns="0">
            <a:noAutofit/>
          </a:bodyPr>
          <a:lstStyle>
            <a:lvl1pPr lvl="0" rtl="0" algn="ctr">
              <a:lnSpc>
                <a:spcPct val="100000"/>
              </a:lnSpc>
              <a:spcBef>
                <a:spcPts val="0"/>
              </a:spcBef>
              <a:spcAft>
                <a:spcPts val="0"/>
              </a:spcAft>
              <a:buSzPts val="2000"/>
              <a:buNone/>
              <a:defRPr sz="2000"/>
            </a:lvl1pPr>
            <a:lvl2pPr lvl="1"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2pPr>
            <a:lvl3pPr lvl="2"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3pPr>
            <a:lvl4pPr lvl="3"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4pPr>
            <a:lvl5pPr lvl="4"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5pPr>
            <a:lvl6pPr lvl="5"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6pPr>
            <a:lvl7pPr lvl="6"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7pPr>
            <a:lvl8pPr lvl="7"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8pPr>
            <a:lvl9pPr lvl="8"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9pPr>
          </a:lstStyle>
          <a:p/>
        </p:txBody>
      </p:sp>
      <p:sp>
        <p:nvSpPr>
          <p:cNvPr id="3516" name="Google Shape;3516;g26dd3229cbd_0_6627"/>
          <p:cNvSpPr txBox="1"/>
          <p:nvPr>
            <p:ph idx="4" type="ctrTitle"/>
          </p:nvPr>
        </p:nvSpPr>
        <p:spPr>
          <a:xfrm>
            <a:off x="1419750" y="1633778"/>
            <a:ext cx="2451300" cy="364800"/>
          </a:xfrm>
          <a:prstGeom prst="rect">
            <a:avLst/>
          </a:prstGeom>
          <a:noFill/>
          <a:ln>
            <a:noFill/>
          </a:ln>
        </p:spPr>
        <p:txBody>
          <a:bodyPr anchorCtr="0" anchor="t" bIns="0" lIns="0" spcFirstLastPara="1" rIns="0" wrap="square" tIns="0">
            <a:noAutofit/>
          </a:bodyPr>
          <a:lstStyle>
            <a:lvl1pPr lvl="0" rtl="0" algn="ctr">
              <a:lnSpc>
                <a:spcPct val="100000"/>
              </a:lnSpc>
              <a:spcBef>
                <a:spcPts val="0"/>
              </a:spcBef>
              <a:spcAft>
                <a:spcPts val="0"/>
              </a:spcAft>
              <a:buSzPts val="2000"/>
              <a:buNone/>
              <a:defRPr sz="2000"/>
            </a:lvl1pPr>
            <a:lvl2pPr lvl="1"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2pPr>
            <a:lvl3pPr lvl="2"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3pPr>
            <a:lvl4pPr lvl="3"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4pPr>
            <a:lvl5pPr lvl="4"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5pPr>
            <a:lvl6pPr lvl="5"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6pPr>
            <a:lvl7pPr lvl="6"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7pPr>
            <a:lvl8pPr lvl="7"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8pPr>
            <a:lvl9pPr lvl="8"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9pPr>
          </a:lstStyle>
          <a:p/>
        </p:txBody>
      </p:sp>
      <p:sp>
        <p:nvSpPr>
          <p:cNvPr id="3517" name="Google Shape;3517;g26dd3229cbd_0_6627"/>
          <p:cNvSpPr txBox="1"/>
          <p:nvPr>
            <p:ph idx="5" type="subTitle"/>
          </p:nvPr>
        </p:nvSpPr>
        <p:spPr>
          <a:xfrm>
            <a:off x="1419750" y="1919436"/>
            <a:ext cx="2451300" cy="5493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Clr>
                <a:srgbClr val="000000"/>
              </a:buClr>
              <a:buSzPts val="1400"/>
              <a:buNone/>
              <a:defRPr sz="1600">
                <a:solidFill>
                  <a:schemeClr val="dk2"/>
                </a:solidFill>
                <a:latin typeface="Arial"/>
                <a:ea typeface="Arial"/>
                <a:cs typeface="Arial"/>
                <a:sym typeface="Arial"/>
              </a:defRPr>
            </a:lvl1pPr>
            <a:lvl2pPr lvl="1" rtl="0" algn="ctr">
              <a:lnSpc>
                <a:spcPct val="100000"/>
              </a:lnSpc>
              <a:spcBef>
                <a:spcPts val="0"/>
              </a:spcBef>
              <a:spcAft>
                <a:spcPts val="0"/>
              </a:spcAft>
              <a:buClr>
                <a:schemeClr val="dk2"/>
              </a:buClr>
              <a:buSzPts val="1400"/>
              <a:buNone/>
              <a:defRPr sz="1400">
                <a:solidFill>
                  <a:schemeClr val="dk2"/>
                </a:solidFill>
              </a:defRPr>
            </a:lvl2pPr>
            <a:lvl3pPr lvl="2" rtl="0" algn="ctr">
              <a:lnSpc>
                <a:spcPct val="100000"/>
              </a:lnSpc>
              <a:spcBef>
                <a:spcPts val="0"/>
              </a:spcBef>
              <a:spcAft>
                <a:spcPts val="0"/>
              </a:spcAft>
              <a:buClr>
                <a:schemeClr val="dk2"/>
              </a:buClr>
              <a:buSzPts val="1400"/>
              <a:buNone/>
              <a:defRPr sz="1400">
                <a:solidFill>
                  <a:schemeClr val="dk2"/>
                </a:solidFill>
              </a:defRPr>
            </a:lvl3pPr>
            <a:lvl4pPr lvl="3" rtl="0" algn="ctr">
              <a:lnSpc>
                <a:spcPct val="100000"/>
              </a:lnSpc>
              <a:spcBef>
                <a:spcPts val="0"/>
              </a:spcBef>
              <a:spcAft>
                <a:spcPts val="0"/>
              </a:spcAft>
              <a:buClr>
                <a:schemeClr val="dk2"/>
              </a:buClr>
              <a:buSzPts val="1400"/>
              <a:buNone/>
              <a:defRPr sz="1400">
                <a:solidFill>
                  <a:schemeClr val="dk2"/>
                </a:solidFill>
              </a:defRPr>
            </a:lvl4pPr>
            <a:lvl5pPr lvl="4" rtl="0" algn="ctr">
              <a:lnSpc>
                <a:spcPct val="100000"/>
              </a:lnSpc>
              <a:spcBef>
                <a:spcPts val="0"/>
              </a:spcBef>
              <a:spcAft>
                <a:spcPts val="0"/>
              </a:spcAft>
              <a:buClr>
                <a:schemeClr val="dk2"/>
              </a:buClr>
              <a:buSzPts val="1400"/>
              <a:buNone/>
              <a:defRPr sz="1400">
                <a:solidFill>
                  <a:schemeClr val="dk2"/>
                </a:solidFill>
              </a:defRPr>
            </a:lvl5pPr>
            <a:lvl6pPr lvl="5" rtl="0" algn="ctr">
              <a:lnSpc>
                <a:spcPct val="100000"/>
              </a:lnSpc>
              <a:spcBef>
                <a:spcPts val="0"/>
              </a:spcBef>
              <a:spcAft>
                <a:spcPts val="0"/>
              </a:spcAft>
              <a:buClr>
                <a:schemeClr val="dk2"/>
              </a:buClr>
              <a:buSzPts val="1400"/>
              <a:buNone/>
              <a:defRPr sz="1400">
                <a:solidFill>
                  <a:schemeClr val="dk2"/>
                </a:solidFill>
              </a:defRPr>
            </a:lvl6pPr>
            <a:lvl7pPr lvl="6" rtl="0" algn="ctr">
              <a:lnSpc>
                <a:spcPct val="100000"/>
              </a:lnSpc>
              <a:spcBef>
                <a:spcPts val="0"/>
              </a:spcBef>
              <a:spcAft>
                <a:spcPts val="0"/>
              </a:spcAft>
              <a:buClr>
                <a:schemeClr val="dk2"/>
              </a:buClr>
              <a:buSzPts val="1400"/>
              <a:buNone/>
              <a:defRPr sz="1400">
                <a:solidFill>
                  <a:schemeClr val="dk2"/>
                </a:solidFill>
              </a:defRPr>
            </a:lvl7pPr>
            <a:lvl8pPr lvl="7" rtl="0" algn="ctr">
              <a:lnSpc>
                <a:spcPct val="100000"/>
              </a:lnSpc>
              <a:spcBef>
                <a:spcPts val="0"/>
              </a:spcBef>
              <a:spcAft>
                <a:spcPts val="0"/>
              </a:spcAft>
              <a:buClr>
                <a:schemeClr val="dk2"/>
              </a:buClr>
              <a:buSzPts val="1400"/>
              <a:buNone/>
              <a:defRPr sz="1400">
                <a:solidFill>
                  <a:schemeClr val="dk2"/>
                </a:solidFill>
              </a:defRPr>
            </a:lvl8pPr>
            <a:lvl9pPr lvl="8" rtl="0" algn="ctr">
              <a:lnSpc>
                <a:spcPct val="100000"/>
              </a:lnSpc>
              <a:spcBef>
                <a:spcPts val="0"/>
              </a:spcBef>
              <a:spcAft>
                <a:spcPts val="0"/>
              </a:spcAft>
              <a:buClr>
                <a:schemeClr val="dk2"/>
              </a:buClr>
              <a:buSzPts val="1400"/>
              <a:buNone/>
              <a:defRPr sz="1400">
                <a:solidFill>
                  <a:schemeClr val="dk2"/>
                </a:solidFill>
              </a:defRPr>
            </a:lvl9pPr>
          </a:lstStyle>
          <a:p/>
        </p:txBody>
      </p:sp>
      <p:sp>
        <p:nvSpPr>
          <p:cNvPr id="3518" name="Google Shape;3518;g26dd3229cbd_0_6627"/>
          <p:cNvSpPr txBox="1"/>
          <p:nvPr>
            <p:ph idx="6" type="subTitle"/>
          </p:nvPr>
        </p:nvSpPr>
        <p:spPr>
          <a:xfrm>
            <a:off x="1419750" y="3770738"/>
            <a:ext cx="2451300" cy="5493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Clr>
                <a:srgbClr val="000000"/>
              </a:buClr>
              <a:buSzPts val="1400"/>
              <a:buNone/>
              <a:defRPr sz="1600">
                <a:solidFill>
                  <a:schemeClr val="dk2"/>
                </a:solidFill>
                <a:latin typeface="Arial"/>
                <a:ea typeface="Arial"/>
                <a:cs typeface="Arial"/>
                <a:sym typeface="Arial"/>
              </a:defRPr>
            </a:lvl1pPr>
            <a:lvl2pPr lvl="1" rtl="0" algn="ctr">
              <a:lnSpc>
                <a:spcPct val="100000"/>
              </a:lnSpc>
              <a:spcBef>
                <a:spcPts val="0"/>
              </a:spcBef>
              <a:spcAft>
                <a:spcPts val="0"/>
              </a:spcAft>
              <a:buClr>
                <a:schemeClr val="dk2"/>
              </a:buClr>
              <a:buSzPts val="1400"/>
              <a:buNone/>
              <a:defRPr sz="1400">
                <a:solidFill>
                  <a:schemeClr val="dk2"/>
                </a:solidFill>
              </a:defRPr>
            </a:lvl2pPr>
            <a:lvl3pPr lvl="2" rtl="0" algn="ctr">
              <a:lnSpc>
                <a:spcPct val="100000"/>
              </a:lnSpc>
              <a:spcBef>
                <a:spcPts val="0"/>
              </a:spcBef>
              <a:spcAft>
                <a:spcPts val="0"/>
              </a:spcAft>
              <a:buClr>
                <a:schemeClr val="dk2"/>
              </a:buClr>
              <a:buSzPts val="1400"/>
              <a:buNone/>
              <a:defRPr sz="1400">
                <a:solidFill>
                  <a:schemeClr val="dk2"/>
                </a:solidFill>
              </a:defRPr>
            </a:lvl3pPr>
            <a:lvl4pPr lvl="3" rtl="0" algn="ctr">
              <a:lnSpc>
                <a:spcPct val="100000"/>
              </a:lnSpc>
              <a:spcBef>
                <a:spcPts val="0"/>
              </a:spcBef>
              <a:spcAft>
                <a:spcPts val="0"/>
              </a:spcAft>
              <a:buClr>
                <a:schemeClr val="dk2"/>
              </a:buClr>
              <a:buSzPts val="1400"/>
              <a:buNone/>
              <a:defRPr sz="1400">
                <a:solidFill>
                  <a:schemeClr val="dk2"/>
                </a:solidFill>
              </a:defRPr>
            </a:lvl4pPr>
            <a:lvl5pPr lvl="4" rtl="0" algn="ctr">
              <a:lnSpc>
                <a:spcPct val="100000"/>
              </a:lnSpc>
              <a:spcBef>
                <a:spcPts val="0"/>
              </a:spcBef>
              <a:spcAft>
                <a:spcPts val="0"/>
              </a:spcAft>
              <a:buClr>
                <a:schemeClr val="dk2"/>
              </a:buClr>
              <a:buSzPts val="1400"/>
              <a:buNone/>
              <a:defRPr sz="1400">
                <a:solidFill>
                  <a:schemeClr val="dk2"/>
                </a:solidFill>
              </a:defRPr>
            </a:lvl5pPr>
            <a:lvl6pPr lvl="5" rtl="0" algn="ctr">
              <a:lnSpc>
                <a:spcPct val="100000"/>
              </a:lnSpc>
              <a:spcBef>
                <a:spcPts val="0"/>
              </a:spcBef>
              <a:spcAft>
                <a:spcPts val="0"/>
              </a:spcAft>
              <a:buClr>
                <a:schemeClr val="dk2"/>
              </a:buClr>
              <a:buSzPts val="1400"/>
              <a:buNone/>
              <a:defRPr sz="1400">
                <a:solidFill>
                  <a:schemeClr val="dk2"/>
                </a:solidFill>
              </a:defRPr>
            </a:lvl6pPr>
            <a:lvl7pPr lvl="6" rtl="0" algn="ctr">
              <a:lnSpc>
                <a:spcPct val="100000"/>
              </a:lnSpc>
              <a:spcBef>
                <a:spcPts val="0"/>
              </a:spcBef>
              <a:spcAft>
                <a:spcPts val="0"/>
              </a:spcAft>
              <a:buClr>
                <a:schemeClr val="dk2"/>
              </a:buClr>
              <a:buSzPts val="1400"/>
              <a:buNone/>
              <a:defRPr sz="1400">
                <a:solidFill>
                  <a:schemeClr val="dk2"/>
                </a:solidFill>
              </a:defRPr>
            </a:lvl7pPr>
            <a:lvl8pPr lvl="7" rtl="0" algn="ctr">
              <a:lnSpc>
                <a:spcPct val="100000"/>
              </a:lnSpc>
              <a:spcBef>
                <a:spcPts val="0"/>
              </a:spcBef>
              <a:spcAft>
                <a:spcPts val="0"/>
              </a:spcAft>
              <a:buClr>
                <a:schemeClr val="dk2"/>
              </a:buClr>
              <a:buSzPts val="1400"/>
              <a:buNone/>
              <a:defRPr sz="1400">
                <a:solidFill>
                  <a:schemeClr val="dk2"/>
                </a:solidFill>
              </a:defRPr>
            </a:lvl8pPr>
            <a:lvl9pPr lvl="8" rtl="0" algn="ctr">
              <a:lnSpc>
                <a:spcPct val="100000"/>
              </a:lnSpc>
              <a:spcBef>
                <a:spcPts val="0"/>
              </a:spcBef>
              <a:spcAft>
                <a:spcPts val="0"/>
              </a:spcAft>
              <a:buClr>
                <a:schemeClr val="dk2"/>
              </a:buClr>
              <a:buSzPts val="1400"/>
              <a:buNone/>
              <a:defRPr sz="1400">
                <a:solidFill>
                  <a:schemeClr val="dk2"/>
                </a:solidFill>
              </a:defRPr>
            </a:lvl9pPr>
          </a:lstStyle>
          <a:p/>
        </p:txBody>
      </p:sp>
      <p:sp>
        <p:nvSpPr>
          <p:cNvPr id="3519" name="Google Shape;3519;g26dd3229cbd_0_6627"/>
          <p:cNvSpPr txBox="1"/>
          <p:nvPr>
            <p:ph idx="7" type="ctrTitle"/>
          </p:nvPr>
        </p:nvSpPr>
        <p:spPr>
          <a:xfrm>
            <a:off x="1419750" y="3485698"/>
            <a:ext cx="2451300" cy="364800"/>
          </a:xfrm>
          <a:prstGeom prst="rect">
            <a:avLst/>
          </a:prstGeom>
          <a:noFill/>
          <a:ln>
            <a:noFill/>
          </a:ln>
        </p:spPr>
        <p:txBody>
          <a:bodyPr anchorCtr="0" anchor="t" bIns="0" lIns="0" spcFirstLastPara="1" rIns="0" wrap="square" tIns="0">
            <a:noAutofit/>
          </a:bodyPr>
          <a:lstStyle>
            <a:lvl1pPr lvl="0" rtl="0" algn="ctr">
              <a:lnSpc>
                <a:spcPct val="100000"/>
              </a:lnSpc>
              <a:spcBef>
                <a:spcPts val="0"/>
              </a:spcBef>
              <a:spcAft>
                <a:spcPts val="0"/>
              </a:spcAft>
              <a:buSzPts val="2000"/>
              <a:buNone/>
              <a:defRPr sz="2000"/>
            </a:lvl1pPr>
            <a:lvl2pPr lvl="1"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2pPr>
            <a:lvl3pPr lvl="2"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3pPr>
            <a:lvl4pPr lvl="3"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4pPr>
            <a:lvl5pPr lvl="4"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5pPr>
            <a:lvl6pPr lvl="5"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6pPr>
            <a:lvl7pPr lvl="6"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7pPr>
            <a:lvl8pPr lvl="7"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8pPr>
            <a:lvl9pPr lvl="8"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9pPr>
          </a:lstStyle>
          <a:p/>
        </p:txBody>
      </p:sp>
      <p:sp>
        <p:nvSpPr>
          <p:cNvPr id="3520" name="Google Shape;3520;g26dd3229cbd_0_6627"/>
          <p:cNvSpPr txBox="1"/>
          <p:nvPr>
            <p:ph idx="8" type="title"/>
          </p:nvPr>
        </p:nvSpPr>
        <p:spPr>
          <a:xfrm>
            <a:off x="720000" y="540000"/>
            <a:ext cx="7704000" cy="360000"/>
          </a:xfrm>
          <a:prstGeom prst="rect">
            <a:avLst/>
          </a:prstGeom>
          <a:noFill/>
          <a:ln>
            <a:noFill/>
          </a:ln>
        </p:spPr>
        <p:txBody>
          <a:bodyPr anchorCtr="0" anchor="t" bIns="0" lIns="0" spcFirstLastPara="1" rIns="0" wrap="square" tIns="0">
            <a:noAutofit/>
          </a:bodyPr>
          <a:lstStyle>
            <a:lvl1pPr lvl="0" rtl="0" algn="ctr">
              <a:lnSpc>
                <a:spcPct val="100000"/>
              </a:lnSpc>
              <a:spcBef>
                <a:spcPts val="0"/>
              </a:spcBef>
              <a:spcAft>
                <a:spcPts val="0"/>
              </a:spcAft>
              <a:buSzPts val="3000"/>
              <a:buNone/>
              <a:defRPr sz="3000"/>
            </a:lvl1pPr>
            <a:lvl2pPr lvl="1" rtl="0" algn="ctr">
              <a:lnSpc>
                <a:spcPct val="100000"/>
              </a:lnSpc>
              <a:spcBef>
                <a:spcPts val="0"/>
              </a:spcBef>
              <a:spcAft>
                <a:spcPts val="0"/>
              </a:spcAft>
              <a:buSzPts val="3000"/>
              <a:buNone/>
              <a:defRPr sz="3000"/>
            </a:lvl2pPr>
            <a:lvl3pPr lvl="2" rtl="0" algn="ctr">
              <a:lnSpc>
                <a:spcPct val="100000"/>
              </a:lnSpc>
              <a:spcBef>
                <a:spcPts val="0"/>
              </a:spcBef>
              <a:spcAft>
                <a:spcPts val="0"/>
              </a:spcAft>
              <a:buSzPts val="3000"/>
              <a:buNone/>
              <a:defRPr sz="3000"/>
            </a:lvl3pPr>
            <a:lvl4pPr lvl="3" rtl="0" algn="ctr">
              <a:lnSpc>
                <a:spcPct val="100000"/>
              </a:lnSpc>
              <a:spcBef>
                <a:spcPts val="0"/>
              </a:spcBef>
              <a:spcAft>
                <a:spcPts val="0"/>
              </a:spcAft>
              <a:buSzPts val="3000"/>
              <a:buNone/>
              <a:defRPr sz="3000"/>
            </a:lvl4pPr>
            <a:lvl5pPr lvl="4" rtl="0" algn="ctr">
              <a:lnSpc>
                <a:spcPct val="100000"/>
              </a:lnSpc>
              <a:spcBef>
                <a:spcPts val="0"/>
              </a:spcBef>
              <a:spcAft>
                <a:spcPts val="0"/>
              </a:spcAft>
              <a:buSzPts val="3000"/>
              <a:buNone/>
              <a:defRPr sz="3000"/>
            </a:lvl5pPr>
            <a:lvl6pPr lvl="5" rtl="0" algn="ctr">
              <a:lnSpc>
                <a:spcPct val="100000"/>
              </a:lnSpc>
              <a:spcBef>
                <a:spcPts val="0"/>
              </a:spcBef>
              <a:spcAft>
                <a:spcPts val="0"/>
              </a:spcAft>
              <a:buSzPts val="3000"/>
              <a:buNone/>
              <a:defRPr sz="3000"/>
            </a:lvl6pPr>
            <a:lvl7pPr lvl="6" rtl="0" algn="ctr">
              <a:lnSpc>
                <a:spcPct val="100000"/>
              </a:lnSpc>
              <a:spcBef>
                <a:spcPts val="0"/>
              </a:spcBef>
              <a:spcAft>
                <a:spcPts val="0"/>
              </a:spcAft>
              <a:buSzPts val="3000"/>
              <a:buNone/>
              <a:defRPr sz="3000"/>
            </a:lvl7pPr>
            <a:lvl8pPr lvl="7" rtl="0" algn="ctr">
              <a:lnSpc>
                <a:spcPct val="100000"/>
              </a:lnSpc>
              <a:spcBef>
                <a:spcPts val="0"/>
              </a:spcBef>
              <a:spcAft>
                <a:spcPts val="0"/>
              </a:spcAft>
              <a:buSzPts val="3000"/>
              <a:buNone/>
              <a:defRPr sz="3000"/>
            </a:lvl8pPr>
            <a:lvl9pPr lvl="8" rtl="0" algn="ctr">
              <a:lnSpc>
                <a:spcPct val="100000"/>
              </a:lnSpc>
              <a:spcBef>
                <a:spcPts val="0"/>
              </a:spcBef>
              <a:spcAft>
                <a:spcPts val="0"/>
              </a:spcAft>
              <a:buSzPts val="3000"/>
              <a:buNone/>
              <a:defRPr sz="3000"/>
            </a:lvl9pPr>
          </a:lstStyle>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8">
    <p:spTree>
      <p:nvGrpSpPr>
        <p:cNvPr id="3521" name="Shape 3521"/>
        <p:cNvGrpSpPr/>
        <p:nvPr/>
      </p:nvGrpSpPr>
      <p:grpSpPr>
        <a:xfrm>
          <a:off x="0" y="0"/>
          <a:ext cx="0" cy="0"/>
          <a:chOff x="0" y="0"/>
          <a:chExt cx="0" cy="0"/>
        </a:xfrm>
      </p:grpSpPr>
      <p:grpSp>
        <p:nvGrpSpPr>
          <p:cNvPr id="3522" name="Google Shape;3522;g26dd3229cbd_0_6660"/>
          <p:cNvGrpSpPr/>
          <p:nvPr/>
        </p:nvGrpSpPr>
        <p:grpSpPr>
          <a:xfrm>
            <a:off x="-174525" y="-22399"/>
            <a:ext cx="9487164" cy="5193049"/>
            <a:chOff x="-174525" y="-22399"/>
            <a:chExt cx="9487164" cy="5193049"/>
          </a:xfrm>
        </p:grpSpPr>
        <p:sp>
          <p:nvSpPr>
            <p:cNvPr id="3523" name="Google Shape;3523;g26dd3229cbd_0_6660"/>
            <p:cNvSpPr/>
            <p:nvPr/>
          </p:nvSpPr>
          <p:spPr>
            <a:xfrm>
              <a:off x="-174525" y="-22399"/>
              <a:ext cx="9487164" cy="5188298"/>
            </a:xfrm>
            <a:custGeom>
              <a:rect b="b" l="l" r="r" t="t"/>
              <a:pathLst>
                <a:path extrusionOk="0" h="144360" w="264469">
                  <a:moveTo>
                    <a:pt x="125024" y="0"/>
                  </a:moveTo>
                  <a:cubicBezTo>
                    <a:pt x="124865" y="0"/>
                    <a:pt x="124702" y="4"/>
                    <a:pt x="124536" y="11"/>
                  </a:cubicBezTo>
                  <a:lnTo>
                    <a:pt x="4940" y="11"/>
                  </a:lnTo>
                  <a:cubicBezTo>
                    <a:pt x="1569" y="65"/>
                    <a:pt x="0" y="1705"/>
                    <a:pt x="226" y="4914"/>
                  </a:cubicBezTo>
                  <a:lnTo>
                    <a:pt x="226" y="138500"/>
                  </a:lnTo>
                  <a:cubicBezTo>
                    <a:pt x="208" y="142159"/>
                    <a:pt x="1811" y="143993"/>
                    <a:pt x="5034" y="143993"/>
                  </a:cubicBezTo>
                  <a:cubicBezTo>
                    <a:pt x="5185" y="143993"/>
                    <a:pt x="5340" y="143989"/>
                    <a:pt x="5499" y="143981"/>
                  </a:cubicBezTo>
                  <a:cubicBezTo>
                    <a:pt x="23166" y="144233"/>
                    <a:pt x="61538" y="144359"/>
                    <a:pt x="76177" y="144359"/>
                  </a:cubicBezTo>
                  <a:cubicBezTo>
                    <a:pt x="90824" y="144359"/>
                    <a:pt x="107103" y="144233"/>
                    <a:pt x="125041" y="143981"/>
                  </a:cubicBezTo>
                  <a:cubicBezTo>
                    <a:pt x="129025" y="143963"/>
                    <a:pt x="130900" y="142007"/>
                    <a:pt x="130675" y="138122"/>
                  </a:cubicBezTo>
                  <a:lnTo>
                    <a:pt x="130675" y="6393"/>
                  </a:lnTo>
                  <a:cubicBezTo>
                    <a:pt x="130839" y="2139"/>
                    <a:pt x="128956" y="0"/>
                    <a:pt x="125024" y="0"/>
                  </a:cubicBezTo>
                  <a:close/>
                  <a:moveTo>
                    <a:pt x="139427" y="0"/>
                  </a:moveTo>
                  <a:cubicBezTo>
                    <a:pt x="135503" y="0"/>
                    <a:pt x="133611" y="2139"/>
                    <a:pt x="133776" y="6393"/>
                  </a:cubicBezTo>
                  <a:lnTo>
                    <a:pt x="133776" y="138122"/>
                  </a:lnTo>
                  <a:cubicBezTo>
                    <a:pt x="133550" y="142007"/>
                    <a:pt x="135434" y="143963"/>
                    <a:pt x="139409" y="143981"/>
                  </a:cubicBezTo>
                  <a:cubicBezTo>
                    <a:pt x="157347" y="144233"/>
                    <a:pt x="173635" y="144359"/>
                    <a:pt x="188274" y="144359"/>
                  </a:cubicBezTo>
                  <a:cubicBezTo>
                    <a:pt x="202912" y="144359"/>
                    <a:pt x="241294" y="144233"/>
                    <a:pt x="258970" y="143981"/>
                  </a:cubicBezTo>
                  <a:cubicBezTo>
                    <a:pt x="259129" y="143989"/>
                    <a:pt x="259285" y="143993"/>
                    <a:pt x="259437" y="143993"/>
                  </a:cubicBezTo>
                  <a:cubicBezTo>
                    <a:pt x="262675" y="143993"/>
                    <a:pt x="264277" y="142159"/>
                    <a:pt x="264243" y="138500"/>
                  </a:cubicBezTo>
                  <a:lnTo>
                    <a:pt x="264243" y="4914"/>
                  </a:lnTo>
                  <a:cubicBezTo>
                    <a:pt x="264468" y="1705"/>
                    <a:pt x="262900" y="65"/>
                    <a:pt x="259529" y="11"/>
                  </a:cubicBezTo>
                  <a:lnTo>
                    <a:pt x="139914" y="11"/>
                  </a:lnTo>
                  <a:cubicBezTo>
                    <a:pt x="139749" y="4"/>
                    <a:pt x="139586" y="0"/>
                    <a:pt x="13942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3524" name="Google Shape;3524;g26dd3229cbd_0_6660"/>
            <p:cNvCxnSpPr/>
            <p:nvPr/>
          </p:nvCxnSpPr>
          <p:spPr>
            <a:xfrm>
              <a:off x="-166800" y="540000"/>
              <a:ext cx="4681500" cy="0"/>
            </a:xfrm>
            <a:prstGeom prst="straightConnector1">
              <a:avLst/>
            </a:prstGeom>
            <a:noFill/>
            <a:ln cap="flat" cmpd="sng" w="9525">
              <a:solidFill>
                <a:srgbClr val="6D9EEB"/>
              </a:solidFill>
              <a:prstDash val="solid"/>
              <a:round/>
              <a:headEnd len="sm" w="sm" type="none"/>
              <a:tailEnd len="sm" w="sm" type="none"/>
            </a:ln>
          </p:spPr>
        </p:cxnSp>
        <p:grpSp>
          <p:nvGrpSpPr>
            <p:cNvPr id="3525" name="Google Shape;3525;g26dd3229cbd_0_6660"/>
            <p:cNvGrpSpPr/>
            <p:nvPr/>
          </p:nvGrpSpPr>
          <p:grpSpPr>
            <a:xfrm>
              <a:off x="263005" y="845117"/>
              <a:ext cx="3790149" cy="3960313"/>
              <a:chOff x="263005" y="845117"/>
              <a:chExt cx="3790149" cy="3960313"/>
            </a:xfrm>
          </p:grpSpPr>
          <p:sp>
            <p:nvSpPr>
              <p:cNvPr id="3526" name="Google Shape;3526;g26dd3229cbd_0_6660"/>
              <p:cNvSpPr/>
              <p:nvPr/>
            </p:nvSpPr>
            <p:spPr>
              <a:xfrm>
                <a:off x="263005" y="3941386"/>
                <a:ext cx="3790149" cy="19569"/>
              </a:xfrm>
              <a:custGeom>
                <a:rect b="b" l="l" r="r" t="t"/>
                <a:pathLst>
                  <a:path extrusionOk="0" h="551" w="109629">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27" name="Google Shape;3527;g26dd3229cbd_0_6660"/>
              <p:cNvSpPr/>
              <p:nvPr/>
            </p:nvSpPr>
            <p:spPr>
              <a:xfrm>
                <a:off x="263005" y="4223091"/>
                <a:ext cx="3790149" cy="19249"/>
              </a:xfrm>
              <a:custGeom>
                <a:rect b="b" l="l" r="r" t="t"/>
                <a:pathLst>
                  <a:path extrusionOk="0" h="542" w="109629">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28" name="Google Shape;3528;g26dd3229cbd_0_6660"/>
              <p:cNvSpPr/>
              <p:nvPr/>
            </p:nvSpPr>
            <p:spPr>
              <a:xfrm>
                <a:off x="263005" y="4504476"/>
                <a:ext cx="3790149" cy="19249"/>
              </a:xfrm>
              <a:custGeom>
                <a:rect b="b" l="l" r="r" t="t"/>
                <a:pathLst>
                  <a:path extrusionOk="0" h="542" w="109629">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29" name="Google Shape;3529;g26dd3229cbd_0_6660"/>
              <p:cNvSpPr/>
              <p:nvPr/>
            </p:nvSpPr>
            <p:spPr>
              <a:xfrm>
                <a:off x="263005" y="3378615"/>
                <a:ext cx="3790149" cy="19214"/>
              </a:xfrm>
              <a:custGeom>
                <a:rect b="b" l="l" r="r" t="t"/>
                <a:pathLst>
                  <a:path extrusionOk="0" h="541" w="109629">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30" name="Google Shape;3530;g26dd3229cbd_0_6660"/>
              <p:cNvSpPr/>
              <p:nvPr/>
            </p:nvSpPr>
            <p:spPr>
              <a:xfrm>
                <a:off x="263005" y="3660001"/>
                <a:ext cx="3790149" cy="19249"/>
              </a:xfrm>
              <a:custGeom>
                <a:rect b="b" l="l" r="r" t="t"/>
                <a:pathLst>
                  <a:path extrusionOk="0" h="542" w="109629">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31" name="Google Shape;3531;g26dd3229cbd_0_6660"/>
              <p:cNvSpPr/>
              <p:nvPr/>
            </p:nvSpPr>
            <p:spPr>
              <a:xfrm>
                <a:off x="263005" y="3097194"/>
                <a:ext cx="3790149" cy="19249"/>
              </a:xfrm>
              <a:custGeom>
                <a:rect b="b" l="l" r="r" t="t"/>
                <a:pathLst>
                  <a:path extrusionOk="0" h="542" w="109629">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32" name="Google Shape;3532;g26dd3229cbd_0_6660"/>
              <p:cNvSpPr/>
              <p:nvPr/>
            </p:nvSpPr>
            <p:spPr>
              <a:xfrm>
                <a:off x="263005" y="2252683"/>
                <a:ext cx="3790149" cy="19249"/>
              </a:xfrm>
              <a:custGeom>
                <a:rect b="b" l="l" r="r" t="t"/>
                <a:pathLst>
                  <a:path extrusionOk="0" h="542" w="109629">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33" name="Google Shape;3533;g26dd3229cbd_0_6660"/>
              <p:cNvSpPr/>
              <p:nvPr/>
            </p:nvSpPr>
            <p:spPr>
              <a:xfrm>
                <a:off x="263005" y="2534104"/>
                <a:ext cx="3790149" cy="19249"/>
              </a:xfrm>
              <a:custGeom>
                <a:rect b="b" l="l" r="r" t="t"/>
                <a:pathLst>
                  <a:path extrusionOk="0" h="542" w="109629">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34" name="Google Shape;3534;g26dd3229cbd_0_6660"/>
              <p:cNvSpPr/>
              <p:nvPr/>
            </p:nvSpPr>
            <p:spPr>
              <a:xfrm>
                <a:off x="263005" y="1970978"/>
                <a:ext cx="3790149" cy="19285"/>
              </a:xfrm>
              <a:custGeom>
                <a:rect b="b" l="l" r="r" t="t"/>
                <a:pathLst>
                  <a:path extrusionOk="0" h="543" w="109629">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35" name="Google Shape;3535;g26dd3229cbd_0_6660"/>
              <p:cNvSpPr/>
              <p:nvPr/>
            </p:nvSpPr>
            <p:spPr>
              <a:xfrm>
                <a:off x="263005" y="1408208"/>
                <a:ext cx="3790149" cy="19249"/>
              </a:xfrm>
              <a:custGeom>
                <a:rect b="b" l="l" r="r" t="t"/>
                <a:pathLst>
                  <a:path extrusionOk="0" h="542" w="109629">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36" name="Google Shape;3536;g26dd3229cbd_0_6660"/>
              <p:cNvSpPr/>
              <p:nvPr/>
            </p:nvSpPr>
            <p:spPr>
              <a:xfrm>
                <a:off x="263005" y="845117"/>
                <a:ext cx="3790149" cy="19214"/>
              </a:xfrm>
              <a:custGeom>
                <a:rect b="b" l="l" r="r" t="t"/>
                <a:pathLst>
                  <a:path extrusionOk="0" h="541" w="109629">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37" name="Google Shape;3537;g26dd3229cbd_0_6660"/>
              <p:cNvSpPr/>
              <p:nvPr/>
            </p:nvSpPr>
            <p:spPr>
              <a:xfrm>
                <a:off x="263005" y="1126503"/>
                <a:ext cx="3790149" cy="19249"/>
              </a:xfrm>
              <a:custGeom>
                <a:rect b="b" l="l" r="r" t="t"/>
                <a:pathLst>
                  <a:path extrusionOk="0" h="542" w="109629">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38" name="Google Shape;3538;g26dd3229cbd_0_6660"/>
              <p:cNvSpPr/>
              <p:nvPr/>
            </p:nvSpPr>
            <p:spPr>
              <a:xfrm>
                <a:off x="263005" y="1689593"/>
                <a:ext cx="3790149" cy="19249"/>
              </a:xfrm>
              <a:custGeom>
                <a:rect b="b" l="l" r="r" t="t"/>
                <a:pathLst>
                  <a:path extrusionOk="0" h="542" w="109629">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39" name="Google Shape;3539;g26dd3229cbd_0_6660"/>
              <p:cNvSpPr/>
              <p:nvPr/>
            </p:nvSpPr>
            <p:spPr>
              <a:xfrm>
                <a:off x="263005" y="2815489"/>
                <a:ext cx="3790149" cy="19249"/>
              </a:xfrm>
              <a:custGeom>
                <a:rect b="b" l="l" r="r" t="t"/>
                <a:pathLst>
                  <a:path extrusionOk="0" h="542" w="109629">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40" name="Google Shape;3540;g26dd3229cbd_0_6660"/>
              <p:cNvSpPr/>
              <p:nvPr/>
            </p:nvSpPr>
            <p:spPr>
              <a:xfrm>
                <a:off x="263005" y="4785897"/>
                <a:ext cx="3790149" cy="19533"/>
              </a:xfrm>
              <a:custGeom>
                <a:rect b="b" l="l" r="r" t="t"/>
                <a:pathLst>
                  <a:path extrusionOk="0" h="550" w="109629">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541" name="Google Shape;3541;g26dd3229cbd_0_6660"/>
            <p:cNvGrpSpPr/>
            <p:nvPr/>
          </p:nvGrpSpPr>
          <p:grpSpPr>
            <a:xfrm>
              <a:off x="5055305" y="845117"/>
              <a:ext cx="3790149" cy="3960313"/>
              <a:chOff x="263005" y="845117"/>
              <a:chExt cx="3790149" cy="3960313"/>
            </a:xfrm>
          </p:grpSpPr>
          <p:sp>
            <p:nvSpPr>
              <p:cNvPr id="3542" name="Google Shape;3542;g26dd3229cbd_0_6660"/>
              <p:cNvSpPr/>
              <p:nvPr/>
            </p:nvSpPr>
            <p:spPr>
              <a:xfrm>
                <a:off x="263005" y="3941386"/>
                <a:ext cx="3790149" cy="19569"/>
              </a:xfrm>
              <a:custGeom>
                <a:rect b="b" l="l" r="r" t="t"/>
                <a:pathLst>
                  <a:path extrusionOk="0" h="551" w="109629">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43" name="Google Shape;3543;g26dd3229cbd_0_6660"/>
              <p:cNvSpPr/>
              <p:nvPr/>
            </p:nvSpPr>
            <p:spPr>
              <a:xfrm>
                <a:off x="263005" y="4223091"/>
                <a:ext cx="3790149" cy="19249"/>
              </a:xfrm>
              <a:custGeom>
                <a:rect b="b" l="l" r="r" t="t"/>
                <a:pathLst>
                  <a:path extrusionOk="0" h="542" w="109629">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44" name="Google Shape;3544;g26dd3229cbd_0_6660"/>
              <p:cNvSpPr/>
              <p:nvPr/>
            </p:nvSpPr>
            <p:spPr>
              <a:xfrm>
                <a:off x="263005" y="4504476"/>
                <a:ext cx="3790149" cy="19249"/>
              </a:xfrm>
              <a:custGeom>
                <a:rect b="b" l="l" r="r" t="t"/>
                <a:pathLst>
                  <a:path extrusionOk="0" h="542" w="109629">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45" name="Google Shape;3545;g26dd3229cbd_0_6660"/>
              <p:cNvSpPr/>
              <p:nvPr/>
            </p:nvSpPr>
            <p:spPr>
              <a:xfrm>
                <a:off x="263005" y="3378615"/>
                <a:ext cx="3790149" cy="19214"/>
              </a:xfrm>
              <a:custGeom>
                <a:rect b="b" l="l" r="r" t="t"/>
                <a:pathLst>
                  <a:path extrusionOk="0" h="541" w="109629">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46" name="Google Shape;3546;g26dd3229cbd_0_6660"/>
              <p:cNvSpPr/>
              <p:nvPr/>
            </p:nvSpPr>
            <p:spPr>
              <a:xfrm>
                <a:off x="263005" y="3660001"/>
                <a:ext cx="3790149" cy="19249"/>
              </a:xfrm>
              <a:custGeom>
                <a:rect b="b" l="l" r="r" t="t"/>
                <a:pathLst>
                  <a:path extrusionOk="0" h="542" w="109629">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47" name="Google Shape;3547;g26dd3229cbd_0_6660"/>
              <p:cNvSpPr/>
              <p:nvPr/>
            </p:nvSpPr>
            <p:spPr>
              <a:xfrm>
                <a:off x="263005" y="3097194"/>
                <a:ext cx="3790149" cy="19249"/>
              </a:xfrm>
              <a:custGeom>
                <a:rect b="b" l="l" r="r" t="t"/>
                <a:pathLst>
                  <a:path extrusionOk="0" h="542" w="109629">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48" name="Google Shape;3548;g26dd3229cbd_0_6660"/>
              <p:cNvSpPr/>
              <p:nvPr/>
            </p:nvSpPr>
            <p:spPr>
              <a:xfrm>
                <a:off x="263005" y="2252683"/>
                <a:ext cx="3790149" cy="19249"/>
              </a:xfrm>
              <a:custGeom>
                <a:rect b="b" l="l" r="r" t="t"/>
                <a:pathLst>
                  <a:path extrusionOk="0" h="542" w="109629">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49" name="Google Shape;3549;g26dd3229cbd_0_6660"/>
              <p:cNvSpPr/>
              <p:nvPr/>
            </p:nvSpPr>
            <p:spPr>
              <a:xfrm>
                <a:off x="263005" y="2534104"/>
                <a:ext cx="3790149" cy="19249"/>
              </a:xfrm>
              <a:custGeom>
                <a:rect b="b" l="l" r="r" t="t"/>
                <a:pathLst>
                  <a:path extrusionOk="0" h="542" w="109629">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50" name="Google Shape;3550;g26dd3229cbd_0_6660"/>
              <p:cNvSpPr/>
              <p:nvPr/>
            </p:nvSpPr>
            <p:spPr>
              <a:xfrm>
                <a:off x="263005" y="1970978"/>
                <a:ext cx="3790149" cy="19285"/>
              </a:xfrm>
              <a:custGeom>
                <a:rect b="b" l="l" r="r" t="t"/>
                <a:pathLst>
                  <a:path extrusionOk="0" h="543" w="109629">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51" name="Google Shape;3551;g26dd3229cbd_0_6660"/>
              <p:cNvSpPr/>
              <p:nvPr/>
            </p:nvSpPr>
            <p:spPr>
              <a:xfrm>
                <a:off x="263005" y="1408208"/>
                <a:ext cx="3790149" cy="19249"/>
              </a:xfrm>
              <a:custGeom>
                <a:rect b="b" l="l" r="r" t="t"/>
                <a:pathLst>
                  <a:path extrusionOk="0" h="542" w="109629">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52" name="Google Shape;3552;g26dd3229cbd_0_6660"/>
              <p:cNvSpPr/>
              <p:nvPr/>
            </p:nvSpPr>
            <p:spPr>
              <a:xfrm>
                <a:off x="263005" y="845117"/>
                <a:ext cx="3790149" cy="19214"/>
              </a:xfrm>
              <a:custGeom>
                <a:rect b="b" l="l" r="r" t="t"/>
                <a:pathLst>
                  <a:path extrusionOk="0" h="541" w="109629">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53" name="Google Shape;3553;g26dd3229cbd_0_6660"/>
              <p:cNvSpPr/>
              <p:nvPr/>
            </p:nvSpPr>
            <p:spPr>
              <a:xfrm>
                <a:off x="263005" y="1126503"/>
                <a:ext cx="3790149" cy="19249"/>
              </a:xfrm>
              <a:custGeom>
                <a:rect b="b" l="l" r="r" t="t"/>
                <a:pathLst>
                  <a:path extrusionOk="0" h="542" w="109629">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54" name="Google Shape;3554;g26dd3229cbd_0_6660"/>
              <p:cNvSpPr/>
              <p:nvPr/>
            </p:nvSpPr>
            <p:spPr>
              <a:xfrm>
                <a:off x="263005" y="1689593"/>
                <a:ext cx="3790149" cy="19249"/>
              </a:xfrm>
              <a:custGeom>
                <a:rect b="b" l="l" r="r" t="t"/>
                <a:pathLst>
                  <a:path extrusionOk="0" h="542" w="109629">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55" name="Google Shape;3555;g26dd3229cbd_0_6660"/>
              <p:cNvSpPr/>
              <p:nvPr/>
            </p:nvSpPr>
            <p:spPr>
              <a:xfrm>
                <a:off x="263005" y="2815489"/>
                <a:ext cx="3790149" cy="19249"/>
              </a:xfrm>
              <a:custGeom>
                <a:rect b="b" l="l" r="r" t="t"/>
                <a:pathLst>
                  <a:path extrusionOk="0" h="542" w="109629">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56" name="Google Shape;3556;g26dd3229cbd_0_6660"/>
              <p:cNvSpPr/>
              <p:nvPr/>
            </p:nvSpPr>
            <p:spPr>
              <a:xfrm>
                <a:off x="263005" y="4785897"/>
                <a:ext cx="3790149" cy="19533"/>
              </a:xfrm>
              <a:custGeom>
                <a:rect b="b" l="l" r="r" t="t"/>
                <a:pathLst>
                  <a:path extrusionOk="0" h="550" w="109629">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3557" name="Google Shape;3557;g26dd3229cbd_0_6660"/>
            <p:cNvCxnSpPr/>
            <p:nvPr/>
          </p:nvCxnSpPr>
          <p:spPr>
            <a:xfrm>
              <a:off x="4625700" y="540000"/>
              <a:ext cx="4679100" cy="0"/>
            </a:xfrm>
            <a:prstGeom prst="straightConnector1">
              <a:avLst/>
            </a:prstGeom>
            <a:noFill/>
            <a:ln cap="flat" cmpd="sng" w="9525">
              <a:solidFill>
                <a:srgbClr val="6D9EEB"/>
              </a:solidFill>
              <a:prstDash val="solid"/>
              <a:round/>
              <a:headEnd len="sm" w="sm" type="none"/>
              <a:tailEnd len="sm" w="sm" type="none"/>
            </a:ln>
          </p:spPr>
        </p:cxnSp>
        <p:cxnSp>
          <p:nvCxnSpPr>
            <p:cNvPr id="3558" name="Google Shape;3558;g26dd3229cbd_0_6660"/>
            <p:cNvCxnSpPr/>
            <p:nvPr/>
          </p:nvCxnSpPr>
          <p:spPr>
            <a:xfrm>
              <a:off x="4049375"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3559" name="Google Shape;3559;g26dd3229cbd_0_6660"/>
            <p:cNvCxnSpPr/>
            <p:nvPr/>
          </p:nvCxnSpPr>
          <p:spPr>
            <a:xfrm>
              <a:off x="4112975"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3560" name="Google Shape;3560;g26dd3229cbd_0_6660"/>
            <p:cNvCxnSpPr/>
            <p:nvPr/>
          </p:nvCxnSpPr>
          <p:spPr>
            <a:xfrm>
              <a:off x="4991700"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3561" name="Google Shape;3561;g26dd3229cbd_0_6660"/>
            <p:cNvCxnSpPr/>
            <p:nvPr/>
          </p:nvCxnSpPr>
          <p:spPr>
            <a:xfrm>
              <a:off x="5055300"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3562" name="Google Shape;3562;g26dd3229cbd_0_6660"/>
            <p:cNvCxnSpPr/>
            <p:nvPr/>
          </p:nvCxnSpPr>
          <p:spPr>
            <a:xfrm>
              <a:off x="-166800" y="540000"/>
              <a:ext cx="4681500" cy="0"/>
            </a:xfrm>
            <a:prstGeom prst="straightConnector1">
              <a:avLst/>
            </a:prstGeom>
            <a:noFill/>
            <a:ln cap="flat" cmpd="sng" w="9525">
              <a:solidFill>
                <a:srgbClr val="6D9EEB"/>
              </a:solidFill>
              <a:prstDash val="solid"/>
              <a:round/>
              <a:headEnd len="sm" w="sm" type="none"/>
              <a:tailEnd len="sm" w="sm" type="none"/>
            </a:ln>
          </p:spPr>
        </p:cxnSp>
      </p:grpSp>
      <p:sp>
        <p:nvSpPr>
          <p:cNvPr id="3563" name="Google Shape;3563;g26dd3229cbd_0_6660"/>
          <p:cNvSpPr txBox="1"/>
          <p:nvPr>
            <p:ph type="title"/>
          </p:nvPr>
        </p:nvSpPr>
        <p:spPr>
          <a:xfrm>
            <a:off x="720000" y="540000"/>
            <a:ext cx="3087300" cy="14592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SzPts val="30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3564" name="Google Shape;3564;g26dd3229cbd_0_6660"/>
          <p:cNvSpPr txBox="1"/>
          <p:nvPr>
            <p:ph idx="1" type="subTitle"/>
          </p:nvPr>
        </p:nvSpPr>
        <p:spPr>
          <a:xfrm>
            <a:off x="5703898" y="867200"/>
            <a:ext cx="1041600" cy="4068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1600"/>
              <a:buNone/>
              <a:defRPr b="1" sz="2000">
                <a:solidFill>
                  <a:schemeClr val="dk1"/>
                </a:solidFill>
                <a:latin typeface="Itim"/>
                <a:ea typeface="Itim"/>
                <a:cs typeface="Itim"/>
                <a:sym typeface="Itim"/>
              </a:defRPr>
            </a:lvl1pPr>
            <a:lvl2pPr lvl="1" rtl="0" algn="ctr">
              <a:lnSpc>
                <a:spcPct val="100000"/>
              </a:lnSpc>
              <a:spcBef>
                <a:spcPts val="0"/>
              </a:spcBef>
              <a:spcAft>
                <a:spcPts val="0"/>
              </a:spcAft>
              <a:buClr>
                <a:schemeClr val="dk2"/>
              </a:buClr>
              <a:buSzPts val="1600"/>
              <a:buNone/>
              <a:defRPr sz="1600">
                <a:solidFill>
                  <a:schemeClr val="dk2"/>
                </a:solidFill>
              </a:defRPr>
            </a:lvl2pPr>
            <a:lvl3pPr lvl="2" rtl="0" algn="ctr">
              <a:lnSpc>
                <a:spcPct val="100000"/>
              </a:lnSpc>
              <a:spcBef>
                <a:spcPts val="0"/>
              </a:spcBef>
              <a:spcAft>
                <a:spcPts val="0"/>
              </a:spcAft>
              <a:buClr>
                <a:schemeClr val="dk2"/>
              </a:buClr>
              <a:buSzPts val="1600"/>
              <a:buNone/>
              <a:defRPr sz="1600">
                <a:solidFill>
                  <a:schemeClr val="dk2"/>
                </a:solidFill>
              </a:defRPr>
            </a:lvl3pPr>
            <a:lvl4pPr lvl="3" rtl="0" algn="ctr">
              <a:lnSpc>
                <a:spcPct val="100000"/>
              </a:lnSpc>
              <a:spcBef>
                <a:spcPts val="0"/>
              </a:spcBef>
              <a:spcAft>
                <a:spcPts val="0"/>
              </a:spcAft>
              <a:buClr>
                <a:schemeClr val="dk2"/>
              </a:buClr>
              <a:buSzPts val="1600"/>
              <a:buNone/>
              <a:defRPr sz="1600">
                <a:solidFill>
                  <a:schemeClr val="dk2"/>
                </a:solidFill>
              </a:defRPr>
            </a:lvl4pPr>
            <a:lvl5pPr lvl="4" rtl="0" algn="ctr">
              <a:lnSpc>
                <a:spcPct val="100000"/>
              </a:lnSpc>
              <a:spcBef>
                <a:spcPts val="0"/>
              </a:spcBef>
              <a:spcAft>
                <a:spcPts val="0"/>
              </a:spcAft>
              <a:buClr>
                <a:schemeClr val="dk2"/>
              </a:buClr>
              <a:buSzPts val="1600"/>
              <a:buNone/>
              <a:defRPr sz="1600">
                <a:solidFill>
                  <a:schemeClr val="dk2"/>
                </a:solidFill>
              </a:defRPr>
            </a:lvl5pPr>
            <a:lvl6pPr lvl="5" rtl="0" algn="ctr">
              <a:lnSpc>
                <a:spcPct val="100000"/>
              </a:lnSpc>
              <a:spcBef>
                <a:spcPts val="0"/>
              </a:spcBef>
              <a:spcAft>
                <a:spcPts val="0"/>
              </a:spcAft>
              <a:buClr>
                <a:schemeClr val="dk2"/>
              </a:buClr>
              <a:buSzPts val="1600"/>
              <a:buNone/>
              <a:defRPr sz="1600">
                <a:solidFill>
                  <a:schemeClr val="dk2"/>
                </a:solidFill>
              </a:defRPr>
            </a:lvl6pPr>
            <a:lvl7pPr lvl="6" rtl="0" algn="ctr">
              <a:lnSpc>
                <a:spcPct val="100000"/>
              </a:lnSpc>
              <a:spcBef>
                <a:spcPts val="0"/>
              </a:spcBef>
              <a:spcAft>
                <a:spcPts val="0"/>
              </a:spcAft>
              <a:buClr>
                <a:schemeClr val="dk2"/>
              </a:buClr>
              <a:buSzPts val="1600"/>
              <a:buNone/>
              <a:defRPr sz="1600">
                <a:solidFill>
                  <a:schemeClr val="dk2"/>
                </a:solidFill>
              </a:defRPr>
            </a:lvl7pPr>
            <a:lvl8pPr lvl="7" rtl="0" algn="ctr">
              <a:lnSpc>
                <a:spcPct val="100000"/>
              </a:lnSpc>
              <a:spcBef>
                <a:spcPts val="0"/>
              </a:spcBef>
              <a:spcAft>
                <a:spcPts val="0"/>
              </a:spcAft>
              <a:buClr>
                <a:schemeClr val="dk2"/>
              </a:buClr>
              <a:buSzPts val="1600"/>
              <a:buNone/>
              <a:defRPr sz="1600">
                <a:solidFill>
                  <a:schemeClr val="dk2"/>
                </a:solidFill>
              </a:defRPr>
            </a:lvl8pPr>
            <a:lvl9pPr lvl="8" rtl="0" algn="ctr">
              <a:lnSpc>
                <a:spcPct val="100000"/>
              </a:lnSpc>
              <a:spcBef>
                <a:spcPts val="0"/>
              </a:spcBef>
              <a:spcAft>
                <a:spcPts val="0"/>
              </a:spcAft>
              <a:buClr>
                <a:schemeClr val="dk2"/>
              </a:buClr>
              <a:buSzPts val="1600"/>
              <a:buNone/>
              <a:defRPr sz="1600">
                <a:solidFill>
                  <a:schemeClr val="dk2"/>
                </a:solidFill>
              </a:defRPr>
            </a:lvl9pPr>
          </a:lstStyle>
          <a:p/>
        </p:txBody>
      </p:sp>
      <p:sp>
        <p:nvSpPr>
          <p:cNvPr id="3565" name="Google Shape;3565;g26dd3229cbd_0_6660"/>
          <p:cNvSpPr txBox="1"/>
          <p:nvPr>
            <p:ph idx="2" type="subTitle"/>
          </p:nvPr>
        </p:nvSpPr>
        <p:spPr>
          <a:xfrm>
            <a:off x="5703898" y="2856550"/>
            <a:ext cx="1041600" cy="4068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1600"/>
              <a:buNone/>
              <a:defRPr b="1" sz="2000">
                <a:solidFill>
                  <a:schemeClr val="dk1"/>
                </a:solidFill>
                <a:latin typeface="Itim"/>
                <a:ea typeface="Itim"/>
                <a:cs typeface="Itim"/>
                <a:sym typeface="Itim"/>
              </a:defRPr>
            </a:lvl1pPr>
            <a:lvl2pPr lvl="1" rtl="0" algn="ctr">
              <a:lnSpc>
                <a:spcPct val="100000"/>
              </a:lnSpc>
              <a:spcBef>
                <a:spcPts val="0"/>
              </a:spcBef>
              <a:spcAft>
                <a:spcPts val="0"/>
              </a:spcAft>
              <a:buClr>
                <a:schemeClr val="dk2"/>
              </a:buClr>
              <a:buSzPts val="1600"/>
              <a:buNone/>
              <a:defRPr sz="1600">
                <a:solidFill>
                  <a:schemeClr val="dk2"/>
                </a:solidFill>
              </a:defRPr>
            </a:lvl2pPr>
            <a:lvl3pPr lvl="2" rtl="0" algn="ctr">
              <a:lnSpc>
                <a:spcPct val="100000"/>
              </a:lnSpc>
              <a:spcBef>
                <a:spcPts val="0"/>
              </a:spcBef>
              <a:spcAft>
                <a:spcPts val="0"/>
              </a:spcAft>
              <a:buClr>
                <a:schemeClr val="dk2"/>
              </a:buClr>
              <a:buSzPts val="1600"/>
              <a:buNone/>
              <a:defRPr sz="1600">
                <a:solidFill>
                  <a:schemeClr val="dk2"/>
                </a:solidFill>
              </a:defRPr>
            </a:lvl3pPr>
            <a:lvl4pPr lvl="3" rtl="0" algn="ctr">
              <a:lnSpc>
                <a:spcPct val="100000"/>
              </a:lnSpc>
              <a:spcBef>
                <a:spcPts val="0"/>
              </a:spcBef>
              <a:spcAft>
                <a:spcPts val="0"/>
              </a:spcAft>
              <a:buClr>
                <a:schemeClr val="dk2"/>
              </a:buClr>
              <a:buSzPts val="1600"/>
              <a:buNone/>
              <a:defRPr sz="1600">
                <a:solidFill>
                  <a:schemeClr val="dk2"/>
                </a:solidFill>
              </a:defRPr>
            </a:lvl4pPr>
            <a:lvl5pPr lvl="4" rtl="0" algn="ctr">
              <a:lnSpc>
                <a:spcPct val="100000"/>
              </a:lnSpc>
              <a:spcBef>
                <a:spcPts val="0"/>
              </a:spcBef>
              <a:spcAft>
                <a:spcPts val="0"/>
              </a:spcAft>
              <a:buClr>
                <a:schemeClr val="dk2"/>
              </a:buClr>
              <a:buSzPts val="1600"/>
              <a:buNone/>
              <a:defRPr sz="1600">
                <a:solidFill>
                  <a:schemeClr val="dk2"/>
                </a:solidFill>
              </a:defRPr>
            </a:lvl5pPr>
            <a:lvl6pPr lvl="5" rtl="0" algn="ctr">
              <a:lnSpc>
                <a:spcPct val="100000"/>
              </a:lnSpc>
              <a:spcBef>
                <a:spcPts val="0"/>
              </a:spcBef>
              <a:spcAft>
                <a:spcPts val="0"/>
              </a:spcAft>
              <a:buClr>
                <a:schemeClr val="dk2"/>
              </a:buClr>
              <a:buSzPts val="1600"/>
              <a:buNone/>
              <a:defRPr sz="1600">
                <a:solidFill>
                  <a:schemeClr val="dk2"/>
                </a:solidFill>
              </a:defRPr>
            </a:lvl6pPr>
            <a:lvl7pPr lvl="6" rtl="0" algn="ctr">
              <a:lnSpc>
                <a:spcPct val="100000"/>
              </a:lnSpc>
              <a:spcBef>
                <a:spcPts val="0"/>
              </a:spcBef>
              <a:spcAft>
                <a:spcPts val="0"/>
              </a:spcAft>
              <a:buClr>
                <a:schemeClr val="dk2"/>
              </a:buClr>
              <a:buSzPts val="1600"/>
              <a:buNone/>
              <a:defRPr sz="1600">
                <a:solidFill>
                  <a:schemeClr val="dk2"/>
                </a:solidFill>
              </a:defRPr>
            </a:lvl7pPr>
            <a:lvl8pPr lvl="7" rtl="0" algn="ctr">
              <a:lnSpc>
                <a:spcPct val="100000"/>
              </a:lnSpc>
              <a:spcBef>
                <a:spcPts val="0"/>
              </a:spcBef>
              <a:spcAft>
                <a:spcPts val="0"/>
              </a:spcAft>
              <a:buClr>
                <a:schemeClr val="dk2"/>
              </a:buClr>
              <a:buSzPts val="1600"/>
              <a:buNone/>
              <a:defRPr sz="1600">
                <a:solidFill>
                  <a:schemeClr val="dk2"/>
                </a:solidFill>
              </a:defRPr>
            </a:lvl8pPr>
            <a:lvl9pPr lvl="8" rtl="0" algn="ctr">
              <a:lnSpc>
                <a:spcPct val="100000"/>
              </a:lnSpc>
              <a:spcBef>
                <a:spcPts val="0"/>
              </a:spcBef>
              <a:spcAft>
                <a:spcPts val="0"/>
              </a:spcAft>
              <a:buClr>
                <a:schemeClr val="dk2"/>
              </a:buClr>
              <a:buSzPts val="1600"/>
              <a:buNone/>
              <a:defRPr sz="1600">
                <a:solidFill>
                  <a:schemeClr val="dk2"/>
                </a:solidFill>
              </a:defRPr>
            </a:lvl9pPr>
          </a:lstStyle>
          <a:p/>
        </p:txBody>
      </p:sp>
      <p:sp>
        <p:nvSpPr>
          <p:cNvPr id="3566" name="Google Shape;3566;g26dd3229cbd_0_6660"/>
          <p:cNvSpPr txBox="1"/>
          <p:nvPr>
            <p:ph idx="3" type="subTitle"/>
          </p:nvPr>
        </p:nvSpPr>
        <p:spPr>
          <a:xfrm>
            <a:off x="906900" y="2856550"/>
            <a:ext cx="1041600" cy="4068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1600"/>
              <a:buNone/>
              <a:defRPr b="1" sz="2000">
                <a:solidFill>
                  <a:schemeClr val="dk1"/>
                </a:solidFill>
                <a:latin typeface="Itim"/>
                <a:ea typeface="Itim"/>
                <a:cs typeface="Itim"/>
                <a:sym typeface="Itim"/>
              </a:defRPr>
            </a:lvl1pPr>
            <a:lvl2pPr lvl="1" rtl="0" algn="ctr">
              <a:lnSpc>
                <a:spcPct val="100000"/>
              </a:lnSpc>
              <a:spcBef>
                <a:spcPts val="0"/>
              </a:spcBef>
              <a:spcAft>
                <a:spcPts val="0"/>
              </a:spcAft>
              <a:buClr>
                <a:schemeClr val="dk2"/>
              </a:buClr>
              <a:buSzPts val="1600"/>
              <a:buNone/>
              <a:defRPr sz="1600">
                <a:solidFill>
                  <a:schemeClr val="dk2"/>
                </a:solidFill>
              </a:defRPr>
            </a:lvl2pPr>
            <a:lvl3pPr lvl="2" rtl="0" algn="ctr">
              <a:lnSpc>
                <a:spcPct val="100000"/>
              </a:lnSpc>
              <a:spcBef>
                <a:spcPts val="0"/>
              </a:spcBef>
              <a:spcAft>
                <a:spcPts val="0"/>
              </a:spcAft>
              <a:buClr>
                <a:schemeClr val="dk2"/>
              </a:buClr>
              <a:buSzPts val="1600"/>
              <a:buNone/>
              <a:defRPr sz="1600">
                <a:solidFill>
                  <a:schemeClr val="dk2"/>
                </a:solidFill>
              </a:defRPr>
            </a:lvl3pPr>
            <a:lvl4pPr lvl="3" rtl="0" algn="ctr">
              <a:lnSpc>
                <a:spcPct val="100000"/>
              </a:lnSpc>
              <a:spcBef>
                <a:spcPts val="0"/>
              </a:spcBef>
              <a:spcAft>
                <a:spcPts val="0"/>
              </a:spcAft>
              <a:buClr>
                <a:schemeClr val="dk2"/>
              </a:buClr>
              <a:buSzPts val="1600"/>
              <a:buNone/>
              <a:defRPr sz="1600">
                <a:solidFill>
                  <a:schemeClr val="dk2"/>
                </a:solidFill>
              </a:defRPr>
            </a:lvl4pPr>
            <a:lvl5pPr lvl="4" rtl="0" algn="ctr">
              <a:lnSpc>
                <a:spcPct val="100000"/>
              </a:lnSpc>
              <a:spcBef>
                <a:spcPts val="0"/>
              </a:spcBef>
              <a:spcAft>
                <a:spcPts val="0"/>
              </a:spcAft>
              <a:buClr>
                <a:schemeClr val="dk2"/>
              </a:buClr>
              <a:buSzPts val="1600"/>
              <a:buNone/>
              <a:defRPr sz="1600">
                <a:solidFill>
                  <a:schemeClr val="dk2"/>
                </a:solidFill>
              </a:defRPr>
            </a:lvl5pPr>
            <a:lvl6pPr lvl="5" rtl="0" algn="ctr">
              <a:lnSpc>
                <a:spcPct val="100000"/>
              </a:lnSpc>
              <a:spcBef>
                <a:spcPts val="0"/>
              </a:spcBef>
              <a:spcAft>
                <a:spcPts val="0"/>
              </a:spcAft>
              <a:buClr>
                <a:schemeClr val="dk2"/>
              </a:buClr>
              <a:buSzPts val="1600"/>
              <a:buNone/>
              <a:defRPr sz="1600">
                <a:solidFill>
                  <a:schemeClr val="dk2"/>
                </a:solidFill>
              </a:defRPr>
            </a:lvl6pPr>
            <a:lvl7pPr lvl="6" rtl="0" algn="ctr">
              <a:lnSpc>
                <a:spcPct val="100000"/>
              </a:lnSpc>
              <a:spcBef>
                <a:spcPts val="0"/>
              </a:spcBef>
              <a:spcAft>
                <a:spcPts val="0"/>
              </a:spcAft>
              <a:buClr>
                <a:schemeClr val="dk2"/>
              </a:buClr>
              <a:buSzPts val="1600"/>
              <a:buNone/>
              <a:defRPr sz="1600">
                <a:solidFill>
                  <a:schemeClr val="dk2"/>
                </a:solidFill>
              </a:defRPr>
            </a:lvl7pPr>
            <a:lvl8pPr lvl="7" rtl="0" algn="ctr">
              <a:lnSpc>
                <a:spcPct val="100000"/>
              </a:lnSpc>
              <a:spcBef>
                <a:spcPts val="0"/>
              </a:spcBef>
              <a:spcAft>
                <a:spcPts val="0"/>
              </a:spcAft>
              <a:buClr>
                <a:schemeClr val="dk2"/>
              </a:buClr>
              <a:buSzPts val="1600"/>
              <a:buNone/>
              <a:defRPr sz="1600">
                <a:solidFill>
                  <a:schemeClr val="dk2"/>
                </a:solidFill>
              </a:defRPr>
            </a:lvl8pPr>
            <a:lvl9pPr lvl="8" rtl="0" algn="ctr">
              <a:lnSpc>
                <a:spcPct val="100000"/>
              </a:lnSpc>
              <a:spcBef>
                <a:spcPts val="0"/>
              </a:spcBef>
              <a:spcAft>
                <a:spcPts val="0"/>
              </a:spcAft>
              <a:buClr>
                <a:schemeClr val="dk2"/>
              </a:buClr>
              <a:buSzPts val="1600"/>
              <a:buNone/>
              <a:defRPr sz="1600">
                <a:solidFill>
                  <a:schemeClr val="dk2"/>
                </a:solidFill>
              </a:defRPr>
            </a:lvl9pPr>
          </a:lstStyle>
          <a:p/>
        </p:txBody>
      </p:sp>
      <p:sp>
        <p:nvSpPr>
          <p:cNvPr id="3567" name="Google Shape;3567;g26dd3229cbd_0_6660"/>
          <p:cNvSpPr txBox="1"/>
          <p:nvPr>
            <p:ph idx="4" type="subTitle"/>
          </p:nvPr>
        </p:nvSpPr>
        <p:spPr>
          <a:xfrm>
            <a:off x="906900" y="3234171"/>
            <a:ext cx="2506200" cy="11343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1600"/>
              <a:buNone/>
              <a:defRPr sz="1600">
                <a:solidFill>
                  <a:schemeClr val="dk2"/>
                </a:solidFill>
                <a:latin typeface="Arial"/>
                <a:ea typeface="Arial"/>
                <a:cs typeface="Arial"/>
                <a:sym typeface="Arial"/>
              </a:defRPr>
            </a:lvl1pPr>
            <a:lvl2pPr lvl="1" rtl="0" algn="ctr">
              <a:lnSpc>
                <a:spcPct val="100000"/>
              </a:lnSpc>
              <a:spcBef>
                <a:spcPts val="0"/>
              </a:spcBef>
              <a:spcAft>
                <a:spcPts val="0"/>
              </a:spcAft>
              <a:buClr>
                <a:schemeClr val="dk2"/>
              </a:buClr>
              <a:buSzPts val="1600"/>
              <a:buNone/>
              <a:defRPr sz="1600">
                <a:solidFill>
                  <a:schemeClr val="dk2"/>
                </a:solidFill>
              </a:defRPr>
            </a:lvl2pPr>
            <a:lvl3pPr lvl="2" rtl="0" algn="ctr">
              <a:lnSpc>
                <a:spcPct val="100000"/>
              </a:lnSpc>
              <a:spcBef>
                <a:spcPts val="0"/>
              </a:spcBef>
              <a:spcAft>
                <a:spcPts val="0"/>
              </a:spcAft>
              <a:buClr>
                <a:schemeClr val="dk2"/>
              </a:buClr>
              <a:buSzPts val="1600"/>
              <a:buNone/>
              <a:defRPr sz="1600">
                <a:solidFill>
                  <a:schemeClr val="dk2"/>
                </a:solidFill>
              </a:defRPr>
            </a:lvl3pPr>
            <a:lvl4pPr lvl="3" rtl="0" algn="ctr">
              <a:lnSpc>
                <a:spcPct val="100000"/>
              </a:lnSpc>
              <a:spcBef>
                <a:spcPts val="0"/>
              </a:spcBef>
              <a:spcAft>
                <a:spcPts val="0"/>
              </a:spcAft>
              <a:buClr>
                <a:schemeClr val="dk2"/>
              </a:buClr>
              <a:buSzPts val="1600"/>
              <a:buNone/>
              <a:defRPr sz="1600">
                <a:solidFill>
                  <a:schemeClr val="dk2"/>
                </a:solidFill>
              </a:defRPr>
            </a:lvl4pPr>
            <a:lvl5pPr lvl="4" rtl="0" algn="ctr">
              <a:lnSpc>
                <a:spcPct val="100000"/>
              </a:lnSpc>
              <a:spcBef>
                <a:spcPts val="0"/>
              </a:spcBef>
              <a:spcAft>
                <a:spcPts val="0"/>
              </a:spcAft>
              <a:buClr>
                <a:schemeClr val="dk2"/>
              </a:buClr>
              <a:buSzPts val="1600"/>
              <a:buNone/>
              <a:defRPr sz="1600">
                <a:solidFill>
                  <a:schemeClr val="dk2"/>
                </a:solidFill>
              </a:defRPr>
            </a:lvl5pPr>
            <a:lvl6pPr lvl="5" rtl="0" algn="ctr">
              <a:lnSpc>
                <a:spcPct val="100000"/>
              </a:lnSpc>
              <a:spcBef>
                <a:spcPts val="0"/>
              </a:spcBef>
              <a:spcAft>
                <a:spcPts val="0"/>
              </a:spcAft>
              <a:buClr>
                <a:schemeClr val="dk2"/>
              </a:buClr>
              <a:buSzPts val="1600"/>
              <a:buNone/>
              <a:defRPr sz="1600">
                <a:solidFill>
                  <a:schemeClr val="dk2"/>
                </a:solidFill>
              </a:defRPr>
            </a:lvl6pPr>
            <a:lvl7pPr lvl="6" rtl="0" algn="ctr">
              <a:lnSpc>
                <a:spcPct val="100000"/>
              </a:lnSpc>
              <a:spcBef>
                <a:spcPts val="0"/>
              </a:spcBef>
              <a:spcAft>
                <a:spcPts val="0"/>
              </a:spcAft>
              <a:buClr>
                <a:schemeClr val="dk2"/>
              </a:buClr>
              <a:buSzPts val="1600"/>
              <a:buNone/>
              <a:defRPr sz="1600">
                <a:solidFill>
                  <a:schemeClr val="dk2"/>
                </a:solidFill>
              </a:defRPr>
            </a:lvl7pPr>
            <a:lvl8pPr lvl="7" rtl="0" algn="ctr">
              <a:lnSpc>
                <a:spcPct val="100000"/>
              </a:lnSpc>
              <a:spcBef>
                <a:spcPts val="0"/>
              </a:spcBef>
              <a:spcAft>
                <a:spcPts val="0"/>
              </a:spcAft>
              <a:buClr>
                <a:schemeClr val="dk2"/>
              </a:buClr>
              <a:buSzPts val="1600"/>
              <a:buNone/>
              <a:defRPr sz="1600">
                <a:solidFill>
                  <a:schemeClr val="dk2"/>
                </a:solidFill>
              </a:defRPr>
            </a:lvl8pPr>
            <a:lvl9pPr lvl="8" rtl="0" algn="ctr">
              <a:lnSpc>
                <a:spcPct val="100000"/>
              </a:lnSpc>
              <a:spcBef>
                <a:spcPts val="0"/>
              </a:spcBef>
              <a:spcAft>
                <a:spcPts val="0"/>
              </a:spcAft>
              <a:buClr>
                <a:schemeClr val="dk2"/>
              </a:buClr>
              <a:buSzPts val="1600"/>
              <a:buNone/>
              <a:defRPr sz="1600">
                <a:solidFill>
                  <a:schemeClr val="dk2"/>
                </a:solidFill>
              </a:defRPr>
            </a:lvl9pPr>
          </a:lstStyle>
          <a:p/>
        </p:txBody>
      </p:sp>
      <p:sp>
        <p:nvSpPr>
          <p:cNvPr id="3568" name="Google Shape;3568;g26dd3229cbd_0_6660"/>
          <p:cNvSpPr txBox="1"/>
          <p:nvPr>
            <p:ph idx="5" type="subTitle"/>
          </p:nvPr>
        </p:nvSpPr>
        <p:spPr>
          <a:xfrm>
            <a:off x="5703900" y="3234171"/>
            <a:ext cx="2506200" cy="11343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1600"/>
              <a:buNone/>
              <a:defRPr sz="1600">
                <a:solidFill>
                  <a:schemeClr val="dk2"/>
                </a:solidFill>
                <a:latin typeface="Arial"/>
                <a:ea typeface="Arial"/>
                <a:cs typeface="Arial"/>
                <a:sym typeface="Arial"/>
              </a:defRPr>
            </a:lvl1pPr>
            <a:lvl2pPr lvl="1" rtl="0" algn="ctr">
              <a:lnSpc>
                <a:spcPct val="100000"/>
              </a:lnSpc>
              <a:spcBef>
                <a:spcPts val="0"/>
              </a:spcBef>
              <a:spcAft>
                <a:spcPts val="0"/>
              </a:spcAft>
              <a:buClr>
                <a:schemeClr val="dk2"/>
              </a:buClr>
              <a:buSzPts val="1600"/>
              <a:buNone/>
              <a:defRPr sz="1600">
                <a:solidFill>
                  <a:schemeClr val="dk2"/>
                </a:solidFill>
              </a:defRPr>
            </a:lvl2pPr>
            <a:lvl3pPr lvl="2" rtl="0" algn="ctr">
              <a:lnSpc>
                <a:spcPct val="100000"/>
              </a:lnSpc>
              <a:spcBef>
                <a:spcPts val="0"/>
              </a:spcBef>
              <a:spcAft>
                <a:spcPts val="0"/>
              </a:spcAft>
              <a:buClr>
                <a:schemeClr val="dk2"/>
              </a:buClr>
              <a:buSzPts val="1600"/>
              <a:buNone/>
              <a:defRPr sz="1600">
                <a:solidFill>
                  <a:schemeClr val="dk2"/>
                </a:solidFill>
              </a:defRPr>
            </a:lvl3pPr>
            <a:lvl4pPr lvl="3" rtl="0" algn="ctr">
              <a:lnSpc>
                <a:spcPct val="100000"/>
              </a:lnSpc>
              <a:spcBef>
                <a:spcPts val="0"/>
              </a:spcBef>
              <a:spcAft>
                <a:spcPts val="0"/>
              </a:spcAft>
              <a:buClr>
                <a:schemeClr val="dk2"/>
              </a:buClr>
              <a:buSzPts val="1600"/>
              <a:buNone/>
              <a:defRPr sz="1600">
                <a:solidFill>
                  <a:schemeClr val="dk2"/>
                </a:solidFill>
              </a:defRPr>
            </a:lvl4pPr>
            <a:lvl5pPr lvl="4" rtl="0" algn="ctr">
              <a:lnSpc>
                <a:spcPct val="100000"/>
              </a:lnSpc>
              <a:spcBef>
                <a:spcPts val="0"/>
              </a:spcBef>
              <a:spcAft>
                <a:spcPts val="0"/>
              </a:spcAft>
              <a:buClr>
                <a:schemeClr val="dk2"/>
              </a:buClr>
              <a:buSzPts val="1600"/>
              <a:buNone/>
              <a:defRPr sz="1600">
                <a:solidFill>
                  <a:schemeClr val="dk2"/>
                </a:solidFill>
              </a:defRPr>
            </a:lvl5pPr>
            <a:lvl6pPr lvl="5" rtl="0" algn="ctr">
              <a:lnSpc>
                <a:spcPct val="100000"/>
              </a:lnSpc>
              <a:spcBef>
                <a:spcPts val="0"/>
              </a:spcBef>
              <a:spcAft>
                <a:spcPts val="0"/>
              </a:spcAft>
              <a:buClr>
                <a:schemeClr val="dk2"/>
              </a:buClr>
              <a:buSzPts val="1600"/>
              <a:buNone/>
              <a:defRPr sz="1600">
                <a:solidFill>
                  <a:schemeClr val="dk2"/>
                </a:solidFill>
              </a:defRPr>
            </a:lvl6pPr>
            <a:lvl7pPr lvl="6" rtl="0" algn="ctr">
              <a:lnSpc>
                <a:spcPct val="100000"/>
              </a:lnSpc>
              <a:spcBef>
                <a:spcPts val="0"/>
              </a:spcBef>
              <a:spcAft>
                <a:spcPts val="0"/>
              </a:spcAft>
              <a:buClr>
                <a:schemeClr val="dk2"/>
              </a:buClr>
              <a:buSzPts val="1600"/>
              <a:buNone/>
              <a:defRPr sz="1600">
                <a:solidFill>
                  <a:schemeClr val="dk2"/>
                </a:solidFill>
              </a:defRPr>
            </a:lvl7pPr>
            <a:lvl8pPr lvl="7" rtl="0" algn="ctr">
              <a:lnSpc>
                <a:spcPct val="100000"/>
              </a:lnSpc>
              <a:spcBef>
                <a:spcPts val="0"/>
              </a:spcBef>
              <a:spcAft>
                <a:spcPts val="0"/>
              </a:spcAft>
              <a:buClr>
                <a:schemeClr val="dk2"/>
              </a:buClr>
              <a:buSzPts val="1600"/>
              <a:buNone/>
              <a:defRPr sz="1600">
                <a:solidFill>
                  <a:schemeClr val="dk2"/>
                </a:solidFill>
              </a:defRPr>
            </a:lvl8pPr>
            <a:lvl9pPr lvl="8" rtl="0" algn="ctr">
              <a:lnSpc>
                <a:spcPct val="100000"/>
              </a:lnSpc>
              <a:spcBef>
                <a:spcPts val="0"/>
              </a:spcBef>
              <a:spcAft>
                <a:spcPts val="0"/>
              </a:spcAft>
              <a:buClr>
                <a:schemeClr val="dk2"/>
              </a:buClr>
              <a:buSzPts val="1600"/>
              <a:buNone/>
              <a:defRPr sz="1600">
                <a:solidFill>
                  <a:schemeClr val="dk2"/>
                </a:solidFill>
              </a:defRPr>
            </a:lvl9pPr>
          </a:lstStyle>
          <a:p/>
        </p:txBody>
      </p:sp>
      <p:sp>
        <p:nvSpPr>
          <p:cNvPr id="3569" name="Google Shape;3569;g26dd3229cbd_0_6660"/>
          <p:cNvSpPr txBox="1"/>
          <p:nvPr>
            <p:ph idx="6" type="subTitle"/>
          </p:nvPr>
        </p:nvSpPr>
        <p:spPr>
          <a:xfrm>
            <a:off x="5703900" y="1247983"/>
            <a:ext cx="2506200" cy="11343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1600"/>
              <a:buNone/>
              <a:defRPr sz="1600">
                <a:solidFill>
                  <a:schemeClr val="dk2"/>
                </a:solidFill>
                <a:latin typeface="Arial"/>
                <a:ea typeface="Arial"/>
                <a:cs typeface="Arial"/>
                <a:sym typeface="Arial"/>
              </a:defRPr>
            </a:lvl1pPr>
            <a:lvl2pPr lvl="1" rtl="0" algn="ctr">
              <a:lnSpc>
                <a:spcPct val="100000"/>
              </a:lnSpc>
              <a:spcBef>
                <a:spcPts val="0"/>
              </a:spcBef>
              <a:spcAft>
                <a:spcPts val="0"/>
              </a:spcAft>
              <a:buClr>
                <a:schemeClr val="dk2"/>
              </a:buClr>
              <a:buSzPts val="1600"/>
              <a:buNone/>
              <a:defRPr sz="1600">
                <a:solidFill>
                  <a:schemeClr val="dk2"/>
                </a:solidFill>
              </a:defRPr>
            </a:lvl2pPr>
            <a:lvl3pPr lvl="2" rtl="0" algn="ctr">
              <a:lnSpc>
                <a:spcPct val="100000"/>
              </a:lnSpc>
              <a:spcBef>
                <a:spcPts val="0"/>
              </a:spcBef>
              <a:spcAft>
                <a:spcPts val="0"/>
              </a:spcAft>
              <a:buClr>
                <a:schemeClr val="dk2"/>
              </a:buClr>
              <a:buSzPts val="1600"/>
              <a:buNone/>
              <a:defRPr sz="1600">
                <a:solidFill>
                  <a:schemeClr val="dk2"/>
                </a:solidFill>
              </a:defRPr>
            </a:lvl3pPr>
            <a:lvl4pPr lvl="3" rtl="0" algn="ctr">
              <a:lnSpc>
                <a:spcPct val="100000"/>
              </a:lnSpc>
              <a:spcBef>
                <a:spcPts val="0"/>
              </a:spcBef>
              <a:spcAft>
                <a:spcPts val="0"/>
              </a:spcAft>
              <a:buClr>
                <a:schemeClr val="dk2"/>
              </a:buClr>
              <a:buSzPts val="1600"/>
              <a:buNone/>
              <a:defRPr sz="1600">
                <a:solidFill>
                  <a:schemeClr val="dk2"/>
                </a:solidFill>
              </a:defRPr>
            </a:lvl4pPr>
            <a:lvl5pPr lvl="4" rtl="0" algn="ctr">
              <a:lnSpc>
                <a:spcPct val="100000"/>
              </a:lnSpc>
              <a:spcBef>
                <a:spcPts val="0"/>
              </a:spcBef>
              <a:spcAft>
                <a:spcPts val="0"/>
              </a:spcAft>
              <a:buClr>
                <a:schemeClr val="dk2"/>
              </a:buClr>
              <a:buSzPts val="1600"/>
              <a:buNone/>
              <a:defRPr sz="1600">
                <a:solidFill>
                  <a:schemeClr val="dk2"/>
                </a:solidFill>
              </a:defRPr>
            </a:lvl5pPr>
            <a:lvl6pPr lvl="5" rtl="0" algn="ctr">
              <a:lnSpc>
                <a:spcPct val="100000"/>
              </a:lnSpc>
              <a:spcBef>
                <a:spcPts val="0"/>
              </a:spcBef>
              <a:spcAft>
                <a:spcPts val="0"/>
              </a:spcAft>
              <a:buClr>
                <a:schemeClr val="dk2"/>
              </a:buClr>
              <a:buSzPts val="1600"/>
              <a:buNone/>
              <a:defRPr sz="1600">
                <a:solidFill>
                  <a:schemeClr val="dk2"/>
                </a:solidFill>
              </a:defRPr>
            </a:lvl6pPr>
            <a:lvl7pPr lvl="6" rtl="0" algn="ctr">
              <a:lnSpc>
                <a:spcPct val="100000"/>
              </a:lnSpc>
              <a:spcBef>
                <a:spcPts val="0"/>
              </a:spcBef>
              <a:spcAft>
                <a:spcPts val="0"/>
              </a:spcAft>
              <a:buClr>
                <a:schemeClr val="dk2"/>
              </a:buClr>
              <a:buSzPts val="1600"/>
              <a:buNone/>
              <a:defRPr sz="1600">
                <a:solidFill>
                  <a:schemeClr val="dk2"/>
                </a:solidFill>
              </a:defRPr>
            </a:lvl7pPr>
            <a:lvl8pPr lvl="7" rtl="0" algn="ctr">
              <a:lnSpc>
                <a:spcPct val="100000"/>
              </a:lnSpc>
              <a:spcBef>
                <a:spcPts val="0"/>
              </a:spcBef>
              <a:spcAft>
                <a:spcPts val="0"/>
              </a:spcAft>
              <a:buClr>
                <a:schemeClr val="dk2"/>
              </a:buClr>
              <a:buSzPts val="1600"/>
              <a:buNone/>
              <a:defRPr sz="1600">
                <a:solidFill>
                  <a:schemeClr val="dk2"/>
                </a:solidFill>
              </a:defRPr>
            </a:lvl8pPr>
            <a:lvl9pPr lvl="8" rtl="0" algn="ctr">
              <a:lnSpc>
                <a:spcPct val="100000"/>
              </a:lnSpc>
              <a:spcBef>
                <a:spcPts val="0"/>
              </a:spcBef>
              <a:spcAft>
                <a:spcPts val="0"/>
              </a:spcAft>
              <a:buClr>
                <a:schemeClr val="dk2"/>
              </a:buClr>
              <a:buSzPts val="1600"/>
              <a:buNone/>
              <a:defRPr sz="1600">
                <a:solidFill>
                  <a:schemeClr val="dk2"/>
                </a:solidFill>
              </a:defRPr>
            </a:lvl9pPr>
          </a:lstStyle>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ive columns">
  <p:cSld name="CUSTOM_9">
    <p:spTree>
      <p:nvGrpSpPr>
        <p:cNvPr id="3570" name="Shape 3570"/>
        <p:cNvGrpSpPr/>
        <p:nvPr/>
      </p:nvGrpSpPr>
      <p:grpSpPr>
        <a:xfrm>
          <a:off x="0" y="0"/>
          <a:ext cx="0" cy="0"/>
          <a:chOff x="0" y="0"/>
          <a:chExt cx="0" cy="0"/>
        </a:xfrm>
      </p:grpSpPr>
      <p:grpSp>
        <p:nvGrpSpPr>
          <p:cNvPr id="3571" name="Google Shape;3571;g26dd3229cbd_0_6709"/>
          <p:cNvGrpSpPr/>
          <p:nvPr/>
        </p:nvGrpSpPr>
        <p:grpSpPr>
          <a:xfrm>
            <a:off x="-1700" y="329"/>
            <a:ext cx="9147400" cy="5142843"/>
            <a:chOff x="238125" y="854700"/>
            <a:chExt cx="7142500" cy="4015650"/>
          </a:xfrm>
        </p:grpSpPr>
        <p:sp>
          <p:nvSpPr>
            <p:cNvPr id="3572" name="Google Shape;3572;g26dd3229cbd_0_6709"/>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73" name="Google Shape;3573;g26dd3229cbd_0_6709"/>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74" name="Google Shape;3574;g26dd3229cbd_0_6709"/>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75" name="Google Shape;3575;g26dd3229cbd_0_6709"/>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76" name="Google Shape;3576;g26dd3229cbd_0_6709"/>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77" name="Google Shape;3577;g26dd3229cbd_0_6709"/>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78" name="Google Shape;3578;g26dd3229cbd_0_6709"/>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79" name="Google Shape;3579;g26dd3229cbd_0_6709"/>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80" name="Google Shape;3580;g26dd3229cbd_0_6709"/>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81" name="Google Shape;3581;g26dd3229cbd_0_6709"/>
            <p:cNvSpPr/>
            <p:nvPr/>
          </p:nvSpPr>
          <p:spPr>
            <a:xfrm>
              <a:off x="561875" y="10727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82" name="Google Shape;3582;g26dd3229cbd_0_6709"/>
            <p:cNvSpPr/>
            <p:nvPr/>
          </p:nvSpPr>
          <p:spPr>
            <a:xfrm>
              <a:off x="561875" y="12703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83" name="Google Shape;3583;g26dd3229cbd_0_6709"/>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84" name="Google Shape;3584;g26dd3229cbd_0_6709"/>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85" name="Google Shape;3585;g26dd3229cbd_0_6709"/>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86" name="Google Shape;3586;g26dd3229cbd_0_6709"/>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87" name="Google Shape;3587;g26dd3229cbd_0_6709"/>
            <p:cNvSpPr/>
            <p:nvPr/>
          </p:nvSpPr>
          <p:spPr>
            <a:xfrm>
              <a:off x="561875" y="47219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88" name="Google Shape;3588;g26dd3229cbd_0_6709"/>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89" name="Google Shape;3589;g26dd3229cbd_0_6709"/>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90" name="Google Shape;3590;g26dd3229cbd_0_6709"/>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91" name="Google Shape;3591;g26dd3229cbd_0_6709"/>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92" name="Google Shape;3592;g26dd3229cbd_0_6709"/>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93" name="Google Shape;3593;g26dd3229cbd_0_6709"/>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594" name="Google Shape;3594;g26dd3229cbd_0_6709"/>
          <p:cNvSpPr txBox="1"/>
          <p:nvPr>
            <p:ph type="ctrTitle"/>
          </p:nvPr>
        </p:nvSpPr>
        <p:spPr>
          <a:xfrm>
            <a:off x="3443850" y="1786175"/>
            <a:ext cx="2256300" cy="364800"/>
          </a:xfrm>
          <a:prstGeom prst="rect">
            <a:avLst/>
          </a:prstGeom>
          <a:noFill/>
          <a:ln>
            <a:noFill/>
          </a:ln>
        </p:spPr>
        <p:txBody>
          <a:bodyPr anchorCtr="0" anchor="t" bIns="0" lIns="0" spcFirstLastPara="1" rIns="0" wrap="square" tIns="0">
            <a:noAutofit/>
          </a:bodyPr>
          <a:lstStyle>
            <a:lvl1pPr lvl="0" rtl="0" algn="ctr">
              <a:lnSpc>
                <a:spcPct val="100000"/>
              </a:lnSpc>
              <a:spcBef>
                <a:spcPts val="0"/>
              </a:spcBef>
              <a:spcAft>
                <a:spcPts val="0"/>
              </a:spcAft>
              <a:buSzPts val="2000"/>
              <a:buNone/>
              <a:defRPr sz="2000"/>
            </a:lvl1pPr>
            <a:lvl2pPr lvl="1"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2pPr>
            <a:lvl3pPr lvl="2"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3pPr>
            <a:lvl4pPr lvl="3"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4pPr>
            <a:lvl5pPr lvl="4"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5pPr>
            <a:lvl6pPr lvl="5"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6pPr>
            <a:lvl7pPr lvl="6"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7pPr>
            <a:lvl8pPr lvl="7"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8pPr>
            <a:lvl9pPr lvl="8"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9pPr>
          </a:lstStyle>
          <a:p/>
        </p:txBody>
      </p:sp>
      <p:sp>
        <p:nvSpPr>
          <p:cNvPr id="3595" name="Google Shape;3595;g26dd3229cbd_0_6709"/>
          <p:cNvSpPr txBox="1"/>
          <p:nvPr>
            <p:ph idx="1" type="subTitle"/>
          </p:nvPr>
        </p:nvSpPr>
        <p:spPr>
          <a:xfrm>
            <a:off x="3443845" y="2057896"/>
            <a:ext cx="2256300" cy="5493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Clr>
                <a:srgbClr val="000000"/>
              </a:buClr>
              <a:buSzPts val="1400"/>
              <a:buNone/>
              <a:defRPr sz="1600">
                <a:solidFill>
                  <a:schemeClr val="dk2"/>
                </a:solidFill>
                <a:latin typeface="Arial"/>
                <a:ea typeface="Arial"/>
                <a:cs typeface="Arial"/>
                <a:sym typeface="Arial"/>
              </a:defRPr>
            </a:lvl1pPr>
            <a:lvl2pPr lvl="1" rtl="0" algn="ctr">
              <a:lnSpc>
                <a:spcPct val="100000"/>
              </a:lnSpc>
              <a:spcBef>
                <a:spcPts val="0"/>
              </a:spcBef>
              <a:spcAft>
                <a:spcPts val="0"/>
              </a:spcAft>
              <a:buClr>
                <a:schemeClr val="dk2"/>
              </a:buClr>
              <a:buSzPts val="1400"/>
              <a:buNone/>
              <a:defRPr sz="1400">
                <a:solidFill>
                  <a:schemeClr val="dk2"/>
                </a:solidFill>
              </a:defRPr>
            </a:lvl2pPr>
            <a:lvl3pPr lvl="2" rtl="0" algn="ctr">
              <a:lnSpc>
                <a:spcPct val="100000"/>
              </a:lnSpc>
              <a:spcBef>
                <a:spcPts val="0"/>
              </a:spcBef>
              <a:spcAft>
                <a:spcPts val="0"/>
              </a:spcAft>
              <a:buClr>
                <a:schemeClr val="dk2"/>
              </a:buClr>
              <a:buSzPts val="1400"/>
              <a:buNone/>
              <a:defRPr sz="1400">
                <a:solidFill>
                  <a:schemeClr val="dk2"/>
                </a:solidFill>
              </a:defRPr>
            </a:lvl3pPr>
            <a:lvl4pPr lvl="3" rtl="0" algn="ctr">
              <a:lnSpc>
                <a:spcPct val="100000"/>
              </a:lnSpc>
              <a:spcBef>
                <a:spcPts val="0"/>
              </a:spcBef>
              <a:spcAft>
                <a:spcPts val="0"/>
              </a:spcAft>
              <a:buClr>
                <a:schemeClr val="dk2"/>
              </a:buClr>
              <a:buSzPts val="1400"/>
              <a:buNone/>
              <a:defRPr sz="1400">
                <a:solidFill>
                  <a:schemeClr val="dk2"/>
                </a:solidFill>
              </a:defRPr>
            </a:lvl4pPr>
            <a:lvl5pPr lvl="4" rtl="0" algn="ctr">
              <a:lnSpc>
                <a:spcPct val="100000"/>
              </a:lnSpc>
              <a:spcBef>
                <a:spcPts val="0"/>
              </a:spcBef>
              <a:spcAft>
                <a:spcPts val="0"/>
              </a:spcAft>
              <a:buClr>
                <a:schemeClr val="dk2"/>
              </a:buClr>
              <a:buSzPts val="1400"/>
              <a:buNone/>
              <a:defRPr sz="1400">
                <a:solidFill>
                  <a:schemeClr val="dk2"/>
                </a:solidFill>
              </a:defRPr>
            </a:lvl5pPr>
            <a:lvl6pPr lvl="5" rtl="0" algn="ctr">
              <a:lnSpc>
                <a:spcPct val="100000"/>
              </a:lnSpc>
              <a:spcBef>
                <a:spcPts val="0"/>
              </a:spcBef>
              <a:spcAft>
                <a:spcPts val="0"/>
              </a:spcAft>
              <a:buClr>
                <a:schemeClr val="dk2"/>
              </a:buClr>
              <a:buSzPts val="1400"/>
              <a:buNone/>
              <a:defRPr sz="1400">
                <a:solidFill>
                  <a:schemeClr val="dk2"/>
                </a:solidFill>
              </a:defRPr>
            </a:lvl6pPr>
            <a:lvl7pPr lvl="6" rtl="0" algn="ctr">
              <a:lnSpc>
                <a:spcPct val="100000"/>
              </a:lnSpc>
              <a:spcBef>
                <a:spcPts val="0"/>
              </a:spcBef>
              <a:spcAft>
                <a:spcPts val="0"/>
              </a:spcAft>
              <a:buClr>
                <a:schemeClr val="dk2"/>
              </a:buClr>
              <a:buSzPts val="1400"/>
              <a:buNone/>
              <a:defRPr sz="1400">
                <a:solidFill>
                  <a:schemeClr val="dk2"/>
                </a:solidFill>
              </a:defRPr>
            </a:lvl7pPr>
            <a:lvl8pPr lvl="7" rtl="0" algn="ctr">
              <a:lnSpc>
                <a:spcPct val="100000"/>
              </a:lnSpc>
              <a:spcBef>
                <a:spcPts val="0"/>
              </a:spcBef>
              <a:spcAft>
                <a:spcPts val="0"/>
              </a:spcAft>
              <a:buClr>
                <a:schemeClr val="dk2"/>
              </a:buClr>
              <a:buSzPts val="1400"/>
              <a:buNone/>
              <a:defRPr sz="1400">
                <a:solidFill>
                  <a:schemeClr val="dk2"/>
                </a:solidFill>
              </a:defRPr>
            </a:lvl8pPr>
            <a:lvl9pPr lvl="8" rtl="0" algn="ctr">
              <a:lnSpc>
                <a:spcPct val="100000"/>
              </a:lnSpc>
              <a:spcBef>
                <a:spcPts val="0"/>
              </a:spcBef>
              <a:spcAft>
                <a:spcPts val="0"/>
              </a:spcAft>
              <a:buClr>
                <a:schemeClr val="dk2"/>
              </a:buClr>
              <a:buSzPts val="1400"/>
              <a:buNone/>
              <a:defRPr sz="1400">
                <a:solidFill>
                  <a:schemeClr val="dk2"/>
                </a:solidFill>
              </a:defRPr>
            </a:lvl9pPr>
          </a:lstStyle>
          <a:p/>
        </p:txBody>
      </p:sp>
      <p:sp>
        <p:nvSpPr>
          <p:cNvPr id="3596" name="Google Shape;3596;g26dd3229cbd_0_6709"/>
          <p:cNvSpPr txBox="1"/>
          <p:nvPr>
            <p:ph idx="2" type="subTitle"/>
          </p:nvPr>
        </p:nvSpPr>
        <p:spPr>
          <a:xfrm>
            <a:off x="4759920" y="3694544"/>
            <a:ext cx="2256300" cy="5493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Clr>
                <a:srgbClr val="000000"/>
              </a:buClr>
              <a:buSzPts val="1400"/>
              <a:buNone/>
              <a:defRPr sz="1600">
                <a:solidFill>
                  <a:schemeClr val="dk2"/>
                </a:solidFill>
                <a:latin typeface="Arial"/>
                <a:ea typeface="Arial"/>
                <a:cs typeface="Arial"/>
                <a:sym typeface="Arial"/>
              </a:defRPr>
            </a:lvl1pPr>
            <a:lvl2pPr lvl="1" rtl="0" algn="ctr">
              <a:lnSpc>
                <a:spcPct val="100000"/>
              </a:lnSpc>
              <a:spcBef>
                <a:spcPts val="0"/>
              </a:spcBef>
              <a:spcAft>
                <a:spcPts val="0"/>
              </a:spcAft>
              <a:buClr>
                <a:schemeClr val="dk2"/>
              </a:buClr>
              <a:buSzPts val="1400"/>
              <a:buNone/>
              <a:defRPr sz="1400">
                <a:solidFill>
                  <a:schemeClr val="dk2"/>
                </a:solidFill>
              </a:defRPr>
            </a:lvl2pPr>
            <a:lvl3pPr lvl="2" rtl="0" algn="ctr">
              <a:lnSpc>
                <a:spcPct val="100000"/>
              </a:lnSpc>
              <a:spcBef>
                <a:spcPts val="0"/>
              </a:spcBef>
              <a:spcAft>
                <a:spcPts val="0"/>
              </a:spcAft>
              <a:buClr>
                <a:schemeClr val="dk2"/>
              </a:buClr>
              <a:buSzPts val="1400"/>
              <a:buNone/>
              <a:defRPr sz="1400">
                <a:solidFill>
                  <a:schemeClr val="dk2"/>
                </a:solidFill>
              </a:defRPr>
            </a:lvl3pPr>
            <a:lvl4pPr lvl="3" rtl="0" algn="ctr">
              <a:lnSpc>
                <a:spcPct val="100000"/>
              </a:lnSpc>
              <a:spcBef>
                <a:spcPts val="0"/>
              </a:spcBef>
              <a:spcAft>
                <a:spcPts val="0"/>
              </a:spcAft>
              <a:buClr>
                <a:schemeClr val="dk2"/>
              </a:buClr>
              <a:buSzPts val="1400"/>
              <a:buNone/>
              <a:defRPr sz="1400">
                <a:solidFill>
                  <a:schemeClr val="dk2"/>
                </a:solidFill>
              </a:defRPr>
            </a:lvl4pPr>
            <a:lvl5pPr lvl="4" rtl="0" algn="ctr">
              <a:lnSpc>
                <a:spcPct val="100000"/>
              </a:lnSpc>
              <a:spcBef>
                <a:spcPts val="0"/>
              </a:spcBef>
              <a:spcAft>
                <a:spcPts val="0"/>
              </a:spcAft>
              <a:buClr>
                <a:schemeClr val="dk2"/>
              </a:buClr>
              <a:buSzPts val="1400"/>
              <a:buNone/>
              <a:defRPr sz="1400">
                <a:solidFill>
                  <a:schemeClr val="dk2"/>
                </a:solidFill>
              </a:defRPr>
            </a:lvl5pPr>
            <a:lvl6pPr lvl="5" rtl="0" algn="ctr">
              <a:lnSpc>
                <a:spcPct val="100000"/>
              </a:lnSpc>
              <a:spcBef>
                <a:spcPts val="0"/>
              </a:spcBef>
              <a:spcAft>
                <a:spcPts val="0"/>
              </a:spcAft>
              <a:buClr>
                <a:schemeClr val="dk2"/>
              </a:buClr>
              <a:buSzPts val="1400"/>
              <a:buNone/>
              <a:defRPr sz="1400">
                <a:solidFill>
                  <a:schemeClr val="dk2"/>
                </a:solidFill>
              </a:defRPr>
            </a:lvl6pPr>
            <a:lvl7pPr lvl="6" rtl="0" algn="ctr">
              <a:lnSpc>
                <a:spcPct val="100000"/>
              </a:lnSpc>
              <a:spcBef>
                <a:spcPts val="0"/>
              </a:spcBef>
              <a:spcAft>
                <a:spcPts val="0"/>
              </a:spcAft>
              <a:buClr>
                <a:schemeClr val="dk2"/>
              </a:buClr>
              <a:buSzPts val="1400"/>
              <a:buNone/>
              <a:defRPr sz="1400">
                <a:solidFill>
                  <a:schemeClr val="dk2"/>
                </a:solidFill>
              </a:defRPr>
            </a:lvl7pPr>
            <a:lvl8pPr lvl="7" rtl="0" algn="ctr">
              <a:lnSpc>
                <a:spcPct val="100000"/>
              </a:lnSpc>
              <a:spcBef>
                <a:spcPts val="0"/>
              </a:spcBef>
              <a:spcAft>
                <a:spcPts val="0"/>
              </a:spcAft>
              <a:buClr>
                <a:schemeClr val="dk2"/>
              </a:buClr>
              <a:buSzPts val="1400"/>
              <a:buNone/>
              <a:defRPr sz="1400">
                <a:solidFill>
                  <a:schemeClr val="dk2"/>
                </a:solidFill>
              </a:defRPr>
            </a:lvl8pPr>
            <a:lvl9pPr lvl="8" rtl="0" algn="ctr">
              <a:lnSpc>
                <a:spcPct val="100000"/>
              </a:lnSpc>
              <a:spcBef>
                <a:spcPts val="0"/>
              </a:spcBef>
              <a:spcAft>
                <a:spcPts val="0"/>
              </a:spcAft>
              <a:buClr>
                <a:schemeClr val="dk2"/>
              </a:buClr>
              <a:buSzPts val="1400"/>
              <a:buNone/>
              <a:defRPr sz="1400">
                <a:solidFill>
                  <a:schemeClr val="dk2"/>
                </a:solidFill>
              </a:defRPr>
            </a:lvl9pPr>
          </a:lstStyle>
          <a:p/>
        </p:txBody>
      </p:sp>
      <p:sp>
        <p:nvSpPr>
          <p:cNvPr id="3597" name="Google Shape;3597;g26dd3229cbd_0_6709"/>
          <p:cNvSpPr txBox="1"/>
          <p:nvPr>
            <p:ph idx="3" type="ctrTitle"/>
          </p:nvPr>
        </p:nvSpPr>
        <p:spPr>
          <a:xfrm>
            <a:off x="4759920" y="3409503"/>
            <a:ext cx="2256300" cy="364800"/>
          </a:xfrm>
          <a:prstGeom prst="rect">
            <a:avLst/>
          </a:prstGeom>
          <a:noFill/>
          <a:ln>
            <a:noFill/>
          </a:ln>
        </p:spPr>
        <p:txBody>
          <a:bodyPr anchorCtr="0" anchor="t" bIns="0" lIns="0" spcFirstLastPara="1" rIns="0" wrap="square" tIns="0">
            <a:noAutofit/>
          </a:bodyPr>
          <a:lstStyle>
            <a:lvl1pPr lvl="0" rtl="0" algn="ctr">
              <a:lnSpc>
                <a:spcPct val="100000"/>
              </a:lnSpc>
              <a:spcBef>
                <a:spcPts val="0"/>
              </a:spcBef>
              <a:spcAft>
                <a:spcPts val="0"/>
              </a:spcAft>
              <a:buSzPts val="2000"/>
              <a:buNone/>
              <a:defRPr sz="2000"/>
            </a:lvl1pPr>
            <a:lvl2pPr lvl="1"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2pPr>
            <a:lvl3pPr lvl="2"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3pPr>
            <a:lvl4pPr lvl="3"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4pPr>
            <a:lvl5pPr lvl="4"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5pPr>
            <a:lvl6pPr lvl="5"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6pPr>
            <a:lvl7pPr lvl="6"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7pPr>
            <a:lvl8pPr lvl="7"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8pPr>
            <a:lvl9pPr lvl="8"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9pPr>
          </a:lstStyle>
          <a:p/>
        </p:txBody>
      </p:sp>
      <p:sp>
        <p:nvSpPr>
          <p:cNvPr id="3598" name="Google Shape;3598;g26dd3229cbd_0_6709"/>
          <p:cNvSpPr txBox="1"/>
          <p:nvPr>
            <p:ph idx="4" type="ctrTitle"/>
          </p:nvPr>
        </p:nvSpPr>
        <p:spPr>
          <a:xfrm>
            <a:off x="811705" y="1786175"/>
            <a:ext cx="2256300" cy="364800"/>
          </a:xfrm>
          <a:prstGeom prst="rect">
            <a:avLst/>
          </a:prstGeom>
          <a:noFill/>
          <a:ln>
            <a:noFill/>
          </a:ln>
        </p:spPr>
        <p:txBody>
          <a:bodyPr anchorCtr="0" anchor="t" bIns="0" lIns="0" spcFirstLastPara="1" rIns="0" wrap="square" tIns="0">
            <a:noAutofit/>
          </a:bodyPr>
          <a:lstStyle>
            <a:lvl1pPr lvl="0" rtl="0" algn="ctr">
              <a:lnSpc>
                <a:spcPct val="100000"/>
              </a:lnSpc>
              <a:spcBef>
                <a:spcPts val="0"/>
              </a:spcBef>
              <a:spcAft>
                <a:spcPts val="0"/>
              </a:spcAft>
              <a:buSzPts val="2000"/>
              <a:buNone/>
              <a:defRPr sz="2000"/>
            </a:lvl1pPr>
            <a:lvl2pPr lvl="1"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2pPr>
            <a:lvl3pPr lvl="2"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3pPr>
            <a:lvl4pPr lvl="3"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4pPr>
            <a:lvl5pPr lvl="4"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5pPr>
            <a:lvl6pPr lvl="5"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6pPr>
            <a:lvl7pPr lvl="6"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7pPr>
            <a:lvl8pPr lvl="7"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8pPr>
            <a:lvl9pPr lvl="8"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9pPr>
          </a:lstStyle>
          <a:p/>
        </p:txBody>
      </p:sp>
      <p:sp>
        <p:nvSpPr>
          <p:cNvPr id="3599" name="Google Shape;3599;g26dd3229cbd_0_6709"/>
          <p:cNvSpPr txBox="1"/>
          <p:nvPr>
            <p:ph idx="5" type="subTitle"/>
          </p:nvPr>
        </p:nvSpPr>
        <p:spPr>
          <a:xfrm>
            <a:off x="811705" y="2057896"/>
            <a:ext cx="2256300" cy="5493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Clr>
                <a:srgbClr val="000000"/>
              </a:buClr>
              <a:buSzPts val="1400"/>
              <a:buNone/>
              <a:defRPr sz="1600">
                <a:solidFill>
                  <a:schemeClr val="dk2"/>
                </a:solidFill>
                <a:latin typeface="Arial"/>
                <a:ea typeface="Arial"/>
                <a:cs typeface="Arial"/>
                <a:sym typeface="Arial"/>
              </a:defRPr>
            </a:lvl1pPr>
            <a:lvl2pPr lvl="1" rtl="0" algn="ctr">
              <a:lnSpc>
                <a:spcPct val="100000"/>
              </a:lnSpc>
              <a:spcBef>
                <a:spcPts val="0"/>
              </a:spcBef>
              <a:spcAft>
                <a:spcPts val="0"/>
              </a:spcAft>
              <a:buClr>
                <a:schemeClr val="dk2"/>
              </a:buClr>
              <a:buSzPts val="1400"/>
              <a:buNone/>
              <a:defRPr sz="1400">
                <a:solidFill>
                  <a:schemeClr val="dk2"/>
                </a:solidFill>
              </a:defRPr>
            </a:lvl2pPr>
            <a:lvl3pPr lvl="2" rtl="0" algn="ctr">
              <a:lnSpc>
                <a:spcPct val="100000"/>
              </a:lnSpc>
              <a:spcBef>
                <a:spcPts val="0"/>
              </a:spcBef>
              <a:spcAft>
                <a:spcPts val="0"/>
              </a:spcAft>
              <a:buClr>
                <a:schemeClr val="dk2"/>
              </a:buClr>
              <a:buSzPts val="1400"/>
              <a:buNone/>
              <a:defRPr sz="1400">
                <a:solidFill>
                  <a:schemeClr val="dk2"/>
                </a:solidFill>
              </a:defRPr>
            </a:lvl3pPr>
            <a:lvl4pPr lvl="3" rtl="0" algn="ctr">
              <a:lnSpc>
                <a:spcPct val="100000"/>
              </a:lnSpc>
              <a:spcBef>
                <a:spcPts val="0"/>
              </a:spcBef>
              <a:spcAft>
                <a:spcPts val="0"/>
              </a:spcAft>
              <a:buClr>
                <a:schemeClr val="dk2"/>
              </a:buClr>
              <a:buSzPts val="1400"/>
              <a:buNone/>
              <a:defRPr sz="1400">
                <a:solidFill>
                  <a:schemeClr val="dk2"/>
                </a:solidFill>
              </a:defRPr>
            </a:lvl4pPr>
            <a:lvl5pPr lvl="4" rtl="0" algn="ctr">
              <a:lnSpc>
                <a:spcPct val="100000"/>
              </a:lnSpc>
              <a:spcBef>
                <a:spcPts val="0"/>
              </a:spcBef>
              <a:spcAft>
                <a:spcPts val="0"/>
              </a:spcAft>
              <a:buClr>
                <a:schemeClr val="dk2"/>
              </a:buClr>
              <a:buSzPts val="1400"/>
              <a:buNone/>
              <a:defRPr sz="1400">
                <a:solidFill>
                  <a:schemeClr val="dk2"/>
                </a:solidFill>
              </a:defRPr>
            </a:lvl5pPr>
            <a:lvl6pPr lvl="5" rtl="0" algn="ctr">
              <a:lnSpc>
                <a:spcPct val="100000"/>
              </a:lnSpc>
              <a:spcBef>
                <a:spcPts val="0"/>
              </a:spcBef>
              <a:spcAft>
                <a:spcPts val="0"/>
              </a:spcAft>
              <a:buClr>
                <a:schemeClr val="dk2"/>
              </a:buClr>
              <a:buSzPts val="1400"/>
              <a:buNone/>
              <a:defRPr sz="1400">
                <a:solidFill>
                  <a:schemeClr val="dk2"/>
                </a:solidFill>
              </a:defRPr>
            </a:lvl6pPr>
            <a:lvl7pPr lvl="6" rtl="0" algn="ctr">
              <a:lnSpc>
                <a:spcPct val="100000"/>
              </a:lnSpc>
              <a:spcBef>
                <a:spcPts val="0"/>
              </a:spcBef>
              <a:spcAft>
                <a:spcPts val="0"/>
              </a:spcAft>
              <a:buClr>
                <a:schemeClr val="dk2"/>
              </a:buClr>
              <a:buSzPts val="1400"/>
              <a:buNone/>
              <a:defRPr sz="1400">
                <a:solidFill>
                  <a:schemeClr val="dk2"/>
                </a:solidFill>
              </a:defRPr>
            </a:lvl7pPr>
            <a:lvl8pPr lvl="7" rtl="0" algn="ctr">
              <a:lnSpc>
                <a:spcPct val="100000"/>
              </a:lnSpc>
              <a:spcBef>
                <a:spcPts val="0"/>
              </a:spcBef>
              <a:spcAft>
                <a:spcPts val="0"/>
              </a:spcAft>
              <a:buClr>
                <a:schemeClr val="dk2"/>
              </a:buClr>
              <a:buSzPts val="1400"/>
              <a:buNone/>
              <a:defRPr sz="1400">
                <a:solidFill>
                  <a:schemeClr val="dk2"/>
                </a:solidFill>
              </a:defRPr>
            </a:lvl8pPr>
            <a:lvl9pPr lvl="8" rtl="0" algn="ctr">
              <a:lnSpc>
                <a:spcPct val="100000"/>
              </a:lnSpc>
              <a:spcBef>
                <a:spcPts val="0"/>
              </a:spcBef>
              <a:spcAft>
                <a:spcPts val="0"/>
              </a:spcAft>
              <a:buClr>
                <a:schemeClr val="dk2"/>
              </a:buClr>
              <a:buSzPts val="1400"/>
              <a:buNone/>
              <a:defRPr sz="1400">
                <a:solidFill>
                  <a:schemeClr val="dk2"/>
                </a:solidFill>
              </a:defRPr>
            </a:lvl9pPr>
          </a:lstStyle>
          <a:p/>
        </p:txBody>
      </p:sp>
      <p:sp>
        <p:nvSpPr>
          <p:cNvPr id="3600" name="Google Shape;3600;g26dd3229cbd_0_6709"/>
          <p:cNvSpPr txBox="1"/>
          <p:nvPr>
            <p:ph idx="6" type="subTitle"/>
          </p:nvPr>
        </p:nvSpPr>
        <p:spPr>
          <a:xfrm>
            <a:off x="2127778" y="3694544"/>
            <a:ext cx="2256300" cy="5493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Clr>
                <a:srgbClr val="000000"/>
              </a:buClr>
              <a:buSzPts val="1400"/>
              <a:buNone/>
              <a:defRPr sz="1600">
                <a:solidFill>
                  <a:schemeClr val="dk2"/>
                </a:solidFill>
                <a:latin typeface="Arial"/>
                <a:ea typeface="Arial"/>
                <a:cs typeface="Arial"/>
                <a:sym typeface="Arial"/>
              </a:defRPr>
            </a:lvl1pPr>
            <a:lvl2pPr lvl="1" rtl="0" algn="ctr">
              <a:lnSpc>
                <a:spcPct val="100000"/>
              </a:lnSpc>
              <a:spcBef>
                <a:spcPts val="0"/>
              </a:spcBef>
              <a:spcAft>
                <a:spcPts val="0"/>
              </a:spcAft>
              <a:buClr>
                <a:schemeClr val="dk2"/>
              </a:buClr>
              <a:buSzPts val="1400"/>
              <a:buNone/>
              <a:defRPr sz="1400">
                <a:solidFill>
                  <a:schemeClr val="dk2"/>
                </a:solidFill>
              </a:defRPr>
            </a:lvl2pPr>
            <a:lvl3pPr lvl="2" rtl="0" algn="ctr">
              <a:lnSpc>
                <a:spcPct val="100000"/>
              </a:lnSpc>
              <a:spcBef>
                <a:spcPts val="0"/>
              </a:spcBef>
              <a:spcAft>
                <a:spcPts val="0"/>
              </a:spcAft>
              <a:buClr>
                <a:schemeClr val="dk2"/>
              </a:buClr>
              <a:buSzPts val="1400"/>
              <a:buNone/>
              <a:defRPr sz="1400">
                <a:solidFill>
                  <a:schemeClr val="dk2"/>
                </a:solidFill>
              </a:defRPr>
            </a:lvl3pPr>
            <a:lvl4pPr lvl="3" rtl="0" algn="ctr">
              <a:lnSpc>
                <a:spcPct val="100000"/>
              </a:lnSpc>
              <a:spcBef>
                <a:spcPts val="0"/>
              </a:spcBef>
              <a:spcAft>
                <a:spcPts val="0"/>
              </a:spcAft>
              <a:buClr>
                <a:schemeClr val="dk2"/>
              </a:buClr>
              <a:buSzPts val="1400"/>
              <a:buNone/>
              <a:defRPr sz="1400">
                <a:solidFill>
                  <a:schemeClr val="dk2"/>
                </a:solidFill>
              </a:defRPr>
            </a:lvl4pPr>
            <a:lvl5pPr lvl="4" rtl="0" algn="ctr">
              <a:lnSpc>
                <a:spcPct val="100000"/>
              </a:lnSpc>
              <a:spcBef>
                <a:spcPts val="0"/>
              </a:spcBef>
              <a:spcAft>
                <a:spcPts val="0"/>
              </a:spcAft>
              <a:buClr>
                <a:schemeClr val="dk2"/>
              </a:buClr>
              <a:buSzPts val="1400"/>
              <a:buNone/>
              <a:defRPr sz="1400">
                <a:solidFill>
                  <a:schemeClr val="dk2"/>
                </a:solidFill>
              </a:defRPr>
            </a:lvl5pPr>
            <a:lvl6pPr lvl="5" rtl="0" algn="ctr">
              <a:lnSpc>
                <a:spcPct val="100000"/>
              </a:lnSpc>
              <a:spcBef>
                <a:spcPts val="0"/>
              </a:spcBef>
              <a:spcAft>
                <a:spcPts val="0"/>
              </a:spcAft>
              <a:buClr>
                <a:schemeClr val="dk2"/>
              </a:buClr>
              <a:buSzPts val="1400"/>
              <a:buNone/>
              <a:defRPr sz="1400">
                <a:solidFill>
                  <a:schemeClr val="dk2"/>
                </a:solidFill>
              </a:defRPr>
            </a:lvl6pPr>
            <a:lvl7pPr lvl="6" rtl="0" algn="ctr">
              <a:lnSpc>
                <a:spcPct val="100000"/>
              </a:lnSpc>
              <a:spcBef>
                <a:spcPts val="0"/>
              </a:spcBef>
              <a:spcAft>
                <a:spcPts val="0"/>
              </a:spcAft>
              <a:buClr>
                <a:schemeClr val="dk2"/>
              </a:buClr>
              <a:buSzPts val="1400"/>
              <a:buNone/>
              <a:defRPr sz="1400">
                <a:solidFill>
                  <a:schemeClr val="dk2"/>
                </a:solidFill>
              </a:defRPr>
            </a:lvl7pPr>
            <a:lvl8pPr lvl="7" rtl="0" algn="ctr">
              <a:lnSpc>
                <a:spcPct val="100000"/>
              </a:lnSpc>
              <a:spcBef>
                <a:spcPts val="0"/>
              </a:spcBef>
              <a:spcAft>
                <a:spcPts val="0"/>
              </a:spcAft>
              <a:buClr>
                <a:schemeClr val="dk2"/>
              </a:buClr>
              <a:buSzPts val="1400"/>
              <a:buNone/>
              <a:defRPr sz="1400">
                <a:solidFill>
                  <a:schemeClr val="dk2"/>
                </a:solidFill>
              </a:defRPr>
            </a:lvl8pPr>
            <a:lvl9pPr lvl="8" rtl="0" algn="ctr">
              <a:lnSpc>
                <a:spcPct val="100000"/>
              </a:lnSpc>
              <a:spcBef>
                <a:spcPts val="0"/>
              </a:spcBef>
              <a:spcAft>
                <a:spcPts val="0"/>
              </a:spcAft>
              <a:buClr>
                <a:schemeClr val="dk2"/>
              </a:buClr>
              <a:buSzPts val="1400"/>
              <a:buNone/>
              <a:defRPr sz="1400">
                <a:solidFill>
                  <a:schemeClr val="dk2"/>
                </a:solidFill>
              </a:defRPr>
            </a:lvl9pPr>
          </a:lstStyle>
          <a:p/>
        </p:txBody>
      </p:sp>
      <p:sp>
        <p:nvSpPr>
          <p:cNvPr id="3601" name="Google Shape;3601;g26dd3229cbd_0_6709"/>
          <p:cNvSpPr txBox="1"/>
          <p:nvPr>
            <p:ph idx="7" type="ctrTitle"/>
          </p:nvPr>
        </p:nvSpPr>
        <p:spPr>
          <a:xfrm>
            <a:off x="2127780" y="3409503"/>
            <a:ext cx="2256300" cy="364800"/>
          </a:xfrm>
          <a:prstGeom prst="rect">
            <a:avLst/>
          </a:prstGeom>
          <a:noFill/>
          <a:ln>
            <a:noFill/>
          </a:ln>
        </p:spPr>
        <p:txBody>
          <a:bodyPr anchorCtr="0" anchor="t" bIns="0" lIns="0" spcFirstLastPara="1" rIns="0" wrap="square" tIns="0">
            <a:noAutofit/>
          </a:bodyPr>
          <a:lstStyle>
            <a:lvl1pPr lvl="0" rtl="0" algn="ctr">
              <a:lnSpc>
                <a:spcPct val="100000"/>
              </a:lnSpc>
              <a:spcBef>
                <a:spcPts val="0"/>
              </a:spcBef>
              <a:spcAft>
                <a:spcPts val="0"/>
              </a:spcAft>
              <a:buSzPts val="2000"/>
              <a:buNone/>
              <a:defRPr sz="2000"/>
            </a:lvl1pPr>
            <a:lvl2pPr lvl="1"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2pPr>
            <a:lvl3pPr lvl="2"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3pPr>
            <a:lvl4pPr lvl="3"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4pPr>
            <a:lvl5pPr lvl="4"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5pPr>
            <a:lvl6pPr lvl="5"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6pPr>
            <a:lvl7pPr lvl="6"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7pPr>
            <a:lvl8pPr lvl="7"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8pPr>
            <a:lvl9pPr lvl="8"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9pPr>
          </a:lstStyle>
          <a:p/>
        </p:txBody>
      </p:sp>
      <p:sp>
        <p:nvSpPr>
          <p:cNvPr id="3602" name="Google Shape;3602;g26dd3229cbd_0_6709"/>
          <p:cNvSpPr txBox="1"/>
          <p:nvPr>
            <p:ph idx="8" type="title"/>
          </p:nvPr>
        </p:nvSpPr>
        <p:spPr>
          <a:xfrm>
            <a:off x="720000" y="540000"/>
            <a:ext cx="7704000" cy="360000"/>
          </a:xfrm>
          <a:prstGeom prst="rect">
            <a:avLst/>
          </a:prstGeom>
          <a:noFill/>
          <a:ln>
            <a:noFill/>
          </a:ln>
        </p:spPr>
        <p:txBody>
          <a:bodyPr anchorCtr="0" anchor="t" bIns="0" lIns="0" spcFirstLastPara="1" rIns="0" wrap="square" tIns="0">
            <a:noAutofit/>
          </a:bodyPr>
          <a:lstStyle>
            <a:lvl1pPr lvl="0" rtl="0" algn="ctr">
              <a:lnSpc>
                <a:spcPct val="100000"/>
              </a:lnSpc>
              <a:spcBef>
                <a:spcPts val="0"/>
              </a:spcBef>
              <a:spcAft>
                <a:spcPts val="0"/>
              </a:spcAft>
              <a:buSzPts val="3000"/>
              <a:buNone/>
              <a:defRPr sz="3000"/>
            </a:lvl1pPr>
            <a:lvl2pPr lvl="1" rtl="0" algn="ctr">
              <a:lnSpc>
                <a:spcPct val="100000"/>
              </a:lnSpc>
              <a:spcBef>
                <a:spcPts val="0"/>
              </a:spcBef>
              <a:spcAft>
                <a:spcPts val="0"/>
              </a:spcAft>
              <a:buSzPts val="3000"/>
              <a:buNone/>
              <a:defRPr sz="3000"/>
            </a:lvl2pPr>
            <a:lvl3pPr lvl="2" rtl="0" algn="ctr">
              <a:lnSpc>
                <a:spcPct val="100000"/>
              </a:lnSpc>
              <a:spcBef>
                <a:spcPts val="0"/>
              </a:spcBef>
              <a:spcAft>
                <a:spcPts val="0"/>
              </a:spcAft>
              <a:buSzPts val="3000"/>
              <a:buNone/>
              <a:defRPr sz="3000"/>
            </a:lvl3pPr>
            <a:lvl4pPr lvl="3" rtl="0" algn="ctr">
              <a:lnSpc>
                <a:spcPct val="100000"/>
              </a:lnSpc>
              <a:spcBef>
                <a:spcPts val="0"/>
              </a:spcBef>
              <a:spcAft>
                <a:spcPts val="0"/>
              </a:spcAft>
              <a:buSzPts val="3000"/>
              <a:buNone/>
              <a:defRPr sz="3000"/>
            </a:lvl4pPr>
            <a:lvl5pPr lvl="4" rtl="0" algn="ctr">
              <a:lnSpc>
                <a:spcPct val="100000"/>
              </a:lnSpc>
              <a:spcBef>
                <a:spcPts val="0"/>
              </a:spcBef>
              <a:spcAft>
                <a:spcPts val="0"/>
              </a:spcAft>
              <a:buSzPts val="3000"/>
              <a:buNone/>
              <a:defRPr sz="3000"/>
            </a:lvl5pPr>
            <a:lvl6pPr lvl="5" rtl="0" algn="ctr">
              <a:lnSpc>
                <a:spcPct val="100000"/>
              </a:lnSpc>
              <a:spcBef>
                <a:spcPts val="0"/>
              </a:spcBef>
              <a:spcAft>
                <a:spcPts val="0"/>
              </a:spcAft>
              <a:buSzPts val="3000"/>
              <a:buNone/>
              <a:defRPr sz="3000"/>
            </a:lvl6pPr>
            <a:lvl7pPr lvl="6" rtl="0" algn="ctr">
              <a:lnSpc>
                <a:spcPct val="100000"/>
              </a:lnSpc>
              <a:spcBef>
                <a:spcPts val="0"/>
              </a:spcBef>
              <a:spcAft>
                <a:spcPts val="0"/>
              </a:spcAft>
              <a:buSzPts val="3000"/>
              <a:buNone/>
              <a:defRPr sz="3000"/>
            </a:lvl7pPr>
            <a:lvl8pPr lvl="7" rtl="0" algn="ctr">
              <a:lnSpc>
                <a:spcPct val="100000"/>
              </a:lnSpc>
              <a:spcBef>
                <a:spcPts val="0"/>
              </a:spcBef>
              <a:spcAft>
                <a:spcPts val="0"/>
              </a:spcAft>
              <a:buSzPts val="3000"/>
              <a:buNone/>
              <a:defRPr sz="3000"/>
            </a:lvl8pPr>
            <a:lvl9pPr lvl="8" rtl="0" algn="ctr">
              <a:lnSpc>
                <a:spcPct val="100000"/>
              </a:lnSpc>
              <a:spcBef>
                <a:spcPts val="0"/>
              </a:spcBef>
              <a:spcAft>
                <a:spcPts val="0"/>
              </a:spcAft>
              <a:buSzPts val="3000"/>
              <a:buNone/>
              <a:defRPr sz="3000"/>
            </a:lvl9pPr>
          </a:lstStyle>
          <a:p/>
        </p:txBody>
      </p:sp>
      <p:sp>
        <p:nvSpPr>
          <p:cNvPr id="3603" name="Google Shape;3603;g26dd3229cbd_0_6709"/>
          <p:cNvSpPr txBox="1"/>
          <p:nvPr>
            <p:ph idx="9" type="ctrTitle"/>
          </p:nvPr>
        </p:nvSpPr>
        <p:spPr>
          <a:xfrm>
            <a:off x="6075995" y="1786175"/>
            <a:ext cx="2256300" cy="364800"/>
          </a:xfrm>
          <a:prstGeom prst="rect">
            <a:avLst/>
          </a:prstGeom>
          <a:noFill/>
          <a:ln>
            <a:noFill/>
          </a:ln>
        </p:spPr>
        <p:txBody>
          <a:bodyPr anchorCtr="0" anchor="t" bIns="0" lIns="0" spcFirstLastPara="1" rIns="0" wrap="square" tIns="0">
            <a:noAutofit/>
          </a:bodyPr>
          <a:lstStyle>
            <a:lvl1pPr lvl="0" rtl="0" algn="ctr">
              <a:lnSpc>
                <a:spcPct val="100000"/>
              </a:lnSpc>
              <a:spcBef>
                <a:spcPts val="0"/>
              </a:spcBef>
              <a:spcAft>
                <a:spcPts val="0"/>
              </a:spcAft>
              <a:buSzPts val="2000"/>
              <a:buNone/>
              <a:defRPr sz="2000"/>
            </a:lvl1pPr>
            <a:lvl2pPr lvl="1"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2pPr>
            <a:lvl3pPr lvl="2"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3pPr>
            <a:lvl4pPr lvl="3"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4pPr>
            <a:lvl5pPr lvl="4"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5pPr>
            <a:lvl6pPr lvl="5"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6pPr>
            <a:lvl7pPr lvl="6"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7pPr>
            <a:lvl8pPr lvl="7"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8pPr>
            <a:lvl9pPr lvl="8"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9pPr>
          </a:lstStyle>
          <a:p/>
        </p:txBody>
      </p:sp>
      <p:sp>
        <p:nvSpPr>
          <p:cNvPr id="3604" name="Google Shape;3604;g26dd3229cbd_0_6709"/>
          <p:cNvSpPr txBox="1"/>
          <p:nvPr>
            <p:ph idx="13" type="subTitle"/>
          </p:nvPr>
        </p:nvSpPr>
        <p:spPr>
          <a:xfrm>
            <a:off x="6075995" y="2057896"/>
            <a:ext cx="2256300" cy="5493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Clr>
                <a:srgbClr val="000000"/>
              </a:buClr>
              <a:buSzPts val="1400"/>
              <a:buNone/>
              <a:defRPr sz="1600">
                <a:solidFill>
                  <a:schemeClr val="dk2"/>
                </a:solidFill>
                <a:latin typeface="Arial"/>
                <a:ea typeface="Arial"/>
                <a:cs typeface="Arial"/>
                <a:sym typeface="Arial"/>
              </a:defRPr>
            </a:lvl1pPr>
            <a:lvl2pPr lvl="1" rtl="0" algn="ctr">
              <a:lnSpc>
                <a:spcPct val="100000"/>
              </a:lnSpc>
              <a:spcBef>
                <a:spcPts val="0"/>
              </a:spcBef>
              <a:spcAft>
                <a:spcPts val="0"/>
              </a:spcAft>
              <a:buClr>
                <a:schemeClr val="dk2"/>
              </a:buClr>
              <a:buSzPts val="1400"/>
              <a:buNone/>
              <a:defRPr sz="1400">
                <a:solidFill>
                  <a:schemeClr val="dk2"/>
                </a:solidFill>
              </a:defRPr>
            </a:lvl2pPr>
            <a:lvl3pPr lvl="2" rtl="0" algn="ctr">
              <a:lnSpc>
                <a:spcPct val="100000"/>
              </a:lnSpc>
              <a:spcBef>
                <a:spcPts val="0"/>
              </a:spcBef>
              <a:spcAft>
                <a:spcPts val="0"/>
              </a:spcAft>
              <a:buClr>
                <a:schemeClr val="dk2"/>
              </a:buClr>
              <a:buSzPts val="1400"/>
              <a:buNone/>
              <a:defRPr sz="1400">
                <a:solidFill>
                  <a:schemeClr val="dk2"/>
                </a:solidFill>
              </a:defRPr>
            </a:lvl3pPr>
            <a:lvl4pPr lvl="3" rtl="0" algn="ctr">
              <a:lnSpc>
                <a:spcPct val="100000"/>
              </a:lnSpc>
              <a:spcBef>
                <a:spcPts val="0"/>
              </a:spcBef>
              <a:spcAft>
                <a:spcPts val="0"/>
              </a:spcAft>
              <a:buClr>
                <a:schemeClr val="dk2"/>
              </a:buClr>
              <a:buSzPts val="1400"/>
              <a:buNone/>
              <a:defRPr sz="1400">
                <a:solidFill>
                  <a:schemeClr val="dk2"/>
                </a:solidFill>
              </a:defRPr>
            </a:lvl4pPr>
            <a:lvl5pPr lvl="4" rtl="0" algn="ctr">
              <a:lnSpc>
                <a:spcPct val="100000"/>
              </a:lnSpc>
              <a:spcBef>
                <a:spcPts val="0"/>
              </a:spcBef>
              <a:spcAft>
                <a:spcPts val="0"/>
              </a:spcAft>
              <a:buClr>
                <a:schemeClr val="dk2"/>
              </a:buClr>
              <a:buSzPts val="1400"/>
              <a:buNone/>
              <a:defRPr sz="1400">
                <a:solidFill>
                  <a:schemeClr val="dk2"/>
                </a:solidFill>
              </a:defRPr>
            </a:lvl5pPr>
            <a:lvl6pPr lvl="5" rtl="0" algn="ctr">
              <a:lnSpc>
                <a:spcPct val="100000"/>
              </a:lnSpc>
              <a:spcBef>
                <a:spcPts val="0"/>
              </a:spcBef>
              <a:spcAft>
                <a:spcPts val="0"/>
              </a:spcAft>
              <a:buClr>
                <a:schemeClr val="dk2"/>
              </a:buClr>
              <a:buSzPts val="1400"/>
              <a:buNone/>
              <a:defRPr sz="1400">
                <a:solidFill>
                  <a:schemeClr val="dk2"/>
                </a:solidFill>
              </a:defRPr>
            </a:lvl6pPr>
            <a:lvl7pPr lvl="6" rtl="0" algn="ctr">
              <a:lnSpc>
                <a:spcPct val="100000"/>
              </a:lnSpc>
              <a:spcBef>
                <a:spcPts val="0"/>
              </a:spcBef>
              <a:spcAft>
                <a:spcPts val="0"/>
              </a:spcAft>
              <a:buClr>
                <a:schemeClr val="dk2"/>
              </a:buClr>
              <a:buSzPts val="1400"/>
              <a:buNone/>
              <a:defRPr sz="1400">
                <a:solidFill>
                  <a:schemeClr val="dk2"/>
                </a:solidFill>
              </a:defRPr>
            </a:lvl7pPr>
            <a:lvl8pPr lvl="7" rtl="0" algn="ctr">
              <a:lnSpc>
                <a:spcPct val="100000"/>
              </a:lnSpc>
              <a:spcBef>
                <a:spcPts val="0"/>
              </a:spcBef>
              <a:spcAft>
                <a:spcPts val="0"/>
              </a:spcAft>
              <a:buClr>
                <a:schemeClr val="dk2"/>
              </a:buClr>
              <a:buSzPts val="1400"/>
              <a:buNone/>
              <a:defRPr sz="1400">
                <a:solidFill>
                  <a:schemeClr val="dk2"/>
                </a:solidFill>
              </a:defRPr>
            </a:lvl8pPr>
            <a:lvl9pPr lvl="8" rtl="0" algn="ctr">
              <a:lnSpc>
                <a:spcPct val="100000"/>
              </a:lnSpc>
              <a:spcBef>
                <a:spcPts val="0"/>
              </a:spcBef>
              <a:spcAft>
                <a:spcPts val="0"/>
              </a:spcAft>
              <a:buClr>
                <a:schemeClr val="dk2"/>
              </a:buClr>
              <a:buSzPts val="1400"/>
              <a:buNone/>
              <a:defRPr sz="1400">
                <a:solidFill>
                  <a:schemeClr val="dk2"/>
                </a:solidFill>
              </a:defRPr>
            </a:lvl9pPr>
          </a:lstStyle>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CUSTOM_11">
    <p:spTree>
      <p:nvGrpSpPr>
        <p:cNvPr id="3605" name="Shape 3605"/>
        <p:cNvGrpSpPr/>
        <p:nvPr/>
      </p:nvGrpSpPr>
      <p:grpSpPr>
        <a:xfrm>
          <a:off x="0" y="0"/>
          <a:ext cx="0" cy="0"/>
          <a:chOff x="0" y="0"/>
          <a:chExt cx="0" cy="0"/>
        </a:xfrm>
      </p:grpSpPr>
      <p:grpSp>
        <p:nvGrpSpPr>
          <p:cNvPr id="3606" name="Google Shape;3606;g26dd3229cbd_0_6744"/>
          <p:cNvGrpSpPr/>
          <p:nvPr/>
        </p:nvGrpSpPr>
        <p:grpSpPr>
          <a:xfrm flipH="1">
            <a:off x="-1700" y="329"/>
            <a:ext cx="9147400" cy="5142843"/>
            <a:chOff x="238125" y="854700"/>
            <a:chExt cx="7142500" cy="4015650"/>
          </a:xfrm>
        </p:grpSpPr>
        <p:sp>
          <p:nvSpPr>
            <p:cNvPr id="3607" name="Google Shape;3607;g26dd3229cbd_0_6744"/>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08" name="Google Shape;3608;g26dd3229cbd_0_6744"/>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09" name="Google Shape;3609;g26dd3229cbd_0_6744"/>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10" name="Google Shape;3610;g26dd3229cbd_0_6744"/>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11" name="Google Shape;3611;g26dd3229cbd_0_6744"/>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12" name="Google Shape;3612;g26dd3229cbd_0_6744"/>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13" name="Google Shape;3613;g26dd3229cbd_0_6744"/>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14" name="Google Shape;3614;g26dd3229cbd_0_6744"/>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15" name="Google Shape;3615;g26dd3229cbd_0_6744"/>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16" name="Google Shape;3616;g26dd3229cbd_0_6744"/>
            <p:cNvSpPr/>
            <p:nvPr/>
          </p:nvSpPr>
          <p:spPr>
            <a:xfrm>
              <a:off x="561875" y="10727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17" name="Google Shape;3617;g26dd3229cbd_0_6744"/>
            <p:cNvSpPr/>
            <p:nvPr/>
          </p:nvSpPr>
          <p:spPr>
            <a:xfrm>
              <a:off x="561875" y="12703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18" name="Google Shape;3618;g26dd3229cbd_0_6744"/>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19" name="Google Shape;3619;g26dd3229cbd_0_6744"/>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20" name="Google Shape;3620;g26dd3229cbd_0_6744"/>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21" name="Google Shape;3621;g26dd3229cbd_0_6744"/>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22" name="Google Shape;3622;g26dd3229cbd_0_6744"/>
            <p:cNvSpPr/>
            <p:nvPr/>
          </p:nvSpPr>
          <p:spPr>
            <a:xfrm>
              <a:off x="561875" y="47219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23" name="Google Shape;3623;g26dd3229cbd_0_6744"/>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24" name="Google Shape;3624;g26dd3229cbd_0_6744"/>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25" name="Google Shape;3625;g26dd3229cbd_0_6744"/>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26" name="Google Shape;3626;g26dd3229cbd_0_6744"/>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27" name="Google Shape;3627;g26dd3229cbd_0_6744"/>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28" name="Google Shape;3628;g26dd3229cbd_0_6744"/>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629" name="Google Shape;3629;g26dd3229cbd_0_6744"/>
          <p:cNvSpPr txBox="1"/>
          <p:nvPr>
            <p:ph type="ctrTitle"/>
          </p:nvPr>
        </p:nvSpPr>
        <p:spPr>
          <a:xfrm>
            <a:off x="988403" y="1297314"/>
            <a:ext cx="2451300" cy="364800"/>
          </a:xfrm>
          <a:prstGeom prst="rect">
            <a:avLst/>
          </a:prstGeom>
          <a:noFill/>
          <a:ln>
            <a:noFill/>
          </a:ln>
        </p:spPr>
        <p:txBody>
          <a:bodyPr anchorCtr="0" anchor="t" bIns="0" lIns="0" spcFirstLastPara="1" rIns="0" wrap="square" tIns="0">
            <a:noAutofit/>
          </a:bodyPr>
          <a:lstStyle>
            <a:lvl1pPr lvl="0" rtl="0" algn="r">
              <a:lnSpc>
                <a:spcPct val="100000"/>
              </a:lnSpc>
              <a:spcBef>
                <a:spcPts val="0"/>
              </a:spcBef>
              <a:spcAft>
                <a:spcPts val="0"/>
              </a:spcAft>
              <a:buSzPts val="2000"/>
              <a:buNone/>
              <a:defRPr sz="2000"/>
            </a:lvl1pPr>
            <a:lvl2pPr lvl="1" rtl="0"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2pPr>
            <a:lvl3pPr lvl="2" rtl="0"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3pPr>
            <a:lvl4pPr lvl="3" rtl="0"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4pPr>
            <a:lvl5pPr lvl="4" rtl="0"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5pPr>
            <a:lvl6pPr lvl="5" rtl="0"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6pPr>
            <a:lvl7pPr lvl="6" rtl="0"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7pPr>
            <a:lvl8pPr lvl="7" rtl="0"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8pPr>
            <a:lvl9pPr lvl="8" rtl="0"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9pPr>
          </a:lstStyle>
          <a:p/>
        </p:txBody>
      </p:sp>
      <p:sp>
        <p:nvSpPr>
          <p:cNvPr id="3630" name="Google Shape;3630;g26dd3229cbd_0_6744"/>
          <p:cNvSpPr txBox="1"/>
          <p:nvPr>
            <p:ph idx="1" type="subTitle"/>
          </p:nvPr>
        </p:nvSpPr>
        <p:spPr>
          <a:xfrm>
            <a:off x="988403" y="1579523"/>
            <a:ext cx="2451300" cy="549300"/>
          </a:xfrm>
          <a:prstGeom prst="rect">
            <a:avLst/>
          </a:prstGeom>
          <a:noFill/>
          <a:ln>
            <a:noFill/>
          </a:ln>
        </p:spPr>
        <p:txBody>
          <a:bodyPr anchorCtr="0" anchor="t" bIns="91425" lIns="91425" spcFirstLastPara="1" rIns="91425" wrap="square" tIns="91425">
            <a:noAutofit/>
          </a:bodyPr>
          <a:lstStyle>
            <a:lvl1pPr lvl="0" rtl="0" algn="r">
              <a:lnSpc>
                <a:spcPct val="100000"/>
              </a:lnSpc>
              <a:spcBef>
                <a:spcPts val="0"/>
              </a:spcBef>
              <a:spcAft>
                <a:spcPts val="0"/>
              </a:spcAft>
              <a:buClr>
                <a:srgbClr val="000000"/>
              </a:buClr>
              <a:buSzPts val="1400"/>
              <a:buNone/>
              <a:defRPr sz="1600">
                <a:solidFill>
                  <a:schemeClr val="dk2"/>
                </a:solidFill>
                <a:latin typeface="Arial"/>
                <a:ea typeface="Arial"/>
                <a:cs typeface="Arial"/>
                <a:sym typeface="Arial"/>
              </a:defRPr>
            </a:lvl1pPr>
            <a:lvl2pPr lvl="1" rtl="0" algn="r">
              <a:lnSpc>
                <a:spcPct val="100000"/>
              </a:lnSpc>
              <a:spcBef>
                <a:spcPts val="0"/>
              </a:spcBef>
              <a:spcAft>
                <a:spcPts val="0"/>
              </a:spcAft>
              <a:buClr>
                <a:schemeClr val="dk2"/>
              </a:buClr>
              <a:buSzPts val="1400"/>
              <a:buNone/>
              <a:defRPr sz="1400">
                <a:solidFill>
                  <a:schemeClr val="dk2"/>
                </a:solidFill>
              </a:defRPr>
            </a:lvl2pPr>
            <a:lvl3pPr lvl="2" rtl="0" algn="r">
              <a:lnSpc>
                <a:spcPct val="100000"/>
              </a:lnSpc>
              <a:spcBef>
                <a:spcPts val="0"/>
              </a:spcBef>
              <a:spcAft>
                <a:spcPts val="0"/>
              </a:spcAft>
              <a:buClr>
                <a:schemeClr val="dk2"/>
              </a:buClr>
              <a:buSzPts val="1400"/>
              <a:buNone/>
              <a:defRPr sz="1400">
                <a:solidFill>
                  <a:schemeClr val="dk2"/>
                </a:solidFill>
              </a:defRPr>
            </a:lvl3pPr>
            <a:lvl4pPr lvl="3" rtl="0" algn="r">
              <a:lnSpc>
                <a:spcPct val="100000"/>
              </a:lnSpc>
              <a:spcBef>
                <a:spcPts val="0"/>
              </a:spcBef>
              <a:spcAft>
                <a:spcPts val="0"/>
              </a:spcAft>
              <a:buClr>
                <a:schemeClr val="dk2"/>
              </a:buClr>
              <a:buSzPts val="1400"/>
              <a:buNone/>
              <a:defRPr sz="1400">
                <a:solidFill>
                  <a:schemeClr val="dk2"/>
                </a:solidFill>
              </a:defRPr>
            </a:lvl4pPr>
            <a:lvl5pPr lvl="4" rtl="0" algn="r">
              <a:lnSpc>
                <a:spcPct val="100000"/>
              </a:lnSpc>
              <a:spcBef>
                <a:spcPts val="0"/>
              </a:spcBef>
              <a:spcAft>
                <a:spcPts val="0"/>
              </a:spcAft>
              <a:buClr>
                <a:schemeClr val="dk2"/>
              </a:buClr>
              <a:buSzPts val="1400"/>
              <a:buNone/>
              <a:defRPr sz="1400">
                <a:solidFill>
                  <a:schemeClr val="dk2"/>
                </a:solidFill>
              </a:defRPr>
            </a:lvl5pPr>
            <a:lvl6pPr lvl="5" rtl="0" algn="r">
              <a:lnSpc>
                <a:spcPct val="100000"/>
              </a:lnSpc>
              <a:spcBef>
                <a:spcPts val="0"/>
              </a:spcBef>
              <a:spcAft>
                <a:spcPts val="0"/>
              </a:spcAft>
              <a:buClr>
                <a:schemeClr val="dk2"/>
              </a:buClr>
              <a:buSzPts val="1400"/>
              <a:buNone/>
              <a:defRPr sz="1400">
                <a:solidFill>
                  <a:schemeClr val="dk2"/>
                </a:solidFill>
              </a:defRPr>
            </a:lvl6pPr>
            <a:lvl7pPr lvl="6" rtl="0" algn="r">
              <a:lnSpc>
                <a:spcPct val="100000"/>
              </a:lnSpc>
              <a:spcBef>
                <a:spcPts val="0"/>
              </a:spcBef>
              <a:spcAft>
                <a:spcPts val="0"/>
              </a:spcAft>
              <a:buClr>
                <a:schemeClr val="dk2"/>
              </a:buClr>
              <a:buSzPts val="1400"/>
              <a:buNone/>
              <a:defRPr sz="1400">
                <a:solidFill>
                  <a:schemeClr val="dk2"/>
                </a:solidFill>
              </a:defRPr>
            </a:lvl7pPr>
            <a:lvl8pPr lvl="7" rtl="0" algn="r">
              <a:lnSpc>
                <a:spcPct val="100000"/>
              </a:lnSpc>
              <a:spcBef>
                <a:spcPts val="0"/>
              </a:spcBef>
              <a:spcAft>
                <a:spcPts val="0"/>
              </a:spcAft>
              <a:buClr>
                <a:schemeClr val="dk2"/>
              </a:buClr>
              <a:buSzPts val="1400"/>
              <a:buNone/>
              <a:defRPr sz="1400">
                <a:solidFill>
                  <a:schemeClr val="dk2"/>
                </a:solidFill>
              </a:defRPr>
            </a:lvl8pPr>
            <a:lvl9pPr lvl="8" rtl="0" algn="r">
              <a:lnSpc>
                <a:spcPct val="100000"/>
              </a:lnSpc>
              <a:spcBef>
                <a:spcPts val="0"/>
              </a:spcBef>
              <a:spcAft>
                <a:spcPts val="0"/>
              </a:spcAft>
              <a:buClr>
                <a:schemeClr val="dk2"/>
              </a:buClr>
              <a:buSzPts val="1400"/>
              <a:buNone/>
              <a:defRPr sz="1400">
                <a:solidFill>
                  <a:schemeClr val="dk2"/>
                </a:solidFill>
              </a:defRPr>
            </a:lvl9pPr>
          </a:lstStyle>
          <a:p/>
        </p:txBody>
      </p:sp>
      <p:sp>
        <p:nvSpPr>
          <p:cNvPr id="3631" name="Google Shape;3631;g26dd3229cbd_0_6744"/>
          <p:cNvSpPr txBox="1"/>
          <p:nvPr>
            <p:ph idx="2" type="subTitle"/>
          </p:nvPr>
        </p:nvSpPr>
        <p:spPr>
          <a:xfrm>
            <a:off x="988403" y="3577425"/>
            <a:ext cx="2451300" cy="577800"/>
          </a:xfrm>
          <a:prstGeom prst="rect">
            <a:avLst/>
          </a:prstGeom>
          <a:noFill/>
          <a:ln>
            <a:noFill/>
          </a:ln>
        </p:spPr>
        <p:txBody>
          <a:bodyPr anchorCtr="0" anchor="t" bIns="91425" lIns="91425" spcFirstLastPara="1" rIns="91425" wrap="square" tIns="91425">
            <a:noAutofit/>
          </a:bodyPr>
          <a:lstStyle>
            <a:lvl1pPr lvl="0" rtl="0" algn="r">
              <a:lnSpc>
                <a:spcPct val="100000"/>
              </a:lnSpc>
              <a:spcBef>
                <a:spcPts val="0"/>
              </a:spcBef>
              <a:spcAft>
                <a:spcPts val="0"/>
              </a:spcAft>
              <a:buClr>
                <a:srgbClr val="000000"/>
              </a:buClr>
              <a:buSzPts val="1400"/>
              <a:buNone/>
              <a:defRPr sz="1600">
                <a:solidFill>
                  <a:schemeClr val="dk2"/>
                </a:solidFill>
                <a:latin typeface="Arial"/>
                <a:ea typeface="Arial"/>
                <a:cs typeface="Arial"/>
                <a:sym typeface="Arial"/>
              </a:defRPr>
            </a:lvl1pPr>
            <a:lvl2pPr lvl="1" rtl="0" algn="r">
              <a:lnSpc>
                <a:spcPct val="100000"/>
              </a:lnSpc>
              <a:spcBef>
                <a:spcPts val="0"/>
              </a:spcBef>
              <a:spcAft>
                <a:spcPts val="0"/>
              </a:spcAft>
              <a:buClr>
                <a:schemeClr val="dk2"/>
              </a:buClr>
              <a:buSzPts val="1400"/>
              <a:buNone/>
              <a:defRPr sz="1400">
                <a:solidFill>
                  <a:schemeClr val="dk2"/>
                </a:solidFill>
              </a:defRPr>
            </a:lvl2pPr>
            <a:lvl3pPr lvl="2" rtl="0" algn="r">
              <a:lnSpc>
                <a:spcPct val="100000"/>
              </a:lnSpc>
              <a:spcBef>
                <a:spcPts val="0"/>
              </a:spcBef>
              <a:spcAft>
                <a:spcPts val="0"/>
              </a:spcAft>
              <a:buClr>
                <a:schemeClr val="dk2"/>
              </a:buClr>
              <a:buSzPts val="1400"/>
              <a:buNone/>
              <a:defRPr sz="1400">
                <a:solidFill>
                  <a:schemeClr val="dk2"/>
                </a:solidFill>
              </a:defRPr>
            </a:lvl3pPr>
            <a:lvl4pPr lvl="3" rtl="0" algn="r">
              <a:lnSpc>
                <a:spcPct val="100000"/>
              </a:lnSpc>
              <a:spcBef>
                <a:spcPts val="0"/>
              </a:spcBef>
              <a:spcAft>
                <a:spcPts val="0"/>
              </a:spcAft>
              <a:buClr>
                <a:schemeClr val="dk2"/>
              </a:buClr>
              <a:buSzPts val="1400"/>
              <a:buNone/>
              <a:defRPr sz="1400">
                <a:solidFill>
                  <a:schemeClr val="dk2"/>
                </a:solidFill>
              </a:defRPr>
            </a:lvl4pPr>
            <a:lvl5pPr lvl="4" rtl="0" algn="r">
              <a:lnSpc>
                <a:spcPct val="100000"/>
              </a:lnSpc>
              <a:spcBef>
                <a:spcPts val="0"/>
              </a:spcBef>
              <a:spcAft>
                <a:spcPts val="0"/>
              </a:spcAft>
              <a:buClr>
                <a:schemeClr val="dk2"/>
              </a:buClr>
              <a:buSzPts val="1400"/>
              <a:buNone/>
              <a:defRPr sz="1400">
                <a:solidFill>
                  <a:schemeClr val="dk2"/>
                </a:solidFill>
              </a:defRPr>
            </a:lvl5pPr>
            <a:lvl6pPr lvl="5" rtl="0" algn="r">
              <a:lnSpc>
                <a:spcPct val="100000"/>
              </a:lnSpc>
              <a:spcBef>
                <a:spcPts val="0"/>
              </a:spcBef>
              <a:spcAft>
                <a:spcPts val="0"/>
              </a:spcAft>
              <a:buClr>
                <a:schemeClr val="dk2"/>
              </a:buClr>
              <a:buSzPts val="1400"/>
              <a:buNone/>
              <a:defRPr sz="1400">
                <a:solidFill>
                  <a:schemeClr val="dk2"/>
                </a:solidFill>
              </a:defRPr>
            </a:lvl6pPr>
            <a:lvl7pPr lvl="6" rtl="0" algn="r">
              <a:lnSpc>
                <a:spcPct val="100000"/>
              </a:lnSpc>
              <a:spcBef>
                <a:spcPts val="0"/>
              </a:spcBef>
              <a:spcAft>
                <a:spcPts val="0"/>
              </a:spcAft>
              <a:buClr>
                <a:schemeClr val="dk2"/>
              </a:buClr>
              <a:buSzPts val="1400"/>
              <a:buNone/>
              <a:defRPr sz="1400">
                <a:solidFill>
                  <a:schemeClr val="dk2"/>
                </a:solidFill>
              </a:defRPr>
            </a:lvl7pPr>
            <a:lvl8pPr lvl="7" rtl="0" algn="r">
              <a:lnSpc>
                <a:spcPct val="100000"/>
              </a:lnSpc>
              <a:spcBef>
                <a:spcPts val="0"/>
              </a:spcBef>
              <a:spcAft>
                <a:spcPts val="0"/>
              </a:spcAft>
              <a:buClr>
                <a:schemeClr val="dk2"/>
              </a:buClr>
              <a:buSzPts val="1400"/>
              <a:buNone/>
              <a:defRPr sz="1400">
                <a:solidFill>
                  <a:schemeClr val="dk2"/>
                </a:solidFill>
              </a:defRPr>
            </a:lvl8pPr>
            <a:lvl9pPr lvl="8" rtl="0" algn="r">
              <a:lnSpc>
                <a:spcPct val="100000"/>
              </a:lnSpc>
              <a:spcBef>
                <a:spcPts val="0"/>
              </a:spcBef>
              <a:spcAft>
                <a:spcPts val="0"/>
              </a:spcAft>
              <a:buClr>
                <a:schemeClr val="dk2"/>
              </a:buClr>
              <a:buSzPts val="1400"/>
              <a:buNone/>
              <a:defRPr sz="1400">
                <a:solidFill>
                  <a:schemeClr val="dk2"/>
                </a:solidFill>
              </a:defRPr>
            </a:lvl9pPr>
          </a:lstStyle>
          <a:p/>
        </p:txBody>
      </p:sp>
      <p:sp>
        <p:nvSpPr>
          <p:cNvPr id="3632" name="Google Shape;3632;g26dd3229cbd_0_6744"/>
          <p:cNvSpPr txBox="1"/>
          <p:nvPr>
            <p:ph idx="3" type="subTitle"/>
          </p:nvPr>
        </p:nvSpPr>
        <p:spPr>
          <a:xfrm>
            <a:off x="988403" y="2596068"/>
            <a:ext cx="2451300" cy="549300"/>
          </a:xfrm>
          <a:prstGeom prst="rect">
            <a:avLst/>
          </a:prstGeom>
          <a:noFill/>
          <a:ln>
            <a:noFill/>
          </a:ln>
        </p:spPr>
        <p:txBody>
          <a:bodyPr anchorCtr="0" anchor="t" bIns="91425" lIns="91425" spcFirstLastPara="1" rIns="91425" wrap="square" tIns="91425">
            <a:noAutofit/>
          </a:bodyPr>
          <a:lstStyle>
            <a:lvl1pPr lvl="0" rtl="0" algn="r">
              <a:lnSpc>
                <a:spcPct val="100000"/>
              </a:lnSpc>
              <a:spcBef>
                <a:spcPts val="0"/>
              </a:spcBef>
              <a:spcAft>
                <a:spcPts val="0"/>
              </a:spcAft>
              <a:buClr>
                <a:srgbClr val="000000"/>
              </a:buClr>
              <a:buSzPts val="1400"/>
              <a:buNone/>
              <a:defRPr sz="1600">
                <a:solidFill>
                  <a:schemeClr val="dk2"/>
                </a:solidFill>
                <a:latin typeface="Arial"/>
                <a:ea typeface="Arial"/>
                <a:cs typeface="Arial"/>
                <a:sym typeface="Arial"/>
              </a:defRPr>
            </a:lvl1pPr>
            <a:lvl2pPr lvl="1" rtl="0" algn="r">
              <a:lnSpc>
                <a:spcPct val="100000"/>
              </a:lnSpc>
              <a:spcBef>
                <a:spcPts val="0"/>
              </a:spcBef>
              <a:spcAft>
                <a:spcPts val="0"/>
              </a:spcAft>
              <a:buClr>
                <a:schemeClr val="dk2"/>
              </a:buClr>
              <a:buSzPts val="1400"/>
              <a:buNone/>
              <a:defRPr sz="1400">
                <a:solidFill>
                  <a:schemeClr val="dk2"/>
                </a:solidFill>
              </a:defRPr>
            </a:lvl2pPr>
            <a:lvl3pPr lvl="2" rtl="0" algn="r">
              <a:lnSpc>
                <a:spcPct val="100000"/>
              </a:lnSpc>
              <a:spcBef>
                <a:spcPts val="0"/>
              </a:spcBef>
              <a:spcAft>
                <a:spcPts val="0"/>
              </a:spcAft>
              <a:buClr>
                <a:schemeClr val="dk2"/>
              </a:buClr>
              <a:buSzPts val="1400"/>
              <a:buNone/>
              <a:defRPr sz="1400">
                <a:solidFill>
                  <a:schemeClr val="dk2"/>
                </a:solidFill>
              </a:defRPr>
            </a:lvl3pPr>
            <a:lvl4pPr lvl="3" rtl="0" algn="r">
              <a:lnSpc>
                <a:spcPct val="100000"/>
              </a:lnSpc>
              <a:spcBef>
                <a:spcPts val="0"/>
              </a:spcBef>
              <a:spcAft>
                <a:spcPts val="0"/>
              </a:spcAft>
              <a:buClr>
                <a:schemeClr val="dk2"/>
              </a:buClr>
              <a:buSzPts val="1400"/>
              <a:buNone/>
              <a:defRPr sz="1400">
                <a:solidFill>
                  <a:schemeClr val="dk2"/>
                </a:solidFill>
              </a:defRPr>
            </a:lvl4pPr>
            <a:lvl5pPr lvl="4" rtl="0" algn="r">
              <a:lnSpc>
                <a:spcPct val="100000"/>
              </a:lnSpc>
              <a:spcBef>
                <a:spcPts val="0"/>
              </a:spcBef>
              <a:spcAft>
                <a:spcPts val="0"/>
              </a:spcAft>
              <a:buClr>
                <a:schemeClr val="dk2"/>
              </a:buClr>
              <a:buSzPts val="1400"/>
              <a:buNone/>
              <a:defRPr sz="1400">
                <a:solidFill>
                  <a:schemeClr val="dk2"/>
                </a:solidFill>
              </a:defRPr>
            </a:lvl5pPr>
            <a:lvl6pPr lvl="5" rtl="0" algn="r">
              <a:lnSpc>
                <a:spcPct val="100000"/>
              </a:lnSpc>
              <a:spcBef>
                <a:spcPts val="0"/>
              </a:spcBef>
              <a:spcAft>
                <a:spcPts val="0"/>
              </a:spcAft>
              <a:buClr>
                <a:schemeClr val="dk2"/>
              </a:buClr>
              <a:buSzPts val="1400"/>
              <a:buNone/>
              <a:defRPr sz="1400">
                <a:solidFill>
                  <a:schemeClr val="dk2"/>
                </a:solidFill>
              </a:defRPr>
            </a:lvl6pPr>
            <a:lvl7pPr lvl="6" rtl="0" algn="r">
              <a:lnSpc>
                <a:spcPct val="100000"/>
              </a:lnSpc>
              <a:spcBef>
                <a:spcPts val="0"/>
              </a:spcBef>
              <a:spcAft>
                <a:spcPts val="0"/>
              </a:spcAft>
              <a:buClr>
                <a:schemeClr val="dk2"/>
              </a:buClr>
              <a:buSzPts val="1400"/>
              <a:buNone/>
              <a:defRPr sz="1400">
                <a:solidFill>
                  <a:schemeClr val="dk2"/>
                </a:solidFill>
              </a:defRPr>
            </a:lvl7pPr>
            <a:lvl8pPr lvl="7" rtl="0" algn="r">
              <a:lnSpc>
                <a:spcPct val="100000"/>
              </a:lnSpc>
              <a:spcBef>
                <a:spcPts val="0"/>
              </a:spcBef>
              <a:spcAft>
                <a:spcPts val="0"/>
              </a:spcAft>
              <a:buClr>
                <a:schemeClr val="dk2"/>
              </a:buClr>
              <a:buSzPts val="1400"/>
              <a:buNone/>
              <a:defRPr sz="1400">
                <a:solidFill>
                  <a:schemeClr val="dk2"/>
                </a:solidFill>
              </a:defRPr>
            </a:lvl8pPr>
            <a:lvl9pPr lvl="8" rtl="0" algn="r">
              <a:lnSpc>
                <a:spcPct val="100000"/>
              </a:lnSpc>
              <a:spcBef>
                <a:spcPts val="0"/>
              </a:spcBef>
              <a:spcAft>
                <a:spcPts val="0"/>
              </a:spcAft>
              <a:buClr>
                <a:schemeClr val="dk2"/>
              </a:buClr>
              <a:buSzPts val="1400"/>
              <a:buNone/>
              <a:defRPr sz="1400">
                <a:solidFill>
                  <a:schemeClr val="dk2"/>
                </a:solidFill>
              </a:defRPr>
            </a:lvl9pPr>
          </a:lstStyle>
          <a:p/>
        </p:txBody>
      </p:sp>
      <p:sp>
        <p:nvSpPr>
          <p:cNvPr id="3633" name="Google Shape;3633;g26dd3229cbd_0_6744"/>
          <p:cNvSpPr txBox="1"/>
          <p:nvPr>
            <p:ph idx="4" type="ctrTitle"/>
          </p:nvPr>
        </p:nvSpPr>
        <p:spPr>
          <a:xfrm>
            <a:off x="988403" y="2304052"/>
            <a:ext cx="2451300" cy="364800"/>
          </a:xfrm>
          <a:prstGeom prst="rect">
            <a:avLst/>
          </a:prstGeom>
          <a:noFill/>
          <a:ln>
            <a:noFill/>
          </a:ln>
        </p:spPr>
        <p:txBody>
          <a:bodyPr anchorCtr="0" anchor="t" bIns="0" lIns="0" spcFirstLastPara="1" rIns="0" wrap="square" tIns="0">
            <a:noAutofit/>
          </a:bodyPr>
          <a:lstStyle>
            <a:lvl1pPr lvl="0" rtl="0" algn="r">
              <a:lnSpc>
                <a:spcPct val="100000"/>
              </a:lnSpc>
              <a:spcBef>
                <a:spcPts val="0"/>
              </a:spcBef>
              <a:spcAft>
                <a:spcPts val="0"/>
              </a:spcAft>
              <a:buSzPts val="2000"/>
              <a:buNone/>
              <a:defRPr sz="2000"/>
            </a:lvl1pPr>
            <a:lvl2pPr lvl="1" rtl="0"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2pPr>
            <a:lvl3pPr lvl="2" rtl="0"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3pPr>
            <a:lvl4pPr lvl="3" rtl="0"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4pPr>
            <a:lvl5pPr lvl="4" rtl="0"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5pPr>
            <a:lvl6pPr lvl="5" rtl="0"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6pPr>
            <a:lvl7pPr lvl="6" rtl="0"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7pPr>
            <a:lvl8pPr lvl="7" rtl="0"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8pPr>
            <a:lvl9pPr lvl="8" rtl="0"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9pPr>
          </a:lstStyle>
          <a:p/>
        </p:txBody>
      </p:sp>
      <p:sp>
        <p:nvSpPr>
          <p:cNvPr id="3634" name="Google Shape;3634;g26dd3229cbd_0_6744"/>
          <p:cNvSpPr txBox="1"/>
          <p:nvPr>
            <p:ph idx="5" type="ctrTitle"/>
          </p:nvPr>
        </p:nvSpPr>
        <p:spPr>
          <a:xfrm>
            <a:off x="988403" y="3289882"/>
            <a:ext cx="2451300" cy="364800"/>
          </a:xfrm>
          <a:prstGeom prst="rect">
            <a:avLst/>
          </a:prstGeom>
          <a:noFill/>
          <a:ln>
            <a:noFill/>
          </a:ln>
        </p:spPr>
        <p:txBody>
          <a:bodyPr anchorCtr="0" anchor="t" bIns="0" lIns="0" spcFirstLastPara="1" rIns="0" wrap="square" tIns="0">
            <a:noAutofit/>
          </a:bodyPr>
          <a:lstStyle>
            <a:lvl1pPr lvl="0" rtl="0" algn="r">
              <a:lnSpc>
                <a:spcPct val="100000"/>
              </a:lnSpc>
              <a:spcBef>
                <a:spcPts val="0"/>
              </a:spcBef>
              <a:spcAft>
                <a:spcPts val="0"/>
              </a:spcAft>
              <a:buSzPts val="2000"/>
              <a:buNone/>
              <a:defRPr sz="2000"/>
            </a:lvl1pPr>
            <a:lvl2pPr lvl="1" rtl="0"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2pPr>
            <a:lvl3pPr lvl="2" rtl="0"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3pPr>
            <a:lvl4pPr lvl="3" rtl="0"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4pPr>
            <a:lvl5pPr lvl="4" rtl="0"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5pPr>
            <a:lvl6pPr lvl="5" rtl="0"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6pPr>
            <a:lvl7pPr lvl="6" rtl="0"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7pPr>
            <a:lvl8pPr lvl="7" rtl="0"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8pPr>
            <a:lvl9pPr lvl="8" rtl="0"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9pPr>
          </a:lstStyle>
          <a:p/>
        </p:txBody>
      </p:sp>
      <p:sp>
        <p:nvSpPr>
          <p:cNvPr id="3635" name="Google Shape;3635;g26dd3229cbd_0_6744"/>
          <p:cNvSpPr txBox="1"/>
          <p:nvPr>
            <p:ph idx="6" type="title"/>
          </p:nvPr>
        </p:nvSpPr>
        <p:spPr>
          <a:xfrm>
            <a:off x="720000" y="540000"/>
            <a:ext cx="7704000" cy="360000"/>
          </a:xfrm>
          <a:prstGeom prst="rect">
            <a:avLst/>
          </a:prstGeom>
          <a:noFill/>
          <a:ln>
            <a:noFill/>
          </a:ln>
        </p:spPr>
        <p:txBody>
          <a:bodyPr anchorCtr="0" anchor="t" bIns="0" lIns="0" spcFirstLastPara="1" rIns="0" wrap="square" tIns="0">
            <a:noAutofit/>
          </a:bodyPr>
          <a:lstStyle>
            <a:lvl1pPr lvl="0" rtl="0" algn="ctr">
              <a:lnSpc>
                <a:spcPct val="100000"/>
              </a:lnSpc>
              <a:spcBef>
                <a:spcPts val="0"/>
              </a:spcBef>
              <a:spcAft>
                <a:spcPts val="0"/>
              </a:spcAft>
              <a:buSzPts val="3000"/>
              <a:buNone/>
              <a:defRPr sz="3000"/>
            </a:lvl1pPr>
            <a:lvl2pPr lvl="1" rtl="0" algn="ctr">
              <a:lnSpc>
                <a:spcPct val="100000"/>
              </a:lnSpc>
              <a:spcBef>
                <a:spcPts val="0"/>
              </a:spcBef>
              <a:spcAft>
                <a:spcPts val="0"/>
              </a:spcAft>
              <a:buSzPts val="3000"/>
              <a:buNone/>
              <a:defRPr sz="3000"/>
            </a:lvl2pPr>
            <a:lvl3pPr lvl="2" rtl="0" algn="ctr">
              <a:lnSpc>
                <a:spcPct val="100000"/>
              </a:lnSpc>
              <a:spcBef>
                <a:spcPts val="0"/>
              </a:spcBef>
              <a:spcAft>
                <a:spcPts val="0"/>
              </a:spcAft>
              <a:buSzPts val="3000"/>
              <a:buNone/>
              <a:defRPr sz="3000"/>
            </a:lvl3pPr>
            <a:lvl4pPr lvl="3" rtl="0" algn="ctr">
              <a:lnSpc>
                <a:spcPct val="100000"/>
              </a:lnSpc>
              <a:spcBef>
                <a:spcPts val="0"/>
              </a:spcBef>
              <a:spcAft>
                <a:spcPts val="0"/>
              </a:spcAft>
              <a:buSzPts val="3000"/>
              <a:buNone/>
              <a:defRPr sz="3000"/>
            </a:lvl4pPr>
            <a:lvl5pPr lvl="4" rtl="0" algn="ctr">
              <a:lnSpc>
                <a:spcPct val="100000"/>
              </a:lnSpc>
              <a:spcBef>
                <a:spcPts val="0"/>
              </a:spcBef>
              <a:spcAft>
                <a:spcPts val="0"/>
              </a:spcAft>
              <a:buSzPts val="3000"/>
              <a:buNone/>
              <a:defRPr sz="3000"/>
            </a:lvl5pPr>
            <a:lvl6pPr lvl="5" rtl="0" algn="ctr">
              <a:lnSpc>
                <a:spcPct val="100000"/>
              </a:lnSpc>
              <a:spcBef>
                <a:spcPts val="0"/>
              </a:spcBef>
              <a:spcAft>
                <a:spcPts val="0"/>
              </a:spcAft>
              <a:buSzPts val="3000"/>
              <a:buNone/>
              <a:defRPr sz="3000"/>
            </a:lvl6pPr>
            <a:lvl7pPr lvl="6" rtl="0" algn="ctr">
              <a:lnSpc>
                <a:spcPct val="100000"/>
              </a:lnSpc>
              <a:spcBef>
                <a:spcPts val="0"/>
              </a:spcBef>
              <a:spcAft>
                <a:spcPts val="0"/>
              </a:spcAft>
              <a:buSzPts val="3000"/>
              <a:buNone/>
              <a:defRPr sz="3000"/>
            </a:lvl7pPr>
            <a:lvl8pPr lvl="7" rtl="0" algn="ctr">
              <a:lnSpc>
                <a:spcPct val="100000"/>
              </a:lnSpc>
              <a:spcBef>
                <a:spcPts val="0"/>
              </a:spcBef>
              <a:spcAft>
                <a:spcPts val="0"/>
              </a:spcAft>
              <a:buSzPts val="3000"/>
              <a:buNone/>
              <a:defRPr sz="3000"/>
            </a:lvl8pPr>
            <a:lvl9pPr lvl="8" rtl="0" algn="ctr">
              <a:lnSpc>
                <a:spcPct val="100000"/>
              </a:lnSpc>
              <a:spcBef>
                <a:spcPts val="0"/>
              </a:spcBef>
              <a:spcAft>
                <a:spcPts val="0"/>
              </a:spcAft>
              <a:buSzPts val="3000"/>
              <a:buNone/>
              <a:defRPr sz="3000"/>
            </a:lvl9pPr>
          </a:lstStyle>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10">
    <p:spTree>
      <p:nvGrpSpPr>
        <p:cNvPr id="3636" name="Shape 3636"/>
        <p:cNvGrpSpPr/>
        <p:nvPr/>
      </p:nvGrpSpPr>
      <p:grpSpPr>
        <a:xfrm>
          <a:off x="0" y="0"/>
          <a:ext cx="0" cy="0"/>
          <a:chOff x="0" y="0"/>
          <a:chExt cx="0" cy="0"/>
        </a:xfrm>
      </p:grpSpPr>
      <p:grpSp>
        <p:nvGrpSpPr>
          <p:cNvPr id="3637" name="Google Shape;3637;g26dd3229cbd_0_6775"/>
          <p:cNvGrpSpPr/>
          <p:nvPr/>
        </p:nvGrpSpPr>
        <p:grpSpPr>
          <a:xfrm>
            <a:off x="-1700" y="329"/>
            <a:ext cx="9147400" cy="5142843"/>
            <a:chOff x="238125" y="854700"/>
            <a:chExt cx="7142500" cy="4015650"/>
          </a:xfrm>
        </p:grpSpPr>
        <p:sp>
          <p:nvSpPr>
            <p:cNvPr id="3638" name="Google Shape;3638;g26dd3229cbd_0_6775"/>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39" name="Google Shape;3639;g26dd3229cbd_0_6775"/>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40" name="Google Shape;3640;g26dd3229cbd_0_6775"/>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41" name="Google Shape;3641;g26dd3229cbd_0_6775"/>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42" name="Google Shape;3642;g26dd3229cbd_0_6775"/>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43" name="Google Shape;3643;g26dd3229cbd_0_6775"/>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44" name="Google Shape;3644;g26dd3229cbd_0_6775"/>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45" name="Google Shape;3645;g26dd3229cbd_0_6775"/>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46" name="Google Shape;3646;g26dd3229cbd_0_6775"/>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47" name="Google Shape;3647;g26dd3229cbd_0_6775"/>
            <p:cNvSpPr/>
            <p:nvPr/>
          </p:nvSpPr>
          <p:spPr>
            <a:xfrm>
              <a:off x="561875" y="10727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48" name="Google Shape;3648;g26dd3229cbd_0_6775"/>
            <p:cNvSpPr/>
            <p:nvPr/>
          </p:nvSpPr>
          <p:spPr>
            <a:xfrm>
              <a:off x="561875" y="12703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49" name="Google Shape;3649;g26dd3229cbd_0_6775"/>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50" name="Google Shape;3650;g26dd3229cbd_0_6775"/>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51" name="Google Shape;3651;g26dd3229cbd_0_6775"/>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52" name="Google Shape;3652;g26dd3229cbd_0_6775"/>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53" name="Google Shape;3653;g26dd3229cbd_0_6775"/>
            <p:cNvSpPr/>
            <p:nvPr/>
          </p:nvSpPr>
          <p:spPr>
            <a:xfrm>
              <a:off x="561875" y="47219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54" name="Google Shape;3654;g26dd3229cbd_0_6775"/>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55" name="Google Shape;3655;g26dd3229cbd_0_6775"/>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56" name="Google Shape;3656;g26dd3229cbd_0_6775"/>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57" name="Google Shape;3657;g26dd3229cbd_0_6775"/>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58" name="Google Shape;3658;g26dd3229cbd_0_6775"/>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59" name="Google Shape;3659;g26dd3229cbd_0_6775"/>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660" name="Google Shape;3660;g26dd3229cbd_0_6775"/>
          <p:cNvSpPr txBox="1"/>
          <p:nvPr>
            <p:ph type="title"/>
          </p:nvPr>
        </p:nvSpPr>
        <p:spPr>
          <a:xfrm>
            <a:off x="5314275" y="1089028"/>
            <a:ext cx="3109500" cy="1338600"/>
          </a:xfrm>
          <a:prstGeom prst="rect">
            <a:avLst/>
          </a:prstGeom>
          <a:noFill/>
          <a:ln>
            <a:noFill/>
          </a:ln>
        </p:spPr>
        <p:txBody>
          <a:bodyPr anchorCtr="0" anchor="t" bIns="0" lIns="0" spcFirstLastPara="1" rIns="0" wrap="square" tIns="0">
            <a:noAutofit/>
          </a:bodyPr>
          <a:lstStyle>
            <a:lvl1pPr lvl="0" rtl="0" algn="r">
              <a:lnSpc>
                <a:spcPct val="100000"/>
              </a:lnSpc>
              <a:spcBef>
                <a:spcPts val="0"/>
              </a:spcBef>
              <a:spcAft>
                <a:spcPts val="0"/>
              </a:spcAft>
              <a:buSzPts val="30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3661" name="Google Shape;3661;g26dd3229cbd_0_6775"/>
          <p:cNvSpPr txBox="1"/>
          <p:nvPr>
            <p:ph idx="1" type="subTitle"/>
          </p:nvPr>
        </p:nvSpPr>
        <p:spPr>
          <a:xfrm>
            <a:off x="6241125" y="2611969"/>
            <a:ext cx="2182800" cy="1436700"/>
          </a:xfrm>
          <a:prstGeom prst="rect">
            <a:avLst/>
          </a:prstGeom>
          <a:noFill/>
          <a:ln>
            <a:noFill/>
          </a:ln>
        </p:spPr>
        <p:txBody>
          <a:bodyPr anchorCtr="0" anchor="t" bIns="91425" lIns="91425" spcFirstLastPara="1" rIns="91425" wrap="square" tIns="91425">
            <a:noAutofit/>
          </a:bodyPr>
          <a:lstStyle>
            <a:lvl1pPr lvl="0" rtl="0" algn="r">
              <a:lnSpc>
                <a:spcPct val="100000"/>
              </a:lnSpc>
              <a:spcBef>
                <a:spcPts val="0"/>
              </a:spcBef>
              <a:spcAft>
                <a:spcPts val="0"/>
              </a:spcAft>
              <a:buSzPts val="1600"/>
              <a:buNone/>
              <a:defRPr sz="1600">
                <a:solidFill>
                  <a:schemeClr val="dk2"/>
                </a:solidFill>
                <a:latin typeface="Arial"/>
                <a:ea typeface="Arial"/>
                <a:cs typeface="Arial"/>
                <a:sym typeface="Arial"/>
              </a:defRPr>
            </a:lvl1pPr>
            <a:lvl2pPr lvl="1" rtl="0" algn="ctr">
              <a:lnSpc>
                <a:spcPct val="100000"/>
              </a:lnSpc>
              <a:spcBef>
                <a:spcPts val="0"/>
              </a:spcBef>
              <a:spcAft>
                <a:spcPts val="0"/>
              </a:spcAft>
              <a:buClr>
                <a:schemeClr val="dk2"/>
              </a:buClr>
              <a:buSzPts val="1600"/>
              <a:buNone/>
              <a:defRPr sz="1600">
                <a:solidFill>
                  <a:schemeClr val="dk2"/>
                </a:solidFill>
              </a:defRPr>
            </a:lvl2pPr>
            <a:lvl3pPr lvl="2" rtl="0" algn="ctr">
              <a:lnSpc>
                <a:spcPct val="100000"/>
              </a:lnSpc>
              <a:spcBef>
                <a:spcPts val="0"/>
              </a:spcBef>
              <a:spcAft>
                <a:spcPts val="0"/>
              </a:spcAft>
              <a:buClr>
                <a:schemeClr val="dk2"/>
              </a:buClr>
              <a:buSzPts val="1600"/>
              <a:buNone/>
              <a:defRPr sz="1600">
                <a:solidFill>
                  <a:schemeClr val="dk2"/>
                </a:solidFill>
              </a:defRPr>
            </a:lvl3pPr>
            <a:lvl4pPr lvl="3" rtl="0" algn="ctr">
              <a:lnSpc>
                <a:spcPct val="100000"/>
              </a:lnSpc>
              <a:spcBef>
                <a:spcPts val="0"/>
              </a:spcBef>
              <a:spcAft>
                <a:spcPts val="0"/>
              </a:spcAft>
              <a:buClr>
                <a:schemeClr val="dk2"/>
              </a:buClr>
              <a:buSzPts val="1600"/>
              <a:buNone/>
              <a:defRPr sz="1600">
                <a:solidFill>
                  <a:schemeClr val="dk2"/>
                </a:solidFill>
              </a:defRPr>
            </a:lvl4pPr>
            <a:lvl5pPr lvl="4" rtl="0" algn="ctr">
              <a:lnSpc>
                <a:spcPct val="100000"/>
              </a:lnSpc>
              <a:spcBef>
                <a:spcPts val="0"/>
              </a:spcBef>
              <a:spcAft>
                <a:spcPts val="0"/>
              </a:spcAft>
              <a:buClr>
                <a:schemeClr val="dk2"/>
              </a:buClr>
              <a:buSzPts val="1600"/>
              <a:buNone/>
              <a:defRPr sz="1600">
                <a:solidFill>
                  <a:schemeClr val="dk2"/>
                </a:solidFill>
              </a:defRPr>
            </a:lvl5pPr>
            <a:lvl6pPr lvl="5" rtl="0" algn="ctr">
              <a:lnSpc>
                <a:spcPct val="100000"/>
              </a:lnSpc>
              <a:spcBef>
                <a:spcPts val="0"/>
              </a:spcBef>
              <a:spcAft>
                <a:spcPts val="0"/>
              </a:spcAft>
              <a:buClr>
                <a:schemeClr val="dk2"/>
              </a:buClr>
              <a:buSzPts val="1600"/>
              <a:buNone/>
              <a:defRPr sz="1600">
                <a:solidFill>
                  <a:schemeClr val="dk2"/>
                </a:solidFill>
              </a:defRPr>
            </a:lvl6pPr>
            <a:lvl7pPr lvl="6" rtl="0" algn="ctr">
              <a:lnSpc>
                <a:spcPct val="100000"/>
              </a:lnSpc>
              <a:spcBef>
                <a:spcPts val="0"/>
              </a:spcBef>
              <a:spcAft>
                <a:spcPts val="0"/>
              </a:spcAft>
              <a:buClr>
                <a:schemeClr val="dk2"/>
              </a:buClr>
              <a:buSzPts val="1600"/>
              <a:buNone/>
              <a:defRPr sz="1600">
                <a:solidFill>
                  <a:schemeClr val="dk2"/>
                </a:solidFill>
              </a:defRPr>
            </a:lvl7pPr>
            <a:lvl8pPr lvl="7" rtl="0" algn="ctr">
              <a:lnSpc>
                <a:spcPct val="100000"/>
              </a:lnSpc>
              <a:spcBef>
                <a:spcPts val="0"/>
              </a:spcBef>
              <a:spcAft>
                <a:spcPts val="0"/>
              </a:spcAft>
              <a:buClr>
                <a:schemeClr val="dk2"/>
              </a:buClr>
              <a:buSzPts val="1600"/>
              <a:buNone/>
              <a:defRPr sz="1600">
                <a:solidFill>
                  <a:schemeClr val="dk2"/>
                </a:solidFill>
              </a:defRPr>
            </a:lvl8pPr>
            <a:lvl9pPr lvl="8" rtl="0" algn="ctr">
              <a:lnSpc>
                <a:spcPct val="100000"/>
              </a:lnSpc>
              <a:spcBef>
                <a:spcPts val="0"/>
              </a:spcBef>
              <a:spcAft>
                <a:spcPts val="0"/>
              </a:spcAft>
              <a:buClr>
                <a:schemeClr val="dk2"/>
              </a:buClr>
              <a:buSzPts val="1600"/>
              <a:buNone/>
              <a:defRPr sz="1600">
                <a:solidFill>
                  <a:schemeClr val="dk2"/>
                </a:solidFill>
              </a:defRPr>
            </a:lvl9pPr>
          </a:lstStyle>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34">
    <p:spTree>
      <p:nvGrpSpPr>
        <p:cNvPr id="3662" name="Shape 3662"/>
        <p:cNvGrpSpPr/>
        <p:nvPr/>
      </p:nvGrpSpPr>
      <p:grpSpPr>
        <a:xfrm>
          <a:off x="0" y="0"/>
          <a:ext cx="0" cy="0"/>
          <a:chOff x="0" y="0"/>
          <a:chExt cx="0" cy="0"/>
        </a:xfrm>
      </p:grpSpPr>
      <p:grpSp>
        <p:nvGrpSpPr>
          <p:cNvPr id="3663" name="Google Shape;3663;g26dd3229cbd_0_6801"/>
          <p:cNvGrpSpPr/>
          <p:nvPr/>
        </p:nvGrpSpPr>
        <p:grpSpPr>
          <a:xfrm>
            <a:off x="-1700" y="329"/>
            <a:ext cx="9147400" cy="5142843"/>
            <a:chOff x="238125" y="854700"/>
            <a:chExt cx="7142500" cy="4015650"/>
          </a:xfrm>
        </p:grpSpPr>
        <p:sp>
          <p:nvSpPr>
            <p:cNvPr id="3664" name="Google Shape;3664;g26dd3229cbd_0_6801"/>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65" name="Google Shape;3665;g26dd3229cbd_0_6801"/>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66" name="Google Shape;3666;g26dd3229cbd_0_6801"/>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67" name="Google Shape;3667;g26dd3229cbd_0_6801"/>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68" name="Google Shape;3668;g26dd3229cbd_0_6801"/>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69" name="Google Shape;3669;g26dd3229cbd_0_6801"/>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70" name="Google Shape;3670;g26dd3229cbd_0_6801"/>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71" name="Google Shape;3671;g26dd3229cbd_0_6801"/>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72" name="Google Shape;3672;g26dd3229cbd_0_6801"/>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73" name="Google Shape;3673;g26dd3229cbd_0_6801"/>
            <p:cNvSpPr/>
            <p:nvPr/>
          </p:nvSpPr>
          <p:spPr>
            <a:xfrm>
              <a:off x="561875" y="10727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74" name="Google Shape;3674;g26dd3229cbd_0_6801"/>
            <p:cNvSpPr/>
            <p:nvPr/>
          </p:nvSpPr>
          <p:spPr>
            <a:xfrm>
              <a:off x="561875" y="12703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75" name="Google Shape;3675;g26dd3229cbd_0_6801"/>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76" name="Google Shape;3676;g26dd3229cbd_0_6801"/>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77" name="Google Shape;3677;g26dd3229cbd_0_6801"/>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78" name="Google Shape;3678;g26dd3229cbd_0_6801"/>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79" name="Google Shape;3679;g26dd3229cbd_0_6801"/>
            <p:cNvSpPr/>
            <p:nvPr/>
          </p:nvSpPr>
          <p:spPr>
            <a:xfrm>
              <a:off x="561875" y="47219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80" name="Google Shape;3680;g26dd3229cbd_0_6801"/>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81" name="Google Shape;3681;g26dd3229cbd_0_6801"/>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82" name="Google Shape;3682;g26dd3229cbd_0_6801"/>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83" name="Google Shape;3683;g26dd3229cbd_0_6801"/>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84" name="Google Shape;3684;g26dd3229cbd_0_6801"/>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85" name="Google Shape;3685;g26dd3229cbd_0_6801"/>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686" name="Google Shape;3686;g26dd3229cbd_0_6801"/>
          <p:cNvSpPr txBox="1"/>
          <p:nvPr>
            <p:ph type="title"/>
          </p:nvPr>
        </p:nvSpPr>
        <p:spPr>
          <a:xfrm>
            <a:off x="717000" y="1491225"/>
            <a:ext cx="3870300" cy="936600"/>
          </a:xfrm>
          <a:prstGeom prst="rect">
            <a:avLst/>
          </a:prstGeom>
          <a:noFill/>
          <a:ln>
            <a:noFill/>
          </a:ln>
        </p:spPr>
        <p:txBody>
          <a:bodyPr anchorCtr="0" anchor="t" bIns="0" lIns="0" spcFirstLastPara="1" rIns="0" wrap="square" tIns="0">
            <a:noAutofit/>
          </a:bodyPr>
          <a:lstStyle>
            <a:lvl1pPr lvl="0" rtl="0" algn="r">
              <a:lnSpc>
                <a:spcPct val="100000"/>
              </a:lnSpc>
              <a:spcBef>
                <a:spcPts val="0"/>
              </a:spcBef>
              <a:spcAft>
                <a:spcPts val="0"/>
              </a:spcAft>
              <a:buSzPts val="30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3687" name="Google Shape;3687;g26dd3229cbd_0_6801"/>
          <p:cNvSpPr txBox="1"/>
          <p:nvPr>
            <p:ph idx="1" type="subTitle"/>
          </p:nvPr>
        </p:nvSpPr>
        <p:spPr>
          <a:xfrm>
            <a:off x="1870200" y="2570158"/>
            <a:ext cx="2717100" cy="1173600"/>
          </a:xfrm>
          <a:prstGeom prst="rect">
            <a:avLst/>
          </a:prstGeom>
          <a:noFill/>
          <a:ln>
            <a:noFill/>
          </a:ln>
        </p:spPr>
        <p:txBody>
          <a:bodyPr anchorCtr="0" anchor="t" bIns="91425" lIns="91425" spcFirstLastPara="1" rIns="91425" wrap="square" tIns="91425">
            <a:noAutofit/>
          </a:bodyPr>
          <a:lstStyle>
            <a:lvl1pPr lvl="0" rtl="0" algn="r">
              <a:lnSpc>
                <a:spcPct val="100000"/>
              </a:lnSpc>
              <a:spcBef>
                <a:spcPts val="0"/>
              </a:spcBef>
              <a:spcAft>
                <a:spcPts val="0"/>
              </a:spcAft>
              <a:buSzPts val="1600"/>
              <a:buNone/>
              <a:defRPr sz="1600">
                <a:solidFill>
                  <a:schemeClr val="dk2"/>
                </a:solidFill>
                <a:latin typeface="Arial"/>
                <a:ea typeface="Arial"/>
                <a:cs typeface="Arial"/>
                <a:sym typeface="Arial"/>
              </a:defRPr>
            </a:lvl1pPr>
            <a:lvl2pPr lvl="1" rtl="0" algn="ctr">
              <a:lnSpc>
                <a:spcPct val="100000"/>
              </a:lnSpc>
              <a:spcBef>
                <a:spcPts val="0"/>
              </a:spcBef>
              <a:spcAft>
                <a:spcPts val="0"/>
              </a:spcAft>
              <a:buClr>
                <a:schemeClr val="dk2"/>
              </a:buClr>
              <a:buSzPts val="1600"/>
              <a:buNone/>
              <a:defRPr sz="1600">
                <a:solidFill>
                  <a:schemeClr val="dk2"/>
                </a:solidFill>
              </a:defRPr>
            </a:lvl2pPr>
            <a:lvl3pPr lvl="2" rtl="0" algn="ctr">
              <a:lnSpc>
                <a:spcPct val="100000"/>
              </a:lnSpc>
              <a:spcBef>
                <a:spcPts val="0"/>
              </a:spcBef>
              <a:spcAft>
                <a:spcPts val="0"/>
              </a:spcAft>
              <a:buClr>
                <a:schemeClr val="dk2"/>
              </a:buClr>
              <a:buSzPts val="1600"/>
              <a:buNone/>
              <a:defRPr sz="1600">
                <a:solidFill>
                  <a:schemeClr val="dk2"/>
                </a:solidFill>
              </a:defRPr>
            </a:lvl3pPr>
            <a:lvl4pPr lvl="3" rtl="0" algn="ctr">
              <a:lnSpc>
                <a:spcPct val="100000"/>
              </a:lnSpc>
              <a:spcBef>
                <a:spcPts val="0"/>
              </a:spcBef>
              <a:spcAft>
                <a:spcPts val="0"/>
              </a:spcAft>
              <a:buClr>
                <a:schemeClr val="dk2"/>
              </a:buClr>
              <a:buSzPts val="1600"/>
              <a:buNone/>
              <a:defRPr sz="1600">
                <a:solidFill>
                  <a:schemeClr val="dk2"/>
                </a:solidFill>
              </a:defRPr>
            </a:lvl4pPr>
            <a:lvl5pPr lvl="4" rtl="0" algn="ctr">
              <a:lnSpc>
                <a:spcPct val="100000"/>
              </a:lnSpc>
              <a:spcBef>
                <a:spcPts val="0"/>
              </a:spcBef>
              <a:spcAft>
                <a:spcPts val="0"/>
              </a:spcAft>
              <a:buClr>
                <a:schemeClr val="dk2"/>
              </a:buClr>
              <a:buSzPts val="1600"/>
              <a:buNone/>
              <a:defRPr sz="1600">
                <a:solidFill>
                  <a:schemeClr val="dk2"/>
                </a:solidFill>
              </a:defRPr>
            </a:lvl5pPr>
            <a:lvl6pPr lvl="5" rtl="0" algn="ctr">
              <a:lnSpc>
                <a:spcPct val="100000"/>
              </a:lnSpc>
              <a:spcBef>
                <a:spcPts val="0"/>
              </a:spcBef>
              <a:spcAft>
                <a:spcPts val="0"/>
              </a:spcAft>
              <a:buClr>
                <a:schemeClr val="dk2"/>
              </a:buClr>
              <a:buSzPts val="1600"/>
              <a:buNone/>
              <a:defRPr sz="1600">
                <a:solidFill>
                  <a:schemeClr val="dk2"/>
                </a:solidFill>
              </a:defRPr>
            </a:lvl6pPr>
            <a:lvl7pPr lvl="6" rtl="0" algn="ctr">
              <a:lnSpc>
                <a:spcPct val="100000"/>
              </a:lnSpc>
              <a:spcBef>
                <a:spcPts val="0"/>
              </a:spcBef>
              <a:spcAft>
                <a:spcPts val="0"/>
              </a:spcAft>
              <a:buClr>
                <a:schemeClr val="dk2"/>
              </a:buClr>
              <a:buSzPts val="1600"/>
              <a:buNone/>
              <a:defRPr sz="1600">
                <a:solidFill>
                  <a:schemeClr val="dk2"/>
                </a:solidFill>
              </a:defRPr>
            </a:lvl7pPr>
            <a:lvl8pPr lvl="7" rtl="0" algn="ctr">
              <a:lnSpc>
                <a:spcPct val="100000"/>
              </a:lnSpc>
              <a:spcBef>
                <a:spcPts val="0"/>
              </a:spcBef>
              <a:spcAft>
                <a:spcPts val="0"/>
              </a:spcAft>
              <a:buClr>
                <a:schemeClr val="dk2"/>
              </a:buClr>
              <a:buSzPts val="1600"/>
              <a:buNone/>
              <a:defRPr sz="1600">
                <a:solidFill>
                  <a:schemeClr val="dk2"/>
                </a:solidFill>
              </a:defRPr>
            </a:lvl8pPr>
            <a:lvl9pPr lvl="8" rtl="0" algn="ctr">
              <a:lnSpc>
                <a:spcPct val="100000"/>
              </a:lnSpc>
              <a:spcBef>
                <a:spcPts val="0"/>
              </a:spcBef>
              <a:spcAft>
                <a:spcPts val="0"/>
              </a:spcAft>
              <a:buClr>
                <a:schemeClr val="dk2"/>
              </a:buClr>
              <a:buSzPts val="1600"/>
              <a:buNone/>
              <a:defRPr sz="1600">
                <a:solidFill>
                  <a:schemeClr val="dk2"/>
                </a:solidFill>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CUSTOM_6">
    <p:spTree>
      <p:nvGrpSpPr>
        <p:cNvPr id="385" name="Shape 385"/>
        <p:cNvGrpSpPr/>
        <p:nvPr/>
      </p:nvGrpSpPr>
      <p:grpSpPr>
        <a:xfrm>
          <a:off x="0" y="0"/>
          <a:ext cx="0" cy="0"/>
          <a:chOff x="0" y="0"/>
          <a:chExt cx="0" cy="0"/>
        </a:xfrm>
      </p:grpSpPr>
      <p:grpSp>
        <p:nvGrpSpPr>
          <p:cNvPr id="386" name="Google Shape;386;p98"/>
          <p:cNvGrpSpPr/>
          <p:nvPr/>
        </p:nvGrpSpPr>
        <p:grpSpPr>
          <a:xfrm flipH="1">
            <a:off x="-1700" y="329"/>
            <a:ext cx="9147400" cy="5142843"/>
            <a:chOff x="238125" y="854700"/>
            <a:chExt cx="7142500" cy="4015650"/>
          </a:xfrm>
        </p:grpSpPr>
        <p:sp>
          <p:nvSpPr>
            <p:cNvPr id="387" name="Google Shape;387;p98"/>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8" name="Google Shape;388;p98"/>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9" name="Google Shape;389;p98"/>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0" name="Google Shape;390;p98"/>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1" name="Google Shape;391;p98"/>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2" name="Google Shape;392;p98"/>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3" name="Google Shape;393;p98"/>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4" name="Google Shape;394;p98"/>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5" name="Google Shape;395;p98"/>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6" name="Google Shape;396;p98"/>
            <p:cNvSpPr/>
            <p:nvPr/>
          </p:nvSpPr>
          <p:spPr>
            <a:xfrm>
              <a:off x="561875" y="10727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7" name="Google Shape;397;p98"/>
            <p:cNvSpPr/>
            <p:nvPr/>
          </p:nvSpPr>
          <p:spPr>
            <a:xfrm>
              <a:off x="561875" y="12703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8" name="Google Shape;398;p98"/>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9" name="Google Shape;399;p98"/>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0" name="Google Shape;400;p98"/>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1" name="Google Shape;401;p98"/>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2" name="Google Shape;402;p98"/>
            <p:cNvSpPr/>
            <p:nvPr/>
          </p:nvSpPr>
          <p:spPr>
            <a:xfrm>
              <a:off x="561875" y="47219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3" name="Google Shape;403;p98"/>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4" name="Google Shape;404;p98"/>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5" name="Google Shape;405;p98"/>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6" name="Google Shape;406;p98"/>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7" name="Google Shape;407;p98"/>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8" name="Google Shape;408;p98"/>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09" name="Google Shape;409;p98"/>
          <p:cNvSpPr txBox="1"/>
          <p:nvPr>
            <p:ph idx="1" type="subTitle"/>
          </p:nvPr>
        </p:nvSpPr>
        <p:spPr>
          <a:xfrm>
            <a:off x="906900" y="2987325"/>
            <a:ext cx="2506200" cy="406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b="1" sz="2000">
                <a:solidFill>
                  <a:schemeClr val="dk1"/>
                </a:solidFill>
                <a:latin typeface="Itim"/>
                <a:ea typeface="Itim"/>
                <a:cs typeface="Itim"/>
                <a:sym typeface="Itim"/>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p:txBody>
      </p:sp>
      <p:sp>
        <p:nvSpPr>
          <p:cNvPr id="410" name="Google Shape;410;p98"/>
          <p:cNvSpPr txBox="1"/>
          <p:nvPr>
            <p:ph idx="2" type="subTitle"/>
          </p:nvPr>
        </p:nvSpPr>
        <p:spPr>
          <a:xfrm>
            <a:off x="906900" y="1279771"/>
            <a:ext cx="2506200" cy="406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b="1" sz="2000">
                <a:solidFill>
                  <a:schemeClr val="dk1"/>
                </a:solidFill>
                <a:latin typeface="Itim"/>
                <a:ea typeface="Itim"/>
                <a:cs typeface="Itim"/>
                <a:sym typeface="Itim"/>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p:txBody>
      </p:sp>
      <p:sp>
        <p:nvSpPr>
          <p:cNvPr id="411" name="Google Shape;411;p98"/>
          <p:cNvSpPr txBox="1"/>
          <p:nvPr>
            <p:ph idx="3" type="subTitle"/>
          </p:nvPr>
        </p:nvSpPr>
        <p:spPr>
          <a:xfrm>
            <a:off x="906900" y="1743949"/>
            <a:ext cx="2506200" cy="8553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16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p:txBody>
      </p:sp>
      <p:sp>
        <p:nvSpPr>
          <p:cNvPr id="412" name="Google Shape;412;p98"/>
          <p:cNvSpPr txBox="1"/>
          <p:nvPr>
            <p:ph idx="4" type="subTitle"/>
          </p:nvPr>
        </p:nvSpPr>
        <p:spPr>
          <a:xfrm>
            <a:off x="906900" y="3464338"/>
            <a:ext cx="2506200" cy="8553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Clr>
                <a:schemeClr val="dk2"/>
              </a:buClr>
              <a:buSzPts val="1600"/>
              <a:buNone/>
              <a:defRPr sz="1600">
                <a:solidFill>
                  <a:schemeClr val="dk2"/>
                </a:solidFill>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p:txBody>
      </p:sp>
      <p:sp>
        <p:nvSpPr>
          <p:cNvPr id="413" name="Google Shape;413;p98"/>
          <p:cNvSpPr txBox="1"/>
          <p:nvPr>
            <p:ph type="title"/>
          </p:nvPr>
        </p:nvSpPr>
        <p:spPr>
          <a:xfrm>
            <a:off x="720000" y="540000"/>
            <a:ext cx="7704000" cy="3600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3000"/>
              <a:buNone/>
              <a:defRPr sz="3000"/>
            </a:lvl1pPr>
            <a:lvl2pPr lvl="1" algn="ctr">
              <a:lnSpc>
                <a:spcPct val="100000"/>
              </a:lnSpc>
              <a:spcBef>
                <a:spcPts val="0"/>
              </a:spcBef>
              <a:spcAft>
                <a:spcPts val="0"/>
              </a:spcAft>
              <a:buSzPts val="3000"/>
              <a:buNone/>
              <a:defRPr sz="3000"/>
            </a:lvl2pPr>
            <a:lvl3pPr lvl="2" algn="ctr">
              <a:lnSpc>
                <a:spcPct val="100000"/>
              </a:lnSpc>
              <a:spcBef>
                <a:spcPts val="0"/>
              </a:spcBef>
              <a:spcAft>
                <a:spcPts val="0"/>
              </a:spcAft>
              <a:buSzPts val="3000"/>
              <a:buNone/>
              <a:defRPr sz="3000"/>
            </a:lvl3pPr>
            <a:lvl4pPr lvl="3" algn="ctr">
              <a:lnSpc>
                <a:spcPct val="100000"/>
              </a:lnSpc>
              <a:spcBef>
                <a:spcPts val="0"/>
              </a:spcBef>
              <a:spcAft>
                <a:spcPts val="0"/>
              </a:spcAft>
              <a:buSzPts val="3000"/>
              <a:buNone/>
              <a:defRPr sz="3000"/>
            </a:lvl4pPr>
            <a:lvl5pPr lvl="4" algn="ctr">
              <a:lnSpc>
                <a:spcPct val="100000"/>
              </a:lnSpc>
              <a:spcBef>
                <a:spcPts val="0"/>
              </a:spcBef>
              <a:spcAft>
                <a:spcPts val="0"/>
              </a:spcAft>
              <a:buSzPts val="3000"/>
              <a:buNone/>
              <a:defRPr sz="3000"/>
            </a:lvl5pPr>
            <a:lvl6pPr lvl="5" algn="ctr">
              <a:lnSpc>
                <a:spcPct val="100000"/>
              </a:lnSpc>
              <a:spcBef>
                <a:spcPts val="0"/>
              </a:spcBef>
              <a:spcAft>
                <a:spcPts val="0"/>
              </a:spcAft>
              <a:buSzPts val="3000"/>
              <a:buNone/>
              <a:defRPr sz="3000"/>
            </a:lvl6pPr>
            <a:lvl7pPr lvl="6" algn="ctr">
              <a:lnSpc>
                <a:spcPct val="100000"/>
              </a:lnSpc>
              <a:spcBef>
                <a:spcPts val="0"/>
              </a:spcBef>
              <a:spcAft>
                <a:spcPts val="0"/>
              </a:spcAft>
              <a:buSzPts val="3000"/>
              <a:buNone/>
              <a:defRPr sz="3000"/>
            </a:lvl7pPr>
            <a:lvl8pPr lvl="7" algn="ctr">
              <a:lnSpc>
                <a:spcPct val="100000"/>
              </a:lnSpc>
              <a:spcBef>
                <a:spcPts val="0"/>
              </a:spcBef>
              <a:spcAft>
                <a:spcPts val="0"/>
              </a:spcAft>
              <a:buSzPts val="3000"/>
              <a:buNone/>
              <a:defRPr sz="3000"/>
            </a:lvl8pPr>
            <a:lvl9pPr lvl="8" algn="ctr">
              <a:lnSpc>
                <a:spcPct val="100000"/>
              </a:lnSpc>
              <a:spcBef>
                <a:spcPts val="0"/>
              </a:spcBef>
              <a:spcAft>
                <a:spcPts val="0"/>
              </a:spcAft>
              <a:buSzPts val="3000"/>
              <a:buNone/>
              <a:defRPr sz="3000"/>
            </a:lvl9pPr>
          </a:lstStyle>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3688" name="Shape 3688"/>
        <p:cNvGrpSpPr/>
        <p:nvPr/>
      </p:nvGrpSpPr>
      <p:grpSpPr>
        <a:xfrm>
          <a:off x="0" y="0"/>
          <a:ext cx="0" cy="0"/>
          <a:chOff x="0" y="0"/>
          <a:chExt cx="0" cy="0"/>
        </a:xfrm>
      </p:grpSpPr>
      <p:sp>
        <p:nvSpPr>
          <p:cNvPr id="3689" name="Google Shape;3689;g26dd3229cbd_0_6827"/>
          <p:cNvSpPr txBox="1"/>
          <p:nvPr>
            <p:ph type="title"/>
          </p:nvPr>
        </p:nvSpPr>
        <p:spPr>
          <a:xfrm>
            <a:off x="3223200" y="1570950"/>
            <a:ext cx="2697600" cy="2001600"/>
          </a:xfrm>
          <a:prstGeom prst="rect">
            <a:avLst/>
          </a:prstGeom>
          <a:noFill/>
          <a:ln>
            <a:noFill/>
          </a:ln>
        </p:spPr>
        <p:txBody>
          <a:bodyPr anchorCtr="0" anchor="t" bIns="0" lIns="0" spcFirstLastPara="1" rIns="0" wrap="square" tIns="0">
            <a:noAutofit/>
          </a:bodyPr>
          <a:lstStyle>
            <a:lvl1pPr lvl="0" rtl="0" algn="ctr">
              <a:lnSpc>
                <a:spcPct val="100000"/>
              </a:lnSpc>
              <a:spcBef>
                <a:spcPts val="0"/>
              </a:spcBef>
              <a:spcAft>
                <a:spcPts val="0"/>
              </a:spcAft>
              <a:buSzPts val="3000"/>
              <a:buNone/>
              <a:defRPr/>
            </a:lvl1pPr>
            <a:lvl2pPr lvl="1" rtl="0" algn="l">
              <a:lnSpc>
                <a:spcPct val="100000"/>
              </a:lnSpc>
              <a:spcBef>
                <a:spcPts val="0"/>
              </a:spcBef>
              <a:spcAft>
                <a:spcPts val="0"/>
              </a:spcAft>
              <a:buSzPts val="3000"/>
              <a:buNone/>
              <a:defRPr sz="3000"/>
            </a:lvl2pPr>
            <a:lvl3pPr lvl="2" rtl="0" algn="l">
              <a:lnSpc>
                <a:spcPct val="100000"/>
              </a:lnSpc>
              <a:spcBef>
                <a:spcPts val="0"/>
              </a:spcBef>
              <a:spcAft>
                <a:spcPts val="0"/>
              </a:spcAft>
              <a:buSzPts val="3000"/>
              <a:buNone/>
              <a:defRPr sz="3000"/>
            </a:lvl3pPr>
            <a:lvl4pPr lvl="3" rtl="0" algn="l">
              <a:lnSpc>
                <a:spcPct val="100000"/>
              </a:lnSpc>
              <a:spcBef>
                <a:spcPts val="0"/>
              </a:spcBef>
              <a:spcAft>
                <a:spcPts val="0"/>
              </a:spcAft>
              <a:buSzPts val="3000"/>
              <a:buNone/>
              <a:defRPr sz="3000"/>
            </a:lvl4pPr>
            <a:lvl5pPr lvl="4" rtl="0" algn="l">
              <a:lnSpc>
                <a:spcPct val="100000"/>
              </a:lnSpc>
              <a:spcBef>
                <a:spcPts val="0"/>
              </a:spcBef>
              <a:spcAft>
                <a:spcPts val="0"/>
              </a:spcAft>
              <a:buSzPts val="3000"/>
              <a:buNone/>
              <a:defRPr sz="3000"/>
            </a:lvl5pPr>
            <a:lvl6pPr lvl="5" rtl="0" algn="l">
              <a:lnSpc>
                <a:spcPct val="100000"/>
              </a:lnSpc>
              <a:spcBef>
                <a:spcPts val="0"/>
              </a:spcBef>
              <a:spcAft>
                <a:spcPts val="0"/>
              </a:spcAft>
              <a:buSzPts val="3000"/>
              <a:buNone/>
              <a:defRPr sz="3000"/>
            </a:lvl6pPr>
            <a:lvl7pPr lvl="6" rtl="0" algn="l">
              <a:lnSpc>
                <a:spcPct val="100000"/>
              </a:lnSpc>
              <a:spcBef>
                <a:spcPts val="0"/>
              </a:spcBef>
              <a:spcAft>
                <a:spcPts val="0"/>
              </a:spcAft>
              <a:buSzPts val="3000"/>
              <a:buNone/>
              <a:defRPr sz="3000"/>
            </a:lvl7pPr>
            <a:lvl8pPr lvl="7" rtl="0" algn="l">
              <a:lnSpc>
                <a:spcPct val="100000"/>
              </a:lnSpc>
              <a:spcBef>
                <a:spcPts val="0"/>
              </a:spcBef>
              <a:spcAft>
                <a:spcPts val="0"/>
              </a:spcAft>
              <a:buSzPts val="3000"/>
              <a:buNone/>
              <a:defRPr sz="3000"/>
            </a:lvl8pPr>
            <a:lvl9pPr lvl="8" rtl="0" algn="l">
              <a:lnSpc>
                <a:spcPct val="100000"/>
              </a:lnSpc>
              <a:spcBef>
                <a:spcPts val="0"/>
              </a:spcBef>
              <a:spcAft>
                <a:spcPts val="0"/>
              </a:spcAft>
              <a:buSzPts val="3000"/>
              <a:buNone/>
              <a:defRPr sz="3000"/>
            </a:lvl9pPr>
          </a:lstStyle>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12">
    <p:spTree>
      <p:nvGrpSpPr>
        <p:cNvPr id="3690" name="Shape 3690"/>
        <p:cNvGrpSpPr/>
        <p:nvPr/>
      </p:nvGrpSpPr>
      <p:grpSpPr>
        <a:xfrm>
          <a:off x="0" y="0"/>
          <a:ext cx="0" cy="0"/>
          <a:chOff x="0" y="0"/>
          <a:chExt cx="0" cy="0"/>
        </a:xfrm>
      </p:grpSpPr>
      <p:sp>
        <p:nvSpPr>
          <p:cNvPr id="3691" name="Google Shape;3691;g26dd3229cbd_0_6829"/>
          <p:cNvSpPr txBox="1"/>
          <p:nvPr>
            <p:ph type="title"/>
          </p:nvPr>
        </p:nvSpPr>
        <p:spPr>
          <a:xfrm>
            <a:off x="5059850" y="3019625"/>
            <a:ext cx="3364200" cy="1431300"/>
          </a:xfrm>
          <a:prstGeom prst="rect">
            <a:avLst/>
          </a:prstGeom>
          <a:noFill/>
          <a:ln>
            <a:noFill/>
          </a:ln>
        </p:spPr>
        <p:txBody>
          <a:bodyPr anchorCtr="0" anchor="t" bIns="0" lIns="0" spcFirstLastPara="1" rIns="0" wrap="square" tIns="0">
            <a:noAutofit/>
          </a:bodyPr>
          <a:lstStyle>
            <a:lvl1pPr lvl="0" rtl="0" algn="r">
              <a:lnSpc>
                <a:spcPct val="100000"/>
              </a:lnSpc>
              <a:spcBef>
                <a:spcPts val="0"/>
              </a:spcBef>
              <a:spcAft>
                <a:spcPts val="0"/>
              </a:spcAft>
              <a:buSzPts val="3000"/>
              <a:buNone/>
              <a:defRPr/>
            </a:lvl1pPr>
            <a:lvl2pPr lvl="1" rtl="0" algn="r">
              <a:lnSpc>
                <a:spcPct val="100000"/>
              </a:lnSpc>
              <a:spcBef>
                <a:spcPts val="0"/>
              </a:spcBef>
              <a:spcAft>
                <a:spcPts val="0"/>
              </a:spcAft>
              <a:buSzPts val="3000"/>
              <a:buNone/>
              <a:defRPr sz="3000"/>
            </a:lvl2pPr>
            <a:lvl3pPr lvl="2" rtl="0" algn="r">
              <a:lnSpc>
                <a:spcPct val="100000"/>
              </a:lnSpc>
              <a:spcBef>
                <a:spcPts val="0"/>
              </a:spcBef>
              <a:spcAft>
                <a:spcPts val="0"/>
              </a:spcAft>
              <a:buSzPts val="3000"/>
              <a:buNone/>
              <a:defRPr sz="3000"/>
            </a:lvl3pPr>
            <a:lvl4pPr lvl="3" rtl="0" algn="r">
              <a:lnSpc>
                <a:spcPct val="100000"/>
              </a:lnSpc>
              <a:spcBef>
                <a:spcPts val="0"/>
              </a:spcBef>
              <a:spcAft>
                <a:spcPts val="0"/>
              </a:spcAft>
              <a:buSzPts val="3000"/>
              <a:buNone/>
              <a:defRPr sz="3000"/>
            </a:lvl4pPr>
            <a:lvl5pPr lvl="4" rtl="0" algn="r">
              <a:lnSpc>
                <a:spcPct val="100000"/>
              </a:lnSpc>
              <a:spcBef>
                <a:spcPts val="0"/>
              </a:spcBef>
              <a:spcAft>
                <a:spcPts val="0"/>
              </a:spcAft>
              <a:buSzPts val="3000"/>
              <a:buNone/>
              <a:defRPr sz="3000"/>
            </a:lvl5pPr>
            <a:lvl6pPr lvl="5" rtl="0" algn="r">
              <a:lnSpc>
                <a:spcPct val="100000"/>
              </a:lnSpc>
              <a:spcBef>
                <a:spcPts val="0"/>
              </a:spcBef>
              <a:spcAft>
                <a:spcPts val="0"/>
              </a:spcAft>
              <a:buSzPts val="3000"/>
              <a:buNone/>
              <a:defRPr sz="3000"/>
            </a:lvl6pPr>
            <a:lvl7pPr lvl="6" rtl="0" algn="r">
              <a:lnSpc>
                <a:spcPct val="100000"/>
              </a:lnSpc>
              <a:spcBef>
                <a:spcPts val="0"/>
              </a:spcBef>
              <a:spcAft>
                <a:spcPts val="0"/>
              </a:spcAft>
              <a:buSzPts val="3000"/>
              <a:buNone/>
              <a:defRPr sz="3000"/>
            </a:lvl7pPr>
            <a:lvl8pPr lvl="7" rtl="0" algn="r">
              <a:lnSpc>
                <a:spcPct val="100000"/>
              </a:lnSpc>
              <a:spcBef>
                <a:spcPts val="0"/>
              </a:spcBef>
              <a:spcAft>
                <a:spcPts val="0"/>
              </a:spcAft>
              <a:buSzPts val="3000"/>
              <a:buNone/>
              <a:defRPr sz="3000"/>
            </a:lvl8pPr>
            <a:lvl9pPr lvl="8" rtl="0" algn="r">
              <a:lnSpc>
                <a:spcPct val="100000"/>
              </a:lnSpc>
              <a:spcBef>
                <a:spcPts val="0"/>
              </a:spcBef>
              <a:spcAft>
                <a:spcPts val="0"/>
              </a:spcAft>
              <a:buSzPts val="3000"/>
              <a:buNone/>
              <a:defRPr sz="3000"/>
            </a:lvl9pPr>
          </a:lstStyle>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CUSTOM_31">
    <p:spTree>
      <p:nvGrpSpPr>
        <p:cNvPr id="3692" name="Shape 3692"/>
        <p:cNvGrpSpPr/>
        <p:nvPr/>
      </p:nvGrpSpPr>
      <p:grpSpPr>
        <a:xfrm>
          <a:off x="0" y="0"/>
          <a:ext cx="0" cy="0"/>
          <a:chOff x="0" y="0"/>
          <a:chExt cx="0" cy="0"/>
        </a:xfrm>
      </p:grpSpPr>
      <p:sp>
        <p:nvSpPr>
          <p:cNvPr id="3693" name="Google Shape;3693;g26dd3229cbd_0_6831"/>
          <p:cNvSpPr txBox="1"/>
          <p:nvPr>
            <p:ph type="title"/>
          </p:nvPr>
        </p:nvSpPr>
        <p:spPr>
          <a:xfrm>
            <a:off x="1249850" y="873387"/>
            <a:ext cx="3364200" cy="1431300"/>
          </a:xfrm>
          <a:prstGeom prst="rect">
            <a:avLst/>
          </a:prstGeom>
          <a:noFill/>
          <a:ln>
            <a:noFill/>
          </a:ln>
        </p:spPr>
        <p:txBody>
          <a:bodyPr anchorCtr="0" anchor="t" bIns="0" lIns="0" spcFirstLastPara="1" rIns="0" wrap="square" tIns="0">
            <a:noAutofit/>
          </a:bodyPr>
          <a:lstStyle>
            <a:lvl1pPr lvl="0" rtl="0" algn="r">
              <a:lnSpc>
                <a:spcPct val="100000"/>
              </a:lnSpc>
              <a:spcBef>
                <a:spcPts val="0"/>
              </a:spcBef>
              <a:spcAft>
                <a:spcPts val="0"/>
              </a:spcAft>
              <a:buSzPts val="3000"/>
              <a:buNone/>
              <a:defRPr/>
            </a:lvl1pPr>
            <a:lvl2pPr lvl="1" rtl="0" algn="l">
              <a:lnSpc>
                <a:spcPct val="100000"/>
              </a:lnSpc>
              <a:spcBef>
                <a:spcPts val="0"/>
              </a:spcBef>
              <a:spcAft>
                <a:spcPts val="0"/>
              </a:spcAft>
              <a:buSzPts val="3000"/>
              <a:buNone/>
              <a:defRPr sz="3000"/>
            </a:lvl2pPr>
            <a:lvl3pPr lvl="2" rtl="0" algn="l">
              <a:lnSpc>
                <a:spcPct val="100000"/>
              </a:lnSpc>
              <a:spcBef>
                <a:spcPts val="0"/>
              </a:spcBef>
              <a:spcAft>
                <a:spcPts val="0"/>
              </a:spcAft>
              <a:buSzPts val="3000"/>
              <a:buNone/>
              <a:defRPr sz="3000"/>
            </a:lvl3pPr>
            <a:lvl4pPr lvl="3" rtl="0" algn="l">
              <a:lnSpc>
                <a:spcPct val="100000"/>
              </a:lnSpc>
              <a:spcBef>
                <a:spcPts val="0"/>
              </a:spcBef>
              <a:spcAft>
                <a:spcPts val="0"/>
              </a:spcAft>
              <a:buSzPts val="3000"/>
              <a:buNone/>
              <a:defRPr sz="3000"/>
            </a:lvl4pPr>
            <a:lvl5pPr lvl="4" rtl="0" algn="l">
              <a:lnSpc>
                <a:spcPct val="100000"/>
              </a:lnSpc>
              <a:spcBef>
                <a:spcPts val="0"/>
              </a:spcBef>
              <a:spcAft>
                <a:spcPts val="0"/>
              </a:spcAft>
              <a:buSzPts val="3000"/>
              <a:buNone/>
              <a:defRPr sz="3000"/>
            </a:lvl5pPr>
            <a:lvl6pPr lvl="5" rtl="0" algn="l">
              <a:lnSpc>
                <a:spcPct val="100000"/>
              </a:lnSpc>
              <a:spcBef>
                <a:spcPts val="0"/>
              </a:spcBef>
              <a:spcAft>
                <a:spcPts val="0"/>
              </a:spcAft>
              <a:buSzPts val="3000"/>
              <a:buNone/>
              <a:defRPr sz="3000"/>
            </a:lvl6pPr>
            <a:lvl7pPr lvl="6" rtl="0" algn="l">
              <a:lnSpc>
                <a:spcPct val="100000"/>
              </a:lnSpc>
              <a:spcBef>
                <a:spcPts val="0"/>
              </a:spcBef>
              <a:spcAft>
                <a:spcPts val="0"/>
              </a:spcAft>
              <a:buSzPts val="3000"/>
              <a:buNone/>
              <a:defRPr sz="3000"/>
            </a:lvl7pPr>
            <a:lvl8pPr lvl="7" rtl="0" algn="l">
              <a:lnSpc>
                <a:spcPct val="100000"/>
              </a:lnSpc>
              <a:spcBef>
                <a:spcPts val="0"/>
              </a:spcBef>
              <a:spcAft>
                <a:spcPts val="0"/>
              </a:spcAft>
              <a:buSzPts val="3000"/>
              <a:buNone/>
              <a:defRPr sz="3000"/>
            </a:lvl8pPr>
            <a:lvl9pPr lvl="8" rtl="0" algn="l">
              <a:lnSpc>
                <a:spcPct val="100000"/>
              </a:lnSpc>
              <a:spcBef>
                <a:spcPts val="0"/>
              </a:spcBef>
              <a:spcAft>
                <a:spcPts val="0"/>
              </a:spcAft>
              <a:buSzPts val="3000"/>
              <a:buNone/>
              <a:defRPr sz="3000"/>
            </a:lvl9pPr>
          </a:lstStyle>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694" name="Shape 3694"/>
        <p:cNvGrpSpPr/>
        <p:nvPr/>
      </p:nvGrpSpPr>
      <p:grpSpPr>
        <a:xfrm>
          <a:off x="0" y="0"/>
          <a:ext cx="0" cy="0"/>
          <a:chOff x="0" y="0"/>
          <a:chExt cx="0" cy="0"/>
        </a:xfrm>
      </p:grpSpPr>
      <p:grpSp>
        <p:nvGrpSpPr>
          <p:cNvPr id="3695" name="Google Shape;3695;g26dd3229cbd_0_6833"/>
          <p:cNvGrpSpPr/>
          <p:nvPr/>
        </p:nvGrpSpPr>
        <p:grpSpPr>
          <a:xfrm>
            <a:off x="-1700" y="329"/>
            <a:ext cx="9147400" cy="5142843"/>
            <a:chOff x="238125" y="854700"/>
            <a:chExt cx="7142500" cy="4015650"/>
          </a:xfrm>
        </p:grpSpPr>
        <p:sp>
          <p:nvSpPr>
            <p:cNvPr id="3696" name="Google Shape;3696;g26dd3229cbd_0_6833"/>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97" name="Google Shape;3697;g26dd3229cbd_0_6833"/>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98" name="Google Shape;3698;g26dd3229cbd_0_6833"/>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99" name="Google Shape;3699;g26dd3229cbd_0_6833"/>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00" name="Google Shape;3700;g26dd3229cbd_0_6833"/>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01" name="Google Shape;3701;g26dd3229cbd_0_6833"/>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02" name="Google Shape;3702;g26dd3229cbd_0_6833"/>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03" name="Google Shape;3703;g26dd3229cbd_0_6833"/>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04" name="Google Shape;3704;g26dd3229cbd_0_6833"/>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05" name="Google Shape;3705;g26dd3229cbd_0_6833"/>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06" name="Google Shape;3706;g26dd3229cbd_0_6833"/>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07" name="Google Shape;3707;g26dd3229cbd_0_6833"/>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08" name="Google Shape;3708;g26dd3229cbd_0_6833"/>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09" name="Google Shape;3709;g26dd3229cbd_0_6833"/>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10" name="Google Shape;3710;g26dd3229cbd_0_6833"/>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11" name="Google Shape;3711;g26dd3229cbd_0_6833"/>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12" name="Google Shape;3712;g26dd3229cbd_0_6833"/>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13" name="Google Shape;3713;g26dd3229cbd_0_6833"/>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rgbClr val="6D9EEB"/>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14" name="Google Shape;3714;g26dd3229cbd_0_6833"/>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rgbClr val="6D9EEB"/>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3715" name="Google Shape;3715;g26dd3229cbd_0_6833"/>
          <p:cNvCxnSpPr/>
          <p:nvPr/>
        </p:nvCxnSpPr>
        <p:spPr>
          <a:xfrm>
            <a:off x="-62550" y="540000"/>
            <a:ext cx="9269100" cy="0"/>
          </a:xfrm>
          <a:prstGeom prst="straightConnector1">
            <a:avLst/>
          </a:prstGeom>
          <a:noFill/>
          <a:ln cap="flat" cmpd="sng" w="9525">
            <a:solidFill>
              <a:srgbClr val="6D9EEB"/>
            </a:solidFill>
            <a:prstDash val="solid"/>
            <a:round/>
            <a:headEnd len="sm" w="sm" type="none"/>
            <a:tailEnd len="sm" w="sm" type="none"/>
          </a:ln>
        </p:spPr>
      </p:cxnSp>
      <p:sp>
        <p:nvSpPr>
          <p:cNvPr id="3716" name="Google Shape;3716;g26dd3229cbd_0_6833"/>
          <p:cNvSpPr/>
          <p:nvPr/>
        </p:nvSpPr>
        <p:spPr>
          <a:xfrm>
            <a:off x="-14550" y="5010825"/>
            <a:ext cx="9160200" cy="156300"/>
          </a:xfrm>
          <a:prstGeom prst="rect">
            <a:avLst/>
          </a:pr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17" name="Google Shape;3717;g26dd3229cbd_0_6833"/>
          <p:cNvSpPr txBox="1"/>
          <p:nvPr>
            <p:ph type="title"/>
          </p:nvPr>
        </p:nvSpPr>
        <p:spPr>
          <a:xfrm>
            <a:off x="720000" y="1560650"/>
            <a:ext cx="3519300" cy="16797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SzPts val="4800"/>
              <a:buNone/>
              <a:defRPr sz="5500"/>
            </a:lvl1pPr>
            <a:lvl2pPr lvl="1" rtl="0" algn="l">
              <a:lnSpc>
                <a:spcPct val="100000"/>
              </a:lnSpc>
              <a:spcBef>
                <a:spcPts val="0"/>
              </a:spcBef>
              <a:spcAft>
                <a:spcPts val="0"/>
              </a:spcAft>
              <a:buSzPts val="4800"/>
              <a:buNone/>
              <a:defRPr sz="4800"/>
            </a:lvl2pPr>
            <a:lvl3pPr lvl="2" rtl="0" algn="l">
              <a:lnSpc>
                <a:spcPct val="100000"/>
              </a:lnSpc>
              <a:spcBef>
                <a:spcPts val="0"/>
              </a:spcBef>
              <a:spcAft>
                <a:spcPts val="0"/>
              </a:spcAft>
              <a:buSzPts val="4800"/>
              <a:buNone/>
              <a:defRPr sz="4800"/>
            </a:lvl3pPr>
            <a:lvl4pPr lvl="3" rtl="0" algn="l">
              <a:lnSpc>
                <a:spcPct val="100000"/>
              </a:lnSpc>
              <a:spcBef>
                <a:spcPts val="0"/>
              </a:spcBef>
              <a:spcAft>
                <a:spcPts val="0"/>
              </a:spcAft>
              <a:buSzPts val="4800"/>
              <a:buNone/>
              <a:defRPr sz="4800"/>
            </a:lvl4pPr>
            <a:lvl5pPr lvl="4" rtl="0" algn="l">
              <a:lnSpc>
                <a:spcPct val="100000"/>
              </a:lnSpc>
              <a:spcBef>
                <a:spcPts val="0"/>
              </a:spcBef>
              <a:spcAft>
                <a:spcPts val="0"/>
              </a:spcAft>
              <a:buSzPts val="4800"/>
              <a:buNone/>
              <a:defRPr sz="4800"/>
            </a:lvl5pPr>
            <a:lvl6pPr lvl="5" rtl="0" algn="l">
              <a:lnSpc>
                <a:spcPct val="100000"/>
              </a:lnSpc>
              <a:spcBef>
                <a:spcPts val="0"/>
              </a:spcBef>
              <a:spcAft>
                <a:spcPts val="0"/>
              </a:spcAft>
              <a:buSzPts val="4800"/>
              <a:buNone/>
              <a:defRPr sz="4800"/>
            </a:lvl6pPr>
            <a:lvl7pPr lvl="6" rtl="0" algn="l">
              <a:lnSpc>
                <a:spcPct val="100000"/>
              </a:lnSpc>
              <a:spcBef>
                <a:spcPts val="0"/>
              </a:spcBef>
              <a:spcAft>
                <a:spcPts val="0"/>
              </a:spcAft>
              <a:buSzPts val="4800"/>
              <a:buNone/>
              <a:defRPr sz="4800"/>
            </a:lvl7pPr>
            <a:lvl8pPr lvl="7" rtl="0" algn="l">
              <a:lnSpc>
                <a:spcPct val="100000"/>
              </a:lnSpc>
              <a:spcBef>
                <a:spcPts val="0"/>
              </a:spcBef>
              <a:spcAft>
                <a:spcPts val="0"/>
              </a:spcAft>
              <a:buSzPts val="4800"/>
              <a:buNone/>
              <a:defRPr sz="4800"/>
            </a:lvl8pPr>
            <a:lvl9pPr lvl="8" rtl="0" algn="l">
              <a:lnSpc>
                <a:spcPct val="100000"/>
              </a:lnSpc>
              <a:spcBef>
                <a:spcPts val="0"/>
              </a:spcBef>
              <a:spcAft>
                <a:spcPts val="0"/>
              </a:spcAft>
              <a:buSzPts val="4800"/>
              <a:buNone/>
              <a:defRPr sz="4800"/>
            </a:lvl9pPr>
          </a:lstStyle>
          <a:p/>
        </p:txBody>
      </p:sp>
      <p:sp>
        <p:nvSpPr>
          <p:cNvPr id="3718" name="Google Shape;3718;g26dd3229cbd_0_6833"/>
          <p:cNvSpPr txBox="1"/>
          <p:nvPr>
            <p:ph idx="1" type="subTitle"/>
          </p:nvPr>
        </p:nvSpPr>
        <p:spPr>
          <a:xfrm rot="684086">
            <a:off x="5771593" y="1941483"/>
            <a:ext cx="1878775" cy="1549182"/>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1600">
                <a:solidFill>
                  <a:schemeClr val="dk2"/>
                </a:solidFill>
                <a:latin typeface="Arial"/>
                <a:ea typeface="Arial"/>
                <a:cs typeface="Arial"/>
                <a:sym typeface="Arial"/>
              </a:defRPr>
            </a:lvl1pPr>
            <a:lvl2pPr lvl="1" rtl="0" algn="ctr">
              <a:lnSpc>
                <a:spcPct val="100000"/>
              </a:lnSpc>
              <a:spcBef>
                <a:spcPts val="0"/>
              </a:spcBef>
              <a:spcAft>
                <a:spcPts val="0"/>
              </a:spcAft>
              <a:buClr>
                <a:schemeClr val="dk2"/>
              </a:buClr>
              <a:buSzPts val="2800"/>
              <a:buNone/>
              <a:defRPr sz="2800">
                <a:solidFill>
                  <a:schemeClr val="dk2"/>
                </a:solidFill>
              </a:defRPr>
            </a:lvl2pPr>
            <a:lvl3pPr lvl="2" rtl="0" algn="ctr">
              <a:lnSpc>
                <a:spcPct val="100000"/>
              </a:lnSpc>
              <a:spcBef>
                <a:spcPts val="0"/>
              </a:spcBef>
              <a:spcAft>
                <a:spcPts val="0"/>
              </a:spcAft>
              <a:buClr>
                <a:schemeClr val="dk2"/>
              </a:buClr>
              <a:buSzPts val="2800"/>
              <a:buNone/>
              <a:defRPr sz="2800">
                <a:solidFill>
                  <a:schemeClr val="dk2"/>
                </a:solidFill>
              </a:defRPr>
            </a:lvl3pPr>
            <a:lvl4pPr lvl="3" rtl="0" algn="ctr">
              <a:lnSpc>
                <a:spcPct val="100000"/>
              </a:lnSpc>
              <a:spcBef>
                <a:spcPts val="0"/>
              </a:spcBef>
              <a:spcAft>
                <a:spcPts val="0"/>
              </a:spcAft>
              <a:buClr>
                <a:schemeClr val="dk2"/>
              </a:buClr>
              <a:buSzPts val="2800"/>
              <a:buNone/>
              <a:defRPr sz="2800">
                <a:solidFill>
                  <a:schemeClr val="dk2"/>
                </a:solidFill>
              </a:defRPr>
            </a:lvl4pPr>
            <a:lvl5pPr lvl="4" rtl="0" algn="ctr">
              <a:lnSpc>
                <a:spcPct val="100000"/>
              </a:lnSpc>
              <a:spcBef>
                <a:spcPts val="0"/>
              </a:spcBef>
              <a:spcAft>
                <a:spcPts val="0"/>
              </a:spcAft>
              <a:buClr>
                <a:schemeClr val="dk2"/>
              </a:buClr>
              <a:buSzPts val="2800"/>
              <a:buNone/>
              <a:defRPr sz="2800">
                <a:solidFill>
                  <a:schemeClr val="dk2"/>
                </a:solidFill>
              </a:defRPr>
            </a:lvl5pPr>
            <a:lvl6pPr lvl="5" rtl="0" algn="ctr">
              <a:lnSpc>
                <a:spcPct val="100000"/>
              </a:lnSpc>
              <a:spcBef>
                <a:spcPts val="0"/>
              </a:spcBef>
              <a:spcAft>
                <a:spcPts val="0"/>
              </a:spcAft>
              <a:buClr>
                <a:schemeClr val="dk2"/>
              </a:buClr>
              <a:buSzPts val="2800"/>
              <a:buNone/>
              <a:defRPr sz="2800">
                <a:solidFill>
                  <a:schemeClr val="dk2"/>
                </a:solidFill>
              </a:defRPr>
            </a:lvl6pPr>
            <a:lvl7pPr lvl="6" rtl="0" algn="ctr">
              <a:lnSpc>
                <a:spcPct val="100000"/>
              </a:lnSpc>
              <a:spcBef>
                <a:spcPts val="0"/>
              </a:spcBef>
              <a:spcAft>
                <a:spcPts val="0"/>
              </a:spcAft>
              <a:buClr>
                <a:schemeClr val="dk2"/>
              </a:buClr>
              <a:buSzPts val="2800"/>
              <a:buNone/>
              <a:defRPr sz="2800">
                <a:solidFill>
                  <a:schemeClr val="dk2"/>
                </a:solidFill>
              </a:defRPr>
            </a:lvl7pPr>
            <a:lvl8pPr lvl="7" rtl="0" algn="ctr">
              <a:lnSpc>
                <a:spcPct val="100000"/>
              </a:lnSpc>
              <a:spcBef>
                <a:spcPts val="0"/>
              </a:spcBef>
              <a:spcAft>
                <a:spcPts val="0"/>
              </a:spcAft>
              <a:buClr>
                <a:schemeClr val="dk2"/>
              </a:buClr>
              <a:buSzPts val="2800"/>
              <a:buNone/>
              <a:defRPr sz="2800">
                <a:solidFill>
                  <a:schemeClr val="dk2"/>
                </a:solidFill>
              </a:defRPr>
            </a:lvl8pPr>
            <a:lvl9pPr lvl="8" rtl="0" algn="ctr">
              <a:lnSpc>
                <a:spcPct val="100000"/>
              </a:lnSpc>
              <a:spcBef>
                <a:spcPts val="0"/>
              </a:spcBef>
              <a:spcAft>
                <a:spcPts val="0"/>
              </a:spcAft>
              <a:buClr>
                <a:schemeClr val="dk2"/>
              </a:buClr>
              <a:buSzPts val="2800"/>
              <a:buNone/>
              <a:defRPr sz="2800">
                <a:solidFill>
                  <a:schemeClr val="dk2"/>
                </a:solidFill>
              </a:defRPr>
            </a:lvl9pPr>
          </a:lstStyle>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1">
  <p:cSld name="CUSTOM_14">
    <p:spTree>
      <p:nvGrpSpPr>
        <p:cNvPr id="3719" name="Shape 3719"/>
        <p:cNvGrpSpPr/>
        <p:nvPr/>
      </p:nvGrpSpPr>
      <p:grpSpPr>
        <a:xfrm>
          <a:off x="0" y="0"/>
          <a:ext cx="0" cy="0"/>
          <a:chOff x="0" y="0"/>
          <a:chExt cx="0" cy="0"/>
        </a:xfrm>
      </p:grpSpPr>
      <p:grpSp>
        <p:nvGrpSpPr>
          <p:cNvPr id="3720" name="Google Shape;3720;g26dd3229cbd_0_6858"/>
          <p:cNvGrpSpPr/>
          <p:nvPr/>
        </p:nvGrpSpPr>
        <p:grpSpPr>
          <a:xfrm flipH="1">
            <a:off x="-1700" y="329"/>
            <a:ext cx="9147400" cy="5142843"/>
            <a:chOff x="238125" y="854700"/>
            <a:chExt cx="7142500" cy="4015650"/>
          </a:xfrm>
        </p:grpSpPr>
        <p:sp>
          <p:nvSpPr>
            <p:cNvPr id="3721" name="Google Shape;3721;g26dd3229cbd_0_6858"/>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22" name="Google Shape;3722;g26dd3229cbd_0_6858"/>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23" name="Google Shape;3723;g26dd3229cbd_0_6858"/>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24" name="Google Shape;3724;g26dd3229cbd_0_6858"/>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25" name="Google Shape;3725;g26dd3229cbd_0_6858"/>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26" name="Google Shape;3726;g26dd3229cbd_0_6858"/>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27" name="Google Shape;3727;g26dd3229cbd_0_6858"/>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28" name="Google Shape;3728;g26dd3229cbd_0_6858"/>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29" name="Google Shape;3729;g26dd3229cbd_0_6858"/>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30" name="Google Shape;3730;g26dd3229cbd_0_6858"/>
            <p:cNvSpPr/>
            <p:nvPr/>
          </p:nvSpPr>
          <p:spPr>
            <a:xfrm>
              <a:off x="561875" y="10727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31" name="Google Shape;3731;g26dd3229cbd_0_6858"/>
            <p:cNvSpPr/>
            <p:nvPr/>
          </p:nvSpPr>
          <p:spPr>
            <a:xfrm>
              <a:off x="561875" y="12703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32" name="Google Shape;3732;g26dd3229cbd_0_6858"/>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33" name="Google Shape;3733;g26dd3229cbd_0_6858"/>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34" name="Google Shape;3734;g26dd3229cbd_0_6858"/>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35" name="Google Shape;3735;g26dd3229cbd_0_6858"/>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36" name="Google Shape;3736;g26dd3229cbd_0_6858"/>
            <p:cNvSpPr/>
            <p:nvPr/>
          </p:nvSpPr>
          <p:spPr>
            <a:xfrm>
              <a:off x="561875" y="47219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37" name="Google Shape;3737;g26dd3229cbd_0_6858"/>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38" name="Google Shape;3738;g26dd3229cbd_0_6858"/>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39" name="Google Shape;3739;g26dd3229cbd_0_6858"/>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40" name="Google Shape;3740;g26dd3229cbd_0_6858"/>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41" name="Google Shape;3741;g26dd3229cbd_0_6858"/>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42" name="Google Shape;3742;g26dd3229cbd_0_6858"/>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743" name="Google Shape;3743;g26dd3229cbd_0_6858"/>
          <p:cNvSpPr txBox="1"/>
          <p:nvPr>
            <p:ph type="title"/>
          </p:nvPr>
        </p:nvSpPr>
        <p:spPr>
          <a:xfrm>
            <a:off x="1232825" y="1765317"/>
            <a:ext cx="6678300" cy="755700"/>
          </a:xfrm>
          <a:prstGeom prst="rect">
            <a:avLst/>
          </a:prstGeom>
          <a:noFill/>
          <a:ln>
            <a:noFill/>
          </a:ln>
        </p:spPr>
        <p:txBody>
          <a:bodyPr anchorCtr="0" anchor="t" bIns="0" lIns="0" spcFirstLastPara="1" rIns="0" wrap="square" tIns="0">
            <a:noAutofit/>
          </a:bodyPr>
          <a:lstStyle>
            <a:lvl1pPr lvl="0" rtl="0" algn="ctr">
              <a:lnSpc>
                <a:spcPct val="100000"/>
              </a:lnSpc>
              <a:spcBef>
                <a:spcPts val="0"/>
              </a:spcBef>
              <a:spcAft>
                <a:spcPts val="0"/>
              </a:spcAft>
              <a:buSzPts val="2400"/>
              <a:buNone/>
              <a:defRPr sz="5500"/>
            </a:lvl1pPr>
            <a:lvl2pPr lvl="1" rtl="0" algn="l">
              <a:lnSpc>
                <a:spcPct val="100000"/>
              </a:lnSpc>
              <a:spcBef>
                <a:spcPts val="0"/>
              </a:spcBef>
              <a:spcAft>
                <a:spcPts val="0"/>
              </a:spcAft>
              <a:buSzPts val="2400"/>
              <a:buNone/>
              <a:defRPr sz="2400"/>
            </a:lvl2pPr>
            <a:lvl3pPr lvl="2" rtl="0" algn="l">
              <a:lnSpc>
                <a:spcPct val="100000"/>
              </a:lnSpc>
              <a:spcBef>
                <a:spcPts val="0"/>
              </a:spcBef>
              <a:spcAft>
                <a:spcPts val="0"/>
              </a:spcAft>
              <a:buSzPts val="2400"/>
              <a:buNone/>
              <a:defRPr sz="2400"/>
            </a:lvl3pPr>
            <a:lvl4pPr lvl="3" rtl="0" algn="l">
              <a:lnSpc>
                <a:spcPct val="100000"/>
              </a:lnSpc>
              <a:spcBef>
                <a:spcPts val="0"/>
              </a:spcBef>
              <a:spcAft>
                <a:spcPts val="0"/>
              </a:spcAft>
              <a:buSzPts val="2400"/>
              <a:buNone/>
              <a:defRPr sz="2400"/>
            </a:lvl4pPr>
            <a:lvl5pPr lvl="4" rtl="0" algn="l">
              <a:lnSpc>
                <a:spcPct val="100000"/>
              </a:lnSpc>
              <a:spcBef>
                <a:spcPts val="0"/>
              </a:spcBef>
              <a:spcAft>
                <a:spcPts val="0"/>
              </a:spcAft>
              <a:buSzPts val="2400"/>
              <a:buNone/>
              <a:defRPr sz="2400"/>
            </a:lvl5pPr>
            <a:lvl6pPr lvl="5" rtl="0" algn="l">
              <a:lnSpc>
                <a:spcPct val="100000"/>
              </a:lnSpc>
              <a:spcBef>
                <a:spcPts val="0"/>
              </a:spcBef>
              <a:spcAft>
                <a:spcPts val="0"/>
              </a:spcAft>
              <a:buSzPts val="2400"/>
              <a:buNone/>
              <a:defRPr sz="2400"/>
            </a:lvl6pPr>
            <a:lvl7pPr lvl="6" rtl="0" algn="l">
              <a:lnSpc>
                <a:spcPct val="100000"/>
              </a:lnSpc>
              <a:spcBef>
                <a:spcPts val="0"/>
              </a:spcBef>
              <a:spcAft>
                <a:spcPts val="0"/>
              </a:spcAft>
              <a:buSzPts val="2400"/>
              <a:buNone/>
              <a:defRPr sz="2400"/>
            </a:lvl7pPr>
            <a:lvl8pPr lvl="7" rtl="0" algn="l">
              <a:lnSpc>
                <a:spcPct val="100000"/>
              </a:lnSpc>
              <a:spcBef>
                <a:spcPts val="0"/>
              </a:spcBef>
              <a:spcAft>
                <a:spcPts val="0"/>
              </a:spcAft>
              <a:buSzPts val="2400"/>
              <a:buNone/>
              <a:defRPr sz="2400"/>
            </a:lvl8pPr>
            <a:lvl9pPr lvl="8" rtl="0" algn="l">
              <a:lnSpc>
                <a:spcPct val="100000"/>
              </a:lnSpc>
              <a:spcBef>
                <a:spcPts val="0"/>
              </a:spcBef>
              <a:spcAft>
                <a:spcPts val="0"/>
              </a:spcAft>
              <a:buSzPts val="2400"/>
              <a:buNone/>
              <a:defRPr sz="2400"/>
            </a:lvl9pPr>
          </a:lstStyle>
          <a:p/>
        </p:txBody>
      </p:sp>
      <p:sp>
        <p:nvSpPr>
          <p:cNvPr id="3744" name="Google Shape;3744;g26dd3229cbd_0_6858"/>
          <p:cNvSpPr txBox="1"/>
          <p:nvPr>
            <p:ph idx="1" type="body"/>
          </p:nvPr>
        </p:nvSpPr>
        <p:spPr>
          <a:xfrm>
            <a:off x="2155325" y="2698083"/>
            <a:ext cx="4833300" cy="680100"/>
          </a:xfrm>
          <a:prstGeom prst="rect">
            <a:avLst/>
          </a:prstGeom>
          <a:noFill/>
          <a:ln>
            <a:noFill/>
          </a:ln>
        </p:spPr>
        <p:txBody>
          <a:bodyPr anchorCtr="0" anchor="t" bIns="91425" lIns="91425" spcFirstLastPara="1" rIns="91425" wrap="square" tIns="91425">
            <a:noAutofit/>
          </a:bodyPr>
          <a:lstStyle>
            <a:lvl1pPr indent="-304800" lvl="0" marL="457200" rtl="0" algn="ctr">
              <a:lnSpc>
                <a:spcPct val="100000"/>
              </a:lnSpc>
              <a:spcBef>
                <a:spcPts val="0"/>
              </a:spcBef>
              <a:spcAft>
                <a:spcPts val="0"/>
              </a:spcAft>
              <a:buSzPts val="1200"/>
              <a:buChar char="●"/>
              <a:defRPr sz="1600"/>
            </a:lvl1pPr>
            <a:lvl2pPr indent="-304800" lvl="1" marL="914400" rtl="0" algn="l">
              <a:lnSpc>
                <a:spcPct val="115000"/>
              </a:lnSpc>
              <a:spcBef>
                <a:spcPts val="0"/>
              </a:spcBef>
              <a:spcAft>
                <a:spcPts val="0"/>
              </a:spcAft>
              <a:buSzPts val="1200"/>
              <a:buChar char="○"/>
              <a:defRPr sz="1200"/>
            </a:lvl2pPr>
            <a:lvl3pPr indent="-304800" lvl="2" marL="1371600" rtl="0" algn="l">
              <a:lnSpc>
                <a:spcPct val="115000"/>
              </a:lnSpc>
              <a:spcBef>
                <a:spcPts val="1600"/>
              </a:spcBef>
              <a:spcAft>
                <a:spcPts val="0"/>
              </a:spcAft>
              <a:buSzPts val="1200"/>
              <a:buChar char="■"/>
              <a:defRPr sz="1200"/>
            </a:lvl3pPr>
            <a:lvl4pPr indent="-304800" lvl="3" marL="1828800" rtl="0" algn="l">
              <a:lnSpc>
                <a:spcPct val="115000"/>
              </a:lnSpc>
              <a:spcBef>
                <a:spcPts val="1600"/>
              </a:spcBef>
              <a:spcAft>
                <a:spcPts val="0"/>
              </a:spcAft>
              <a:buSzPts val="1200"/>
              <a:buChar char="●"/>
              <a:defRPr sz="1200"/>
            </a:lvl4pPr>
            <a:lvl5pPr indent="-304800" lvl="4" marL="2286000" rtl="0" algn="l">
              <a:lnSpc>
                <a:spcPct val="115000"/>
              </a:lnSpc>
              <a:spcBef>
                <a:spcPts val="1600"/>
              </a:spcBef>
              <a:spcAft>
                <a:spcPts val="0"/>
              </a:spcAft>
              <a:buSzPts val="1200"/>
              <a:buChar char="○"/>
              <a:defRPr sz="1200"/>
            </a:lvl5pPr>
            <a:lvl6pPr indent="-304800" lvl="5" marL="2743200" rtl="0" algn="l">
              <a:lnSpc>
                <a:spcPct val="115000"/>
              </a:lnSpc>
              <a:spcBef>
                <a:spcPts val="1600"/>
              </a:spcBef>
              <a:spcAft>
                <a:spcPts val="0"/>
              </a:spcAft>
              <a:buSzPts val="1200"/>
              <a:buChar char="■"/>
              <a:defRPr sz="1200"/>
            </a:lvl6pPr>
            <a:lvl7pPr indent="-304800" lvl="6" marL="3200400" rtl="0" algn="l">
              <a:lnSpc>
                <a:spcPct val="115000"/>
              </a:lnSpc>
              <a:spcBef>
                <a:spcPts val="1600"/>
              </a:spcBef>
              <a:spcAft>
                <a:spcPts val="0"/>
              </a:spcAft>
              <a:buSzPts val="1200"/>
              <a:buChar char="●"/>
              <a:defRPr sz="1200"/>
            </a:lvl7pPr>
            <a:lvl8pPr indent="-304800" lvl="7" marL="3657600" rtl="0" algn="l">
              <a:lnSpc>
                <a:spcPct val="115000"/>
              </a:lnSpc>
              <a:spcBef>
                <a:spcPts val="1600"/>
              </a:spcBef>
              <a:spcAft>
                <a:spcPts val="0"/>
              </a:spcAft>
              <a:buSzPts val="1200"/>
              <a:buChar char="○"/>
              <a:defRPr sz="1200"/>
            </a:lvl8pPr>
            <a:lvl9pPr indent="-304800" lvl="8" marL="4114800" rtl="0" algn="l">
              <a:lnSpc>
                <a:spcPct val="115000"/>
              </a:lnSpc>
              <a:spcBef>
                <a:spcPts val="1600"/>
              </a:spcBef>
              <a:spcAft>
                <a:spcPts val="1600"/>
              </a:spcAft>
              <a:buSzPts val="1200"/>
              <a:buChar char="■"/>
              <a:defRPr sz="1200"/>
            </a:lvl9pPr>
          </a:lstStyle>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2">
  <p:cSld name="CUSTOM_32">
    <p:spTree>
      <p:nvGrpSpPr>
        <p:cNvPr id="3745" name="Shape 3745"/>
        <p:cNvGrpSpPr/>
        <p:nvPr/>
      </p:nvGrpSpPr>
      <p:grpSpPr>
        <a:xfrm>
          <a:off x="0" y="0"/>
          <a:ext cx="0" cy="0"/>
          <a:chOff x="0" y="0"/>
          <a:chExt cx="0" cy="0"/>
        </a:xfrm>
      </p:grpSpPr>
      <p:grpSp>
        <p:nvGrpSpPr>
          <p:cNvPr id="3746" name="Google Shape;3746;g26dd3229cbd_0_6884"/>
          <p:cNvGrpSpPr/>
          <p:nvPr/>
        </p:nvGrpSpPr>
        <p:grpSpPr>
          <a:xfrm>
            <a:off x="-1700" y="329"/>
            <a:ext cx="9147400" cy="5142843"/>
            <a:chOff x="238125" y="854700"/>
            <a:chExt cx="7142500" cy="4015650"/>
          </a:xfrm>
        </p:grpSpPr>
        <p:sp>
          <p:nvSpPr>
            <p:cNvPr id="3747" name="Google Shape;3747;g26dd3229cbd_0_6884"/>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48" name="Google Shape;3748;g26dd3229cbd_0_6884"/>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49" name="Google Shape;3749;g26dd3229cbd_0_6884"/>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50" name="Google Shape;3750;g26dd3229cbd_0_6884"/>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51" name="Google Shape;3751;g26dd3229cbd_0_6884"/>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52" name="Google Shape;3752;g26dd3229cbd_0_6884"/>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53" name="Google Shape;3753;g26dd3229cbd_0_6884"/>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54" name="Google Shape;3754;g26dd3229cbd_0_6884"/>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55" name="Google Shape;3755;g26dd3229cbd_0_6884"/>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56" name="Google Shape;3756;g26dd3229cbd_0_6884"/>
            <p:cNvSpPr/>
            <p:nvPr/>
          </p:nvSpPr>
          <p:spPr>
            <a:xfrm>
              <a:off x="561875" y="10727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57" name="Google Shape;3757;g26dd3229cbd_0_6884"/>
            <p:cNvSpPr/>
            <p:nvPr/>
          </p:nvSpPr>
          <p:spPr>
            <a:xfrm>
              <a:off x="561875" y="12703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58" name="Google Shape;3758;g26dd3229cbd_0_6884"/>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59" name="Google Shape;3759;g26dd3229cbd_0_6884"/>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60" name="Google Shape;3760;g26dd3229cbd_0_6884"/>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61" name="Google Shape;3761;g26dd3229cbd_0_6884"/>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62" name="Google Shape;3762;g26dd3229cbd_0_6884"/>
            <p:cNvSpPr/>
            <p:nvPr/>
          </p:nvSpPr>
          <p:spPr>
            <a:xfrm>
              <a:off x="561875" y="47219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63" name="Google Shape;3763;g26dd3229cbd_0_6884"/>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64" name="Google Shape;3764;g26dd3229cbd_0_6884"/>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65" name="Google Shape;3765;g26dd3229cbd_0_6884"/>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66" name="Google Shape;3766;g26dd3229cbd_0_6884"/>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67" name="Google Shape;3767;g26dd3229cbd_0_6884"/>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68" name="Google Shape;3768;g26dd3229cbd_0_6884"/>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769" name="Google Shape;3769;g26dd3229cbd_0_6884"/>
          <p:cNvSpPr txBox="1"/>
          <p:nvPr>
            <p:ph type="title"/>
          </p:nvPr>
        </p:nvSpPr>
        <p:spPr>
          <a:xfrm>
            <a:off x="3800500" y="1351950"/>
            <a:ext cx="3933000" cy="1582500"/>
          </a:xfrm>
          <a:prstGeom prst="rect">
            <a:avLst/>
          </a:prstGeom>
          <a:noFill/>
          <a:ln>
            <a:noFill/>
          </a:ln>
        </p:spPr>
        <p:txBody>
          <a:bodyPr anchorCtr="0" anchor="t" bIns="0" lIns="0" spcFirstLastPara="1" rIns="0" wrap="square" tIns="0">
            <a:noAutofit/>
          </a:bodyPr>
          <a:lstStyle>
            <a:lvl1pPr lvl="0" rtl="0" algn="r">
              <a:lnSpc>
                <a:spcPct val="100000"/>
              </a:lnSpc>
              <a:spcBef>
                <a:spcPts val="0"/>
              </a:spcBef>
              <a:spcAft>
                <a:spcPts val="0"/>
              </a:spcAft>
              <a:buSzPts val="2400"/>
              <a:buNone/>
              <a:defRPr sz="5500"/>
            </a:lvl1pPr>
            <a:lvl2pPr lvl="1" rtl="0" algn="r">
              <a:lnSpc>
                <a:spcPct val="100000"/>
              </a:lnSpc>
              <a:spcBef>
                <a:spcPts val="0"/>
              </a:spcBef>
              <a:spcAft>
                <a:spcPts val="0"/>
              </a:spcAft>
              <a:buSzPts val="2400"/>
              <a:buNone/>
              <a:defRPr sz="2400"/>
            </a:lvl2pPr>
            <a:lvl3pPr lvl="2" rtl="0" algn="r">
              <a:lnSpc>
                <a:spcPct val="100000"/>
              </a:lnSpc>
              <a:spcBef>
                <a:spcPts val="0"/>
              </a:spcBef>
              <a:spcAft>
                <a:spcPts val="0"/>
              </a:spcAft>
              <a:buSzPts val="2400"/>
              <a:buNone/>
              <a:defRPr sz="2400"/>
            </a:lvl3pPr>
            <a:lvl4pPr lvl="3" rtl="0" algn="r">
              <a:lnSpc>
                <a:spcPct val="100000"/>
              </a:lnSpc>
              <a:spcBef>
                <a:spcPts val="0"/>
              </a:spcBef>
              <a:spcAft>
                <a:spcPts val="0"/>
              </a:spcAft>
              <a:buSzPts val="2400"/>
              <a:buNone/>
              <a:defRPr sz="2400"/>
            </a:lvl4pPr>
            <a:lvl5pPr lvl="4" rtl="0" algn="r">
              <a:lnSpc>
                <a:spcPct val="100000"/>
              </a:lnSpc>
              <a:spcBef>
                <a:spcPts val="0"/>
              </a:spcBef>
              <a:spcAft>
                <a:spcPts val="0"/>
              </a:spcAft>
              <a:buSzPts val="2400"/>
              <a:buNone/>
              <a:defRPr sz="2400"/>
            </a:lvl5pPr>
            <a:lvl6pPr lvl="5" rtl="0" algn="r">
              <a:lnSpc>
                <a:spcPct val="100000"/>
              </a:lnSpc>
              <a:spcBef>
                <a:spcPts val="0"/>
              </a:spcBef>
              <a:spcAft>
                <a:spcPts val="0"/>
              </a:spcAft>
              <a:buSzPts val="2400"/>
              <a:buNone/>
              <a:defRPr sz="2400"/>
            </a:lvl6pPr>
            <a:lvl7pPr lvl="6" rtl="0" algn="r">
              <a:lnSpc>
                <a:spcPct val="100000"/>
              </a:lnSpc>
              <a:spcBef>
                <a:spcPts val="0"/>
              </a:spcBef>
              <a:spcAft>
                <a:spcPts val="0"/>
              </a:spcAft>
              <a:buSzPts val="2400"/>
              <a:buNone/>
              <a:defRPr sz="2400"/>
            </a:lvl7pPr>
            <a:lvl8pPr lvl="7" rtl="0" algn="r">
              <a:lnSpc>
                <a:spcPct val="100000"/>
              </a:lnSpc>
              <a:spcBef>
                <a:spcPts val="0"/>
              </a:spcBef>
              <a:spcAft>
                <a:spcPts val="0"/>
              </a:spcAft>
              <a:buSzPts val="2400"/>
              <a:buNone/>
              <a:defRPr sz="2400"/>
            </a:lvl8pPr>
            <a:lvl9pPr lvl="8" rtl="0" algn="r">
              <a:lnSpc>
                <a:spcPct val="100000"/>
              </a:lnSpc>
              <a:spcBef>
                <a:spcPts val="0"/>
              </a:spcBef>
              <a:spcAft>
                <a:spcPts val="0"/>
              </a:spcAft>
              <a:buSzPts val="2400"/>
              <a:buNone/>
              <a:defRPr sz="2400"/>
            </a:lvl9pPr>
          </a:lstStyle>
          <a:p/>
        </p:txBody>
      </p:sp>
      <p:sp>
        <p:nvSpPr>
          <p:cNvPr id="3770" name="Google Shape;3770;g26dd3229cbd_0_6884"/>
          <p:cNvSpPr txBox="1"/>
          <p:nvPr>
            <p:ph idx="1" type="body"/>
          </p:nvPr>
        </p:nvSpPr>
        <p:spPr>
          <a:xfrm>
            <a:off x="3800550" y="3111475"/>
            <a:ext cx="3933000" cy="680100"/>
          </a:xfrm>
          <a:prstGeom prst="rect">
            <a:avLst/>
          </a:prstGeom>
          <a:noFill/>
          <a:ln>
            <a:noFill/>
          </a:ln>
        </p:spPr>
        <p:txBody>
          <a:bodyPr anchorCtr="0" anchor="t" bIns="91425" lIns="91425" spcFirstLastPara="1" rIns="91425" wrap="square" tIns="91425">
            <a:noAutofit/>
          </a:bodyPr>
          <a:lstStyle>
            <a:lvl1pPr indent="-304800" lvl="0" marL="457200" rtl="0" algn="r">
              <a:lnSpc>
                <a:spcPct val="100000"/>
              </a:lnSpc>
              <a:spcBef>
                <a:spcPts val="0"/>
              </a:spcBef>
              <a:spcAft>
                <a:spcPts val="0"/>
              </a:spcAft>
              <a:buSzPts val="1200"/>
              <a:buChar char="●"/>
              <a:defRPr sz="1600"/>
            </a:lvl1pPr>
            <a:lvl2pPr indent="-304800" lvl="1" marL="914400" rtl="0" algn="r">
              <a:lnSpc>
                <a:spcPct val="115000"/>
              </a:lnSpc>
              <a:spcBef>
                <a:spcPts val="0"/>
              </a:spcBef>
              <a:spcAft>
                <a:spcPts val="0"/>
              </a:spcAft>
              <a:buSzPts val="1200"/>
              <a:buChar char="○"/>
              <a:defRPr sz="1200"/>
            </a:lvl2pPr>
            <a:lvl3pPr indent="-304800" lvl="2" marL="1371600" rtl="0" algn="r">
              <a:lnSpc>
                <a:spcPct val="115000"/>
              </a:lnSpc>
              <a:spcBef>
                <a:spcPts val="1600"/>
              </a:spcBef>
              <a:spcAft>
                <a:spcPts val="0"/>
              </a:spcAft>
              <a:buSzPts val="1200"/>
              <a:buChar char="■"/>
              <a:defRPr sz="1200"/>
            </a:lvl3pPr>
            <a:lvl4pPr indent="-304800" lvl="3" marL="1828800" rtl="0" algn="r">
              <a:lnSpc>
                <a:spcPct val="115000"/>
              </a:lnSpc>
              <a:spcBef>
                <a:spcPts val="1600"/>
              </a:spcBef>
              <a:spcAft>
                <a:spcPts val="0"/>
              </a:spcAft>
              <a:buSzPts val="1200"/>
              <a:buChar char="●"/>
              <a:defRPr sz="1200"/>
            </a:lvl4pPr>
            <a:lvl5pPr indent="-304800" lvl="4" marL="2286000" rtl="0" algn="r">
              <a:lnSpc>
                <a:spcPct val="115000"/>
              </a:lnSpc>
              <a:spcBef>
                <a:spcPts val="1600"/>
              </a:spcBef>
              <a:spcAft>
                <a:spcPts val="0"/>
              </a:spcAft>
              <a:buSzPts val="1200"/>
              <a:buChar char="○"/>
              <a:defRPr sz="1200"/>
            </a:lvl5pPr>
            <a:lvl6pPr indent="-304800" lvl="5" marL="2743200" rtl="0" algn="r">
              <a:lnSpc>
                <a:spcPct val="115000"/>
              </a:lnSpc>
              <a:spcBef>
                <a:spcPts val="1600"/>
              </a:spcBef>
              <a:spcAft>
                <a:spcPts val="0"/>
              </a:spcAft>
              <a:buSzPts val="1200"/>
              <a:buChar char="■"/>
              <a:defRPr sz="1200"/>
            </a:lvl6pPr>
            <a:lvl7pPr indent="-304800" lvl="6" marL="3200400" rtl="0" algn="r">
              <a:lnSpc>
                <a:spcPct val="115000"/>
              </a:lnSpc>
              <a:spcBef>
                <a:spcPts val="1600"/>
              </a:spcBef>
              <a:spcAft>
                <a:spcPts val="0"/>
              </a:spcAft>
              <a:buSzPts val="1200"/>
              <a:buChar char="●"/>
              <a:defRPr sz="1200"/>
            </a:lvl7pPr>
            <a:lvl8pPr indent="-304800" lvl="7" marL="3657600" rtl="0" algn="r">
              <a:lnSpc>
                <a:spcPct val="115000"/>
              </a:lnSpc>
              <a:spcBef>
                <a:spcPts val="1600"/>
              </a:spcBef>
              <a:spcAft>
                <a:spcPts val="0"/>
              </a:spcAft>
              <a:buSzPts val="1200"/>
              <a:buChar char="○"/>
              <a:defRPr sz="1200"/>
            </a:lvl8pPr>
            <a:lvl9pPr indent="-304800" lvl="8" marL="4114800" rtl="0" algn="r">
              <a:lnSpc>
                <a:spcPct val="115000"/>
              </a:lnSpc>
              <a:spcBef>
                <a:spcPts val="1600"/>
              </a:spcBef>
              <a:spcAft>
                <a:spcPts val="1600"/>
              </a:spcAft>
              <a:buSzPts val="1200"/>
              <a:buChar char="■"/>
              <a:defRPr sz="1200"/>
            </a:lvl9pPr>
          </a:lstStyle>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771" name="Shape 3771"/>
        <p:cNvGrpSpPr/>
        <p:nvPr/>
      </p:nvGrpSpPr>
      <p:grpSpPr>
        <a:xfrm>
          <a:off x="0" y="0"/>
          <a:ext cx="0" cy="0"/>
          <a:chOff x="0" y="0"/>
          <a:chExt cx="0" cy="0"/>
        </a:xfrm>
      </p:grpSpPr>
      <p:grpSp>
        <p:nvGrpSpPr>
          <p:cNvPr id="3772" name="Google Shape;3772;g26dd3229cbd_0_6910"/>
          <p:cNvGrpSpPr/>
          <p:nvPr/>
        </p:nvGrpSpPr>
        <p:grpSpPr>
          <a:xfrm>
            <a:off x="352670" y="6764"/>
            <a:ext cx="8793030" cy="5129556"/>
            <a:chOff x="514825" y="859725"/>
            <a:chExt cx="6865800" cy="4005275"/>
          </a:xfrm>
        </p:grpSpPr>
        <p:sp>
          <p:nvSpPr>
            <p:cNvPr id="3773" name="Google Shape;3773;g26dd3229cbd_0_6910"/>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74" name="Google Shape;3774;g26dd3229cbd_0_6910"/>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75" name="Google Shape;3775;g26dd3229cbd_0_6910"/>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76" name="Google Shape;3776;g26dd3229cbd_0_6910"/>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77" name="Google Shape;3777;g26dd3229cbd_0_6910"/>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78" name="Google Shape;3778;g26dd3229cbd_0_6910"/>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79" name="Google Shape;3779;g26dd3229cbd_0_6910"/>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80" name="Google Shape;3780;g26dd3229cbd_0_6910"/>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81" name="Google Shape;3781;g26dd3229cbd_0_6910"/>
            <p:cNvSpPr/>
            <p:nvPr/>
          </p:nvSpPr>
          <p:spPr>
            <a:xfrm>
              <a:off x="561875" y="10727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82" name="Google Shape;3782;g26dd3229cbd_0_6910"/>
            <p:cNvSpPr/>
            <p:nvPr/>
          </p:nvSpPr>
          <p:spPr>
            <a:xfrm>
              <a:off x="561875" y="12703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83" name="Google Shape;3783;g26dd3229cbd_0_6910"/>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84" name="Google Shape;3784;g26dd3229cbd_0_6910"/>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85" name="Google Shape;3785;g26dd3229cbd_0_6910"/>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86" name="Google Shape;3786;g26dd3229cbd_0_6910"/>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87" name="Google Shape;3787;g26dd3229cbd_0_6910"/>
            <p:cNvSpPr/>
            <p:nvPr/>
          </p:nvSpPr>
          <p:spPr>
            <a:xfrm>
              <a:off x="561875" y="47219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88" name="Google Shape;3788;g26dd3229cbd_0_6910"/>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89" name="Google Shape;3789;g26dd3229cbd_0_6910"/>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90" name="Google Shape;3790;g26dd3229cbd_0_6910"/>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91" name="Google Shape;3791;g26dd3229cbd_0_6910"/>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92" name="Google Shape;3792;g26dd3229cbd_0_6910"/>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93" name="Google Shape;3793;g26dd3229cbd_0_6910"/>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794" name="Google Shape;3794;g26dd3229cbd_0_6910"/>
          <p:cNvSpPr txBox="1"/>
          <p:nvPr>
            <p:ph type="title"/>
          </p:nvPr>
        </p:nvSpPr>
        <p:spPr>
          <a:xfrm>
            <a:off x="4572000" y="540000"/>
            <a:ext cx="3852000" cy="488700"/>
          </a:xfrm>
          <a:prstGeom prst="rect">
            <a:avLst/>
          </a:prstGeom>
          <a:noFill/>
          <a:ln>
            <a:noFill/>
          </a:ln>
        </p:spPr>
        <p:txBody>
          <a:bodyPr anchorCtr="0" anchor="t" bIns="0" lIns="0" spcFirstLastPara="1" rIns="0" wrap="square" tIns="0">
            <a:noAutofit/>
          </a:bodyPr>
          <a:lstStyle>
            <a:lvl1pPr lvl="0" rtl="0" algn="r">
              <a:lnSpc>
                <a:spcPct val="100000"/>
              </a:lnSpc>
              <a:spcBef>
                <a:spcPts val="0"/>
              </a:spcBef>
              <a:spcAft>
                <a:spcPts val="0"/>
              </a:spcAft>
              <a:buSzPts val="4800"/>
              <a:buNone/>
              <a:defRPr/>
            </a:lvl1pPr>
            <a:lvl2pPr lvl="1" rtl="0" algn="l">
              <a:lnSpc>
                <a:spcPct val="100000"/>
              </a:lnSpc>
              <a:spcBef>
                <a:spcPts val="0"/>
              </a:spcBef>
              <a:spcAft>
                <a:spcPts val="0"/>
              </a:spcAft>
              <a:buSzPts val="4800"/>
              <a:buNone/>
              <a:defRPr sz="4800"/>
            </a:lvl2pPr>
            <a:lvl3pPr lvl="2" rtl="0" algn="l">
              <a:lnSpc>
                <a:spcPct val="100000"/>
              </a:lnSpc>
              <a:spcBef>
                <a:spcPts val="0"/>
              </a:spcBef>
              <a:spcAft>
                <a:spcPts val="0"/>
              </a:spcAft>
              <a:buSzPts val="4800"/>
              <a:buNone/>
              <a:defRPr sz="4800"/>
            </a:lvl3pPr>
            <a:lvl4pPr lvl="3" rtl="0" algn="l">
              <a:lnSpc>
                <a:spcPct val="100000"/>
              </a:lnSpc>
              <a:spcBef>
                <a:spcPts val="0"/>
              </a:spcBef>
              <a:spcAft>
                <a:spcPts val="0"/>
              </a:spcAft>
              <a:buSzPts val="4800"/>
              <a:buNone/>
              <a:defRPr sz="4800"/>
            </a:lvl4pPr>
            <a:lvl5pPr lvl="4" rtl="0" algn="l">
              <a:lnSpc>
                <a:spcPct val="100000"/>
              </a:lnSpc>
              <a:spcBef>
                <a:spcPts val="0"/>
              </a:spcBef>
              <a:spcAft>
                <a:spcPts val="0"/>
              </a:spcAft>
              <a:buSzPts val="4800"/>
              <a:buNone/>
              <a:defRPr sz="4800"/>
            </a:lvl5pPr>
            <a:lvl6pPr lvl="5" rtl="0" algn="l">
              <a:lnSpc>
                <a:spcPct val="100000"/>
              </a:lnSpc>
              <a:spcBef>
                <a:spcPts val="0"/>
              </a:spcBef>
              <a:spcAft>
                <a:spcPts val="0"/>
              </a:spcAft>
              <a:buSzPts val="4800"/>
              <a:buNone/>
              <a:defRPr sz="4800"/>
            </a:lvl6pPr>
            <a:lvl7pPr lvl="6" rtl="0" algn="l">
              <a:lnSpc>
                <a:spcPct val="100000"/>
              </a:lnSpc>
              <a:spcBef>
                <a:spcPts val="0"/>
              </a:spcBef>
              <a:spcAft>
                <a:spcPts val="0"/>
              </a:spcAft>
              <a:buSzPts val="4800"/>
              <a:buNone/>
              <a:defRPr sz="4800"/>
            </a:lvl7pPr>
            <a:lvl8pPr lvl="7" rtl="0" algn="l">
              <a:lnSpc>
                <a:spcPct val="100000"/>
              </a:lnSpc>
              <a:spcBef>
                <a:spcPts val="0"/>
              </a:spcBef>
              <a:spcAft>
                <a:spcPts val="0"/>
              </a:spcAft>
              <a:buSzPts val="4800"/>
              <a:buNone/>
              <a:defRPr sz="4800"/>
            </a:lvl8pPr>
            <a:lvl9pPr lvl="8" rtl="0" algn="l">
              <a:lnSpc>
                <a:spcPct val="100000"/>
              </a:lnSpc>
              <a:spcBef>
                <a:spcPts val="0"/>
              </a:spcBef>
              <a:spcAft>
                <a:spcPts val="0"/>
              </a:spcAft>
              <a:buSzPts val="4800"/>
              <a:buNone/>
              <a:defRPr sz="4800"/>
            </a:lvl9pPr>
          </a:lstStyle>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3">
  <p:cSld name="CUSTOM_15">
    <p:spTree>
      <p:nvGrpSpPr>
        <p:cNvPr id="3795" name="Shape 3795"/>
        <p:cNvGrpSpPr/>
        <p:nvPr/>
      </p:nvGrpSpPr>
      <p:grpSpPr>
        <a:xfrm>
          <a:off x="0" y="0"/>
          <a:ext cx="0" cy="0"/>
          <a:chOff x="0" y="0"/>
          <a:chExt cx="0" cy="0"/>
        </a:xfrm>
      </p:grpSpPr>
      <p:grpSp>
        <p:nvGrpSpPr>
          <p:cNvPr id="3796" name="Google Shape;3796;g26dd3229cbd_0_6934"/>
          <p:cNvGrpSpPr/>
          <p:nvPr/>
        </p:nvGrpSpPr>
        <p:grpSpPr>
          <a:xfrm flipH="1">
            <a:off x="-1700" y="329"/>
            <a:ext cx="9147400" cy="5142843"/>
            <a:chOff x="238125" y="854700"/>
            <a:chExt cx="7142500" cy="4015650"/>
          </a:xfrm>
        </p:grpSpPr>
        <p:sp>
          <p:nvSpPr>
            <p:cNvPr id="3797" name="Google Shape;3797;g26dd3229cbd_0_6934"/>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98" name="Google Shape;3798;g26dd3229cbd_0_6934"/>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99" name="Google Shape;3799;g26dd3229cbd_0_6934"/>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00" name="Google Shape;3800;g26dd3229cbd_0_6934"/>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01" name="Google Shape;3801;g26dd3229cbd_0_6934"/>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02" name="Google Shape;3802;g26dd3229cbd_0_6934"/>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03" name="Google Shape;3803;g26dd3229cbd_0_6934"/>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04" name="Google Shape;3804;g26dd3229cbd_0_6934"/>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05" name="Google Shape;3805;g26dd3229cbd_0_6934"/>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06" name="Google Shape;3806;g26dd3229cbd_0_6934"/>
            <p:cNvSpPr/>
            <p:nvPr/>
          </p:nvSpPr>
          <p:spPr>
            <a:xfrm>
              <a:off x="561875" y="10727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07" name="Google Shape;3807;g26dd3229cbd_0_6934"/>
            <p:cNvSpPr/>
            <p:nvPr/>
          </p:nvSpPr>
          <p:spPr>
            <a:xfrm>
              <a:off x="561875" y="12703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08" name="Google Shape;3808;g26dd3229cbd_0_6934"/>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09" name="Google Shape;3809;g26dd3229cbd_0_6934"/>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10" name="Google Shape;3810;g26dd3229cbd_0_6934"/>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11" name="Google Shape;3811;g26dd3229cbd_0_6934"/>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12" name="Google Shape;3812;g26dd3229cbd_0_6934"/>
            <p:cNvSpPr/>
            <p:nvPr/>
          </p:nvSpPr>
          <p:spPr>
            <a:xfrm>
              <a:off x="561875" y="47219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13" name="Google Shape;3813;g26dd3229cbd_0_6934"/>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14" name="Google Shape;3814;g26dd3229cbd_0_6934"/>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15" name="Google Shape;3815;g26dd3229cbd_0_6934"/>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16" name="Google Shape;3816;g26dd3229cbd_0_6934"/>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17" name="Google Shape;3817;g26dd3229cbd_0_6934"/>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18" name="Google Shape;3818;g26dd3229cbd_0_6934"/>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819" name="Google Shape;3819;g26dd3229cbd_0_6934"/>
          <p:cNvSpPr txBox="1"/>
          <p:nvPr>
            <p:ph type="title"/>
          </p:nvPr>
        </p:nvSpPr>
        <p:spPr>
          <a:xfrm>
            <a:off x="720000" y="540000"/>
            <a:ext cx="7704000" cy="360000"/>
          </a:xfrm>
          <a:prstGeom prst="rect">
            <a:avLst/>
          </a:prstGeom>
          <a:noFill/>
          <a:ln>
            <a:noFill/>
          </a:ln>
        </p:spPr>
        <p:txBody>
          <a:bodyPr anchorCtr="0" anchor="t" bIns="0" lIns="0" spcFirstLastPara="1" rIns="0" wrap="square" tIns="0">
            <a:noAutofit/>
          </a:bodyPr>
          <a:lstStyle>
            <a:lvl1pPr lvl="0" rtl="0" algn="ctr">
              <a:lnSpc>
                <a:spcPct val="100000"/>
              </a:lnSpc>
              <a:spcBef>
                <a:spcPts val="0"/>
              </a:spcBef>
              <a:spcAft>
                <a:spcPts val="0"/>
              </a:spcAft>
              <a:buSzPts val="3000"/>
              <a:buNone/>
              <a:defRPr sz="3000"/>
            </a:lvl1pPr>
            <a:lvl2pPr lvl="1" rtl="0" algn="ctr">
              <a:lnSpc>
                <a:spcPct val="100000"/>
              </a:lnSpc>
              <a:spcBef>
                <a:spcPts val="0"/>
              </a:spcBef>
              <a:spcAft>
                <a:spcPts val="0"/>
              </a:spcAft>
              <a:buSzPts val="3000"/>
              <a:buNone/>
              <a:defRPr sz="3000"/>
            </a:lvl2pPr>
            <a:lvl3pPr lvl="2" rtl="0" algn="ctr">
              <a:lnSpc>
                <a:spcPct val="100000"/>
              </a:lnSpc>
              <a:spcBef>
                <a:spcPts val="0"/>
              </a:spcBef>
              <a:spcAft>
                <a:spcPts val="0"/>
              </a:spcAft>
              <a:buSzPts val="3000"/>
              <a:buNone/>
              <a:defRPr sz="3000"/>
            </a:lvl3pPr>
            <a:lvl4pPr lvl="3" rtl="0" algn="ctr">
              <a:lnSpc>
                <a:spcPct val="100000"/>
              </a:lnSpc>
              <a:spcBef>
                <a:spcPts val="0"/>
              </a:spcBef>
              <a:spcAft>
                <a:spcPts val="0"/>
              </a:spcAft>
              <a:buSzPts val="3000"/>
              <a:buNone/>
              <a:defRPr sz="3000"/>
            </a:lvl4pPr>
            <a:lvl5pPr lvl="4" rtl="0" algn="ctr">
              <a:lnSpc>
                <a:spcPct val="100000"/>
              </a:lnSpc>
              <a:spcBef>
                <a:spcPts val="0"/>
              </a:spcBef>
              <a:spcAft>
                <a:spcPts val="0"/>
              </a:spcAft>
              <a:buSzPts val="3000"/>
              <a:buNone/>
              <a:defRPr sz="3000"/>
            </a:lvl5pPr>
            <a:lvl6pPr lvl="5" rtl="0" algn="ctr">
              <a:lnSpc>
                <a:spcPct val="100000"/>
              </a:lnSpc>
              <a:spcBef>
                <a:spcPts val="0"/>
              </a:spcBef>
              <a:spcAft>
                <a:spcPts val="0"/>
              </a:spcAft>
              <a:buSzPts val="3000"/>
              <a:buNone/>
              <a:defRPr sz="3000"/>
            </a:lvl6pPr>
            <a:lvl7pPr lvl="6" rtl="0" algn="ctr">
              <a:lnSpc>
                <a:spcPct val="100000"/>
              </a:lnSpc>
              <a:spcBef>
                <a:spcPts val="0"/>
              </a:spcBef>
              <a:spcAft>
                <a:spcPts val="0"/>
              </a:spcAft>
              <a:buSzPts val="3000"/>
              <a:buNone/>
              <a:defRPr sz="3000"/>
            </a:lvl7pPr>
            <a:lvl8pPr lvl="7" rtl="0" algn="ctr">
              <a:lnSpc>
                <a:spcPct val="100000"/>
              </a:lnSpc>
              <a:spcBef>
                <a:spcPts val="0"/>
              </a:spcBef>
              <a:spcAft>
                <a:spcPts val="0"/>
              </a:spcAft>
              <a:buSzPts val="3000"/>
              <a:buNone/>
              <a:defRPr sz="3000"/>
            </a:lvl8pPr>
            <a:lvl9pPr lvl="8" rtl="0" algn="ctr">
              <a:lnSpc>
                <a:spcPct val="100000"/>
              </a:lnSpc>
              <a:spcBef>
                <a:spcPts val="0"/>
              </a:spcBef>
              <a:spcAft>
                <a:spcPts val="0"/>
              </a:spcAft>
              <a:buSzPts val="3000"/>
              <a:buNone/>
              <a:defRPr sz="3000"/>
            </a:lvl9pPr>
          </a:lstStyle>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1">
  <p:cSld name="CUSTOM_16">
    <p:spTree>
      <p:nvGrpSpPr>
        <p:cNvPr id="3820" name="Shape 3820"/>
        <p:cNvGrpSpPr/>
        <p:nvPr/>
      </p:nvGrpSpPr>
      <p:grpSpPr>
        <a:xfrm>
          <a:off x="0" y="0"/>
          <a:ext cx="0" cy="0"/>
          <a:chOff x="0" y="0"/>
          <a:chExt cx="0" cy="0"/>
        </a:xfrm>
      </p:grpSpPr>
      <p:grpSp>
        <p:nvGrpSpPr>
          <p:cNvPr id="3821" name="Google Shape;3821;g26dd3229cbd_0_6959"/>
          <p:cNvGrpSpPr/>
          <p:nvPr/>
        </p:nvGrpSpPr>
        <p:grpSpPr>
          <a:xfrm>
            <a:off x="-174525" y="-22399"/>
            <a:ext cx="9487164" cy="5193049"/>
            <a:chOff x="-174525" y="-22399"/>
            <a:chExt cx="9487164" cy="5193049"/>
          </a:xfrm>
        </p:grpSpPr>
        <p:sp>
          <p:nvSpPr>
            <p:cNvPr id="3822" name="Google Shape;3822;g26dd3229cbd_0_6959"/>
            <p:cNvSpPr/>
            <p:nvPr/>
          </p:nvSpPr>
          <p:spPr>
            <a:xfrm>
              <a:off x="-174525" y="-22399"/>
              <a:ext cx="9487164" cy="5188298"/>
            </a:xfrm>
            <a:custGeom>
              <a:rect b="b" l="l" r="r" t="t"/>
              <a:pathLst>
                <a:path extrusionOk="0" h="144360" w="264469">
                  <a:moveTo>
                    <a:pt x="125024" y="0"/>
                  </a:moveTo>
                  <a:cubicBezTo>
                    <a:pt x="124865" y="0"/>
                    <a:pt x="124702" y="4"/>
                    <a:pt x="124536" y="11"/>
                  </a:cubicBezTo>
                  <a:lnTo>
                    <a:pt x="4940" y="11"/>
                  </a:lnTo>
                  <a:cubicBezTo>
                    <a:pt x="1569" y="65"/>
                    <a:pt x="0" y="1705"/>
                    <a:pt x="226" y="4914"/>
                  </a:cubicBezTo>
                  <a:lnTo>
                    <a:pt x="226" y="138500"/>
                  </a:lnTo>
                  <a:cubicBezTo>
                    <a:pt x="208" y="142159"/>
                    <a:pt x="1811" y="143993"/>
                    <a:pt x="5034" y="143993"/>
                  </a:cubicBezTo>
                  <a:cubicBezTo>
                    <a:pt x="5185" y="143993"/>
                    <a:pt x="5340" y="143989"/>
                    <a:pt x="5499" y="143981"/>
                  </a:cubicBezTo>
                  <a:cubicBezTo>
                    <a:pt x="23166" y="144233"/>
                    <a:pt x="61538" y="144359"/>
                    <a:pt x="76177" y="144359"/>
                  </a:cubicBezTo>
                  <a:cubicBezTo>
                    <a:pt x="90824" y="144359"/>
                    <a:pt x="107103" y="144233"/>
                    <a:pt x="125041" y="143981"/>
                  </a:cubicBezTo>
                  <a:cubicBezTo>
                    <a:pt x="129025" y="143963"/>
                    <a:pt x="130900" y="142007"/>
                    <a:pt x="130675" y="138122"/>
                  </a:cubicBezTo>
                  <a:lnTo>
                    <a:pt x="130675" y="6393"/>
                  </a:lnTo>
                  <a:cubicBezTo>
                    <a:pt x="130839" y="2139"/>
                    <a:pt x="128956" y="0"/>
                    <a:pt x="125024" y="0"/>
                  </a:cubicBezTo>
                  <a:close/>
                  <a:moveTo>
                    <a:pt x="139427" y="0"/>
                  </a:moveTo>
                  <a:cubicBezTo>
                    <a:pt x="135503" y="0"/>
                    <a:pt x="133611" y="2139"/>
                    <a:pt x="133776" y="6393"/>
                  </a:cubicBezTo>
                  <a:lnTo>
                    <a:pt x="133776" y="138122"/>
                  </a:lnTo>
                  <a:cubicBezTo>
                    <a:pt x="133550" y="142007"/>
                    <a:pt x="135434" y="143963"/>
                    <a:pt x="139409" y="143981"/>
                  </a:cubicBezTo>
                  <a:cubicBezTo>
                    <a:pt x="157347" y="144233"/>
                    <a:pt x="173635" y="144359"/>
                    <a:pt x="188274" y="144359"/>
                  </a:cubicBezTo>
                  <a:cubicBezTo>
                    <a:pt x="202912" y="144359"/>
                    <a:pt x="241294" y="144233"/>
                    <a:pt x="258970" y="143981"/>
                  </a:cubicBezTo>
                  <a:cubicBezTo>
                    <a:pt x="259129" y="143989"/>
                    <a:pt x="259285" y="143993"/>
                    <a:pt x="259437" y="143993"/>
                  </a:cubicBezTo>
                  <a:cubicBezTo>
                    <a:pt x="262675" y="143993"/>
                    <a:pt x="264277" y="142159"/>
                    <a:pt x="264243" y="138500"/>
                  </a:cubicBezTo>
                  <a:lnTo>
                    <a:pt x="264243" y="4914"/>
                  </a:lnTo>
                  <a:cubicBezTo>
                    <a:pt x="264468" y="1705"/>
                    <a:pt x="262900" y="65"/>
                    <a:pt x="259529" y="11"/>
                  </a:cubicBezTo>
                  <a:lnTo>
                    <a:pt x="139914" y="11"/>
                  </a:lnTo>
                  <a:cubicBezTo>
                    <a:pt x="139749" y="4"/>
                    <a:pt x="139586" y="0"/>
                    <a:pt x="13942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3823" name="Google Shape;3823;g26dd3229cbd_0_6959"/>
            <p:cNvCxnSpPr/>
            <p:nvPr/>
          </p:nvCxnSpPr>
          <p:spPr>
            <a:xfrm>
              <a:off x="-166800" y="540000"/>
              <a:ext cx="4681500" cy="0"/>
            </a:xfrm>
            <a:prstGeom prst="straightConnector1">
              <a:avLst/>
            </a:prstGeom>
            <a:noFill/>
            <a:ln cap="flat" cmpd="sng" w="9525">
              <a:solidFill>
                <a:srgbClr val="6D9EEB"/>
              </a:solidFill>
              <a:prstDash val="solid"/>
              <a:round/>
              <a:headEnd len="sm" w="sm" type="none"/>
              <a:tailEnd len="sm" w="sm" type="none"/>
            </a:ln>
          </p:spPr>
        </p:cxnSp>
        <p:grpSp>
          <p:nvGrpSpPr>
            <p:cNvPr id="3824" name="Google Shape;3824;g26dd3229cbd_0_6959"/>
            <p:cNvGrpSpPr/>
            <p:nvPr/>
          </p:nvGrpSpPr>
          <p:grpSpPr>
            <a:xfrm>
              <a:off x="263005" y="845117"/>
              <a:ext cx="3790149" cy="3960313"/>
              <a:chOff x="263005" y="845117"/>
              <a:chExt cx="3790149" cy="3960313"/>
            </a:xfrm>
          </p:grpSpPr>
          <p:sp>
            <p:nvSpPr>
              <p:cNvPr id="3825" name="Google Shape;3825;g26dd3229cbd_0_6959"/>
              <p:cNvSpPr/>
              <p:nvPr/>
            </p:nvSpPr>
            <p:spPr>
              <a:xfrm>
                <a:off x="263005" y="3941386"/>
                <a:ext cx="3790149" cy="19569"/>
              </a:xfrm>
              <a:custGeom>
                <a:rect b="b" l="l" r="r" t="t"/>
                <a:pathLst>
                  <a:path extrusionOk="0" h="551" w="109629">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26" name="Google Shape;3826;g26dd3229cbd_0_6959"/>
              <p:cNvSpPr/>
              <p:nvPr/>
            </p:nvSpPr>
            <p:spPr>
              <a:xfrm>
                <a:off x="263005" y="4223091"/>
                <a:ext cx="3790149" cy="19249"/>
              </a:xfrm>
              <a:custGeom>
                <a:rect b="b" l="l" r="r" t="t"/>
                <a:pathLst>
                  <a:path extrusionOk="0" h="542" w="109629">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27" name="Google Shape;3827;g26dd3229cbd_0_6959"/>
              <p:cNvSpPr/>
              <p:nvPr/>
            </p:nvSpPr>
            <p:spPr>
              <a:xfrm>
                <a:off x="263005" y="4504476"/>
                <a:ext cx="3790149" cy="19249"/>
              </a:xfrm>
              <a:custGeom>
                <a:rect b="b" l="l" r="r" t="t"/>
                <a:pathLst>
                  <a:path extrusionOk="0" h="542" w="109629">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28" name="Google Shape;3828;g26dd3229cbd_0_6959"/>
              <p:cNvSpPr/>
              <p:nvPr/>
            </p:nvSpPr>
            <p:spPr>
              <a:xfrm>
                <a:off x="263005" y="3378615"/>
                <a:ext cx="3790149" cy="19214"/>
              </a:xfrm>
              <a:custGeom>
                <a:rect b="b" l="l" r="r" t="t"/>
                <a:pathLst>
                  <a:path extrusionOk="0" h="541" w="109629">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29" name="Google Shape;3829;g26dd3229cbd_0_6959"/>
              <p:cNvSpPr/>
              <p:nvPr/>
            </p:nvSpPr>
            <p:spPr>
              <a:xfrm>
                <a:off x="263005" y="3660001"/>
                <a:ext cx="3790149" cy="19249"/>
              </a:xfrm>
              <a:custGeom>
                <a:rect b="b" l="l" r="r" t="t"/>
                <a:pathLst>
                  <a:path extrusionOk="0" h="542" w="109629">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30" name="Google Shape;3830;g26dd3229cbd_0_6959"/>
              <p:cNvSpPr/>
              <p:nvPr/>
            </p:nvSpPr>
            <p:spPr>
              <a:xfrm>
                <a:off x="263005" y="3097194"/>
                <a:ext cx="3790149" cy="19249"/>
              </a:xfrm>
              <a:custGeom>
                <a:rect b="b" l="l" r="r" t="t"/>
                <a:pathLst>
                  <a:path extrusionOk="0" h="542" w="109629">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31" name="Google Shape;3831;g26dd3229cbd_0_6959"/>
              <p:cNvSpPr/>
              <p:nvPr/>
            </p:nvSpPr>
            <p:spPr>
              <a:xfrm>
                <a:off x="263005" y="2252683"/>
                <a:ext cx="3790149" cy="19249"/>
              </a:xfrm>
              <a:custGeom>
                <a:rect b="b" l="l" r="r" t="t"/>
                <a:pathLst>
                  <a:path extrusionOk="0" h="542" w="109629">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32" name="Google Shape;3832;g26dd3229cbd_0_6959"/>
              <p:cNvSpPr/>
              <p:nvPr/>
            </p:nvSpPr>
            <p:spPr>
              <a:xfrm>
                <a:off x="263005" y="2534104"/>
                <a:ext cx="3790149" cy="19249"/>
              </a:xfrm>
              <a:custGeom>
                <a:rect b="b" l="l" r="r" t="t"/>
                <a:pathLst>
                  <a:path extrusionOk="0" h="542" w="109629">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33" name="Google Shape;3833;g26dd3229cbd_0_6959"/>
              <p:cNvSpPr/>
              <p:nvPr/>
            </p:nvSpPr>
            <p:spPr>
              <a:xfrm>
                <a:off x="263005" y="1970978"/>
                <a:ext cx="3790149" cy="19285"/>
              </a:xfrm>
              <a:custGeom>
                <a:rect b="b" l="l" r="r" t="t"/>
                <a:pathLst>
                  <a:path extrusionOk="0" h="543" w="109629">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34" name="Google Shape;3834;g26dd3229cbd_0_6959"/>
              <p:cNvSpPr/>
              <p:nvPr/>
            </p:nvSpPr>
            <p:spPr>
              <a:xfrm>
                <a:off x="263005" y="1408208"/>
                <a:ext cx="3790149" cy="19249"/>
              </a:xfrm>
              <a:custGeom>
                <a:rect b="b" l="l" r="r" t="t"/>
                <a:pathLst>
                  <a:path extrusionOk="0" h="542" w="109629">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35" name="Google Shape;3835;g26dd3229cbd_0_6959"/>
              <p:cNvSpPr/>
              <p:nvPr/>
            </p:nvSpPr>
            <p:spPr>
              <a:xfrm>
                <a:off x="263005" y="845117"/>
                <a:ext cx="3790149" cy="19214"/>
              </a:xfrm>
              <a:custGeom>
                <a:rect b="b" l="l" r="r" t="t"/>
                <a:pathLst>
                  <a:path extrusionOk="0" h="541" w="109629">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36" name="Google Shape;3836;g26dd3229cbd_0_6959"/>
              <p:cNvSpPr/>
              <p:nvPr/>
            </p:nvSpPr>
            <p:spPr>
              <a:xfrm>
                <a:off x="263005" y="1126503"/>
                <a:ext cx="3790149" cy="19249"/>
              </a:xfrm>
              <a:custGeom>
                <a:rect b="b" l="l" r="r" t="t"/>
                <a:pathLst>
                  <a:path extrusionOk="0" h="542" w="109629">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37" name="Google Shape;3837;g26dd3229cbd_0_6959"/>
              <p:cNvSpPr/>
              <p:nvPr/>
            </p:nvSpPr>
            <p:spPr>
              <a:xfrm>
                <a:off x="263005" y="1689593"/>
                <a:ext cx="3790149" cy="19249"/>
              </a:xfrm>
              <a:custGeom>
                <a:rect b="b" l="l" r="r" t="t"/>
                <a:pathLst>
                  <a:path extrusionOk="0" h="542" w="109629">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38" name="Google Shape;3838;g26dd3229cbd_0_6959"/>
              <p:cNvSpPr/>
              <p:nvPr/>
            </p:nvSpPr>
            <p:spPr>
              <a:xfrm>
                <a:off x="263005" y="2815489"/>
                <a:ext cx="3790149" cy="19249"/>
              </a:xfrm>
              <a:custGeom>
                <a:rect b="b" l="l" r="r" t="t"/>
                <a:pathLst>
                  <a:path extrusionOk="0" h="542" w="109629">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39" name="Google Shape;3839;g26dd3229cbd_0_6959"/>
              <p:cNvSpPr/>
              <p:nvPr/>
            </p:nvSpPr>
            <p:spPr>
              <a:xfrm>
                <a:off x="263005" y="4785897"/>
                <a:ext cx="3790149" cy="19533"/>
              </a:xfrm>
              <a:custGeom>
                <a:rect b="b" l="l" r="r" t="t"/>
                <a:pathLst>
                  <a:path extrusionOk="0" h="550" w="109629">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840" name="Google Shape;3840;g26dd3229cbd_0_6959"/>
            <p:cNvGrpSpPr/>
            <p:nvPr/>
          </p:nvGrpSpPr>
          <p:grpSpPr>
            <a:xfrm>
              <a:off x="5055305" y="845117"/>
              <a:ext cx="3790149" cy="3960313"/>
              <a:chOff x="263005" y="845117"/>
              <a:chExt cx="3790149" cy="3960313"/>
            </a:xfrm>
          </p:grpSpPr>
          <p:sp>
            <p:nvSpPr>
              <p:cNvPr id="3841" name="Google Shape;3841;g26dd3229cbd_0_6959"/>
              <p:cNvSpPr/>
              <p:nvPr/>
            </p:nvSpPr>
            <p:spPr>
              <a:xfrm>
                <a:off x="263005" y="3941386"/>
                <a:ext cx="3790149" cy="19569"/>
              </a:xfrm>
              <a:custGeom>
                <a:rect b="b" l="l" r="r" t="t"/>
                <a:pathLst>
                  <a:path extrusionOk="0" h="551" w="109629">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42" name="Google Shape;3842;g26dd3229cbd_0_6959"/>
              <p:cNvSpPr/>
              <p:nvPr/>
            </p:nvSpPr>
            <p:spPr>
              <a:xfrm>
                <a:off x="263005" y="4223091"/>
                <a:ext cx="3790149" cy="19249"/>
              </a:xfrm>
              <a:custGeom>
                <a:rect b="b" l="l" r="r" t="t"/>
                <a:pathLst>
                  <a:path extrusionOk="0" h="542" w="109629">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43" name="Google Shape;3843;g26dd3229cbd_0_6959"/>
              <p:cNvSpPr/>
              <p:nvPr/>
            </p:nvSpPr>
            <p:spPr>
              <a:xfrm>
                <a:off x="263005" y="4504476"/>
                <a:ext cx="3790149" cy="19249"/>
              </a:xfrm>
              <a:custGeom>
                <a:rect b="b" l="l" r="r" t="t"/>
                <a:pathLst>
                  <a:path extrusionOk="0" h="542" w="109629">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44" name="Google Shape;3844;g26dd3229cbd_0_6959"/>
              <p:cNvSpPr/>
              <p:nvPr/>
            </p:nvSpPr>
            <p:spPr>
              <a:xfrm>
                <a:off x="263005" y="3378615"/>
                <a:ext cx="3790149" cy="19214"/>
              </a:xfrm>
              <a:custGeom>
                <a:rect b="b" l="l" r="r" t="t"/>
                <a:pathLst>
                  <a:path extrusionOk="0" h="541" w="109629">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45" name="Google Shape;3845;g26dd3229cbd_0_6959"/>
              <p:cNvSpPr/>
              <p:nvPr/>
            </p:nvSpPr>
            <p:spPr>
              <a:xfrm>
                <a:off x="263005" y="3660001"/>
                <a:ext cx="3790149" cy="19249"/>
              </a:xfrm>
              <a:custGeom>
                <a:rect b="b" l="l" r="r" t="t"/>
                <a:pathLst>
                  <a:path extrusionOk="0" h="542" w="109629">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46" name="Google Shape;3846;g26dd3229cbd_0_6959"/>
              <p:cNvSpPr/>
              <p:nvPr/>
            </p:nvSpPr>
            <p:spPr>
              <a:xfrm>
                <a:off x="263005" y="3097194"/>
                <a:ext cx="3790149" cy="19249"/>
              </a:xfrm>
              <a:custGeom>
                <a:rect b="b" l="l" r="r" t="t"/>
                <a:pathLst>
                  <a:path extrusionOk="0" h="542" w="109629">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47" name="Google Shape;3847;g26dd3229cbd_0_6959"/>
              <p:cNvSpPr/>
              <p:nvPr/>
            </p:nvSpPr>
            <p:spPr>
              <a:xfrm>
                <a:off x="263005" y="2252683"/>
                <a:ext cx="3790149" cy="19249"/>
              </a:xfrm>
              <a:custGeom>
                <a:rect b="b" l="l" r="r" t="t"/>
                <a:pathLst>
                  <a:path extrusionOk="0" h="542" w="109629">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48" name="Google Shape;3848;g26dd3229cbd_0_6959"/>
              <p:cNvSpPr/>
              <p:nvPr/>
            </p:nvSpPr>
            <p:spPr>
              <a:xfrm>
                <a:off x="263005" y="2534104"/>
                <a:ext cx="3790149" cy="19249"/>
              </a:xfrm>
              <a:custGeom>
                <a:rect b="b" l="l" r="r" t="t"/>
                <a:pathLst>
                  <a:path extrusionOk="0" h="542" w="109629">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49" name="Google Shape;3849;g26dd3229cbd_0_6959"/>
              <p:cNvSpPr/>
              <p:nvPr/>
            </p:nvSpPr>
            <p:spPr>
              <a:xfrm>
                <a:off x="263005" y="1970978"/>
                <a:ext cx="3790149" cy="19285"/>
              </a:xfrm>
              <a:custGeom>
                <a:rect b="b" l="l" r="r" t="t"/>
                <a:pathLst>
                  <a:path extrusionOk="0" h="543" w="109629">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50" name="Google Shape;3850;g26dd3229cbd_0_6959"/>
              <p:cNvSpPr/>
              <p:nvPr/>
            </p:nvSpPr>
            <p:spPr>
              <a:xfrm>
                <a:off x="263005" y="1408208"/>
                <a:ext cx="3790149" cy="19249"/>
              </a:xfrm>
              <a:custGeom>
                <a:rect b="b" l="l" r="r" t="t"/>
                <a:pathLst>
                  <a:path extrusionOk="0" h="542" w="109629">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51" name="Google Shape;3851;g26dd3229cbd_0_6959"/>
              <p:cNvSpPr/>
              <p:nvPr/>
            </p:nvSpPr>
            <p:spPr>
              <a:xfrm>
                <a:off x="263005" y="845117"/>
                <a:ext cx="3790149" cy="19214"/>
              </a:xfrm>
              <a:custGeom>
                <a:rect b="b" l="l" r="r" t="t"/>
                <a:pathLst>
                  <a:path extrusionOk="0" h="541" w="109629">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52" name="Google Shape;3852;g26dd3229cbd_0_6959"/>
              <p:cNvSpPr/>
              <p:nvPr/>
            </p:nvSpPr>
            <p:spPr>
              <a:xfrm>
                <a:off x="263005" y="1126503"/>
                <a:ext cx="3790149" cy="19249"/>
              </a:xfrm>
              <a:custGeom>
                <a:rect b="b" l="l" r="r" t="t"/>
                <a:pathLst>
                  <a:path extrusionOk="0" h="542" w="109629">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53" name="Google Shape;3853;g26dd3229cbd_0_6959"/>
              <p:cNvSpPr/>
              <p:nvPr/>
            </p:nvSpPr>
            <p:spPr>
              <a:xfrm>
                <a:off x="263005" y="1689593"/>
                <a:ext cx="3790149" cy="19249"/>
              </a:xfrm>
              <a:custGeom>
                <a:rect b="b" l="l" r="r" t="t"/>
                <a:pathLst>
                  <a:path extrusionOk="0" h="542" w="109629">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54" name="Google Shape;3854;g26dd3229cbd_0_6959"/>
              <p:cNvSpPr/>
              <p:nvPr/>
            </p:nvSpPr>
            <p:spPr>
              <a:xfrm>
                <a:off x="263005" y="2815489"/>
                <a:ext cx="3790149" cy="19249"/>
              </a:xfrm>
              <a:custGeom>
                <a:rect b="b" l="l" r="r" t="t"/>
                <a:pathLst>
                  <a:path extrusionOk="0" h="542" w="109629">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55" name="Google Shape;3855;g26dd3229cbd_0_6959"/>
              <p:cNvSpPr/>
              <p:nvPr/>
            </p:nvSpPr>
            <p:spPr>
              <a:xfrm>
                <a:off x="263005" y="4785897"/>
                <a:ext cx="3790149" cy="19533"/>
              </a:xfrm>
              <a:custGeom>
                <a:rect b="b" l="l" r="r" t="t"/>
                <a:pathLst>
                  <a:path extrusionOk="0" h="550" w="109629">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3856" name="Google Shape;3856;g26dd3229cbd_0_6959"/>
            <p:cNvCxnSpPr/>
            <p:nvPr/>
          </p:nvCxnSpPr>
          <p:spPr>
            <a:xfrm>
              <a:off x="4625700" y="540000"/>
              <a:ext cx="4679100" cy="0"/>
            </a:xfrm>
            <a:prstGeom prst="straightConnector1">
              <a:avLst/>
            </a:prstGeom>
            <a:noFill/>
            <a:ln cap="flat" cmpd="sng" w="9525">
              <a:solidFill>
                <a:srgbClr val="6D9EEB"/>
              </a:solidFill>
              <a:prstDash val="solid"/>
              <a:round/>
              <a:headEnd len="sm" w="sm" type="none"/>
              <a:tailEnd len="sm" w="sm" type="none"/>
            </a:ln>
          </p:spPr>
        </p:cxnSp>
        <p:cxnSp>
          <p:nvCxnSpPr>
            <p:cNvPr id="3857" name="Google Shape;3857;g26dd3229cbd_0_6959"/>
            <p:cNvCxnSpPr/>
            <p:nvPr/>
          </p:nvCxnSpPr>
          <p:spPr>
            <a:xfrm>
              <a:off x="4049375"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3858" name="Google Shape;3858;g26dd3229cbd_0_6959"/>
            <p:cNvCxnSpPr/>
            <p:nvPr/>
          </p:nvCxnSpPr>
          <p:spPr>
            <a:xfrm>
              <a:off x="4112975"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3859" name="Google Shape;3859;g26dd3229cbd_0_6959"/>
            <p:cNvCxnSpPr/>
            <p:nvPr/>
          </p:nvCxnSpPr>
          <p:spPr>
            <a:xfrm>
              <a:off x="4991700"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3860" name="Google Shape;3860;g26dd3229cbd_0_6959"/>
            <p:cNvCxnSpPr/>
            <p:nvPr/>
          </p:nvCxnSpPr>
          <p:spPr>
            <a:xfrm>
              <a:off x="5055300"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3861" name="Google Shape;3861;g26dd3229cbd_0_6959"/>
            <p:cNvCxnSpPr/>
            <p:nvPr/>
          </p:nvCxnSpPr>
          <p:spPr>
            <a:xfrm>
              <a:off x="-166800" y="540000"/>
              <a:ext cx="4681500" cy="0"/>
            </a:xfrm>
            <a:prstGeom prst="straightConnector1">
              <a:avLst/>
            </a:prstGeom>
            <a:noFill/>
            <a:ln cap="flat" cmpd="sng" w="9525">
              <a:solidFill>
                <a:srgbClr val="6D9EEB"/>
              </a:solidFill>
              <a:prstDash val="solid"/>
              <a:round/>
              <a:headEnd len="sm" w="sm" type="none"/>
              <a:tailEnd len="sm" w="sm" type="none"/>
            </a:ln>
          </p:spPr>
        </p:cxnSp>
      </p:grpSp>
      <p:sp>
        <p:nvSpPr>
          <p:cNvPr id="3862" name="Google Shape;3862;g26dd3229cbd_0_6959"/>
          <p:cNvSpPr txBox="1"/>
          <p:nvPr>
            <p:ph idx="1" type="subTitle"/>
          </p:nvPr>
        </p:nvSpPr>
        <p:spPr>
          <a:xfrm>
            <a:off x="906900" y="3615868"/>
            <a:ext cx="2506200" cy="4068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b="1" sz="2000">
                <a:solidFill>
                  <a:schemeClr val="dk1"/>
                </a:solidFill>
                <a:latin typeface="Itim"/>
                <a:ea typeface="Itim"/>
                <a:cs typeface="Itim"/>
                <a:sym typeface="Itim"/>
              </a:defRPr>
            </a:lvl1pPr>
            <a:lvl2pPr lvl="1" rtl="0" algn="ctr">
              <a:lnSpc>
                <a:spcPct val="100000"/>
              </a:lnSpc>
              <a:spcBef>
                <a:spcPts val="0"/>
              </a:spcBef>
              <a:spcAft>
                <a:spcPts val="0"/>
              </a:spcAft>
              <a:buClr>
                <a:schemeClr val="dk2"/>
              </a:buClr>
              <a:buSzPts val="1600"/>
              <a:buNone/>
              <a:defRPr sz="1600">
                <a:solidFill>
                  <a:schemeClr val="dk2"/>
                </a:solidFill>
              </a:defRPr>
            </a:lvl2pPr>
            <a:lvl3pPr lvl="2" rtl="0" algn="ctr">
              <a:lnSpc>
                <a:spcPct val="100000"/>
              </a:lnSpc>
              <a:spcBef>
                <a:spcPts val="0"/>
              </a:spcBef>
              <a:spcAft>
                <a:spcPts val="0"/>
              </a:spcAft>
              <a:buClr>
                <a:schemeClr val="dk2"/>
              </a:buClr>
              <a:buSzPts val="1600"/>
              <a:buNone/>
              <a:defRPr sz="1600">
                <a:solidFill>
                  <a:schemeClr val="dk2"/>
                </a:solidFill>
              </a:defRPr>
            </a:lvl3pPr>
            <a:lvl4pPr lvl="3" rtl="0" algn="ctr">
              <a:lnSpc>
                <a:spcPct val="100000"/>
              </a:lnSpc>
              <a:spcBef>
                <a:spcPts val="0"/>
              </a:spcBef>
              <a:spcAft>
                <a:spcPts val="0"/>
              </a:spcAft>
              <a:buClr>
                <a:schemeClr val="dk2"/>
              </a:buClr>
              <a:buSzPts val="1600"/>
              <a:buNone/>
              <a:defRPr sz="1600">
                <a:solidFill>
                  <a:schemeClr val="dk2"/>
                </a:solidFill>
              </a:defRPr>
            </a:lvl4pPr>
            <a:lvl5pPr lvl="4" rtl="0" algn="ctr">
              <a:lnSpc>
                <a:spcPct val="100000"/>
              </a:lnSpc>
              <a:spcBef>
                <a:spcPts val="0"/>
              </a:spcBef>
              <a:spcAft>
                <a:spcPts val="0"/>
              </a:spcAft>
              <a:buClr>
                <a:schemeClr val="dk2"/>
              </a:buClr>
              <a:buSzPts val="1600"/>
              <a:buNone/>
              <a:defRPr sz="1600">
                <a:solidFill>
                  <a:schemeClr val="dk2"/>
                </a:solidFill>
              </a:defRPr>
            </a:lvl5pPr>
            <a:lvl6pPr lvl="5" rtl="0" algn="ctr">
              <a:lnSpc>
                <a:spcPct val="100000"/>
              </a:lnSpc>
              <a:spcBef>
                <a:spcPts val="0"/>
              </a:spcBef>
              <a:spcAft>
                <a:spcPts val="0"/>
              </a:spcAft>
              <a:buClr>
                <a:schemeClr val="dk2"/>
              </a:buClr>
              <a:buSzPts val="1600"/>
              <a:buNone/>
              <a:defRPr sz="1600">
                <a:solidFill>
                  <a:schemeClr val="dk2"/>
                </a:solidFill>
              </a:defRPr>
            </a:lvl6pPr>
            <a:lvl7pPr lvl="6" rtl="0" algn="ctr">
              <a:lnSpc>
                <a:spcPct val="100000"/>
              </a:lnSpc>
              <a:spcBef>
                <a:spcPts val="0"/>
              </a:spcBef>
              <a:spcAft>
                <a:spcPts val="0"/>
              </a:spcAft>
              <a:buClr>
                <a:schemeClr val="dk2"/>
              </a:buClr>
              <a:buSzPts val="1600"/>
              <a:buNone/>
              <a:defRPr sz="1600">
                <a:solidFill>
                  <a:schemeClr val="dk2"/>
                </a:solidFill>
              </a:defRPr>
            </a:lvl7pPr>
            <a:lvl8pPr lvl="7" rtl="0" algn="ctr">
              <a:lnSpc>
                <a:spcPct val="100000"/>
              </a:lnSpc>
              <a:spcBef>
                <a:spcPts val="0"/>
              </a:spcBef>
              <a:spcAft>
                <a:spcPts val="0"/>
              </a:spcAft>
              <a:buClr>
                <a:schemeClr val="dk2"/>
              </a:buClr>
              <a:buSzPts val="1600"/>
              <a:buNone/>
              <a:defRPr sz="1600">
                <a:solidFill>
                  <a:schemeClr val="dk2"/>
                </a:solidFill>
              </a:defRPr>
            </a:lvl8pPr>
            <a:lvl9pPr lvl="8" rtl="0" algn="ctr">
              <a:lnSpc>
                <a:spcPct val="100000"/>
              </a:lnSpc>
              <a:spcBef>
                <a:spcPts val="0"/>
              </a:spcBef>
              <a:spcAft>
                <a:spcPts val="0"/>
              </a:spcAft>
              <a:buClr>
                <a:schemeClr val="dk2"/>
              </a:buClr>
              <a:buSzPts val="1600"/>
              <a:buNone/>
              <a:defRPr sz="1600">
                <a:solidFill>
                  <a:schemeClr val="dk2"/>
                </a:solidFill>
              </a:defRPr>
            </a:lvl9pPr>
          </a:lstStyle>
          <a:p/>
        </p:txBody>
      </p:sp>
      <p:sp>
        <p:nvSpPr>
          <p:cNvPr id="3863" name="Google Shape;3863;g26dd3229cbd_0_6959"/>
          <p:cNvSpPr txBox="1"/>
          <p:nvPr>
            <p:ph idx="2" type="subTitle"/>
          </p:nvPr>
        </p:nvSpPr>
        <p:spPr>
          <a:xfrm>
            <a:off x="5565696" y="3615868"/>
            <a:ext cx="2506200" cy="4068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b="1" sz="2000">
                <a:solidFill>
                  <a:schemeClr val="dk1"/>
                </a:solidFill>
                <a:latin typeface="Itim"/>
                <a:ea typeface="Itim"/>
                <a:cs typeface="Itim"/>
                <a:sym typeface="Itim"/>
              </a:defRPr>
            </a:lvl1pPr>
            <a:lvl2pPr lvl="1" rtl="0" algn="ctr">
              <a:lnSpc>
                <a:spcPct val="100000"/>
              </a:lnSpc>
              <a:spcBef>
                <a:spcPts val="0"/>
              </a:spcBef>
              <a:spcAft>
                <a:spcPts val="0"/>
              </a:spcAft>
              <a:buClr>
                <a:schemeClr val="dk2"/>
              </a:buClr>
              <a:buSzPts val="1600"/>
              <a:buNone/>
              <a:defRPr sz="1600">
                <a:solidFill>
                  <a:schemeClr val="dk2"/>
                </a:solidFill>
              </a:defRPr>
            </a:lvl2pPr>
            <a:lvl3pPr lvl="2" rtl="0" algn="ctr">
              <a:lnSpc>
                <a:spcPct val="100000"/>
              </a:lnSpc>
              <a:spcBef>
                <a:spcPts val="0"/>
              </a:spcBef>
              <a:spcAft>
                <a:spcPts val="0"/>
              </a:spcAft>
              <a:buClr>
                <a:schemeClr val="dk2"/>
              </a:buClr>
              <a:buSzPts val="1600"/>
              <a:buNone/>
              <a:defRPr sz="1600">
                <a:solidFill>
                  <a:schemeClr val="dk2"/>
                </a:solidFill>
              </a:defRPr>
            </a:lvl3pPr>
            <a:lvl4pPr lvl="3" rtl="0" algn="ctr">
              <a:lnSpc>
                <a:spcPct val="100000"/>
              </a:lnSpc>
              <a:spcBef>
                <a:spcPts val="0"/>
              </a:spcBef>
              <a:spcAft>
                <a:spcPts val="0"/>
              </a:spcAft>
              <a:buClr>
                <a:schemeClr val="dk2"/>
              </a:buClr>
              <a:buSzPts val="1600"/>
              <a:buNone/>
              <a:defRPr sz="1600">
                <a:solidFill>
                  <a:schemeClr val="dk2"/>
                </a:solidFill>
              </a:defRPr>
            </a:lvl4pPr>
            <a:lvl5pPr lvl="4" rtl="0" algn="ctr">
              <a:lnSpc>
                <a:spcPct val="100000"/>
              </a:lnSpc>
              <a:spcBef>
                <a:spcPts val="0"/>
              </a:spcBef>
              <a:spcAft>
                <a:spcPts val="0"/>
              </a:spcAft>
              <a:buClr>
                <a:schemeClr val="dk2"/>
              </a:buClr>
              <a:buSzPts val="1600"/>
              <a:buNone/>
              <a:defRPr sz="1600">
                <a:solidFill>
                  <a:schemeClr val="dk2"/>
                </a:solidFill>
              </a:defRPr>
            </a:lvl5pPr>
            <a:lvl6pPr lvl="5" rtl="0" algn="ctr">
              <a:lnSpc>
                <a:spcPct val="100000"/>
              </a:lnSpc>
              <a:spcBef>
                <a:spcPts val="0"/>
              </a:spcBef>
              <a:spcAft>
                <a:spcPts val="0"/>
              </a:spcAft>
              <a:buClr>
                <a:schemeClr val="dk2"/>
              </a:buClr>
              <a:buSzPts val="1600"/>
              <a:buNone/>
              <a:defRPr sz="1600">
                <a:solidFill>
                  <a:schemeClr val="dk2"/>
                </a:solidFill>
              </a:defRPr>
            </a:lvl6pPr>
            <a:lvl7pPr lvl="6" rtl="0" algn="ctr">
              <a:lnSpc>
                <a:spcPct val="100000"/>
              </a:lnSpc>
              <a:spcBef>
                <a:spcPts val="0"/>
              </a:spcBef>
              <a:spcAft>
                <a:spcPts val="0"/>
              </a:spcAft>
              <a:buClr>
                <a:schemeClr val="dk2"/>
              </a:buClr>
              <a:buSzPts val="1600"/>
              <a:buNone/>
              <a:defRPr sz="1600">
                <a:solidFill>
                  <a:schemeClr val="dk2"/>
                </a:solidFill>
              </a:defRPr>
            </a:lvl7pPr>
            <a:lvl8pPr lvl="7" rtl="0" algn="ctr">
              <a:lnSpc>
                <a:spcPct val="100000"/>
              </a:lnSpc>
              <a:spcBef>
                <a:spcPts val="0"/>
              </a:spcBef>
              <a:spcAft>
                <a:spcPts val="0"/>
              </a:spcAft>
              <a:buClr>
                <a:schemeClr val="dk2"/>
              </a:buClr>
              <a:buSzPts val="1600"/>
              <a:buNone/>
              <a:defRPr sz="1600">
                <a:solidFill>
                  <a:schemeClr val="dk2"/>
                </a:solidFill>
              </a:defRPr>
            </a:lvl8pPr>
            <a:lvl9pPr lvl="8" rtl="0" algn="ctr">
              <a:lnSpc>
                <a:spcPct val="100000"/>
              </a:lnSpc>
              <a:spcBef>
                <a:spcPts val="0"/>
              </a:spcBef>
              <a:spcAft>
                <a:spcPts val="0"/>
              </a:spcAft>
              <a:buClr>
                <a:schemeClr val="dk2"/>
              </a:buClr>
              <a:buSzPts val="1600"/>
              <a:buNone/>
              <a:defRPr sz="1600">
                <a:solidFill>
                  <a:schemeClr val="dk2"/>
                </a:solidFill>
              </a:defRPr>
            </a:lvl9pPr>
          </a:lstStyle>
          <a:p/>
        </p:txBody>
      </p:sp>
      <p:sp>
        <p:nvSpPr>
          <p:cNvPr id="3864" name="Google Shape;3864;g26dd3229cbd_0_6959"/>
          <p:cNvSpPr txBox="1"/>
          <p:nvPr>
            <p:ph idx="3" type="subTitle"/>
          </p:nvPr>
        </p:nvSpPr>
        <p:spPr>
          <a:xfrm>
            <a:off x="906900" y="2084031"/>
            <a:ext cx="2506200" cy="4068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b="1" sz="2000">
                <a:solidFill>
                  <a:schemeClr val="dk1"/>
                </a:solidFill>
                <a:latin typeface="Itim"/>
                <a:ea typeface="Itim"/>
                <a:cs typeface="Itim"/>
                <a:sym typeface="Itim"/>
              </a:defRPr>
            </a:lvl1pPr>
            <a:lvl2pPr lvl="1" rtl="0" algn="ctr">
              <a:lnSpc>
                <a:spcPct val="100000"/>
              </a:lnSpc>
              <a:spcBef>
                <a:spcPts val="0"/>
              </a:spcBef>
              <a:spcAft>
                <a:spcPts val="0"/>
              </a:spcAft>
              <a:buClr>
                <a:schemeClr val="dk2"/>
              </a:buClr>
              <a:buSzPts val="1600"/>
              <a:buNone/>
              <a:defRPr sz="1600">
                <a:solidFill>
                  <a:schemeClr val="dk2"/>
                </a:solidFill>
              </a:defRPr>
            </a:lvl2pPr>
            <a:lvl3pPr lvl="2" rtl="0" algn="ctr">
              <a:lnSpc>
                <a:spcPct val="100000"/>
              </a:lnSpc>
              <a:spcBef>
                <a:spcPts val="0"/>
              </a:spcBef>
              <a:spcAft>
                <a:spcPts val="0"/>
              </a:spcAft>
              <a:buClr>
                <a:schemeClr val="dk2"/>
              </a:buClr>
              <a:buSzPts val="1600"/>
              <a:buNone/>
              <a:defRPr sz="1600">
                <a:solidFill>
                  <a:schemeClr val="dk2"/>
                </a:solidFill>
              </a:defRPr>
            </a:lvl3pPr>
            <a:lvl4pPr lvl="3" rtl="0" algn="ctr">
              <a:lnSpc>
                <a:spcPct val="100000"/>
              </a:lnSpc>
              <a:spcBef>
                <a:spcPts val="0"/>
              </a:spcBef>
              <a:spcAft>
                <a:spcPts val="0"/>
              </a:spcAft>
              <a:buClr>
                <a:schemeClr val="dk2"/>
              </a:buClr>
              <a:buSzPts val="1600"/>
              <a:buNone/>
              <a:defRPr sz="1600">
                <a:solidFill>
                  <a:schemeClr val="dk2"/>
                </a:solidFill>
              </a:defRPr>
            </a:lvl4pPr>
            <a:lvl5pPr lvl="4" rtl="0" algn="ctr">
              <a:lnSpc>
                <a:spcPct val="100000"/>
              </a:lnSpc>
              <a:spcBef>
                <a:spcPts val="0"/>
              </a:spcBef>
              <a:spcAft>
                <a:spcPts val="0"/>
              </a:spcAft>
              <a:buClr>
                <a:schemeClr val="dk2"/>
              </a:buClr>
              <a:buSzPts val="1600"/>
              <a:buNone/>
              <a:defRPr sz="1600">
                <a:solidFill>
                  <a:schemeClr val="dk2"/>
                </a:solidFill>
              </a:defRPr>
            </a:lvl5pPr>
            <a:lvl6pPr lvl="5" rtl="0" algn="ctr">
              <a:lnSpc>
                <a:spcPct val="100000"/>
              </a:lnSpc>
              <a:spcBef>
                <a:spcPts val="0"/>
              </a:spcBef>
              <a:spcAft>
                <a:spcPts val="0"/>
              </a:spcAft>
              <a:buClr>
                <a:schemeClr val="dk2"/>
              </a:buClr>
              <a:buSzPts val="1600"/>
              <a:buNone/>
              <a:defRPr sz="1600">
                <a:solidFill>
                  <a:schemeClr val="dk2"/>
                </a:solidFill>
              </a:defRPr>
            </a:lvl6pPr>
            <a:lvl7pPr lvl="6" rtl="0" algn="ctr">
              <a:lnSpc>
                <a:spcPct val="100000"/>
              </a:lnSpc>
              <a:spcBef>
                <a:spcPts val="0"/>
              </a:spcBef>
              <a:spcAft>
                <a:spcPts val="0"/>
              </a:spcAft>
              <a:buClr>
                <a:schemeClr val="dk2"/>
              </a:buClr>
              <a:buSzPts val="1600"/>
              <a:buNone/>
              <a:defRPr sz="1600">
                <a:solidFill>
                  <a:schemeClr val="dk2"/>
                </a:solidFill>
              </a:defRPr>
            </a:lvl7pPr>
            <a:lvl8pPr lvl="7" rtl="0" algn="ctr">
              <a:lnSpc>
                <a:spcPct val="100000"/>
              </a:lnSpc>
              <a:spcBef>
                <a:spcPts val="0"/>
              </a:spcBef>
              <a:spcAft>
                <a:spcPts val="0"/>
              </a:spcAft>
              <a:buClr>
                <a:schemeClr val="dk2"/>
              </a:buClr>
              <a:buSzPts val="1600"/>
              <a:buNone/>
              <a:defRPr sz="1600">
                <a:solidFill>
                  <a:schemeClr val="dk2"/>
                </a:solidFill>
              </a:defRPr>
            </a:lvl8pPr>
            <a:lvl9pPr lvl="8" rtl="0" algn="ctr">
              <a:lnSpc>
                <a:spcPct val="100000"/>
              </a:lnSpc>
              <a:spcBef>
                <a:spcPts val="0"/>
              </a:spcBef>
              <a:spcAft>
                <a:spcPts val="0"/>
              </a:spcAft>
              <a:buClr>
                <a:schemeClr val="dk2"/>
              </a:buClr>
              <a:buSzPts val="1600"/>
              <a:buNone/>
              <a:defRPr sz="1600">
                <a:solidFill>
                  <a:schemeClr val="dk2"/>
                </a:solidFill>
              </a:defRPr>
            </a:lvl9pPr>
          </a:lstStyle>
          <a:p/>
        </p:txBody>
      </p:sp>
      <p:sp>
        <p:nvSpPr>
          <p:cNvPr id="3865" name="Google Shape;3865;g26dd3229cbd_0_6959"/>
          <p:cNvSpPr txBox="1"/>
          <p:nvPr>
            <p:ph idx="4" type="subTitle"/>
          </p:nvPr>
        </p:nvSpPr>
        <p:spPr>
          <a:xfrm>
            <a:off x="5565688" y="2094806"/>
            <a:ext cx="2506200" cy="4068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b="1" sz="2000">
                <a:solidFill>
                  <a:schemeClr val="dk1"/>
                </a:solidFill>
                <a:latin typeface="Itim"/>
                <a:ea typeface="Itim"/>
                <a:cs typeface="Itim"/>
                <a:sym typeface="Itim"/>
              </a:defRPr>
            </a:lvl1pPr>
            <a:lvl2pPr lvl="1" rtl="0" algn="ctr">
              <a:lnSpc>
                <a:spcPct val="100000"/>
              </a:lnSpc>
              <a:spcBef>
                <a:spcPts val="0"/>
              </a:spcBef>
              <a:spcAft>
                <a:spcPts val="0"/>
              </a:spcAft>
              <a:buClr>
                <a:schemeClr val="dk2"/>
              </a:buClr>
              <a:buSzPts val="1600"/>
              <a:buNone/>
              <a:defRPr sz="1600">
                <a:solidFill>
                  <a:schemeClr val="dk2"/>
                </a:solidFill>
              </a:defRPr>
            </a:lvl2pPr>
            <a:lvl3pPr lvl="2" rtl="0" algn="ctr">
              <a:lnSpc>
                <a:spcPct val="100000"/>
              </a:lnSpc>
              <a:spcBef>
                <a:spcPts val="0"/>
              </a:spcBef>
              <a:spcAft>
                <a:spcPts val="0"/>
              </a:spcAft>
              <a:buClr>
                <a:schemeClr val="dk2"/>
              </a:buClr>
              <a:buSzPts val="1600"/>
              <a:buNone/>
              <a:defRPr sz="1600">
                <a:solidFill>
                  <a:schemeClr val="dk2"/>
                </a:solidFill>
              </a:defRPr>
            </a:lvl3pPr>
            <a:lvl4pPr lvl="3" rtl="0" algn="ctr">
              <a:lnSpc>
                <a:spcPct val="100000"/>
              </a:lnSpc>
              <a:spcBef>
                <a:spcPts val="0"/>
              </a:spcBef>
              <a:spcAft>
                <a:spcPts val="0"/>
              </a:spcAft>
              <a:buClr>
                <a:schemeClr val="dk2"/>
              </a:buClr>
              <a:buSzPts val="1600"/>
              <a:buNone/>
              <a:defRPr sz="1600">
                <a:solidFill>
                  <a:schemeClr val="dk2"/>
                </a:solidFill>
              </a:defRPr>
            </a:lvl4pPr>
            <a:lvl5pPr lvl="4" rtl="0" algn="ctr">
              <a:lnSpc>
                <a:spcPct val="100000"/>
              </a:lnSpc>
              <a:spcBef>
                <a:spcPts val="0"/>
              </a:spcBef>
              <a:spcAft>
                <a:spcPts val="0"/>
              </a:spcAft>
              <a:buClr>
                <a:schemeClr val="dk2"/>
              </a:buClr>
              <a:buSzPts val="1600"/>
              <a:buNone/>
              <a:defRPr sz="1600">
                <a:solidFill>
                  <a:schemeClr val="dk2"/>
                </a:solidFill>
              </a:defRPr>
            </a:lvl5pPr>
            <a:lvl6pPr lvl="5" rtl="0" algn="ctr">
              <a:lnSpc>
                <a:spcPct val="100000"/>
              </a:lnSpc>
              <a:spcBef>
                <a:spcPts val="0"/>
              </a:spcBef>
              <a:spcAft>
                <a:spcPts val="0"/>
              </a:spcAft>
              <a:buClr>
                <a:schemeClr val="dk2"/>
              </a:buClr>
              <a:buSzPts val="1600"/>
              <a:buNone/>
              <a:defRPr sz="1600">
                <a:solidFill>
                  <a:schemeClr val="dk2"/>
                </a:solidFill>
              </a:defRPr>
            </a:lvl6pPr>
            <a:lvl7pPr lvl="6" rtl="0" algn="ctr">
              <a:lnSpc>
                <a:spcPct val="100000"/>
              </a:lnSpc>
              <a:spcBef>
                <a:spcPts val="0"/>
              </a:spcBef>
              <a:spcAft>
                <a:spcPts val="0"/>
              </a:spcAft>
              <a:buClr>
                <a:schemeClr val="dk2"/>
              </a:buClr>
              <a:buSzPts val="1600"/>
              <a:buNone/>
              <a:defRPr sz="1600">
                <a:solidFill>
                  <a:schemeClr val="dk2"/>
                </a:solidFill>
              </a:defRPr>
            </a:lvl7pPr>
            <a:lvl8pPr lvl="7" rtl="0" algn="ctr">
              <a:lnSpc>
                <a:spcPct val="100000"/>
              </a:lnSpc>
              <a:spcBef>
                <a:spcPts val="0"/>
              </a:spcBef>
              <a:spcAft>
                <a:spcPts val="0"/>
              </a:spcAft>
              <a:buClr>
                <a:schemeClr val="dk2"/>
              </a:buClr>
              <a:buSzPts val="1600"/>
              <a:buNone/>
              <a:defRPr sz="1600">
                <a:solidFill>
                  <a:schemeClr val="dk2"/>
                </a:solidFill>
              </a:defRPr>
            </a:lvl8pPr>
            <a:lvl9pPr lvl="8" rtl="0" algn="ctr">
              <a:lnSpc>
                <a:spcPct val="100000"/>
              </a:lnSpc>
              <a:spcBef>
                <a:spcPts val="0"/>
              </a:spcBef>
              <a:spcAft>
                <a:spcPts val="0"/>
              </a:spcAft>
              <a:buClr>
                <a:schemeClr val="dk2"/>
              </a:buClr>
              <a:buSzPts val="1600"/>
              <a:buNone/>
              <a:defRPr sz="1600">
                <a:solidFill>
                  <a:schemeClr val="dk2"/>
                </a:solidFill>
              </a:defRPr>
            </a:lvl9pPr>
          </a:lstStyle>
          <a:p/>
        </p:txBody>
      </p:sp>
      <p:sp>
        <p:nvSpPr>
          <p:cNvPr id="3866" name="Google Shape;3866;g26dd3229cbd_0_6959"/>
          <p:cNvSpPr txBox="1"/>
          <p:nvPr>
            <p:ph idx="5" type="subTitle"/>
          </p:nvPr>
        </p:nvSpPr>
        <p:spPr>
          <a:xfrm>
            <a:off x="906900" y="2469400"/>
            <a:ext cx="2506200" cy="5727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600">
                <a:solidFill>
                  <a:schemeClr val="dk2"/>
                </a:solidFill>
                <a:latin typeface="Arial"/>
                <a:ea typeface="Arial"/>
                <a:cs typeface="Arial"/>
                <a:sym typeface="Arial"/>
              </a:defRPr>
            </a:lvl1pPr>
            <a:lvl2pPr lvl="1" rtl="0" algn="ctr">
              <a:lnSpc>
                <a:spcPct val="100000"/>
              </a:lnSpc>
              <a:spcBef>
                <a:spcPts val="0"/>
              </a:spcBef>
              <a:spcAft>
                <a:spcPts val="0"/>
              </a:spcAft>
              <a:buClr>
                <a:schemeClr val="dk2"/>
              </a:buClr>
              <a:buSzPts val="1600"/>
              <a:buNone/>
              <a:defRPr sz="1600">
                <a:solidFill>
                  <a:schemeClr val="dk2"/>
                </a:solidFill>
              </a:defRPr>
            </a:lvl2pPr>
            <a:lvl3pPr lvl="2" rtl="0" algn="ctr">
              <a:lnSpc>
                <a:spcPct val="100000"/>
              </a:lnSpc>
              <a:spcBef>
                <a:spcPts val="0"/>
              </a:spcBef>
              <a:spcAft>
                <a:spcPts val="0"/>
              </a:spcAft>
              <a:buClr>
                <a:schemeClr val="dk2"/>
              </a:buClr>
              <a:buSzPts val="1600"/>
              <a:buNone/>
              <a:defRPr sz="1600">
                <a:solidFill>
                  <a:schemeClr val="dk2"/>
                </a:solidFill>
              </a:defRPr>
            </a:lvl3pPr>
            <a:lvl4pPr lvl="3" rtl="0" algn="ctr">
              <a:lnSpc>
                <a:spcPct val="100000"/>
              </a:lnSpc>
              <a:spcBef>
                <a:spcPts val="0"/>
              </a:spcBef>
              <a:spcAft>
                <a:spcPts val="0"/>
              </a:spcAft>
              <a:buClr>
                <a:schemeClr val="dk2"/>
              </a:buClr>
              <a:buSzPts val="1600"/>
              <a:buNone/>
              <a:defRPr sz="1600">
                <a:solidFill>
                  <a:schemeClr val="dk2"/>
                </a:solidFill>
              </a:defRPr>
            </a:lvl4pPr>
            <a:lvl5pPr lvl="4" rtl="0" algn="ctr">
              <a:lnSpc>
                <a:spcPct val="100000"/>
              </a:lnSpc>
              <a:spcBef>
                <a:spcPts val="0"/>
              </a:spcBef>
              <a:spcAft>
                <a:spcPts val="0"/>
              </a:spcAft>
              <a:buClr>
                <a:schemeClr val="dk2"/>
              </a:buClr>
              <a:buSzPts val="1600"/>
              <a:buNone/>
              <a:defRPr sz="1600">
                <a:solidFill>
                  <a:schemeClr val="dk2"/>
                </a:solidFill>
              </a:defRPr>
            </a:lvl5pPr>
            <a:lvl6pPr lvl="5" rtl="0" algn="ctr">
              <a:lnSpc>
                <a:spcPct val="100000"/>
              </a:lnSpc>
              <a:spcBef>
                <a:spcPts val="0"/>
              </a:spcBef>
              <a:spcAft>
                <a:spcPts val="0"/>
              </a:spcAft>
              <a:buClr>
                <a:schemeClr val="dk2"/>
              </a:buClr>
              <a:buSzPts val="1600"/>
              <a:buNone/>
              <a:defRPr sz="1600">
                <a:solidFill>
                  <a:schemeClr val="dk2"/>
                </a:solidFill>
              </a:defRPr>
            </a:lvl6pPr>
            <a:lvl7pPr lvl="6" rtl="0" algn="ctr">
              <a:lnSpc>
                <a:spcPct val="100000"/>
              </a:lnSpc>
              <a:spcBef>
                <a:spcPts val="0"/>
              </a:spcBef>
              <a:spcAft>
                <a:spcPts val="0"/>
              </a:spcAft>
              <a:buClr>
                <a:schemeClr val="dk2"/>
              </a:buClr>
              <a:buSzPts val="1600"/>
              <a:buNone/>
              <a:defRPr sz="1600">
                <a:solidFill>
                  <a:schemeClr val="dk2"/>
                </a:solidFill>
              </a:defRPr>
            </a:lvl7pPr>
            <a:lvl8pPr lvl="7" rtl="0" algn="ctr">
              <a:lnSpc>
                <a:spcPct val="100000"/>
              </a:lnSpc>
              <a:spcBef>
                <a:spcPts val="0"/>
              </a:spcBef>
              <a:spcAft>
                <a:spcPts val="0"/>
              </a:spcAft>
              <a:buClr>
                <a:schemeClr val="dk2"/>
              </a:buClr>
              <a:buSzPts val="1600"/>
              <a:buNone/>
              <a:defRPr sz="1600">
                <a:solidFill>
                  <a:schemeClr val="dk2"/>
                </a:solidFill>
              </a:defRPr>
            </a:lvl8pPr>
            <a:lvl9pPr lvl="8" rtl="0" algn="ctr">
              <a:lnSpc>
                <a:spcPct val="100000"/>
              </a:lnSpc>
              <a:spcBef>
                <a:spcPts val="0"/>
              </a:spcBef>
              <a:spcAft>
                <a:spcPts val="0"/>
              </a:spcAft>
              <a:buClr>
                <a:schemeClr val="dk2"/>
              </a:buClr>
              <a:buSzPts val="1600"/>
              <a:buNone/>
              <a:defRPr sz="1600">
                <a:solidFill>
                  <a:schemeClr val="dk2"/>
                </a:solidFill>
              </a:defRPr>
            </a:lvl9pPr>
          </a:lstStyle>
          <a:p/>
        </p:txBody>
      </p:sp>
      <p:sp>
        <p:nvSpPr>
          <p:cNvPr id="3867" name="Google Shape;3867;g26dd3229cbd_0_6959"/>
          <p:cNvSpPr txBox="1"/>
          <p:nvPr>
            <p:ph idx="6" type="subTitle"/>
          </p:nvPr>
        </p:nvSpPr>
        <p:spPr>
          <a:xfrm>
            <a:off x="5565688" y="2469400"/>
            <a:ext cx="2506200" cy="5727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600">
                <a:solidFill>
                  <a:schemeClr val="dk2"/>
                </a:solidFill>
                <a:latin typeface="Arial"/>
                <a:ea typeface="Arial"/>
                <a:cs typeface="Arial"/>
                <a:sym typeface="Arial"/>
              </a:defRPr>
            </a:lvl1pPr>
            <a:lvl2pPr lvl="1" rtl="0" algn="ctr">
              <a:lnSpc>
                <a:spcPct val="100000"/>
              </a:lnSpc>
              <a:spcBef>
                <a:spcPts val="0"/>
              </a:spcBef>
              <a:spcAft>
                <a:spcPts val="0"/>
              </a:spcAft>
              <a:buClr>
                <a:schemeClr val="dk2"/>
              </a:buClr>
              <a:buSzPts val="1600"/>
              <a:buNone/>
              <a:defRPr sz="1600">
                <a:solidFill>
                  <a:schemeClr val="dk2"/>
                </a:solidFill>
              </a:defRPr>
            </a:lvl2pPr>
            <a:lvl3pPr lvl="2" rtl="0" algn="ctr">
              <a:lnSpc>
                <a:spcPct val="100000"/>
              </a:lnSpc>
              <a:spcBef>
                <a:spcPts val="0"/>
              </a:spcBef>
              <a:spcAft>
                <a:spcPts val="0"/>
              </a:spcAft>
              <a:buClr>
                <a:schemeClr val="dk2"/>
              </a:buClr>
              <a:buSzPts val="1600"/>
              <a:buNone/>
              <a:defRPr sz="1600">
                <a:solidFill>
                  <a:schemeClr val="dk2"/>
                </a:solidFill>
              </a:defRPr>
            </a:lvl3pPr>
            <a:lvl4pPr lvl="3" rtl="0" algn="ctr">
              <a:lnSpc>
                <a:spcPct val="100000"/>
              </a:lnSpc>
              <a:spcBef>
                <a:spcPts val="0"/>
              </a:spcBef>
              <a:spcAft>
                <a:spcPts val="0"/>
              </a:spcAft>
              <a:buClr>
                <a:schemeClr val="dk2"/>
              </a:buClr>
              <a:buSzPts val="1600"/>
              <a:buNone/>
              <a:defRPr sz="1600">
                <a:solidFill>
                  <a:schemeClr val="dk2"/>
                </a:solidFill>
              </a:defRPr>
            </a:lvl4pPr>
            <a:lvl5pPr lvl="4" rtl="0" algn="ctr">
              <a:lnSpc>
                <a:spcPct val="100000"/>
              </a:lnSpc>
              <a:spcBef>
                <a:spcPts val="0"/>
              </a:spcBef>
              <a:spcAft>
                <a:spcPts val="0"/>
              </a:spcAft>
              <a:buClr>
                <a:schemeClr val="dk2"/>
              </a:buClr>
              <a:buSzPts val="1600"/>
              <a:buNone/>
              <a:defRPr sz="1600">
                <a:solidFill>
                  <a:schemeClr val="dk2"/>
                </a:solidFill>
              </a:defRPr>
            </a:lvl5pPr>
            <a:lvl6pPr lvl="5" rtl="0" algn="ctr">
              <a:lnSpc>
                <a:spcPct val="100000"/>
              </a:lnSpc>
              <a:spcBef>
                <a:spcPts val="0"/>
              </a:spcBef>
              <a:spcAft>
                <a:spcPts val="0"/>
              </a:spcAft>
              <a:buClr>
                <a:schemeClr val="dk2"/>
              </a:buClr>
              <a:buSzPts val="1600"/>
              <a:buNone/>
              <a:defRPr sz="1600">
                <a:solidFill>
                  <a:schemeClr val="dk2"/>
                </a:solidFill>
              </a:defRPr>
            </a:lvl6pPr>
            <a:lvl7pPr lvl="6" rtl="0" algn="ctr">
              <a:lnSpc>
                <a:spcPct val="100000"/>
              </a:lnSpc>
              <a:spcBef>
                <a:spcPts val="0"/>
              </a:spcBef>
              <a:spcAft>
                <a:spcPts val="0"/>
              </a:spcAft>
              <a:buClr>
                <a:schemeClr val="dk2"/>
              </a:buClr>
              <a:buSzPts val="1600"/>
              <a:buNone/>
              <a:defRPr sz="1600">
                <a:solidFill>
                  <a:schemeClr val="dk2"/>
                </a:solidFill>
              </a:defRPr>
            </a:lvl7pPr>
            <a:lvl8pPr lvl="7" rtl="0" algn="ctr">
              <a:lnSpc>
                <a:spcPct val="100000"/>
              </a:lnSpc>
              <a:spcBef>
                <a:spcPts val="0"/>
              </a:spcBef>
              <a:spcAft>
                <a:spcPts val="0"/>
              </a:spcAft>
              <a:buClr>
                <a:schemeClr val="dk2"/>
              </a:buClr>
              <a:buSzPts val="1600"/>
              <a:buNone/>
              <a:defRPr sz="1600">
                <a:solidFill>
                  <a:schemeClr val="dk2"/>
                </a:solidFill>
              </a:defRPr>
            </a:lvl8pPr>
            <a:lvl9pPr lvl="8" rtl="0" algn="ctr">
              <a:lnSpc>
                <a:spcPct val="100000"/>
              </a:lnSpc>
              <a:spcBef>
                <a:spcPts val="0"/>
              </a:spcBef>
              <a:spcAft>
                <a:spcPts val="0"/>
              </a:spcAft>
              <a:buClr>
                <a:schemeClr val="dk2"/>
              </a:buClr>
              <a:buSzPts val="1600"/>
              <a:buNone/>
              <a:defRPr sz="1600">
                <a:solidFill>
                  <a:schemeClr val="dk2"/>
                </a:solidFill>
              </a:defRPr>
            </a:lvl9pPr>
          </a:lstStyle>
          <a:p/>
        </p:txBody>
      </p:sp>
      <p:sp>
        <p:nvSpPr>
          <p:cNvPr id="3868" name="Google Shape;3868;g26dd3229cbd_0_6959"/>
          <p:cNvSpPr txBox="1"/>
          <p:nvPr>
            <p:ph idx="7" type="subTitle"/>
          </p:nvPr>
        </p:nvSpPr>
        <p:spPr>
          <a:xfrm>
            <a:off x="906900" y="3991211"/>
            <a:ext cx="2506200" cy="5727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600">
                <a:solidFill>
                  <a:schemeClr val="dk2"/>
                </a:solidFill>
                <a:latin typeface="Arial"/>
                <a:ea typeface="Arial"/>
                <a:cs typeface="Arial"/>
                <a:sym typeface="Arial"/>
              </a:defRPr>
            </a:lvl1pPr>
            <a:lvl2pPr lvl="1" rtl="0" algn="ctr">
              <a:lnSpc>
                <a:spcPct val="100000"/>
              </a:lnSpc>
              <a:spcBef>
                <a:spcPts val="0"/>
              </a:spcBef>
              <a:spcAft>
                <a:spcPts val="0"/>
              </a:spcAft>
              <a:buClr>
                <a:schemeClr val="dk2"/>
              </a:buClr>
              <a:buSzPts val="1600"/>
              <a:buNone/>
              <a:defRPr sz="1600">
                <a:solidFill>
                  <a:schemeClr val="dk2"/>
                </a:solidFill>
              </a:defRPr>
            </a:lvl2pPr>
            <a:lvl3pPr lvl="2" rtl="0" algn="ctr">
              <a:lnSpc>
                <a:spcPct val="100000"/>
              </a:lnSpc>
              <a:spcBef>
                <a:spcPts val="0"/>
              </a:spcBef>
              <a:spcAft>
                <a:spcPts val="0"/>
              </a:spcAft>
              <a:buClr>
                <a:schemeClr val="dk2"/>
              </a:buClr>
              <a:buSzPts val="1600"/>
              <a:buNone/>
              <a:defRPr sz="1600">
                <a:solidFill>
                  <a:schemeClr val="dk2"/>
                </a:solidFill>
              </a:defRPr>
            </a:lvl3pPr>
            <a:lvl4pPr lvl="3" rtl="0" algn="ctr">
              <a:lnSpc>
                <a:spcPct val="100000"/>
              </a:lnSpc>
              <a:spcBef>
                <a:spcPts val="0"/>
              </a:spcBef>
              <a:spcAft>
                <a:spcPts val="0"/>
              </a:spcAft>
              <a:buClr>
                <a:schemeClr val="dk2"/>
              </a:buClr>
              <a:buSzPts val="1600"/>
              <a:buNone/>
              <a:defRPr sz="1600">
                <a:solidFill>
                  <a:schemeClr val="dk2"/>
                </a:solidFill>
              </a:defRPr>
            </a:lvl4pPr>
            <a:lvl5pPr lvl="4" rtl="0" algn="ctr">
              <a:lnSpc>
                <a:spcPct val="100000"/>
              </a:lnSpc>
              <a:spcBef>
                <a:spcPts val="0"/>
              </a:spcBef>
              <a:spcAft>
                <a:spcPts val="0"/>
              </a:spcAft>
              <a:buClr>
                <a:schemeClr val="dk2"/>
              </a:buClr>
              <a:buSzPts val="1600"/>
              <a:buNone/>
              <a:defRPr sz="1600">
                <a:solidFill>
                  <a:schemeClr val="dk2"/>
                </a:solidFill>
              </a:defRPr>
            </a:lvl5pPr>
            <a:lvl6pPr lvl="5" rtl="0" algn="ctr">
              <a:lnSpc>
                <a:spcPct val="100000"/>
              </a:lnSpc>
              <a:spcBef>
                <a:spcPts val="0"/>
              </a:spcBef>
              <a:spcAft>
                <a:spcPts val="0"/>
              </a:spcAft>
              <a:buClr>
                <a:schemeClr val="dk2"/>
              </a:buClr>
              <a:buSzPts val="1600"/>
              <a:buNone/>
              <a:defRPr sz="1600">
                <a:solidFill>
                  <a:schemeClr val="dk2"/>
                </a:solidFill>
              </a:defRPr>
            </a:lvl6pPr>
            <a:lvl7pPr lvl="6" rtl="0" algn="ctr">
              <a:lnSpc>
                <a:spcPct val="100000"/>
              </a:lnSpc>
              <a:spcBef>
                <a:spcPts val="0"/>
              </a:spcBef>
              <a:spcAft>
                <a:spcPts val="0"/>
              </a:spcAft>
              <a:buClr>
                <a:schemeClr val="dk2"/>
              </a:buClr>
              <a:buSzPts val="1600"/>
              <a:buNone/>
              <a:defRPr sz="1600">
                <a:solidFill>
                  <a:schemeClr val="dk2"/>
                </a:solidFill>
              </a:defRPr>
            </a:lvl7pPr>
            <a:lvl8pPr lvl="7" rtl="0" algn="ctr">
              <a:lnSpc>
                <a:spcPct val="100000"/>
              </a:lnSpc>
              <a:spcBef>
                <a:spcPts val="0"/>
              </a:spcBef>
              <a:spcAft>
                <a:spcPts val="0"/>
              </a:spcAft>
              <a:buClr>
                <a:schemeClr val="dk2"/>
              </a:buClr>
              <a:buSzPts val="1600"/>
              <a:buNone/>
              <a:defRPr sz="1600">
                <a:solidFill>
                  <a:schemeClr val="dk2"/>
                </a:solidFill>
              </a:defRPr>
            </a:lvl8pPr>
            <a:lvl9pPr lvl="8" rtl="0" algn="ctr">
              <a:lnSpc>
                <a:spcPct val="100000"/>
              </a:lnSpc>
              <a:spcBef>
                <a:spcPts val="0"/>
              </a:spcBef>
              <a:spcAft>
                <a:spcPts val="0"/>
              </a:spcAft>
              <a:buClr>
                <a:schemeClr val="dk2"/>
              </a:buClr>
              <a:buSzPts val="1600"/>
              <a:buNone/>
              <a:defRPr sz="1600">
                <a:solidFill>
                  <a:schemeClr val="dk2"/>
                </a:solidFill>
              </a:defRPr>
            </a:lvl9pPr>
          </a:lstStyle>
          <a:p/>
        </p:txBody>
      </p:sp>
      <p:sp>
        <p:nvSpPr>
          <p:cNvPr id="3869" name="Google Shape;3869;g26dd3229cbd_0_6959"/>
          <p:cNvSpPr txBox="1"/>
          <p:nvPr>
            <p:ph idx="8" type="subTitle"/>
          </p:nvPr>
        </p:nvSpPr>
        <p:spPr>
          <a:xfrm>
            <a:off x="5565688" y="3991211"/>
            <a:ext cx="2506200" cy="5727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600">
                <a:solidFill>
                  <a:schemeClr val="dk2"/>
                </a:solidFill>
                <a:latin typeface="Arial"/>
                <a:ea typeface="Arial"/>
                <a:cs typeface="Arial"/>
                <a:sym typeface="Arial"/>
              </a:defRPr>
            </a:lvl1pPr>
            <a:lvl2pPr lvl="1" rtl="0" algn="ctr">
              <a:lnSpc>
                <a:spcPct val="100000"/>
              </a:lnSpc>
              <a:spcBef>
                <a:spcPts val="0"/>
              </a:spcBef>
              <a:spcAft>
                <a:spcPts val="0"/>
              </a:spcAft>
              <a:buClr>
                <a:schemeClr val="dk2"/>
              </a:buClr>
              <a:buSzPts val="1600"/>
              <a:buNone/>
              <a:defRPr sz="1600">
                <a:solidFill>
                  <a:schemeClr val="dk2"/>
                </a:solidFill>
              </a:defRPr>
            </a:lvl2pPr>
            <a:lvl3pPr lvl="2" rtl="0" algn="ctr">
              <a:lnSpc>
                <a:spcPct val="100000"/>
              </a:lnSpc>
              <a:spcBef>
                <a:spcPts val="0"/>
              </a:spcBef>
              <a:spcAft>
                <a:spcPts val="0"/>
              </a:spcAft>
              <a:buClr>
                <a:schemeClr val="dk2"/>
              </a:buClr>
              <a:buSzPts val="1600"/>
              <a:buNone/>
              <a:defRPr sz="1600">
                <a:solidFill>
                  <a:schemeClr val="dk2"/>
                </a:solidFill>
              </a:defRPr>
            </a:lvl3pPr>
            <a:lvl4pPr lvl="3" rtl="0" algn="ctr">
              <a:lnSpc>
                <a:spcPct val="100000"/>
              </a:lnSpc>
              <a:spcBef>
                <a:spcPts val="0"/>
              </a:spcBef>
              <a:spcAft>
                <a:spcPts val="0"/>
              </a:spcAft>
              <a:buClr>
                <a:schemeClr val="dk2"/>
              </a:buClr>
              <a:buSzPts val="1600"/>
              <a:buNone/>
              <a:defRPr sz="1600">
                <a:solidFill>
                  <a:schemeClr val="dk2"/>
                </a:solidFill>
              </a:defRPr>
            </a:lvl4pPr>
            <a:lvl5pPr lvl="4" rtl="0" algn="ctr">
              <a:lnSpc>
                <a:spcPct val="100000"/>
              </a:lnSpc>
              <a:spcBef>
                <a:spcPts val="0"/>
              </a:spcBef>
              <a:spcAft>
                <a:spcPts val="0"/>
              </a:spcAft>
              <a:buClr>
                <a:schemeClr val="dk2"/>
              </a:buClr>
              <a:buSzPts val="1600"/>
              <a:buNone/>
              <a:defRPr sz="1600">
                <a:solidFill>
                  <a:schemeClr val="dk2"/>
                </a:solidFill>
              </a:defRPr>
            </a:lvl5pPr>
            <a:lvl6pPr lvl="5" rtl="0" algn="ctr">
              <a:lnSpc>
                <a:spcPct val="100000"/>
              </a:lnSpc>
              <a:spcBef>
                <a:spcPts val="0"/>
              </a:spcBef>
              <a:spcAft>
                <a:spcPts val="0"/>
              </a:spcAft>
              <a:buClr>
                <a:schemeClr val="dk2"/>
              </a:buClr>
              <a:buSzPts val="1600"/>
              <a:buNone/>
              <a:defRPr sz="1600">
                <a:solidFill>
                  <a:schemeClr val="dk2"/>
                </a:solidFill>
              </a:defRPr>
            </a:lvl6pPr>
            <a:lvl7pPr lvl="6" rtl="0" algn="ctr">
              <a:lnSpc>
                <a:spcPct val="100000"/>
              </a:lnSpc>
              <a:spcBef>
                <a:spcPts val="0"/>
              </a:spcBef>
              <a:spcAft>
                <a:spcPts val="0"/>
              </a:spcAft>
              <a:buClr>
                <a:schemeClr val="dk2"/>
              </a:buClr>
              <a:buSzPts val="1600"/>
              <a:buNone/>
              <a:defRPr sz="1600">
                <a:solidFill>
                  <a:schemeClr val="dk2"/>
                </a:solidFill>
              </a:defRPr>
            </a:lvl7pPr>
            <a:lvl8pPr lvl="7" rtl="0" algn="ctr">
              <a:lnSpc>
                <a:spcPct val="100000"/>
              </a:lnSpc>
              <a:spcBef>
                <a:spcPts val="0"/>
              </a:spcBef>
              <a:spcAft>
                <a:spcPts val="0"/>
              </a:spcAft>
              <a:buClr>
                <a:schemeClr val="dk2"/>
              </a:buClr>
              <a:buSzPts val="1600"/>
              <a:buNone/>
              <a:defRPr sz="1600">
                <a:solidFill>
                  <a:schemeClr val="dk2"/>
                </a:solidFill>
              </a:defRPr>
            </a:lvl8pPr>
            <a:lvl9pPr lvl="8" rtl="0" algn="ctr">
              <a:lnSpc>
                <a:spcPct val="100000"/>
              </a:lnSpc>
              <a:spcBef>
                <a:spcPts val="0"/>
              </a:spcBef>
              <a:spcAft>
                <a:spcPts val="0"/>
              </a:spcAft>
              <a:buClr>
                <a:schemeClr val="dk2"/>
              </a:buClr>
              <a:buSzPts val="1600"/>
              <a:buNone/>
              <a:defRPr sz="1600">
                <a:solidFill>
                  <a:schemeClr val="dk2"/>
                </a:solidFill>
              </a:defRPr>
            </a:lvl9pPr>
          </a:lstStyle>
          <a:p/>
        </p:txBody>
      </p:sp>
      <p:sp>
        <p:nvSpPr>
          <p:cNvPr id="3870" name="Google Shape;3870;g26dd3229cbd_0_6959"/>
          <p:cNvSpPr txBox="1"/>
          <p:nvPr>
            <p:ph type="title"/>
          </p:nvPr>
        </p:nvSpPr>
        <p:spPr>
          <a:xfrm>
            <a:off x="720000" y="540000"/>
            <a:ext cx="3330000" cy="9969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SzPts val="3000"/>
              <a:buNone/>
              <a:defRPr sz="3000"/>
            </a:lvl1pPr>
            <a:lvl2pPr lvl="1" rtl="0" algn="l">
              <a:lnSpc>
                <a:spcPct val="100000"/>
              </a:lnSpc>
              <a:spcBef>
                <a:spcPts val="0"/>
              </a:spcBef>
              <a:spcAft>
                <a:spcPts val="0"/>
              </a:spcAft>
              <a:buSzPts val="3000"/>
              <a:buNone/>
              <a:defRPr sz="3000"/>
            </a:lvl2pPr>
            <a:lvl3pPr lvl="2" rtl="0" algn="l">
              <a:lnSpc>
                <a:spcPct val="100000"/>
              </a:lnSpc>
              <a:spcBef>
                <a:spcPts val="0"/>
              </a:spcBef>
              <a:spcAft>
                <a:spcPts val="0"/>
              </a:spcAft>
              <a:buSzPts val="3000"/>
              <a:buNone/>
              <a:defRPr sz="3000"/>
            </a:lvl3pPr>
            <a:lvl4pPr lvl="3" rtl="0" algn="l">
              <a:lnSpc>
                <a:spcPct val="100000"/>
              </a:lnSpc>
              <a:spcBef>
                <a:spcPts val="0"/>
              </a:spcBef>
              <a:spcAft>
                <a:spcPts val="0"/>
              </a:spcAft>
              <a:buSzPts val="3000"/>
              <a:buNone/>
              <a:defRPr sz="3000"/>
            </a:lvl4pPr>
            <a:lvl5pPr lvl="4" rtl="0" algn="l">
              <a:lnSpc>
                <a:spcPct val="100000"/>
              </a:lnSpc>
              <a:spcBef>
                <a:spcPts val="0"/>
              </a:spcBef>
              <a:spcAft>
                <a:spcPts val="0"/>
              </a:spcAft>
              <a:buSzPts val="3000"/>
              <a:buNone/>
              <a:defRPr sz="3000"/>
            </a:lvl5pPr>
            <a:lvl6pPr lvl="5" rtl="0" algn="l">
              <a:lnSpc>
                <a:spcPct val="100000"/>
              </a:lnSpc>
              <a:spcBef>
                <a:spcPts val="0"/>
              </a:spcBef>
              <a:spcAft>
                <a:spcPts val="0"/>
              </a:spcAft>
              <a:buSzPts val="3000"/>
              <a:buNone/>
              <a:defRPr sz="3000"/>
            </a:lvl6pPr>
            <a:lvl7pPr lvl="6" rtl="0" algn="l">
              <a:lnSpc>
                <a:spcPct val="100000"/>
              </a:lnSpc>
              <a:spcBef>
                <a:spcPts val="0"/>
              </a:spcBef>
              <a:spcAft>
                <a:spcPts val="0"/>
              </a:spcAft>
              <a:buSzPts val="3000"/>
              <a:buNone/>
              <a:defRPr sz="3000"/>
            </a:lvl7pPr>
            <a:lvl8pPr lvl="7" rtl="0" algn="l">
              <a:lnSpc>
                <a:spcPct val="100000"/>
              </a:lnSpc>
              <a:spcBef>
                <a:spcPts val="0"/>
              </a:spcBef>
              <a:spcAft>
                <a:spcPts val="0"/>
              </a:spcAft>
              <a:buSzPts val="3000"/>
              <a:buNone/>
              <a:defRPr sz="3000"/>
            </a:lvl8pPr>
            <a:lvl9pPr lvl="8" rtl="0" algn="l">
              <a:lnSpc>
                <a:spcPct val="100000"/>
              </a:lnSpc>
              <a:spcBef>
                <a:spcPts val="0"/>
              </a:spcBef>
              <a:spcAft>
                <a:spcPts val="0"/>
              </a:spcAft>
              <a:buSzPts val="3000"/>
              <a:buNone/>
              <a:defRPr sz="3000"/>
            </a:lvl9pPr>
          </a:lstStyle>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2">
  <p:cSld name="CUSTOM_17">
    <p:spTree>
      <p:nvGrpSpPr>
        <p:cNvPr id="3871" name="Shape 3871"/>
        <p:cNvGrpSpPr/>
        <p:nvPr/>
      </p:nvGrpSpPr>
      <p:grpSpPr>
        <a:xfrm>
          <a:off x="0" y="0"/>
          <a:ext cx="0" cy="0"/>
          <a:chOff x="0" y="0"/>
          <a:chExt cx="0" cy="0"/>
        </a:xfrm>
      </p:grpSpPr>
      <p:grpSp>
        <p:nvGrpSpPr>
          <p:cNvPr id="3872" name="Google Shape;3872;g26dd3229cbd_0_7010"/>
          <p:cNvGrpSpPr/>
          <p:nvPr/>
        </p:nvGrpSpPr>
        <p:grpSpPr>
          <a:xfrm flipH="1">
            <a:off x="-1700" y="329"/>
            <a:ext cx="9147400" cy="5142843"/>
            <a:chOff x="238125" y="854700"/>
            <a:chExt cx="7142500" cy="4015650"/>
          </a:xfrm>
        </p:grpSpPr>
        <p:sp>
          <p:nvSpPr>
            <p:cNvPr id="3873" name="Google Shape;3873;g26dd3229cbd_0_7010"/>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74" name="Google Shape;3874;g26dd3229cbd_0_7010"/>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75" name="Google Shape;3875;g26dd3229cbd_0_7010"/>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76" name="Google Shape;3876;g26dd3229cbd_0_7010"/>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77" name="Google Shape;3877;g26dd3229cbd_0_7010"/>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78" name="Google Shape;3878;g26dd3229cbd_0_7010"/>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79" name="Google Shape;3879;g26dd3229cbd_0_7010"/>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80" name="Google Shape;3880;g26dd3229cbd_0_7010"/>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81" name="Google Shape;3881;g26dd3229cbd_0_7010"/>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82" name="Google Shape;3882;g26dd3229cbd_0_7010"/>
            <p:cNvSpPr/>
            <p:nvPr/>
          </p:nvSpPr>
          <p:spPr>
            <a:xfrm>
              <a:off x="561875" y="10727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83" name="Google Shape;3883;g26dd3229cbd_0_7010"/>
            <p:cNvSpPr/>
            <p:nvPr/>
          </p:nvSpPr>
          <p:spPr>
            <a:xfrm>
              <a:off x="561875" y="12703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84" name="Google Shape;3884;g26dd3229cbd_0_7010"/>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85" name="Google Shape;3885;g26dd3229cbd_0_7010"/>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86" name="Google Shape;3886;g26dd3229cbd_0_7010"/>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87" name="Google Shape;3887;g26dd3229cbd_0_7010"/>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88" name="Google Shape;3888;g26dd3229cbd_0_7010"/>
            <p:cNvSpPr/>
            <p:nvPr/>
          </p:nvSpPr>
          <p:spPr>
            <a:xfrm>
              <a:off x="561875" y="47219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89" name="Google Shape;3889;g26dd3229cbd_0_7010"/>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90" name="Google Shape;3890;g26dd3229cbd_0_7010"/>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91" name="Google Shape;3891;g26dd3229cbd_0_7010"/>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92" name="Google Shape;3892;g26dd3229cbd_0_7010"/>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93" name="Google Shape;3893;g26dd3229cbd_0_7010"/>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94" name="Google Shape;3894;g26dd3229cbd_0_7010"/>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895" name="Google Shape;3895;g26dd3229cbd_0_7010"/>
          <p:cNvSpPr txBox="1"/>
          <p:nvPr>
            <p:ph type="ctrTitle"/>
          </p:nvPr>
        </p:nvSpPr>
        <p:spPr>
          <a:xfrm>
            <a:off x="5295149" y="1449725"/>
            <a:ext cx="3097500" cy="3648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SzPts val="2000"/>
              <a:buNone/>
              <a:defRPr sz="2000"/>
            </a:lvl1pPr>
            <a:lvl2pPr lvl="1" rtl="0" algn="l">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2pPr>
            <a:lvl3pPr lvl="2" rtl="0" algn="l">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3pPr>
            <a:lvl4pPr lvl="3" rtl="0" algn="l">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4pPr>
            <a:lvl5pPr lvl="4" rtl="0" algn="l">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5pPr>
            <a:lvl6pPr lvl="5" rtl="0" algn="l">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6pPr>
            <a:lvl7pPr lvl="6" rtl="0" algn="l">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7pPr>
            <a:lvl8pPr lvl="7" rtl="0" algn="l">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8pPr>
            <a:lvl9pPr lvl="8" rtl="0" algn="l">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9pPr>
          </a:lstStyle>
          <a:p/>
        </p:txBody>
      </p:sp>
      <p:sp>
        <p:nvSpPr>
          <p:cNvPr id="3896" name="Google Shape;3896;g26dd3229cbd_0_7010"/>
          <p:cNvSpPr txBox="1"/>
          <p:nvPr>
            <p:ph idx="1" type="subTitle"/>
          </p:nvPr>
        </p:nvSpPr>
        <p:spPr>
          <a:xfrm>
            <a:off x="5295149" y="1731948"/>
            <a:ext cx="3097500" cy="8766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Clr>
                <a:srgbClr val="000000"/>
              </a:buClr>
              <a:buSzPts val="1400"/>
              <a:buNone/>
              <a:defRPr sz="1600">
                <a:solidFill>
                  <a:schemeClr val="dk2"/>
                </a:solidFill>
                <a:latin typeface="Arial"/>
                <a:ea typeface="Arial"/>
                <a:cs typeface="Arial"/>
                <a:sym typeface="Arial"/>
              </a:defRPr>
            </a:lvl1pPr>
            <a:lvl2pPr lvl="1" rtl="0" algn="l">
              <a:lnSpc>
                <a:spcPct val="100000"/>
              </a:lnSpc>
              <a:spcBef>
                <a:spcPts val="0"/>
              </a:spcBef>
              <a:spcAft>
                <a:spcPts val="0"/>
              </a:spcAft>
              <a:buClr>
                <a:schemeClr val="dk2"/>
              </a:buClr>
              <a:buSzPts val="1400"/>
              <a:buNone/>
              <a:defRPr sz="1400">
                <a:solidFill>
                  <a:schemeClr val="dk2"/>
                </a:solidFill>
              </a:defRPr>
            </a:lvl2pPr>
            <a:lvl3pPr lvl="2" rtl="0" algn="l">
              <a:lnSpc>
                <a:spcPct val="100000"/>
              </a:lnSpc>
              <a:spcBef>
                <a:spcPts val="0"/>
              </a:spcBef>
              <a:spcAft>
                <a:spcPts val="0"/>
              </a:spcAft>
              <a:buClr>
                <a:schemeClr val="dk2"/>
              </a:buClr>
              <a:buSzPts val="1400"/>
              <a:buNone/>
              <a:defRPr sz="1400">
                <a:solidFill>
                  <a:schemeClr val="dk2"/>
                </a:solidFill>
              </a:defRPr>
            </a:lvl3pPr>
            <a:lvl4pPr lvl="3" rtl="0" algn="l">
              <a:lnSpc>
                <a:spcPct val="100000"/>
              </a:lnSpc>
              <a:spcBef>
                <a:spcPts val="0"/>
              </a:spcBef>
              <a:spcAft>
                <a:spcPts val="0"/>
              </a:spcAft>
              <a:buClr>
                <a:schemeClr val="dk2"/>
              </a:buClr>
              <a:buSzPts val="1400"/>
              <a:buNone/>
              <a:defRPr sz="1400">
                <a:solidFill>
                  <a:schemeClr val="dk2"/>
                </a:solidFill>
              </a:defRPr>
            </a:lvl4pPr>
            <a:lvl5pPr lvl="4" rtl="0" algn="l">
              <a:lnSpc>
                <a:spcPct val="100000"/>
              </a:lnSpc>
              <a:spcBef>
                <a:spcPts val="0"/>
              </a:spcBef>
              <a:spcAft>
                <a:spcPts val="0"/>
              </a:spcAft>
              <a:buClr>
                <a:schemeClr val="dk2"/>
              </a:buClr>
              <a:buSzPts val="1400"/>
              <a:buNone/>
              <a:defRPr sz="1400">
                <a:solidFill>
                  <a:schemeClr val="dk2"/>
                </a:solidFill>
              </a:defRPr>
            </a:lvl5pPr>
            <a:lvl6pPr lvl="5" rtl="0" algn="l">
              <a:lnSpc>
                <a:spcPct val="100000"/>
              </a:lnSpc>
              <a:spcBef>
                <a:spcPts val="0"/>
              </a:spcBef>
              <a:spcAft>
                <a:spcPts val="0"/>
              </a:spcAft>
              <a:buClr>
                <a:schemeClr val="dk2"/>
              </a:buClr>
              <a:buSzPts val="1400"/>
              <a:buNone/>
              <a:defRPr sz="1400">
                <a:solidFill>
                  <a:schemeClr val="dk2"/>
                </a:solidFill>
              </a:defRPr>
            </a:lvl6pPr>
            <a:lvl7pPr lvl="6" rtl="0" algn="l">
              <a:lnSpc>
                <a:spcPct val="100000"/>
              </a:lnSpc>
              <a:spcBef>
                <a:spcPts val="0"/>
              </a:spcBef>
              <a:spcAft>
                <a:spcPts val="0"/>
              </a:spcAft>
              <a:buClr>
                <a:schemeClr val="dk2"/>
              </a:buClr>
              <a:buSzPts val="1400"/>
              <a:buNone/>
              <a:defRPr sz="1400">
                <a:solidFill>
                  <a:schemeClr val="dk2"/>
                </a:solidFill>
              </a:defRPr>
            </a:lvl7pPr>
            <a:lvl8pPr lvl="7" rtl="0" algn="l">
              <a:lnSpc>
                <a:spcPct val="100000"/>
              </a:lnSpc>
              <a:spcBef>
                <a:spcPts val="0"/>
              </a:spcBef>
              <a:spcAft>
                <a:spcPts val="0"/>
              </a:spcAft>
              <a:buClr>
                <a:schemeClr val="dk2"/>
              </a:buClr>
              <a:buSzPts val="1400"/>
              <a:buNone/>
              <a:defRPr sz="1400">
                <a:solidFill>
                  <a:schemeClr val="dk2"/>
                </a:solidFill>
              </a:defRPr>
            </a:lvl8pPr>
            <a:lvl9pPr lvl="8" rtl="0" algn="l">
              <a:lnSpc>
                <a:spcPct val="100000"/>
              </a:lnSpc>
              <a:spcBef>
                <a:spcPts val="0"/>
              </a:spcBef>
              <a:spcAft>
                <a:spcPts val="0"/>
              </a:spcAft>
              <a:buClr>
                <a:schemeClr val="dk2"/>
              </a:buClr>
              <a:buSzPts val="1400"/>
              <a:buNone/>
              <a:defRPr sz="1400">
                <a:solidFill>
                  <a:schemeClr val="dk2"/>
                </a:solidFill>
              </a:defRPr>
            </a:lvl9pPr>
          </a:lstStyle>
          <a:p/>
        </p:txBody>
      </p:sp>
      <p:sp>
        <p:nvSpPr>
          <p:cNvPr id="3897" name="Google Shape;3897;g26dd3229cbd_0_7010"/>
          <p:cNvSpPr txBox="1"/>
          <p:nvPr>
            <p:ph idx="2" type="subTitle"/>
          </p:nvPr>
        </p:nvSpPr>
        <p:spPr>
          <a:xfrm>
            <a:off x="5295149" y="3281876"/>
            <a:ext cx="3097500" cy="8766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Clr>
                <a:srgbClr val="000000"/>
              </a:buClr>
              <a:buSzPts val="1400"/>
              <a:buNone/>
              <a:defRPr sz="1600">
                <a:solidFill>
                  <a:schemeClr val="dk2"/>
                </a:solidFill>
                <a:latin typeface="Arial"/>
                <a:ea typeface="Arial"/>
                <a:cs typeface="Arial"/>
                <a:sym typeface="Arial"/>
              </a:defRPr>
            </a:lvl1pPr>
            <a:lvl2pPr lvl="1" rtl="0" algn="l">
              <a:lnSpc>
                <a:spcPct val="100000"/>
              </a:lnSpc>
              <a:spcBef>
                <a:spcPts val="0"/>
              </a:spcBef>
              <a:spcAft>
                <a:spcPts val="0"/>
              </a:spcAft>
              <a:buClr>
                <a:schemeClr val="dk2"/>
              </a:buClr>
              <a:buSzPts val="1400"/>
              <a:buNone/>
              <a:defRPr sz="1400">
                <a:solidFill>
                  <a:schemeClr val="dk2"/>
                </a:solidFill>
              </a:defRPr>
            </a:lvl2pPr>
            <a:lvl3pPr lvl="2" rtl="0" algn="l">
              <a:lnSpc>
                <a:spcPct val="100000"/>
              </a:lnSpc>
              <a:spcBef>
                <a:spcPts val="0"/>
              </a:spcBef>
              <a:spcAft>
                <a:spcPts val="0"/>
              </a:spcAft>
              <a:buClr>
                <a:schemeClr val="dk2"/>
              </a:buClr>
              <a:buSzPts val="1400"/>
              <a:buNone/>
              <a:defRPr sz="1400">
                <a:solidFill>
                  <a:schemeClr val="dk2"/>
                </a:solidFill>
              </a:defRPr>
            </a:lvl3pPr>
            <a:lvl4pPr lvl="3" rtl="0" algn="l">
              <a:lnSpc>
                <a:spcPct val="100000"/>
              </a:lnSpc>
              <a:spcBef>
                <a:spcPts val="0"/>
              </a:spcBef>
              <a:spcAft>
                <a:spcPts val="0"/>
              </a:spcAft>
              <a:buClr>
                <a:schemeClr val="dk2"/>
              </a:buClr>
              <a:buSzPts val="1400"/>
              <a:buNone/>
              <a:defRPr sz="1400">
                <a:solidFill>
                  <a:schemeClr val="dk2"/>
                </a:solidFill>
              </a:defRPr>
            </a:lvl4pPr>
            <a:lvl5pPr lvl="4" rtl="0" algn="l">
              <a:lnSpc>
                <a:spcPct val="100000"/>
              </a:lnSpc>
              <a:spcBef>
                <a:spcPts val="0"/>
              </a:spcBef>
              <a:spcAft>
                <a:spcPts val="0"/>
              </a:spcAft>
              <a:buClr>
                <a:schemeClr val="dk2"/>
              </a:buClr>
              <a:buSzPts val="1400"/>
              <a:buNone/>
              <a:defRPr sz="1400">
                <a:solidFill>
                  <a:schemeClr val="dk2"/>
                </a:solidFill>
              </a:defRPr>
            </a:lvl5pPr>
            <a:lvl6pPr lvl="5" rtl="0" algn="l">
              <a:lnSpc>
                <a:spcPct val="100000"/>
              </a:lnSpc>
              <a:spcBef>
                <a:spcPts val="0"/>
              </a:spcBef>
              <a:spcAft>
                <a:spcPts val="0"/>
              </a:spcAft>
              <a:buClr>
                <a:schemeClr val="dk2"/>
              </a:buClr>
              <a:buSzPts val="1400"/>
              <a:buNone/>
              <a:defRPr sz="1400">
                <a:solidFill>
                  <a:schemeClr val="dk2"/>
                </a:solidFill>
              </a:defRPr>
            </a:lvl6pPr>
            <a:lvl7pPr lvl="6" rtl="0" algn="l">
              <a:lnSpc>
                <a:spcPct val="100000"/>
              </a:lnSpc>
              <a:spcBef>
                <a:spcPts val="0"/>
              </a:spcBef>
              <a:spcAft>
                <a:spcPts val="0"/>
              </a:spcAft>
              <a:buClr>
                <a:schemeClr val="dk2"/>
              </a:buClr>
              <a:buSzPts val="1400"/>
              <a:buNone/>
              <a:defRPr sz="1400">
                <a:solidFill>
                  <a:schemeClr val="dk2"/>
                </a:solidFill>
              </a:defRPr>
            </a:lvl7pPr>
            <a:lvl8pPr lvl="7" rtl="0" algn="l">
              <a:lnSpc>
                <a:spcPct val="100000"/>
              </a:lnSpc>
              <a:spcBef>
                <a:spcPts val="0"/>
              </a:spcBef>
              <a:spcAft>
                <a:spcPts val="0"/>
              </a:spcAft>
              <a:buClr>
                <a:schemeClr val="dk2"/>
              </a:buClr>
              <a:buSzPts val="1400"/>
              <a:buNone/>
              <a:defRPr sz="1400">
                <a:solidFill>
                  <a:schemeClr val="dk2"/>
                </a:solidFill>
              </a:defRPr>
            </a:lvl8pPr>
            <a:lvl9pPr lvl="8" rtl="0" algn="l">
              <a:lnSpc>
                <a:spcPct val="100000"/>
              </a:lnSpc>
              <a:spcBef>
                <a:spcPts val="0"/>
              </a:spcBef>
              <a:spcAft>
                <a:spcPts val="0"/>
              </a:spcAft>
              <a:buClr>
                <a:schemeClr val="dk2"/>
              </a:buClr>
              <a:buSzPts val="1400"/>
              <a:buNone/>
              <a:defRPr sz="1400">
                <a:solidFill>
                  <a:schemeClr val="dk2"/>
                </a:solidFill>
              </a:defRPr>
            </a:lvl9pPr>
          </a:lstStyle>
          <a:p/>
        </p:txBody>
      </p:sp>
      <p:sp>
        <p:nvSpPr>
          <p:cNvPr id="3898" name="Google Shape;3898;g26dd3229cbd_0_7010"/>
          <p:cNvSpPr txBox="1"/>
          <p:nvPr>
            <p:ph idx="3" type="ctrTitle"/>
          </p:nvPr>
        </p:nvSpPr>
        <p:spPr>
          <a:xfrm>
            <a:off x="5295153" y="2989856"/>
            <a:ext cx="3097500" cy="3648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SzPts val="2000"/>
              <a:buNone/>
              <a:defRPr sz="2000"/>
            </a:lvl1pPr>
            <a:lvl2pPr lvl="1" rtl="0" algn="l">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2pPr>
            <a:lvl3pPr lvl="2" rtl="0" algn="l">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3pPr>
            <a:lvl4pPr lvl="3" rtl="0" algn="l">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4pPr>
            <a:lvl5pPr lvl="4" rtl="0" algn="l">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5pPr>
            <a:lvl6pPr lvl="5" rtl="0" algn="l">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6pPr>
            <a:lvl7pPr lvl="6" rtl="0" algn="l">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7pPr>
            <a:lvl8pPr lvl="7" rtl="0" algn="l">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8pPr>
            <a:lvl9pPr lvl="8" rtl="0" algn="l">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9pPr>
          </a:lstStyle>
          <a:p/>
        </p:txBody>
      </p:sp>
      <p:sp>
        <p:nvSpPr>
          <p:cNvPr id="3899" name="Google Shape;3899;g26dd3229cbd_0_7010"/>
          <p:cNvSpPr txBox="1"/>
          <p:nvPr>
            <p:ph idx="4" type="title"/>
          </p:nvPr>
        </p:nvSpPr>
        <p:spPr>
          <a:xfrm>
            <a:off x="720000" y="540000"/>
            <a:ext cx="7704000" cy="360000"/>
          </a:xfrm>
          <a:prstGeom prst="rect">
            <a:avLst/>
          </a:prstGeom>
          <a:noFill/>
          <a:ln>
            <a:noFill/>
          </a:ln>
        </p:spPr>
        <p:txBody>
          <a:bodyPr anchorCtr="0" anchor="t" bIns="0" lIns="0" spcFirstLastPara="1" rIns="0" wrap="square" tIns="0">
            <a:noAutofit/>
          </a:bodyPr>
          <a:lstStyle>
            <a:lvl1pPr lvl="0" rtl="0" algn="ctr">
              <a:lnSpc>
                <a:spcPct val="100000"/>
              </a:lnSpc>
              <a:spcBef>
                <a:spcPts val="0"/>
              </a:spcBef>
              <a:spcAft>
                <a:spcPts val="0"/>
              </a:spcAft>
              <a:buSzPts val="3000"/>
              <a:buNone/>
              <a:defRPr sz="3000"/>
            </a:lvl1pPr>
            <a:lvl2pPr lvl="1" rtl="0" algn="ctr">
              <a:lnSpc>
                <a:spcPct val="100000"/>
              </a:lnSpc>
              <a:spcBef>
                <a:spcPts val="0"/>
              </a:spcBef>
              <a:spcAft>
                <a:spcPts val="0"/>
              </a:spcAft>
              <a:buSzPts val="3000"/>
              <a:buNone/>
              <a:defRPr sz="3000"/>
            </a:lvl2pPr>
            <a:lvl3pPr lvl="2" rtl="0" algn="ctr">
              <a:lnSpc>
                <a:spcPct val="100000"/>
              </a:lnSpc>
              <a:spcBef>
                <a:spcPts val="0"/>
              </a:spcBef>
              <a:spcAft>
                <a:spcPts val="0"/>
              </a:spcAft>
              <a:buSzPts val="3000"/>
              <a:buNone/>
              <a:defRPr sz="3000"/>
            </a:lvl3pPr>
            <a:lvl4pPr lvl="3" rtl="0" algn="ctr">
              <a:lnSpc>
                <a:spcPct val="100000"/>
              </a:lnSpc>
              <a:spcBef>
                <a:spcPts val="0"/>
              </a:spcBef>
              <a:spcAft>
                <a:spcPts val="0"/>
              </a:spcAft>
              <a:buSzPts val="3000"/>
              <a:buNone/>
              <a:defRPr sz="3000"/>
            </a:lvl4pPr>
            <a:lvl5pPr lvl="4" rtl="0" algn="ctr">
              <a:lnSpc>
                <a:spcPct val="100000"/>
              </a:lnSpc>
              <a:spcBef>
                <a:spcPts val="0"/>
              </a:spcBef>
              <a:spcAft>
                <a:spcPts val="0"/>
              </a:spcAft>
              <a:buSzPts val="3000"/>
              <a:buNone/>
              <a:defRPr sz="3000"/>
            </a:lvl5pPr>
            <a:lvl6pPr lvl="5" rtl="0" algn="ctr">
              <a:lnSpc>
                <a:spcPct val="100000"/>
              </a:lnSpc>
              <a:spcBef>
                <a:spcPts val="0"/>
              </a:spcBef>
              <a:spcAft>
                <a:spcPts val="0"/>
              </a:spcAft>
              <a:buSzPts val="3000"/>
              <a:buNone/>
              <a:defRPr sz="3000"/>
            </a:lvl6pPr>
            <a:lvl7pPr lvl="6" rtl="0" algn="ctr">
              <a:lnSpc>
                <a:spcPct val="100000"/>
              </a:lnSpc>
              <a:spcBef>
                <a:spcPts val="0"/>
              </a:spcBef>
              <a:spcAft>
                <a:spcPts val="0"/>
              </a:spcAft>
              <a:buSzPts val="3000"/>
              <a:buNone/>
              <a:defRPr sz="3000"/>
            </a:lvl7pPr>
            <a:lvl8pPr lvl="7" rtl="0" algn="ctr">
              <a:lnSpc>
                <a:spcPct val="100000"/>
              </a:lnSpc>
              <a:spcBef>
                <a:spcPts val="0"/>
              </a:spcBef>
              <a:spcAft>
                <a:spcPts val="0"/>
              </a:spcAft>
              <a:buSzPts val="3000"/>
              <a:buNone/>
              <a:defRPr sz="3000"/>
            </a:lvl8pPr>
            <a:lvl9pPr lvl="8" rtl="0" algn="ctr">
              <a:lnSpc>
                <a:spcPct val="100000"/>
              </a:lnSpc>
              <a:spcBef>
                <a:spcPts val="0"/>
              </a:spcBef>
              <a:spcAft>
                <a:spcPts val="0"/>
              </a:spcAft>
              <a:buSzPts val="3000"/>
              <a:buNone/>
              <a:defRPr sz="3000"/>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14" name="Shape 414"/>
        <p:cNvGrpSpPr/>
        <p:nvPr/>
      </p:nvGrpSpPr>
      <p:grpSpPr>
        <a:xfrm>
          <a:off x="0" y="0"/>
          <a:ext cx="0" cy="0"/>
          <a:chOff x="0" y="0"/>
          <a:chExt cx="0" cy="0"/>
        </a:xfrm>
      </p:grpSpPr>
      <p:sp>
        <p:nvSpPr>
          <p:cNvPr id="415" name="Google Shape;415;p9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grpSp>
        <p:nvGrpSpPr>
          <p:cNvPr id="416" name="Google Shape;416;p99"/>
          <p:cNvGrpSpPr/>
          <p:nvPr/>
        </p:nvGrpSpPr>
        <p:grpSpPr>
          <a:xfrm>
            <a:off x="-174525" y="-22399"/>
            <a:ext cx="9487164" cy="5193049"/>
            <a:chOff x="-174525" y="-22399"/>
            <a:chExt cx="9487164" cy="5193049"/>
          </a:xfrm>
        </p:grpSpPr>
        <p:sp>
          <p:nvSpPr>
            <p:cNvPr id="417" name="Google Shape;417;p99"/>
            <p:cNvSpPr/>
            <p:nvPr/>
          </p:nvSpPr>
          <p:spPr>
            <a:xfrm>
              <a:off x="-174525" y="-22399"/>
              <a:ext cx="9487164" cy="5188298"/>
            </a:xfrm>
            <a:custGeom>
              <a:rect b="b" l="l" r="r" t="t"/>
              <a:pathLst>
                <a:path extrusionOk="0" h="144360" w="264469">
                  <a:moveTo>
                    <a:pt x="125024" y="0"/>
                  </a:moveTo>
                  <a:cubicBezTo>
                    <a:pt x="124865" y="0"/>
                    <a:pt x="124702" y="4"/>
                    <a:pt x="124536" y="11"/>
                  </a:cubicBezTo>
                  <a:lnTo>
                    <a:pt x="4940" y="11"/>
                  </a:lnTo>
                  <a:cubicBezTo>
                    <a:pt x="1569" y="65"/>
                    <a:pt x="0" y="1705"/>
                    <a:pt x="226" y="4914"/>
                  </a:cubicBezTo>
                  <a:lnTo>
                    <a:pt x="226" y="138500"/>
                  </a:lnTo>
                  <a:cubicBezTo>
                    <a:pt x="208" y="142159"/>
                    <a:pt x="1811" y="143993"/>
                    <a:pt x="5034" y="143993"/>
                  </a:cubicBezTo>
                  <a:cubicBezTo>
                    <a:pt x="5185" y="143993"/>
                    <a:pt x="5340" y="143989"/>
                    <a:pt x="5499" y="143981"/>
                  </a:cubicBezTo>
                  <a:cubicBezTo>
                    <a:pt x="23166" y="144233"/>
                    <a:pt x="61538" y="144359"/>
                    <a:pt x="76177" y="144359"/>
                  </a:cubicBezTo>
                  <a:cubicBezTo>
                    <a:pt x="90824" y="144359"/>
                    <a:pt x="107103" y="144233"/>
                    <a:pt x="125041" y="143981"/>
                  </a:cubicBezTo>
                  <a:cubicBezTo>
                    <a:pt x="129025" y="143963"/>
                    <a:pt x="130900" y="142007"/>
                    <a:pt x="130675" y="138122"/>
                  </a:cubicBezTo>
                  <a:lnTo>
                    <a:pt x="130675" y="6393"/>
                  </a:lnTo>
                  <a:cubicBezTo>
                    <a:pt x="130839" y="2139"/>
                    <a:pt x="128956" y="0"/>
                    <a:pt x="125024" y="0"/>
                  </a:cubicBezTo>
                  <a:close/>
                  <a:moveTo>
                    <a:pt x="139427" y="0"/>
                  </a:moveTo>
                  <a:cubicBezTo>
                    <a:pt x="135503" y="0"/>
                    <a:pt x="133611" y="2139"/>
                    <a:pt x="133776" y="6393"/>
                  </a:cubicBezTo>
                  <a:lnTo>
                    <a:pt x="133776" y="138122"/>
                  </a:lnTo>
                  <a:cubicBezTo>
                    <a:pt x="133550" y="142007"/>
                    <a:pt x="135434" y="143963"/>
                    <a:pt x="139409" y="143981"/>
                  </a:cubicBezTo>
                  <a:cubicBezTo>
                    <a:pt x="157347" y="144233"/>
                    <a:pt x="173635" y="144359"/>
                    <a:pt x="188274" y="144359"/>
                  </a:cubicBezTo>
                  <a:cubicBezTo>
                    <a:pt x="202912" y="144359"/>
                    <a:pt x="241294" y="144233"/>
                    <a:pt x="258970" y="143981"/>
                  </a:cubicBezTo>
                  <a:cubicBezTo>
                    <a:pt x="259129" y="143989"/>
                    <a:pt x="259285" y="143993"/>
                    <a:pt x="259437" y="143993"/>
                  </a:cubicBezTo>
                  <a:cubicBezTo>
                    <a:pt x="262675" y="143993"/>
                    <a:pt x="264277" y="142159"/>
                    <a:pt x="264243" y="138500"/>
                  </a:cubicBezTo>
                  <a:lnTo>
                    <a:pt x="264243" y="4914"/>
                  </a:lnTo>
                  <a:cubicBezTo>
                    <a:pt x="264468" y="1705"/>
                    <a:pt x="262900" y="65"/>
                    <a:pt x="259529" y="11"/>
                  </a:cubicBezTo>
                  <a:lnTo>
                    <a:pt x="139914" y="11"/>
                  </a:lnTo>
                  <a:cubicBezTo>
                    <a:pt x="139749" y="4"/>
                    <a:pt x="139586" y="0"/>
                    <a:pt x="13942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418" name="Google Shape;418;p99"/>
            <p:cNvCxnSpPr/>
            <p:nvPr/>
          </p:nvCxnSpPr>
          <p:spPr>
            <a:xfrm>
              <a:off x="-166800" y="540000"/>
              <a:ext cx="4681500" cy="0"/>
            </a:xfrm>
            <a:prstGeom prst="straightConnector1">
              <a:avLst/>
            </a:prstGeom>
            <a:noFill/>
            <a:ln cap="flat" cmpd="sng" w="9525">
              <a:solidFill>
                <a:srgbClr val="6D9EEB"/>
              </a:solidFill>
              <a:prstDash val="solid"/>
              <a:round/>
              <a:headEnd len="sm" w="sm" type="none"/>
              <a:tailEnd len="sm" w="sm" type="none"/>
            </a:ln>
          </p:spPr>
        </p:cxnSp>
        <p:grpSp>
          <p:nvGrpSpPr>
            <p:cNvPr id="419" name="Google Shape;419;p99"/>
            <p:cNvGrpSpPr/>
            <p:nvPr/>
          </p:nvGrpSpPr>
          <p:grpSpPr>
            <a:xfrm>
              <a:off x="263005" y="845117"/>
              <a:ext cx="3790149" cy="3960313"/>
              <a:chOff x="263005" y="845117"/>
              <a:chExt cx="3790149" cy="3960313"/>
            </a:xfrm>
          </p:grpSpPr>
          <p:sp>
            <p:nvSpPr>
              <p:cNvPr id="420" name="Google Shape;420;p99"/>
              <p:cNvSpPr/>
              <p:nvPr/>
            </p:nvSpPr>
            <p:spPr>
              <a:xfrm>
                <a:off x="263005" y="3941386"/>
                <a:ext cx="3790149" cy="19569"/>
              </a:xfrm>
              <a:custGeom>
                <a:rect b="b" l="l" r="r" t="t"/>
                <a:pathLst>
                  <a:path extrusionOk="0" h="551" w="109629">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1" name="Google Shape;421;p99"/>
              <p:cNvSpPr/>
              <p:nvPr/>
            </p:nvSpPr>
            <p:spPr>
              <a:xfrm>
                <a:off x="263005" y="4223091"/>
                <a:ext cx="3790149" cy="19249"/>
              </a:xfrm>
              <a:custGeom>
                <a:rect b="b" l="l" r="r" t="t"/>
                <a:pathLst>
                  <a:path extrusionOk="0" h="542" w="109629">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2" name="Google Shape;422;p99"/>
              <p:cNvSpPr/>
              <p:nvPr/>
            </p:nvSpPr>
            <p:spPr>
              <a:xfrm>
                <a:off x="263005" y="4504476"/>
                <a:ext cx="3790149" cy="19249"/>
              </a:xfrm>
              <a:custGeom>
                <a:rect b="b" l="l" r="r" t="t"/>
                <a:pathLst>
                  <a:path extrusionOk="0" h="542" w="109629">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3" name="Google Shape;423;p99"/>
              <p:cNvSpPr/>
              <p:nvPr/>
            </p:nvSpPr>
            <p:spPr>
              <a:xfrm>
                <a:off x="263005" y="3378615"/>
                <a:ext cx="3790149" cy="19214"/>
              </a:xfrm>
              <a:custGeom>
                <a:rect b="b" l="l" r="r" t="t"/>
                <a:pathLst>
                  <a:path extrusionOk="0" h="541" w="109629">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4" name="Google Shape;424;p99"/>
              <p:cNvSpPr/>
              <p:nvPr/>
            </p:nvSpPr>
            <p:spPr>
              <a:xfrm>
                <a:off x="263005" y="3660001"/>
                <a:ext cx="3790149" cy="19249"/>
              </a:xfrm>
              <a:custGeom>
                <a:rect b="b" l="l" r="r" t="t"/>
                <a:pathLst>
                  <a:path extrusionOk="0" h="542" w="109629">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5" name="Google Shape;425;p99"/>
              <p:cNvSpPr/>
              <p:nvPr/>
            </p:nvSpPr>
            <p:spPr>
              <a:xfrm>
                <a:off x="263005" y="3097194"/>
                <a:ext cx="3790149" cy="19249"/>
              </a:xfrm>
              <a:custGeom>
                <a:rect b="b" l="l" r="r" t="t"/>
                <a:pathLst>
                  <a:path extrusionOk="0" h="542" w="109629">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6" name="Google Shape;426;p99"/>
              <p:cNvSpPr/>
              <p:nvPr/>
            </p:nvSpPr>
            <p:spPr>
              <a:xfrm>
                <a:off x="263005" y="2252683"/>
                <a:ext cx="3790149" cy="19249"/>
              </a:xfrm>
              <a:custGeom>
                <a:rect b="b" l="l" r="r" t="t"/>
                <a:pathLst>
                  <a:path extrusionOk="0" h="542" w="109629">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7" name="Google Shape;427;p99"/>
              <p:cNvSpPr/>
              <p:nvPr/>
            </p:nvSpPr>
            <p:spPr>
              <a:xfrm>
                <a:off x="263005" y="2534104"/>
                <a:ext cx="3790149" cy="19249"/>
              </a:xfrm>
              <a:custGeom>
                <a:rect b="b" l="l" r="r" t="t"/>
                <a:pathLst>
                  <a:path extrusionOk="0" h="542" w="109629">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8" name="Google Shape;428;p99"/>
              <p:cNvSpPr/>
              <p:nvPr/>
            </p:nvSpPr>
            <p:spPr>
              <a:xfrm>
                <a:off x="263005" y="1970978"/>
                <a:ext cx="3790149" cy="19285"/>
              </a:xfrm>
              <a:custGeom>
                <a:rect b="b" l="l" r="r" t="t"/>
                <a:pathLst>
                  <a:path extrusionOk="0" h="543" w="109629">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9" name="Google Shape;429;p99"/>
              <p:cNvSpPr/>
              <p:nvPr/>
            </p:nvSpPr>
            <p:spPr>
              <a:xfrm>
                <a:off x="263005" y="1408208"/>
                <a:ext cx="3790149" cy="19249"/>
              </a:xfrm>
              <a:custGeom>
                <a:rect b="b" l="l" r="r" t="t"/>
                <a:pathLst>
                  <a:path extrusionOk="0" h="542" w="109629">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0" name="Google Shape;430;p99"/>
              <p:cNvSpPr/>
              <p:nvPr/>
            </p:nvSpPr>
            <p:spPr>
              <a:xfrm>
                <a:off x="263005" y="845117"/>
                <a:ext cx="3790149" cy="19214"/>
              </a:xfrm>
              <a:custGeom>
                <a:rect b="b" l="l" r="r" t="t"/>
                <a:pathLst>
                  <a:path extrusionOk="0" h="541" w="109629">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1" name="Google Shape;431;p99"/>
              <p:cNvSpPr/>
              <p:nvPr/>
            </p:nvSpPr>
            <p:spPr>
              <a:xfrm>
                <a:off x="263005" y="1126503"/>
                <a:ext cx="3790149" cy="19249"/>
              </a:xfrm>
              <a:custGeom>
                <a:rect b="b" l="l" r="r" t="t"/>
                <a:pathLst>
                  <a:path extrusionOk="0" h="542" w="109629">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2" name="Google Shape;432;p99"/>
              <p:cNvSpPr/>
              <p:nvPr/>
            </p:nvSpPr>
            <p:spPr>
              <a:xfrm>
                <a:off x="263005" y="1689593"/>
                <a:ext cx="3790149" cy="19249"/>
              </a:xfrm>
              <a:custGeom>
                <a:rect b="b" l="l" r="r" t="t"/>
                <a:pathLst>
                  <a:path extrusionOk="0" h="542" w="109629">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3" name="Google Shape;433;p99"/>
              <p:cNvSpPr/>
              <p:nvPr/>
            </p:nvSpPr>
            <p:spPr>
              <a:xfrm>
                <a:off x="263005" y="2815489"/>
                <a:ext cx="3790149" cy="19249"/>
              </a:xfrm>
              <a:custGeom>
                <a:rect b="b" l="l" r="r" t="t"/>
                <a:pathLst>
                  <a:path extrusionOk="0" h="542" w="109629">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4" name="Google Shape;434;p99"/>
              <p:cNvSpPr/>
              <p:nvPr/>
            </p:nvSpPr>
            <p:spPr>
              <a:xfrm>
                <a:off x="263005" y="4785897"/>
                <a:ext cx="3790149" cy="19533"/>
              </a:xfrm>
              <a:custGeom>
                <a:rect b="b" l="l" r="r" t="t"/>
                <a:pathLst>
                  <a:path extrusionOk="0" h="550" w="109629">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35" name="Google Shape;435;p99"/>
            <p:cNvGrpSpPr/>
            <p:nvPr/>
          </p:nvGrpSpPr>
          <p:grpSpPr>
            <a:xfrm>
              <a:off x="5055305" y="845117"/>
              <a:ext cx="3790149" cy="3960313"/>
              <a:chOff x="263005" y="845117"/>
              <a:chExt cx="3790149" cy="3960313"/>
            </a:xfrm>
          </p:grpSpPr>
          <p:sp>
            <p:nvSpPr>
              <p:cNvPr id="436" name="Google Shape;436;p99"/>
              <p:cNvSpPr/>
              <p:nvPr/>
            </p:nvSpPr>
            <p:spPr>
              <a:xfrm>
                <a:off x="263005" y="3941386"/>
                <a:ext cx="3790149" cy="19569"/>
              </a:xfrm>
              <a:custGeom>
                <a:rect b="b" l="l" r="r" t="t"/>
                <a:pathLst>
                  <a:path extrusionOk="0" h="551" w="109629">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7" name="Google Shape;437;p99"/>
              <p:cNvSpPr/>
              <p:nvPr/>
            </p:nvSpPr>
            <p:spPr>
              <a:xfrm>
                <a:off x="263005" y="4223091"/>
                <a:ext cx="3790149" cy="19249"/>
              </a:xfrm>
              <a:custGeom>
                <a:rect b="b" l="l" r="r" t="t"/>
                <a:pathLst>
                  <a:path extrusionOk="0" h="542" w="109629">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8" name="Google Shape;438;p99"/>
              <p:cNvSpPr/>
              <p:nvPr/>
            </p:nvSpPr>
            <p:spPr>
              <a:xfrm>
                <a:off x="263005" y="4504476"/>
                <a:ext cx="3790149" cy="19249"/>
              </a:xfrm>
              <a:custGeom>
                <a:rect b="b" l="l" r="r" t="t"/>
                <a:pathLst>
                  <a:path extrusionOk="0" h="542" w="109629">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9" name="Google Shape;439;p99"/>
              <p:cNvSpPr/>
              <p:nvPr/>
            </p:nvSpPr>
            <p:spPr>
              <a:xfrm>
                <a:off x="263005" y="3378615"/>
                <a:ext cx="3790149" cy="19214"/>
              </a:xfrm>
              <a:custGeom>
                <a:rect b="b" l="l" r="r" t="t"/>
                <a:pathLst>
                  <a:path extrusionOk="0" h="541" w="109629">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0" name="Google Shape;440;p99"/>
              <p:cNvSpPr/>
              <p:nvPr/>
            </p:nvSpPr>
            <p:spPr>
              <a:xfrm>
                <a:off x="263005" y="3660001"/>
                <a:ext cx="3790149" cy="19249"/>
              </a:xfrm>
              <a:custGeom>
                <a:rect b="b" l="l" r="r" t="t"/>
                <a:pathLst>
                  <a:path extrusionOk="0" h="542" w="109629">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1" name="Google Shape;441;p99"/>
              <p:cNvSpPr/>
              <p:nvPr/>
            </p:nvSpPr>
            <p:spPr>
              <a:xfrm>
                <a:off x="263005" y="3097194"/>
                <a:ext cx="3790149" cy="19249"/>
              </a:xfrm>
              <a:custGeom>
                <a:rect b="b" l="l" r="r" t="t"/>
                <a:pathLst>
                  <a:path extrusionOk="0" h="542" w="109629">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2" name="Google Shape;442;p99"/>
              <p:cNvSpPr/>
              <p:nvPr/>
            </p:nvSpPr>
            <p:spPr>
              <a:xfrm>
                <a:off x="263005" y="2252683"/>
                <a:ext cx="3790149" cy="19249"/>
              </a:xfrm>
              <a:custGeom>
                <a:rect b="b" l="l" r="r" t="t"/>
                <a:pathLst>
                  <a:path extrusionOk="0" h="542" w="109629">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3" name="Google Shape;443;p99"/>
              <p:cNvSpPr/>
              <p:nvPr/>
            </p:nvSpPr>
            <p:spPr>
              <a:xfrm>
                <a:off x="263005" y="2534104"/>
                <a:ext cx="3790149" cy="19249"/>
              </a:xfrm>
              <a:custGeom>
                <a:rect b="b" l="l" r="r" t="t"/>
                <a:pathLst>
                  <a:path extrusionOk="0" h="542" w="109629">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4" name="Google Shape;444;p99"/>
              <p:cNvSpPr/>
              <p:nvPr/>
            </p:nvSpPr>
            <p:spPr>
              <a:xfrm>
                <a:off x="263005" y="1970978"/>
                <a:ext cx="3790149" cy="19285"/>
              </a:xfrm>
              <a:custGeom>
                <a:rect b="b" l="l" r="r" t="t"/>
                <a:pathLst>
                  <a:path extrusionOk="0" h="543" w="109629">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5" name="Google Shape;445;p99"/>
              <p:cNvSpPr/>
              <p:nvPr/>
            </p:nvSpPr>
            <p:spPr>
              <a:xfrm>
                <a:off x="263005" y="1408208"/>
                <a:ext cx="3790149" cy="19249"/>
              </a:xfrm>
              <a:custGeom>
                <a:rect b="b" l="l" r="r" t="t"/>
                <a:pathLst>
                  <a:path extrusionOk="0" h="542" w="109629">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6" name="Google Shape;446;p99"/>
              <p:cNvSpPr/>
              <p:nvPr/>
            </p:nvSpPr>
            <p:spPr>
              <a:xfrm>
                <a:off x="263005" y="845117"/>
                <a:ext cx="3790149" cy="19214"/>
              </a:xfrm>
              <a:custGeom>
                <a:rect b="b" l="l" r="r" t="t"/>
                <a:pathLst>
                  <a:path extrusionOk="0" h="541" w="109629">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7" name="Google Shape;447;p99"/>
              <p:cNvSpPr/>
              <p:nvPr/>
            </p:nvSpPr>
            <p:spPr>
              <a:xfrm>
                <a:off x="263005" y="1126503"/>
                <a:ext cx="3790149" cy="19249"/>
              </a:xfrm>
              <a:custGeom>
                <a:rect b="b" l="l" r="r" t="t"/>
                <a:pathLst>
                  <a:path extrusionOk="0" h="542" w="109629">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8" name="Google Shape;448;p99"/>
              <p:cNvSpPr/>
              <p:nvPr/>
            </p:nvSpPr>
            <p:spPr>
              <a:xfrm>
                <a:off x="263005" y="1689593"/>
                <a:ext cx="3790149" cy="19249"/>
              </a:xfrm>
              <a:custGeom>
                <a:rect b="b" l="l" r="r" t="t"/>
                <a:pathLst>
                  <a:path extrusionOk="0" h="542" w="109629">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9" name="Google Shape;449;p99"/>
              <p:cNvSpPr/>
              <p:nvPr/>
            </p:nvSpPr>
            <p:spPr>
              <a:xfrm>
                <a:off x="263005" y="2815489"/>
                <a:ext cx="3790149" cy="19249"/>
              </a:xfrm>
              <a:custGeom>
                <a:rect b="b" l="l" r="r" t="t"/>
                <a:pathLst>
                  <a:path extrusionOk="0" h="542" w="109629">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0" name="Google Shape;450;p99"/>
              <p:cNvSpPr/>
              <p:nvPr/>
            </p:nvSpPr>
            <p:spPr>
              <a:xfrm>
                <a:off x="263005" y="4785897"/>
                <a:ext cx="3790149" cy="19533"/>
              </a:xfrm>
              <a:custGeom>
                <a:rect b="b" l="l" r="r" t="t"/>
                <a:pathLst>
                  <a:path extrusionOk="0" h="550" w="109629">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451" name="Google Shape;451;p99"/>
            <p:cNvCxnSpPr/>
            <p:nvPr/>
          </p:nvCxnSpPr>
          <p:spPr>
            <a:xfrm>
              <a:off x="4625700" y="540000"/>
              <a:ext cx="4679100" cy="0"/>
            </a:xfrm>
            <a:prstGeom prst="straightConnector1">
              <a:avLst/>
            </a:prstGeom>
            <a:noFill/>
            <a:ln cap="flat" cmpd="sng" w="9525">
              <a:solidFill>
                <a:srgbClr val="6D9EEB"/>
              </a:solidFill>
              <a:prstDash val="solid"/>
              <a:round/>
              <a:headEnd len="sm" w="sm" type="none"/>
              <a:tailEnd len="sm" w="sm" type="none"/>
            </a:ln>
          </p:spPr>
        </p:cxnSp>
        <p:cxnSp>
          <p:nvCxnSpPr>
            <p:cNvPr id="452" name="Google Shape;452;p99"/>
            <p:cNvCxnSpPr/>
            <p:nvPr/>
          </p:nvCxnSpPr>
          <p:spPr>
            <a:xfrm>
              <a:off x="4049375"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453" name="Google Shape;453;p99"/>
            <p:cNvCxnSpPr/>
            <p:nvPr/>
          </p:nvCxnSpPr>
          <p:spPr>
            <a:xfrm>
              <a:off x="4112975"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454" name="Google Shape;454;p99"/>
            <p:cNvCxnSpPr/>
            <p:nvPr/>
          </p:nvCxnSpPr>
          <p:spPr>
            <a:xfrm>
              <a:off x="4991700"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455" name="Google Shape;455;p99"/>
            <p:cNvCxnSpPr/>
            <p:nvPr/>
          </p:nvCxnSpPr>
          <p:spPr>
            <a:xfrm>
              <a:off x="5055300"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456" name="Google Shape;456;p99"/>
            <p:cNvCxnSpPr/>
            <p:nvPr/>
          </p:nvCxnSpPr>
          <p:spPr>
            <a:xfrm>
              <a:off x="-166800" y="540000"/>
              <a:ext cx="4681500" cy="0"/>
            </a:xfrm>
            <a:prstGeom prst="straightConnector1">
              <a:avLst/>
            </a:prstGeom>
            <a:noFill/>
            <a:ln cap="flat" cmpd="sng" w="9525">
              <a:solidFill>
                <a:srgbClr val="6D9EEB"/>
              </a:solidFill>
              <a:prstDash val="solid"/>
              <a:round/>
              <a:headEnd len="sm" w="sm" type="none"/>
              <a:tailEnd len="sm" w="sm" type="none"/>
            </a:ln>
          </p:spPr>
        </p:cxnSp>
      </p:grpSp>
      <p:sp>
        <p:nvSpPr>
          <p:cNvPr id="457" name="Google Shape;457;p99"/>
          <p:cNvSpPr txBox="1"/>
          <p:nvPr>
            <p:ph type="title"/>
          </p:nvPr>
        </p:nvSpPr>
        <p:spPr>
          <a:xfrm>
            <a:off x="720000" y="540000"/>
            <a:ext cx="3378600" cy="10170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58" name="Google Shape;458;p99"/>
          <p:cNvSpPr txBox="1"/>
          <p:nvPr>
            <p:ph idx="1" type="body"/>
          </p:nvPr>
        </p:nvSpPr>
        <p:spPr>
          <a:xfrm>
            <a:off x="720000" y="2980194"/>
            <a:ext cx="3129300" cy="1285800"/>
          </a:xfrm>
          <a:prstGeom prst="rect">
            <a:avLst/>
          </a:prstGeom>
          <a:noFill/>
          <a:ln>
            <a:noFill/>
          </a:ln>
        </p:spPr>
        <p:txBody>
          <a:bodyPr anchorCtr="0" anchor="t" bIns="91425" lIns="91425" spcFirstLastPara="1" rIns="91425" wrap="square" tIns="91425">
            <a:noAutofit/>
          </a:bodyPr>
          <a:lstStyle>
            <a:lvl1pPr indent="-317500" lvl="0" marL="457200" algn="ctr">
              <a:lnSpc>
                <a:spcPct val="115000"/>
              </a:lnSpc>
              <a:spcBef>
                <a:spcPts val="0"/>
              </a:spcBef>
              <a:spcAft>
                <a:spcPts val="0"/>
              </a:spcAft>
              <a:buSzPts val="1400"/>
              <a:buChar char="●"/>
              <a:defRPr/>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459" name="Google Shape;459;p99"/>
          <p:cNvSpPr txBox="1"/>
          <p:nvPr>
            <p:ph idx="2" type="body"/>
          </p:nvPr>
        </p:nvSpPr>
        <p:spPr>
          <a:xfrm>
            <a:off x="5368500" y="2980194"/>
            <a:ext cx="3055500" cy="1285800"/>
          </a:xfrm>
          <a:prstGeom prst="rect">
            <a:avLst/>
          </a:prstGeom>
          <a:noFill/>
          <a:ln>
            <a:noFill/>
          </a:ln>
        </p:spPr>
        <p:txBody>
          <a:bodyPr anchorCtr="0" anchor="t" bIns="91425" lIns="91425" spcFirstLastPara="1" rIns="91425" wrap="square" tIns="91425">
            <a:noAutofit/>
          </a:bodyPr>
          <a:lstStyle>
            <a:lvl1pPr indent="-317500" lvl="0" marL="457200" algn="ctr">
              <a:lnSpc>
                <a:spcPct val="115000"/>
              </a:lnSpc>
              <a:spcBef>
                <a:spcPts val="0"/>
              </a:spcBef>
              <a:spcAft>
                <a:spcPts val="0"/>
              </a:spcAft>
              <a:buSzPts val="1400"/>
              <a:buChar char="●"/>
              <a:defRPr sz="1600">
                <a:solidFill>
                  <a:schemeClr val="dk2"/>
                </a:solidFill>
                <a:latin typeface="Arial"/>
                <a:ea typeface="Arial"/>
                <a:cs typeface="Arial"/>
                <a:sym typeface="Arial"/>
              </a:defRPr>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460" name="Google Shape;460;p99"/>
          <p:cNvSpPr txBox="1"/>
          <p:nvPr>
            <p:ph idx="3" type="subTitle"/>
          </p:nvPr>
        </p:nvSpPr>
        <p:spPr>
          <a:xfrm>
            <a:off x="1031550" y="2586395"/>
            <a:ext cx="2506200" cy="406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b="1" sz="2000">
                <a:solidFill>
                  <a:schemeClr val="dk1"/>
                </a:solidFill>
                <a:latin typeface="Itim"/>
                <a:ea typeface="Itim"/>
                <a:cs typeface="Itim"/>
                <a:sym typeface="Itim"/>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p:txBody>
      </p:sp>
      <p:sp>
        <p:nvSpPr>
          <p:cNvPr id="461" name="Google Shape;461;p99"/>
          <p:cNvSpPr txBox="1"/>
          <p:nvPr>
            <p:ph idx="4" type="subTitle"/>
          </p:nvPr>
        </p:nvSpPr>
        <p:spPr>
          <a:xfrm>
            <a:off x="5643150" y="2586395"/>
            <a:ext cx="2506200" cy="406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b="1" sz="2000">
                <a:solidFill>
                  <a:schemeClr val="dk1"/>
                </a:solidFill>
                <a:latin typeface="Itim"/>
                <a:ea typeface="Itim"/>
                <a:cs typeface="Itim"/>
                <a:sym typeface="Itim"/>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4">
  <p:cSld name="CUSTOM_18">
    <p:spTree>
      <p:nvGrpSpPr>
        <p:cNvPr id="3900" name="Shape 3900"/>
        <p:cNvGrpSpPr/>
        <p:nvPr/>
      </p:nvGrpSpPr>
      <p:grpSpPr>
        <a:xfrm>
          <a:off x="0" y="0"/>
          <a:ext cx="0" cy="0"/>
          <a:chOff x="0" y="0"/>
          <a:chExt cx="0" cy="0"/>
        </a:xfrm>
      </p:grpSpPr>
      <p:grpSp>
        <p:nvGrpSpPr>
          <p:cNvPr id="3901" name="Google Shape;3901;g26dd3229cbd_0_7039"/>
          <p:cNvGrpSpPr/>
          <p:nvPr/>
        </p:nvGrpSpPr>
        <p:grpSpPr>
          <a:xfrm>
            <a:off x="-1700" y="329"/>
            <a:ext cx="9147400" cy="5142843"/>
            <a:chOff x="238125" y="854700"/>
            <a:chExt cx="7142500" cy="4015650"/>
          </a:xfrm>
        </p:grpSpPr>
        <p:sp>
          <p:nvSpPr>
            <p:cNvPr id="3902" name="Google Shape;3902;g26dd3229cbd_0_7039"/>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03" name="Google Shape;3903;g26dd3229cbd_0_7039"/>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04" name="Google Shape;3904;g26dd3229cbd_0_7039"/>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05" name="Google Shape;3905;g26dd3229cbd_0_7039"/>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06" name="Google Shape;3906;g26dd3229cbd_0_7039"/>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07" name="Google Shape;3907;g26dd3229cbd_0_7039"/>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08" name="Google Shape;3908;g26dd3229cbd_0_7039"/>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09" name="Google Shape;3909;g26dd3229cbd_0_7039"/>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10" name="Google Shape;3910;g26dd3229cbd_0_7039"/>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11" name="Google Shape;3911;g26dd3229cbd_0_7039"/>
            <p:cNvSpPr/>
            <p:nvPr/>
          </p:nvSpPr>
          <p:spPr>
            <a:xfrm>
              <a:off x="561875" y="10727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12" name="Google Shape;3912;g26dd3229cbd_0_7039"/>
            <p:cNvSpPr/>
            <p:nvPr/>
          </p:nvSpPr>
          <p:spPr>
            <a:xfrm>
              <a:off x="561875" y="12703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13" name="Google Shape;3913;g26dd3229cbd_0_7039"/>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14" name="Google Shape;3914;g26dd3229cbd_0_7039"/>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15" name="Google Shape;3915;g26dd3229cbd_0_7039"/>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16" name="Google Shape;3916;g26dd3229cbd_0_7039"/>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17" name="Google Shape;3917;g26dd3229cbd_0_7039"/>
            <p:cNvSpPr/>
            <p:nvPr/>
          </p:nvSpPr>
          <p:spPr>
            <a:xfrm>
              <a:off x="561875" y="47219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18" name="Google Shape;3918;g26dd3229cbd_0_7039"/>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19" name="Google Shape;3919;g26dd3229cbd_0_7039"/>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20" name="Google Shape;3920;g26dd3229cbd_0_7039"/>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21" name="Google Shape;3921;g26dd3229cbd_0_7039"/>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22" name="Google Shape;3922;g26dd3229cbd_0_7039"/>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23" name="Google Shape;3923;g26dd3229cbd_0_7039"/>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924" name="Google Shape;3924;g26dd3229cbd_0_7039"/>
          <p:cNvSpPr txBox="1"/>
          <p:nvPr>
            <p:ph type="title"/>
          </p:nvPr>
        </p:nvSpPr>
        <p:spPr>
          <a:xfrm>
            <a:off x="720000" y="540000"/>
            <a:ext cx="5510700" cy="5469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SzPts val="30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19">
    <p:spTree>
      <p:nvGrpSpPr>
        <p:cNvPr id="3925" name="Shape 3925"/>
        <p:cNvGrpSpPr/>
        <p:nvPr/>
      </p:nvGrpSpPr>
      <p:grpSpPr>
        <a:xfrm>
          <a:off x="0" y="0"/>
          <a:ext cx="0" cy="0"/>
          <a:chOff x="0" y="0"/>
          <a:chExt cx="0" cy="0"/>
        </a:xfrm>
      </p:grpSpPr>
      <p:grpSp>
        <p:nvGrpSpPr>
          <p:cNvPr id="3926" name="Google Shape;3926;g26dd3229cbd_0_7064"/>
          <p:cNvGrpSpPr/>
          <p:nvPr/>
        </p:nvGrpSpPr>
        <p:grpSpPr>
          <a:xfrm>
            <a:off x="-1700" y="329"/>
            <a:ext cx="9147400" cy="5142843"/>
            <a:chOff x="238125" y="854700"/>
            <a:chExt cx="7142500" cy="4015650"/>
          </a:xfrm>
        </p:grpSpPr>
        <p:sp>
          <p:nvSpPr>
            <p:cNvPr id="3927" name="Google Shape;3927;g26dd3229cbd_0_7064"/>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28" name="Google Shape;3928;g26dd3229cbd_0_7064"/>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29" name="Google Shape;3929;g26dd3229cbd_0_7064"/>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30" name="Google Shape;3930;g26dd3229cbd_0_7064"/>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31" name="Google Shape;3931;g26dd3229cbd_0_7064"/>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32" name="Google Shape;3932;g26dd3229cbd_0_7064"/>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33" name="Google Shape;3933;g26dd3229cbd_0_7064"/>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34" name="Google Shape;3934;g26dd3229cbd_0_7064"/>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35" name="Google Shape;3935;g26dd3229cbd_0_7064"/>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36" name="Google Shape;3936;g26dd3229cbd_0_7064"/>
            <p:cNvSpPr/>
            <p:nvPr/>
          </p:nvSpPr>
          <p:spPr>
            <a:xfrm>
              <a:off x="561875" y="10727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37" name="Google Shape;3937;g26dd3229cbd_0_7064"/>
            <p:cNvSpPr/>
            <p:nvPr/>
          </p:nvSpPr>
          <p:spPr>
            <a:xfrm>
              <a:off x="561875" y="12703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38" name="Google Shape;3938;g26dd3229cbd_0_7064"/>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39" name="Google Shape;3939;g26dd3229cbd_0_7064"/>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40" name="Google Shape;3940;g26dd3229cbd_0_7064"/>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41" name="Google Shape;3941;g26dd3229cbd_0_7064"/>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42" name="Google Shape;3942;g26dd3229cbd_0_7064"/>
            <p:cNvSpPr/>
            <p:nvPr/>
          </p:nvSpPr>
          <p:spPr>
            <a:xfrm>
              <a:off x="561875" y="47219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43" name="Google Shape;3943;g26dd3229cbd_0_7064"/>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44" name="Google Shape;3944;g26dd3229cbd_0_7064"/>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45" name="Google Shape;3945;g26dd3229cbd_0_7064"/>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46" name="Google Shape;3946;g26dd3229cbd_0_7064"/>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47" name="Google Shape;3947;g26dd3229cbd_0_7064"/>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48" name="Google Shape;3948;g26dd3229cbd_0_7064"/>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949" name="Google Shape;3949;g26dd3229cbd_0_7064"/>
          <p:cNvSpPr txBox="1"/>
          <p:nvPr>
            <p:ph idx="1" type="subTitle"/>
          </p:nvPr>
        </p:nvSpPr>
        <p:spPr>
          <a:xfrm>
            <a:off x="804150" y="3069865"/>
            <a:ext cx="2506200" cy="3408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600"/>
              <a:buFont typeface="Itim"/>
              <a:buNone/>
              <a:defRPr b="1" sz="2000">
                <a:solidFill>
                  <a:schemeClr val="dk1"/>
                </a:solidFill>
                <a:latin typeface="Itim"/>
                <a:ea typeface="Itim"/>
                <a:cs typeface="Itim"/>
                <a:sym typeface="Itim"/>
              </a:defRPr>
            </a:lvl1pPr>
            <a:lvl2pPr lvl="1"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2pPr>
            <a:lvl3pPr lvl="2"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3pPr>
            <a:lvl4pPr lvl="3"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4pPr>
            <a:lvl5pPr lvl="4"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5pPr>
            <a:lvl6pPr lvl="5"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6pPr>
            <a:lvl7pPr lvl="6"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7pPr>
            <a:lvl8pPr lvl="7"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8pPr>
            <a:lvl9pPr lvl="8"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9pPr>
          </a:lstStyle>
          <a:p/>
        </p:txBody>
      </p:sp>
      <p:sp>
        <p:nvSpPr>
          <p:cNvPr id="3950" name="Google Shape;3950;g26dd3229cbd_0_7064"/>
          <p:cNvSpPr txBox="1"/>
          <p:nvPr>
            <p:ph idx="2" type="subTitle"/>
          </p:nvPr>
        </p:nvSpPr>
        <p:spPr>
          <a:xfrm>
            <a:off x="5833650" y="3069865"/>
            <a:ext cx="2506200" cy="3408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600"/>
              <a:buFont typeface="Itim"/>
              <a:buNone/>
              <a:defRPr b="1" sz="2000">
                <a:solidFill>
                  <a:schemeClr val="dk1"/>
                </a:solidFill>
                <a:latin typeface="Itim"/>
                <a:ea typeface="Itim"/>
                <a:cs typeface="Itim"/>
                <a:sym typeface="Itim"/>
              </a:defRPr>
            </a:lvl1pPr>
            <a:lvl2pPr lvl="1"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2pPr>
            <a:lvl3pPr lvl="2"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3pPr>
            <a:lvl4pPr lvl="3"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4pPr>
            <a:lvl5pPr lvl="4"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5pPr>
            <a:lvl6pPr lvl="5"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6pPr>
            <a:lvl7pPr lvl="6"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7pPr>
            <a:lvl8pPr lvl="7"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8pPr>
            <a:lvl9pPr lvl="8"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9pPr>
          </a:lstStyle>
          <a:p/>
        </p:txBody>
      </p:sp>
      <p:sp>
        <p:nvSpPr>
          <p:cNvPr id="3951" name="Google Shape;3951;g26dd3229cbd_0_7064"/>
          <p:cNvSpPr txBox="1"/>
          <p:nvPr>
            <p:ph idx="3" type="subTitle"/>
          </p:nvPr>
        </p:nvSpPr>
        <p:spPr>
          <a:xfrm>
            <a:off x="804150" y="1530415"/>
            <a:ext cx="2506200" cy="4068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600"/>
              <a:buFont typeface="Itim"/>
              <a:buNone/>
              <a:defRPr b="1" sz="2000">
                <a:solidFill>
                  <a:schemeClr val="dk1"/>
                </a:solidFill>
                <a:latin typeface="Itim"/>
                <a:ea typeface="Itim"/>
                <a:cs typeface="Itim"/>
                <a:sym typeface="Itim"/>
              </a:defRPr>
            </a:lvl1pPr>
            <a:lvl2pPr lvl="1"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2pPr>
            <a:lvl3pPr lvl="2"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3pPr>
            <a:lvl4pPr lvl="3"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4pPr>
            <a:lvl5pPr lvl="4"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5pPr>
            <a:lvl6pPr lvl="5"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6pPr>
            <a:lvl7pPr lvl="6"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7pPr>
            <a:lvl8pPr lvl="7"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8pPr>
            <a:lvl9pPr lvl="8"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9pPr>
          </a:lstStyle>
          <a:p/>
        </p:txBody>
      </p:sp>
      <p:sp>
        <p:nvSpPr>
          <p:cNvPr id="3952" name="Google Shape;3952;g26dd3229cbd_0_7064"/>
          <p:cNvSpPr txBox="1"/>
          <p:nvPr>
            <p:ph idx="4" type="subTitle"/>
          </p:nvPr>
        </p:nvSpPr>
        <p:spPr>
          <a:xfrm>
            <a:off x="5833650" y="1530415"/>
            <a:ext cx="2506200" cy="4068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600"/>
              <a:buFont typeface="Itim"/>
              <a:buNone/>
              <a:defRPr b="1" sz="2000">
                <a:solidFill>
                  <a:schemeClr val="dk1"/>
                </a:solidFill>
                <a:latin typeface="Itim"/>
                <a:ea typeface="Itim"/>
                <a:cs typeface="Itim"/>
                <a:sym typeface="Itim"/>
              </a:defRPr>
            </a:lvl1pPr>
            <a:lvl2pPr lvl="1"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2pPr>
            <a:lvl3pPr lvl="2"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3pPr>
            <a:lvl4pPr lvl="3"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4pPr>
            <a:lvl5pPr lvl="4"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5pPr>
            <a:lvl6pPr lvl="5"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6pPr>
            <a:lvl7pPr lvl="6"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7pPr>
            <a:lvl8pPr lvl="7"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8pPr>
            <a:lvl9pPr lvl="8"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9pPr>
          </a:lstStyle>
          <a:p/>
        </p:txBody>
      </p:sp>
      <p:sp>
        <p:nvSpPr>
          <p:cNvPr id="3953" name="Google Shape;3953;g26dd3229cbd_0_7064"/>
          <p:cNvSpPr txBox="1"/>
          <p:nvPr>
            <p:ph idx="5" type="subTitle"/>
          </p:nvPr>
        </p:nvSpPr>
        <p:spPr>
          <a:xfrm>
            <a:off x="3318900" y="3069865"/>
            <a:ext cx="2506200" cy="3408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600"/>
              <a:buFont typeface="Itim"/>
              <a:buNone/>
              <a:defRPr b="1" sz="2000">
                <a:solidFill>
                  <a:schemeClr val="dk1"/>
                </a:solidFill>
                <a:latin typeface="Itim"/>
                <a:ea typeface="Itim"/>
                <a:cs typeface="Itim"/>
                <a:sym typeface="Itim"/>
              </a:defRPr>
            </a:lvl1pPr>
            <a:lvl2pPr lvl="1"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2pPr>
            <a:lvl3pPr lvl="2"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3pPr>
            <a:lvl4pPr lvl="3"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4pPr>
            <a:lvl5pPr lvl="4"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5pPr>
            <a:lvl6pPr lvl="5"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6pPr>
            <a:lvl7pPr lvl="6"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7pPr>
            <a:lvl8pPr lvl="7"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8pPr>
            <a:lvl9pPr lvl="8"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9pPr>
          </a:lstStyle>
          <a:p/>
        </p:txBody>
      </p:sp>
      <p:sp>
        <p:nvSpPr>
          <p:cNvPr id="3954" name="Google Shape;3954;g26dd3229cbd_0_7064"/>
          <p:cNvSpPr txBox="1"/>
          <p:nvPr>
            <p:ph idx="6" type="subTitle"/>
          </p:nvPr>
        </p:nvSpPr>
        <p:spPr>
          <a:xfrm>
            <a:off x="3318900" y="1530415"/>
            <a:ext cx="2506200" cy="4068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600"/>
              <a:buFont typeface="Itim"/>
              <a:buNone/>
              <a:defRPr b="1" sz="2000">
                <a:solidFill>
                  <a:schemeClr val="dk1"/>
                </a:solidFill>
                <a:latin typeface="Itim"/>
                <a:ea typeface="Itim"/>
                <a:cs typeface="Itim"/>
                <a:sym typeface="Itim"/>
              </a:defRPr>
            </a:lvl1pPr>
            <a:lvl2pPr lvl="1"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2pPr>
            <a:lvl3pPr lvl="2"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3pPr>
            <a:lvl4pPr lvl="3"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4pPr>
            <a:lvl5pPr lvl="4"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5pPr>
            <a:lvl6pPr lvl="5"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6pPr>
            <a:lvl7pPr lvl="6"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7pPr>
            <a:lvl8pPr lvl="7"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8pPr>
            <a:lvl9pPr lvl="8"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9pPr>
          </a:lstStyle>
          <a:p/>
        </p:txBody>
      </p:sp>
      <p:sp>
        <p:nvSpPr>
          <p:cNvPr id="3955" name="Google Shape;3955;g26dd3229cbd_0_7064"/>
          <p:cNvSpPr txBox="1"/>
          <p:nvPr>
            <p:ph type="title"/>
          </p:nvPr>
        </p:nvSpPr>
        <p:spPr>
          <a:xfrm>
            <a:off x="720000" y="540000"/>
            <a:ext cx="7704000" cy="496200"/>
          </a:xfrm>
          <a:prstGeom prst="rect">
            <a:avLst/>
          </a:prstGeom>
          <a:noFill/>
          <a:ln>
            <a:noFill/>
          </a:ln>
        </p:spPr>
        <p:txBody>
          <a:bodyPr anchorCtr="0" anchor="t" bIns="0" lIns="0" spcFirstLastPara="1" rIns="0" wrap="square" tIns="0">
            <a:noAutofit/>
          </a:bodyPr>
          <a:lstStyle>
            <a:lvl1pPr lvl="0" rtl="0" algn="ctr">
              <a:lnSpc>
                <a:spcPct val="100000"/>
              </a:lnSpc>
              <a:spcBef>
                <a:spcPts val="0"/>
              </a:spcBef>
              <a:spcAft>
                <a:spcPts val="0"/>
              </a:spcAft>
              <a:buSzPts val="30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3956" name="Google Shape;3956;g26dd3229cbd_0_7064"/>
          <p:cNvSpPr txBox="1"/>
          <p:nvPr>
            <p:ph idx="7" type="subTitle"/>
          </p:nvPr>
        </p:nvSpPr>
        <p:spPr>
          <a:xfrm>
            <a:off x="804150" y="1904448"/>
            <a:ext cx="2506200" cy="5727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600">
                <a:solidFill>
                  <a:schemeClr val="dk2"/>
                </a:solidFill>
                <a:latin typeface="Arial"/>
                <a:ea typeface="Arial"/>
                <a:cs typeface="Arial"/>
                <a:sym typeface="Arial"/>
              </a:defRPr>
            </a:lvl1pPr>
            <a:lvl2pPr lvl="1" rtl="0" algn="ctr">
              <a:lnSpc>
                <a:spcPct val="100000"/>
              </a:lnSpc>
              <a:spcBef>
                <a:spcPts val="0"/>
              </a:spcBef>
              <a:spcAft>
                <a:spcPts val="0"/>
              </a:spcAft>
              <a:buClr>
                <a:schemeClr val="dk2"/>
              </a:buClr>
              <a:buSzPts val="1600"/>
              <a:buNone/>
              <a:defRPr sz="1600">
                <a:solidFill>
                  <a:schemeClr val="dk2"/>
                </a:solidFill>
              </a:defRPr>
            </a:lvl2pPr>
            <a:lvl3pPr lvl="2" rtl="0" algn="ctr">
              <a:lnSpc>
                <a:spcPct val="100000"/>
              </a:lnSpc>
              <a:spcBef>
                <a:spcPts val="0"/>
              </a:spcBef>
              <a:spcAft>
                <a:spcPts val="0"/>
              </a:spcAft>
              <a:buClr>
                <a:schemeClr val="dk2"/>
              </a:buClr>
              <a:buSzPts val="1600"/>
              <a:buNone/>
              <a:defRPr sz="1600">
                <a:solidFill>
                  <a:schemeClr val="dk2"/>
                </a:solidFill>
              </a:defRPr>
            </a:lvl3pPr>
            <a:lvl4pPr lvl="3" rtl="0" algn="ctr">
              <a:lnSpc>
                <a:spcPct val="100000"/>
              </a:lnSpc>
              <a:spcBef>
                <a:spcPts val="0"/>
              </a:spcBef>
              <a:spcAft>
                <a:spcPts val="0"/>
              </a:spcAft>
              <a:buClr>
                <a:schemeClr val="dk2"/>
              </a:buClr>
              <a:buSzPts val="1600"/>
              <a:buNone/>
              <a:defRPr sz="1600">
                <a:solidFill>
                  <a:schemeClr val="dk2"/>
                </a:solidFill>
              </a:defRPr>
            </a:lvl4pPr>
            <a:lvl5pPr lvl="4" rtl="0" algn="ctr">
              <a:lnSpc>
                <a:spcPct val="100000"/>
              </a:lnSpc>
              <a:spcBef>
                <a:spcPts val="0"/>
              </a:spcBef>
              <a:spcAft>
                <a:spcPts val="0"/>
              </a:spcAft>
              <a:buClr>
                <a:schemeClr val="dk2"/>
              </a:buClr>
              <a:buSzPts val="1600"/>
              <a:buNone/>
              <a:defRPr sz="1600">
                <a:solidFill>
                  <a:schemeClr val="dk2"/>
                </a:solidFill>
              </a:defRPr>
            </a:lvl5pPr>
            <a:lvl6pPr lvl="5" rtl="0" algn="ctr">
              <a:lnSpc>
                <a:spcPct val="100000"/>
              </a:lnSpc>
              <a:spcBef>
                <a:spcPts val="0"/>
              </a:spcBef>
              <a:spcAft>
                <a:spcPts val="0"/>
              </a:spcAft>
              <a:buClr>
                <a:schemeClr val="dk2"/>
              </a:buClr>
              <a:buSzPts val="1600"/>
              <a:buNone/>
              <a:defRPr sz="1600">
                <a:solidFill>
                  <a:schemeClr val="dk2"/>
                </a:solidFill>
              </a:defRPr>
            </a:lvl6pPr>
            <a:lvl7pPr lvl="6" rtl="0" algn="ctr">
              <a:lnSpc>
                <a:spcPct val="100000"/>
              </a:lnSpc>
              <a:spcBef>
                <a:spcPts val="0"/>
              </a:spcBef>
              <a:spcAft>
                <a:spcPts val="0"/>
              </a:spcAft>
              <a:buClr>
                <a:schemeClr val="dk2"/>
              </a:buClr>
              <a:buSzPts val="1600"/>
              <a:buNone/>
              <a:defRPr sz="1600">
                <a:solidFill>
                  <a:schemeClr val="dk2"/>
                </a:solidFill>
              </a:defRPr>
            </a:lvl7pPr>
            <a:lvl8pPr lvl="7" rtl="0" algn="ctr">
              <a:lnSpc>
                <a:spcPct val="100000"/>
              </a:lnSpc>
              <a:spcBef>
                <a:spcPts val="0"/>
              </a:spcBef>
              <a:spcAft>
                <a:spcPts val="0"/>
              </a:spcAft>
              <a:buClr>
                <a:schemeClr val="dk2"/>
              </a:buClr>
              <a:buSzPts val="1600"/>
              <a:buNone/>
              <a:defRPr sz="1600">
                <a:solidFill>
                  <a:schemeClr val="dk2"/>
                </a:solidFill>
              </a:defRPr>
            </a:lvl8pPr>
            <a:lvl9pPr lvl="8" rtl="0" algn="ctr">
              <a:lnSpc>
                <a:spcPct val="100000"/>
              </a:lnSpc>
              <a:spcBef>
                <a:spcPts val="0"/>
              </a:spcBef>
              <a:spcAft>
                <a:spcPts val="0"/>
              </a:spcAft>
              <a:buClr>
                <a:schemeClr val="dk2"/>
              </a:buClr>
              <a:buSzPts val="1600"/>
              <a:buNone/>
              <a:defRPr sz="1600">
                <a:solidFill>
                  <a:schemeClr val="dk2"/>
                </a:solidFill>
              </a:defRPr>
            </a:lvl9pPr>
          </a:lstStyle>
          <a:p/>
        </p:txBody>
      </p:sp>
      <p:sp>
        <p:nvSpPr>
          <p:cNvPr id="3957" name="Google Shape;3957;g26dd3229cbd_0_7064"/>
          <p:cNvSpPr txBox="1"/>
          <p:nvPr>
            <p:ph idx="8" type="subTitle"/>
          </p:nvPr>
        </p:nvSpPr>
        <p:spPr>
          <a:xfrm>
            <a:off x="5833650" y="1904448"/>
            <a:ext cx="2506200" cy="5727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600">
                <a:solidFill>
                  <a:schemeClr val="dk2"/>
                </a:solidFill>
                <a:latin typeface="Arial"/>
                <a:ea typeface="Arial"/>
                <a:cs typeface="Arial"/>
                <a:sym typeface="Arial"/>
              </a:defRPr>
            </a:lvl1pPr>
            <a:lvl2pPr lvl="1" rtl="0" algn="ctr">
              <a:lnSpc>
                <a:spcPct val="100000"/>
              </a:lnSpc>
              <a:spcBef>
                <a:spcPts val="0"/>
              </a:spcBef>
              <a:spcAft>
                <a:spcPts val="0"/>
              </a:spcAft>
              <a:buClr>
                <a:schemeClr val="dk2"/>
              </a:buClr>
              <a:buSzPts val="1600"/>
              <a:buNone/>
              <a:defRPr sz="1600">
                <a:solidFill>
                  <a:schemeClr val="dk2"/>
                </a:solidFill>
              </a:defRPr>
            </a:lvl2pPr>
            <a:lvl3pPr lvl="2" rtl="0" algn="ctr">
              <a:lnSpc>
                <a:spcPct val="100000"/>
              </a:lnSpc>
              <a:spcBef>
                <a:spcPts val="0"/>
              </a:spcBef>
              <a:spcAft>
                <a:spcPts val="0"/>
              </a:spcAft>
              <a:buClr>
                <a:schemeClr val="dk2"/>
              </a:buClr>
              <a:buSzPts val="1600"/>
              <a:buNone/>
              <a:defRPr sz="1600">
                <a:solidFill>
                  <a:schemeClr val="dk2"/>
                </a:solidFill>
              </a:defRPr>
            </a:lvl3pPr>
            <a:lvl4pPr lvl="3" rtl="0" algn="ctr">
              <a:lnSpc>
                <a:spcPct val="100000"/>
              </a:lnSpc>
              <a:spcBef>
                <a:spcPts val="0"/>
              </a:spcBef>
              <a:spcAft>
                <a:spcPts val="0"/>
              </a:spcAft>
              <a:buClr>
                <a:schemeClr val="dk2"/>
              </a:buClr>
              <a:buSzPts val="1600"/>
              <a:buNone/>
              <a:defRPr sz="1600">
                <a:solidFill>
                  <a:schemeClr val="dk2"/>
                </a:solidFill>
              </a:defRPr>
            </a:lvl4pPr>
            <a:lvl5pPr lvl="4" rtl="0" algn="ctr">
              <a:lnSpc>
                <a:spcPct val="100000"/>
              </a:lnSpc>
              <a:spcBef>
                <a:spcPts val="0"/>
              </a:spcBef>
              <a:spcAft>
                <a:spcPts val="0"/>
              </a:spcAft>
              <a:buClr>
                <a:schemeClr val="dk2"/>
              </a:buClr>
              <a:buSzPts val="1600"/>
              <a:buNone/>
              <a:defRPr sz="1600">
                <a:solidFill>
                  <a:schemeClr val="dk2"/>
                </a:solidFill>
              </a:defRPr>
            </a:lvl5pPr>
            <a:lvl6pPr lvl="5" rtl="0" algn="ctr">
              <a:lnSpc>
                <a:spcPct val="100000"/>
              </a:lnSpc>
              <a:spcBef>
                <a:spcPts val="0"/>
              </a:spcBef>
              <a:spcAft>
                <a:spcPts val="0"/>
              </a:spcAft>
              <a:buClr>
                <a:schemeClr val="dk2"/>
              </a:buClr>
              <a:buSzPts val="1600"/>
              <a:buNone/>
              <a:defRPr sz="1600">
                <a:solidFill>
                  <a:schemeClr val="dk2"/>
                </a:solidFill>
              </a:defRPr>
            </a:lvl6pPr>
            <a:lvl7pPr lvl="6" rtl="0" algn="ctr">
              <a:lnSpc>
                <a:spcPct val="100000"/>
              </a:lnSpc>
              <a:spcBef>
                <a:spcPts val="0"/>
              </a:spcBef>
              <a:spcAft>
                <a:spcPts val="0"/>
              </a:spcAft>
              <a:buClr>
                <a:schemeClr val="dk2"/>
              </a:buClr>
              <a:buSzPts val="1600"/>
              <a:buNone/>
              <a:defRPr sz="1600">
                <a:solidFill>
                  <a:schemeClr val="dk2"/>
                </a:solidFill>
              </a:defRPr>
            </a:lvl7pPr>
            <a:lvl8pPr lvl="7" rtl="0" algn="ctr">
              <a:lnSpc>
                <a:spcPct val="100000"/>
              </a:lnSpc>
              <a:spcBef>
                <a:spcPts val="0"/>
              </a:spcBef>
              <a:spcAft>
                <a:spcPts val="0"/>
              </a:spcAft>
              <a:buClr>
                <a:schemeClr val="dk2"/>
              </a:buClr>
              <a:buSzPts val="1600"/>
              <a:buNone/>
              <a:defRPr sz="1600">
                <a:solidFill>
                  <a:schemeClr val="dk2"/>
                </a:solidFill>
              </a:defRPr>
            </a:lvl8pPr>
            <a:lvl9pPr lvl="8" rtl="0" algn="ctr">
              <a:lnSpc>
                <a:spcPct val="100000"/>
              </a:lnSpc>
              <a:spcBef>
                <a:spcPts val="0"/>
              </a:spcBef>
              <a:spcAft>
                <a:spcPts val="0"/>
              </a:spcAft>
              <a:buClr>
                <a:schemeClr val="dk2"/>
              </a:buClr>
              <a:buSzPts val="1600"/>
              <a:buNone/>
              <a:defRPr sz="1600">
                <a:solidFill>
                  <a:schemeClr val="dk2"/>
                </a:solidFill>
              </a:defRPr>
            </a:lvl9pPr>
          </a:lstStyle>
          <a:p/>
        </p:txBody>
      </p:sp>
      <p:sp>
        <p:nvSpPr>
          <p:cNvPr id="3958" name="Google Shape;3958;g26dd3229cbd_0_7064"/>
          <p:cNvSpPr txBox="1"/>
          <p:nvPr>
            <p:ph idx="9" type="subTitle"/>
          </p:nvPr>
        </p:nvSpPr>
        <p:spPr>
          <a:xfrm>
            <a:off x="804150" y="3456740"/>
            <a:ext cx="2506200" cy="5727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600">
                <a:solidFill>
                  <a:schemeClr val="dk2"/>
                </a:solidFill>
                <a:latin typeface="Arial"/>
                <a:ea typeface="Arial"/>
                <a:cs typeface="Arial"/>
                <a:sym typeface="Arial"/>
              </a:defRPr>
            </a:lvl1pPr>
            <a:lvl2pPr lvl="1" rtl="0" algn="ctr">
              <a:lnSpc>
                <a:spcPct val="100000"/>
              </a:lnSpc>
              <a:spcBef>
                <a:spcPts val="0"/>
              </a:spcBef>
              <a:spcAft>
                <a:spcPts val="0"/>
              </a:spcAft>
              <a:buClr>
                <a:schemeClr val="dk2"/>
              </a:buClr>
              <a:buSzPts val="1600"/>
              <a:buNone/>
              <a:defRPr sz="1600">
                <a:solidFill>
                  <a:schemeClr val="dk2"/>
                </a:solidFill>
              </a:defRPr>
            </a:lvl2pPr>
            <a:lvl3pPr lvl="2" rtl="0" algn="ctr">
              <a:lnSpc>
                <a:spcPct val="100000"/>
              </a:lnSpc>
              <a:spcBef>
                <a:spcPts val="0"/>
              </a:spcBef>
              <a:spcAft>
                <a:spcPts val="0"/>
              </a:spcAft>
              <a:buClr>
                <a:schemeClr val="dk2"/>
              </a:buClr>
              <a:buSzPts val="1600"/>
              <a:buNone/>
              <a:defRPr sz="1600">
                <a:solidFill>
                  <a:schemeClr val="dk2"/>
                </a:solidFill>
              </a:defRPr>
            </a:lvl3pPr>
            <a:lvl4pPr lvl="3" rtl="0" algn="ctr">
              <a:lnSpc>
                <a:spcPct val="100000"/>
              </a:lnSpc>
              <a:spcBef>
                <a:spcPts val="0"/>
              </a:spcBef>
              <a:spcAft>
                <a:spcPts val="0"/>
              </a:spcAft>
              <a:buClr>
                <a:schemeClr val="dk2"/>
              </a:buClr>
              <a:buSzPts val="1600"/>
              <a:buNone/>
              <a:defRPr sz="1600">
                <a:solidFill>
                  <a:schemeClr val="dk2"/>
                </a:solidFill>
              </a:defRPr>
            </a:lvl4pPr>
            <a:lvl5pPr lvl="4" rtl="0" algn="ctr">
              <a:lnSpc>
                <a:spcPct val="100000"/>
              </a:lnSpc>
              <a:spcBef>
                <a:spcPts val="0"/>
              </a:spcBef>
              <a:spcAft>
                <a:spcPts val="0"/>
              </a:spcAft>
              <a:buClr>
                <a:schemeClr val="dk2"/>
              </a:buClr>
              <a:buSzPts val="1600"/>
              <a:buNone/>
              <a:defRPr sz="1600">
                <a:solidFill>
                  <a:schemeClr val="dk2"/>
                </a:solidFill>
              </a:defRPr>
            </a:lvl5pPr>
            <a:lvl6pPr lvl="5" rtl="0" algn="ctr">
              <a:lnSpc>
                <a:spcPct val="100000"/>
              </a:lnSpc>
              <a:spcBef>
                <a:spcPts val="0"/>
              </a:spcBef>
              <a:spcAft>
                <a:spcPts val="0"/>
              </a:spcAft>
              <a:buClr>
                <a:schemeClr val="dk2"/>
              </a:buClr>
              <a:buSzPts val="1600"/>
              <a:buNone/>
              <a:defRPr sz="1600">
                <a:solidFill>
                  <a:schemeClr val="dk2"/>
                </a:solidFill>
              </a:defRPr>
            </a:lvl6pPr>
            <a:lvl7pPr lvl="6" rtl="0" algn="ctr">
              <a:lnSpc>
                <a:spcPct val="100000"/>
              </a:lnSpc>
              <a:spcBef>
                <a:spcPts val="0"/>
              </a:spcBef>
              <a:spcAft>
                <a:spcPts val="0"/>
              </a:spcAft>
              <a:buClr>
                <a:schemeClr val="dk2"/>
              </a:buClr>
              <a:buSzPts val="1600"/>
              <a:buNone/>
              <a:defRPr sz="1600">
                <a:solidFill>
                  <a:schemeClr val="dk2"/>
                </a:solidFill>
              </a:defRPr>
            </a:lvl7pPr>
            <a:lvl8pPr lvl="7" rtl="0" algn="ctr">
              <a:lnSpc>
                <a:spcPct val="100000"/>
              </a:lnSpc>
              <a:spcBef>
                <a:spcPts val="0"/>
              </a:spcBef>
              <a:spcAft>
                <a:spcPts val="0"/>
              </a:spcAft>
              <a:buClr>
                <a:schemeClr val="dk2"/>
              </a:buClr>
              <a:buSzPts val="1600"/>
              <a:buNone/>
              <a:defRPr sz="1600">
                <a:solidFill>
                  <a:schemeClr val="dk2"/>
                </a:solidFill>
              </a:defRPr>
            </a:lvl8pPr>
            <a:lvl9pPr lvl="8" rtl="0" algn="ctr">
              <a:lnSpc>
                <a:spcPct val="100000"/>
              </a:lnSpc>
              <a:spcBef>
                <a:spcPts val="0"/>
              </a:spcBef>
              <a:spcAft>
                <a:spcPts val="0"/>
              </a:spcAft>
              <a:buClr>
                <a:schemeClr val="dk2"/>
              </a:buClr>
              <a:buSzPts val="1600"/>
              <a:buNone/>
              <a:defRPr sz="1600">
                <a:solidFill>
                  <a:schemeClr val="dk2"/>
                </a:solidFill>
              </a:defRPr>
            </a:lvl9pPr>
          </a:lstStyle>
          <a:p/>
        </p:txBody>
      </p:sp>
      <p:sp>
        <p:nvSpPr>
          <p:cNvPr id="3959" name="Google Shape;3959;g26dd3229cbd_0_7064"/>
          <p:cNvSpPr txBox="1"/>
          <p:nvPr>
            <p:ph idx="13" type="subTitle"/>
          </p:nvPr>
        </p:nvSpPr>
        <p:spPr>
          <a:xfrm>
            <a:off x="5833650" y="3456740"/>
            <a:ext cx="2506200" cy="5727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600">
                <a:solidFill>
                  <a:schemeClr val="dk2"/>
                </a:solidFill>
                <a:latin typeface="Arial"/>
                <a:ea typeface="Arial"/>
                <a:cs typeface="Arial"/>
                <a:sym typeface="Arial"/>
              </a:defRPr>
            </a:lvl1pPr>
            <a:lvl2pPr lvl="1" rtl="0" algn="ctr">
              <a:lnSpc>
                <a:spcPct val="100000"/>
              </a:lnSpc>
              <a:spcBef>
                <a:spcPts val="0"/>
              </a:spcBef>
              <a:spcAft>
                <a:spcPts val="0"/>
              </a:spcAft>
              <a:buClr>
                <a:schemeClr val="dk2"/>
              </a:buClr>
              <a:buSzPts val="1600"/>
              <a:buNone/>
              <a:defRPr sz="1600">
                <a:solidFill>
                  <a:schemeClr val="dk2"/>
                </a:solidFill>
              </a:defRPr>
            </a:lvl2pPr>
            <a:lvl3pPr lvl="2" rtl="0" algn="ctr">
              <a:lnSpc>
                <a:spcPct val="100000"/>
              </a:lnSpc>
              <a:spcBef>
                <a:spcPts val="0"/>
              </a:spcBef>
              <a:spcAft>
                <a:spcPts val="0"/>
              </a:spcAft>
              <a:buClr>
                <a:schemeClr val="dk2"/>
              </a:buClr>
              <a:buSzPts val="1600"/>
              <a:buNone/>
              <a:defRPr sz="1600">
                <a:solidFill>
                  <a:schemeClr val="dk2"/>
                </a:solidFill>
              </a:defRPr>
            </a:lvl3pPr>
            <a:lvl4pPr lvl="3" rtl="0" algn="ctr">
              <a:lnSpc>
                <a:spcPct val="100000"/>
              </a:lnSpc>
              <a:spcBef>
                <a:spcPts val="0"/>
              </a:spcBef>
              <a:spcAft>
                <a:spcPts val="0"/>
              </a:spcAft>
              <a:buClr>
                <a:schemeClr val="dk2"/>
              </a:buClr>
              <a:buSzPts val="1600"/>
              <a:buNone/>
              <a:defRPr sz="1600">
                <a:solidFill>
                  <a:schemeClr val="dk2"/>
                </a:solidFill>
              </a:defRPr>
            </a:lvl4pPr>
            <a:lvl5pPr lvl="4" rtl="0" algn="ctr">
              <a:lnSpc>
                <a:spcPct val="100000"/>
              </a:lnSpc>
              <a:spcBef>
                <a:spcPts val="0"/>
              </a:spcBef>
              <a:spcAft>
                <a:spcPts val="0"/>
              </a:spcAft>
              <a:buClr>
                <a:schemeClr val="dk2"/>
              </a:buClr>
              <a:buSzPts val="1600"/>
              <a:buNone/>
              <a:defRPr sz="1600">
                <a:solidFill>
                  <a:schemeClr val="dk2"/>
                </a:solidFill>
              </a:defRPr>
            </a:lvl5pPr>
            <a:lvl6pPr lvl="5" rtl="0" algn="ctr">
              <a:lnSpc>
                <a:spcPct val="100000"/>
              </a:lnSpc>
              <a:spcBef>
                <a:spcPts val="0"/>
              </a:spcBef>
              <a:spcAft>
                <a:spcPts val="0"/>
              </a:spcAft>
              <a:buClr>
                <a:schemeClr val="dk2"/>
              </a:buClr>
              <a:buSzPts val="1600"/>
              <a:buNone/>
              <a:defRPr sz="1600">
                <a:solidFill>
                  <a:schemeClr val="dk2"/>
                </a:solidFill>
              </a:defRPr>
            </a:lvl6pPr>
            <a:lvl7pPr lvl="6" rtl="0" algn="ctr">
              <a:lnSpc>
                <a:spcPct val="100000"/>
              </a:lnSpc>
              <a:spcBef>
                <a:spcPts val="0"/>
              </a:spcBef>
              <a:spcAft>
                <a:spcPts val="0"/>
              </a:spcAft>
              <a:buClr>
                <a:schemeClr val="dk2"/>
              </a:buClr>
              <a:buSzPts val="1600"/>
              <a:buNone/>
              <a:defRPr sz="1600">
                <a:solidFill>
                  <a:schemeClr val="dk2"/>
                </a:solidFill>
              </a:defRPr>
            </a:lvl7pPr>
            <a:lvl8pPr lvl="7" rtl="0" algn="ctr">
              <a:lnSpc>
                <a:spcPct val="100000"/>
              </a:lnSpc>
              <a:spcBef>
                <a:spcPts val="0"/>
              </a:spcBef>
              <a:spcAft>
                <a:spcPts val="0"/>
              </a:spcAft>
              <a:buClr>
                <a:schemeClr val="dk2"/>
              </a:buClr>
              <a:buSzPts val="1600"/>
              <a:buNone/>
              <a:defRPr sz="1600">
                <a:solidFill>
                  <a:schemeClr val="dk2"/>
                </a:solidFill>
              </a:defRPr>
            </a:lvl8pPr>
            <a:lvl9pPr lvl="8" rtl="0" algn="ctr">
              <a:lnSpc>
                <a:spcPct val="100000"/>
              </a:lnSpc>
              <a:spcBef>
                <a:spcPts val="0"/>
              </a:spcBef>
              <a:spcAft>
                <a:spcPts val="0"/>
              </a:spcAft>
              <a:buClr>
                <a:schemeClr val="dk2"/>
              </a:buClr>
              <a:buSzPts val="1600"/>
              <a:buNone/>
              <a:defRPr sz="1600">
                <a:solidFill>
                  <a:schemeClr val="dk2"/>
                </a:solidFill>
              </a:defRPr>
            </a:lvl9pPr>
          </a:lstStyle>
          <a:p/>
        </p:txBody>
      </p:sp>
      <p:sp>
        <p:nvSpPr>
          <p:cNvPr id="3960" name="Google Shape;3960;g26dd3229cbd_0_7064"/>
          <p:cNvSpPr txBox="1"/>
          <p:nvPr>
            <p:ph idx="14" type="subTitle"/>
          </p:nvPr>
        </p:nvSpPr>
        <p:spPr>
          <a:xfrm>
            <a:off x="3318900" y="1904448"/>
            <a:ext cx="2506200" cy="5727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600">
                <a:solidFill>
                  <a:schemeClr val="dk2"/>
                </a:solidFill>
                <a:latin typeface="Arial"/>
                <a:ea typeface="Arial"/>
                <a:cs typeface="Arial"/>
                <a:sym typeface="Arial"/>
              </a:defRPr>
            </a:lvl1pPr>
            <a:lvl2pPr lvl="1" rtl="0" algn="ctr">
              <a:lnSpc>
                <a:spcPct val="100000"/>
              </a:lnSpc>
              <a:spcBef>
                <a:spcPts val="0"/>
              </a:spcBef>
              <a:spcAft>
                <a:spcPts val="0"/>
              </a:spcAft>
              <a:buClr>
                <a:schemeClr val="dk2"/>
              </a:buClr>
              <a:buSzPts val="1600"/>
              <a:buNone/>
              <a:defRPr sz="1600">
                <a:solidFill>
                  <a:schemeClr val="dk2"/>
                </a:solidFill>
              </a:defRPr>
            </a:lvl2pPr>
            <a:lvl3pPr lvl="2" rtl="0" algn="ctr">
              <a:lnSpc>
                <a:spcPct val="100000"/>
              </a:lnSpc>
              <a:spcBef>
                <a:spcPts val="0"/>
              </a:spcBef>
              <a:spcAft>
                <a:spcPts val="0"/>
              </a:spcAft>
              <a:buClr>
                <a:schemeClr val="dk2"/>
              </a:buClr>
              <a:buSzPts val="1600"/>
              <a:buNone/>
              <a:defRPr sz="1600">
                <a:solidFill>
                  <a:schemeClr val="dk2"/>
                </a:solidFill>
              </a:defRPr>
            </a:lvl3pPr>
            <a:lvl4pPr lvl="3" rtl="0" algn="ctr">
              <a:lnSpc>
                <a:spcPct val="100000"/>
              </a:lnSpc>
              <a:spcBef>
                <a:spcPts val="0"/>
              </a:spcBef>
              <a:spcAft>
                <a:spcPts val="0"/>
              </a:spcAft>
              <a:buClr>
                <a:schemeClr val="dk2"/>
              </a:buClr>
              <a:buSzPts val="1600"/>
              <a:buNone/>
              <a:defRPr sz="1600">
                <a:solidFill>
                  <a:schemeClr val="dk2"/>
                </a:solidFill>
              </a:defRPr>
            </a:lvl4pPr>
            <a:lvl5pPr lvl="4" rtl="0" algn="ctr">
              <a:lnSpc>
                <a:spcPct val="100000"/>
              </a:lnSpc>
              <a:spcBef>
                <a:spcPts val="0"/>
              </a:spcBef>
              <a:spcAft>
                <a:spcPts val="0"/>
              </a:spcAft>
              <a:buClr>
                <a:schemeClr val="dk2"/>
              </a:buClr>
              <a:buSzPts val="1600"/>
              <a:buNone/>
              <a:defRPr sz="1600">
                <a:solidFill>
                  <a:schemeClr val="dk2"/>
                </a:solidFill>
              </a:defRPr>
            </a:lvl5pPr>
            <a:lvl6pPr lvl="5" rtl="0" algn="ctr">
              <a:lnSpc>
                <a:spcPct val="100000"/>
              </a:lnSpc>
              <a:spcBef>
                <a:spcPts val="0"/>
              </a:spcBef>
              <a:spcAft>
                <a:spcPts val="0"/>
              </a:spcAft>
              <a:buClr>
                <a:schemeClr val="dk2"/>
              </a:buClr>
              <a:buSzPts val="1600"/>
              <a:buNone/>
              <a:defRPr sz="1600">
                <a:solidFill>
                  <a:schemeClr val="dk2"/>
                </a:solidFill>
              </a:defRPr>
            </a:lvl6pPr>
            <a:lvl7pPr lvl="6" rtl="0" algn="ctr">
              <a:lnSpc>
                <a:spcPct val="100000"/>
              </a:lnSpc>
              <a:spcBef>
                <a:spcPts val="0"/>
              </a:spcBef>
              <a:spcAft>
                <a:spcPts val="0"/>
              </a:spcAft>
              <a:buClr>
                <a:schemeClr val="dk2"/>
              </a:buClr>
              <a:buSzPts val="1600"/>
              <a:buNone/>
              <a:defRPr sz="1600">
                <a:solidFill>
                  <a:schemeClr val="dk2"/>
                </a:solidFill>
              </a:defRPr>
            </a:lvl7pPr>
            <a:lvl8pPr lvl="7" rtl="0" algn="ctr">
              <a:lnSpc>
                <a:spcPct val="100000"/>
              </a:lnSpc>
              <a:spcBef>
                <a:spcPts val="0"/>
              </a:spcBef>
              <a:spcAft>
                <a:spcPts val="0"/>
              </a:spcAft>
              <a:buClr>
                <a:schemeClr val="dk2"/>
              </a:buClr>
              <a:buSzPts val="1600"/>
              <a:buNone/>
              <a:defRPr sz="1600">
                <a:solidFill>
                  <a:schemeClr val="dk2"/>
                </a:solidFill>
              </a:defRPr>
            </a:lvl8pPr>
            <a:lvl9pPr lvl="8" rtl="0" algn="ctr">
              <a:lnSpc>
                <a:spcPct val="100000"/>
              </a:lnSpc>
              <a:spcBef>
                <a:spcPts val="0"/>
              </a:spcBef>
              <a:spcAft>
                <a:spcPts val="0"/>
              </a:spcAft>
              <a:buClr>
                <a:schemeClr val="dk2"/>
              </a:buClr>
              <a:buSzPts val="1600"/>
              <a:buNone/>
              <a:defRPr sz="1600">
                <a:solidFill>
                  <a:schemeClr val="dk2"/>
                </a:solidFill>
              </a:defRPr>
            </a:lvl9pPr>
          </a:lstStyle>
          <a:p/>
        </p:txBody>
      </p:sp>
      <p:sp>
        <p:nvSpPr>
          <p:cNvPr id="3961" name="Google Shape;3961;g26dd3229cbd_0_7064"/>
          <p:cNvSpPr txBox="1"/>
          <p:nvPr>
            <p:ph idx="15" type="subTitle"/>
          </p:nvPr>
        </p:nvSpPr>
        <p:spPr>
          <a:xfrm>
            <a:off x="3318900" y="3456740"/>
            <a:ext cx="2506200" cy="5727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600">
                <a:solidFill>
                  <a:schemeClr val="dk2"/>
                </a:solidFill>
                <a:latin typeface="Arial"/>
                <a:ea typeface="Arial"/>
                <a:cs typeface="Arial"/>
                <a:sym typeface="Arial"/>
              </a:defRPr>
            </a:lvl1pPr>
            <a:lvl2pPr lvl="1" rtl="0" algn="ctr">
              <a:lnSpc>
                <a:spcPct val="100000"/>
              </a:lnSpc>
              <a:spcBef>
                <a:spcPts val="0"/>
              </a:spcBef>
              <a:spcAft>
                <a:spcPts val="0"/>
              </a:spcAft>
              <a:buClr>
                <a:schemeClr val="dk2"/>
              </a:buClr>
              <a:buSzPts val="1600"/>
              <a:buNone/>
              <a:defRPr sz="1600">
                <a:solidFill>
                  <a:schemeClr val="dk2"/>
                </a:solidFill>
              </a:defRPr>
            </a:lvl2pPr>
            <a:lvl3pPr lvl="2" rtl="0" algn="ctr">
              <a:lnSpc>
                <a:spcPct val="100000"/>
              </a:lnSpc>
              <a:spcBef>
                <a:spcPts val="0"/>
              </a:spcBef>
              <a:spcAft>
                <a:spcPts val="0"/>
              </a:spcAft>
              <a:buClr>
                <a:schemeClr val="dk2"/>
              </a:buClr>
              <a:buSzPts val="1600"/>
              <a:buNone/>
              <a:defRPr sz="1600">
                <a:solidFill>
                  <a:schemeClr val="dk2"/>
                </a:solidFill>
              </a:defRPr>
            </a:lvl3pPr>
            <a:lvl4pPr lvl="3" rtl="0" algn="ctr">
              <a:lnSpc>
                <a:spcPct val="100000"/>
              </a:lnSpc>
              <a:spcBef>
                <a:spcPts val="0"/>
              </a:spcBef>
              <a:spcAft>
                <a:spcPts val="0"/>
              </a:spcAft>
              <a:buClr>
                <a:schemeClr val="dk2"/>
              </a:buClr>
              <a:buSzPts val="1600"/>
              <a:buNone/>
              <a:defRPr sz="1600">
                <a:solidFill>
                  <a:schemeClr val="dk2"/>
                </a:solidFill>
              </a:defRPr>
            </a:lvl4pPr>
            <a:lvl5pPr lvl="4" rtl="0" algn="ctr">
              <a:lnSpc>
                <a:spcPct val="100000"/>
              </a:lnSpc>
              <a:spcBef>
                <a:spcPts val="0"/>
              </a:spcBef>
              <a:spcAft>
                <a:spcPts val="0"/>
              </a:spcAft>
              <a:buClr>
                <a:schemeClr val="dk2"/>
              </a:buClr>
              <a:buSzPts val="1600"/>
              <a:buNone/>
              <a:defRPr sz="1600">
                <a:solidFill>
                  <a:schemeClr val="dk2"/>
                </a:solidFill>
              </a:defRPr>
            </a:lvl5pPr>
            <a:lvl6pPr lvl="5" rtl="0" algn="ctr">
              <a:lnSpc>
                <a:spcPct val="100000"/>
              </a:lnSpc>
              <a:spcBef>
                <a:spcPts val="0"/>
              </a:spcBef>
              <a:spcAft>
                <a:spcPts val="0"/>
              </a:spcAft>
              <a:buClr>
                <a:schemeClr val="dk2"/>
              </a:buClr>
              <a:buSzPts val="1600"/>
              <a:buNone/>
              <a:defRPr sz="1600">
                <a:solidFill>
                  <a:schemeClr val="dk2"/>
                </a:solidFill>
              </a:defRPr>
            </a:lvl6pPr>
            <a:lvl7pPr lvl="6" rtl="0" algn="ctr">
              <a:lnSpc>
                <a:spcPct val="100000"/>
              </a:lnSpc>
              <a:spcBef>
                <a:spcPts val="0"/>
              </a:spcBef>
              <a:spcAft>
                <a:spcPts val="0"/>
              </a:spcAft>
              <a:buClr>
                <a:schemeClr val="dk2"/>
              </a:buClr>
              <a:buSzPts val="1600"/>
              <a:buNone/>
              <a:defRPr sz="1600">
                <a:solidFill>
                  <a:schemeClr val="dk2"/>
                </a:solidFill>
              </a:defRPr>
            </a:lvl7pPr>
            <a:lvl8pPr lvl="7" rtl="0" algn="ctr">
              <a:lnSpc>
                <a:spcPct val="100000"/>
              </a:lnSpc>
              <a:spcBef>
                <a:spcPts val="0"/>
              </a:spcBef>
              <a:spcAft>
                <a:spcPts val="0"/>
              </a:spcAft>
              <a:buClr>
                <a:schemeClr val="dk2"/>
              </a:buClr>
              <a:buSzPts val="1600"/>
              <a:buNone/>
              <a:defRPr sz="1600">
                <a:solidFill>
                  <a:schemeClr val="dk2"/>
                </a:solidFill>
              </a:defRPr>
            </a:lvl8pPr>
            <a:lvl9pPr lvl="8" rtl="0" algn="ctr">
              <a:lnSpc>
                <a:spcPct val="100000"/>
              </a:lnSpc>
              <a:spcBef>
                <a:spcPts val="0"/>
              </a:spcBef>
              <a:spcAft>
                <a:spcPts val="0"/>
              </a:spcAft>
              <a:buClr>
                <a:schemeClr val="dk2"/>
              </a:buClr>
              <a:buSzPts val="1600"/>
              <a:buNone/>
              <a:defRPr sz="1600">
                <a:solidFill>
                  <a:schemeClr val="dk2"/>
                </a:solidFill>
              </a:defRPr>
            </a:lvl9pPr>
          </a:lstStyle>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ive columns 1">
  <p:cSld name="CUSTOM_20">
    <p:spTree>
      <p:nvGrpSpPr>
        <p:cNvPr id="3962" name="Shape 3962"/>
        <p:cNvGrpSpPr/>
        <p:nvPr/>
      </p:nvGrpSpPr>
      <p:grpSpPr>
        <a:xfrm>
          <a:off x="0" y="0"/>
          <a:ext cx="0" cy="0"/>
          <a:chOff x="0" y="0"/>
          <a:chExt cx="0" cy="0"/>
        </a:xfrm>
      </p:grpSpPr>
      <p:grpSp>
        <p:nvGrpSpPr>
          <p:cNvPr id="3963" name="Google Shape;3963;g26dd3229cbd_0_7101"/>
          <p:cNvGrpSpPr/>
          <p:nvPr/>
        </p:nvGrpSpPr>
        <p:grpSpPr>
          <a:xfrm flipH="1">
            <a:off x="-1700" y="329"/>
            <a:ext cx="9147400" cy="5142843"/>
            <a:chOff x="238125" y="854700"/>
            <a:chExt cx="7142500" cy="4015650"/>
          </a:xfrm>
        </p:grpSpPr>
        <p:sp>
          <p:nvSpPr>
            <p:cNvPr id="3964" name="Google Shape;3964;g26dd3229cbd_0_7101"/>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65" name="Google Shape;3965;g26dd3229cbd_0_7101"/>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66" name="Google Shape;3966;g26dd3229cbd_0_7101"/>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67" name="Google Shape;3967;g26dd3229cbd_0_7101"/>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68" name="Google Shape;3968;g26dd3229cbd_0_7101"/>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69" name="Google Shape;3969;g26dd3229cbd_0_7101"/>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70" name="Google Shape;3970;g26dd3229cbd_0_7101"/>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71" name="Google Shape;3971;g26dd3229cbd_0_7101"/>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72" name="Google Shape;3972;g26dd3229cbd_0_7101"/>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73" name="Google Shape;3973;g26dd3229cbd_0_7101"/>
            <p:cNvSpPr/>
            <p:nvPr/>
          </p:nvSpPr>
          <p:spPr>
            <a:xfrm>
              <a:off x="561875" y="10727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74" name="Google Shape;3974;g26dd3229cbd_0_7101"/>
            <p:cNvSpPr/>
            <p:nvPr/>
          </p:nvSpPr>
          <p:spPr>
            <a:xfrm>
              <a:off x="561875" y="12703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75" name="Google Shape;3975;g26dd3229cbd_0_7101"/>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76" name="Google Shape;3976;g26dd3229cbd_0_7101"/>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77" name="Google Shape;3977;g26dd3229cbd_0_7101"/>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78" name="Google Shape;3978;g26dd3229cbd_0_7101"/>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79" name="Google Shape;3979;g26dd3229cbd_0_7101"/>
            <p:cNvSpPr/>
            <p:nvPr/>
          </p:nvSpPr>
          <p:spPr>
            <a:xfrm>
              <a:off x="561875" y="47219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80" name="Google Shape;3980;g26dd3229cbd_0_7101"/>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81" name="Google Shape;3981;g26dd3229cbd_0_7101"/>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82" name="Google Shape;3982;g26dd3229cbd_0_7101"/>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83" name="Google Shape;3983;g26dd3229cbd_0_7101"/>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84" name="Google Shape;3984;g26dd3229cbd_0_7101"/>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85" name="Google Shape;3985;g26dd3229cbd_0_7101"/>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986" name="Google Shape;3986;g26dd3229cbd_0_7101"/>
          <p:cNvSpPr txBox="1"/>
          <p:nvPr>
            <p:ph type="ctrTitle"/>
          </p:nvPr>
        </p:nvSpPr>
        <p:spPr>
          <a:xfrm>
            <a:off x="3443847" y="3081575"/>
            <a:ext cx="2256300" cy="364800"/>
          </a:xfrm>
          <a:prstGeom prst="rect">
            <a:avLst/>
          </a:prstGeom>
          <a:noFill/>
          <a:ln>
            <a:noFill/>
          </a:ln>
        </p:spPr>
        <p:txBody>
          <a:bodyPr anchorCtr="0" anchor="t" bIns="0" lIns="0" spcFirstLastPara="1" rIns="0" wrap="square" tIns="0">
            <a:noAutofit/>
          </a:bodyPr>
          <a:lstStyle>
            <a:lvl1pPr lvl="0" rtl="0" algn="ctr">
              <a:lnSpc>
                <a:spcPct val="100000"/>
              </a:lnSpc>
              <a:spcBef>
                <a:spcPts val="0"/>
              </a:spcBef>
              <a:spcAft>
                <a:spcPts val="0"/>
              </a:spcAft>
              <a:buSzPts val="2000"/>
              <a:buNone/>
              <a:defRPr sz="2000"/>
            </a:lvl1pPr>
            <a:lvl2pPr lvl="1"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2pPr>
            <a:lvl3pPr lvl="2"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3pPr>
            <a:lvl4pPr lvl="3"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4pPr>
            <a:lvl5pPr lvl="4"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5pPr>
            <a:lvl6pPr lvl="5"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6pPr>
            <a:lvl7pPr lvl="6"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7pPr>
            <a:lvl8pPr lvl="7"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8pPr>
            <a:lvl9pPr lvl="8"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9pPr>
          </a:lstStyle>
          <a:p/>
        </p:txBody>
      </p:sp>
      <p:sp>
        <p:nvSpPr>
          <p:cNvPr id="3987" name="Google Shape;3987;g26dd3229cbd_0_7101"/>
          <p:cNvSpPr txBox="1"/>
          <p:nvPr>
            <p:ph idx="1" type="subTitle"/>
          </p:nvPr>
        </p:nvSpPr>
        <p:spPr>
          <a:xfrm>
            <a:off x="3443847" y="3367235"/>
            <a:ext cx="2256300" cy="5493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Clr>
                <a:srgbClr val="000000"/>
              </a:buClr>
              <a:buSzPts val="1400"/>
              <a:buNone/>
              <a:defRPr sz="1600">
                <a:solidFill>
                  <a:schemeClr val="dk2"/>
                </a:solidFill>
                <a:latin typeface="Arial"/>
                <a:ea typeface="Arial"/>
                <a:cs typeface="Arial"/>
                <a:sym typeface="Arial"/>
              </a:defRPr>
            </a:lvl1pPr>
            <a:lvl2pPr lvl="1" rtl="0" algn="ctr">
              <a:lnSpc>
                <a:spcPct val="100000"/>
              </a:lnSpc>
              <a:spcBef>
                <a:spcPts val="0"/>
              </a:spcBef>
              <a:spcAft>
                <a:spcPts val="0"/>
              </a:spcAft>
              <a:buClr>
                <a:schemeClr val="dk2"/>
              </a:buClr>
              <a:buSzPts val="1400"/>
              <a:buNone/>
              <a:defRPr sz="1400">
                <a:solidFill>
                  <a:schemeClr val="dk2"/>
                </a:solidFill>
              </a:defRPr>
            </a:lvl2pPr>
            <a:lvl3pPr lvl="2" rtl="0" algn="ctr">
              <a:lnSpc>
                <a:spcPct val="100000"/>
              </a:lnSpc>
              <a:spcBef>
                <a:spcPts val="0"/>
              </a:spcBef>
              <a:spcAft>
                <a:spcPts val="0"/>
              </a:spcAft>
              <a:buClr>
                <a:schemeClr val="dk2"/>
              </a:buClr>
              <a:buSzPts val="1400"/>
              <a:buNone/>
              <a:defRPr sz="1400">
                <a:solidFill>
                  <a:schemeClr val="dk2"/>
                </a:solidFill>
              </a:defRPr>
            </a:lvl3pPr>
            <a:lvl4pPr lvl="3" rtl="0" algn="ctr">
              <a:lnSpc>
                <a:spcPct val="100000"/>
              </a:lnSpc>
              <a:spcBef>
                <a:spcPts val="0"/>
              </a:spcBef>
              <a:spcAft>
                <a:spcPts val="0"/>
              </a:spcAft>
              <a:buClr>
                <a:schemeClr val="dk2"/>
              </a:buClr>
              <a:buSzPts val="1400"/>
              <a:buNone/>
              <a:defRPr sz="1400">
                <a:solidFill>
                  <a:schemeClr val="dk2"/>
                </a:solidFill>
              </a:defRPr>
            </a:lvl4pPr>
            <a:lvl5pPr lvl="4" rtl="0" algn="ctr">
              <a:lnSpc>
                <a:spcPct val="100000"/>
              </a:lnSpc>
              <a:spcBef>
                <a:spcPts val="0"/>
              </a:spcBef>
              <a:spcAft>
                <a:spcPts val="0"/>
              </a:spcAft>
              <a:buClr>
                <a:schemeClr val="dk2"/>
              </a:buClr>
              <a:buSzPts val="1400"/>
              <a:buNone/>
              <a:defRPr sz="1400">
                <a:solidFill>
                  <a:schemeClr val="dk2"/>
                </a:solidFill>
              </a:defRPr>
            </a:lvl5pPr>
            <a:lvl6pPr lvl="5" rtl="0" algn="ctr">
              <a:lnSpc>
                <a:spcPct val="100000"/>
              </a:lnSpc>
              <a:spcBef>
                <a:spcPts val="0"/>
              </a:spcBef>
              <a:spcAft>
                <a:spcPts val="0"/>
              </a:spcAft>
              <a:buClr>
                <a:schemeClr val="dk2"/>
              </a:buClr>
              <a:buSzPts val="1400"/>
              <a:buNone/>
              <a:defRPr sz="1400">
                <a:solidFill>
                  <a:schemeClr val="dk2"/>
                </a:solidFill>
              </a:defRPr>
            </a:lvl6pPr>
            <a:lvl7pPr lvl="6" rtl="0" algn="ctr">
              <a:lnSpc>
                <a:spcPct val="100000"/>
              </a:lnSpc>
              <a:spcBef>
                <a:spcPts val="0"/>
              </a:spcBef>
              <a:spcAft>
                <a:spcPts val="0"/>
              </a:spcAft>
              <a:buClr>
                <a:schemeClr val="dk2"/>
              </a:buClr>
              <a:buSzPts val="1400"/>
              <a:buNone/>
              <a:defRPr sz="1400">
                <a:solidFill>
                  <a:schemeClr val="dk2"/>
                </a:solidFill>
              </a:defRPr>
            </a:lvl7pPr>
            <a:lvl8pPr lvl="7" rtl="0" algn="ctr">
              <a:lnSpc>
                <a:spcPct val="100000"/>
              </a:lnSpc>
              <a:spcBef>
                <a:spcPts val="0"/>
              </a:spcBef>
              <a:spcAft>
                <a:spcPts val="0"/>
              </a:spcAft>
              <a:buClr>
                <a:schemeClr val="dk2"/>
              </a:buClr>
              <a:buSzPts val="1400"/>
              <a:buNone/>
              <a:defRPr sz="1400">
                <a:solidFill>
                  <a:schemeClr val="dk2"/>
                </a:solidFill>
              </a:defRPr>
            </a:lvl8pPr>
            <a:lvl9pPr lvl="8" rtl="0" algn="ctr">
              <a:lnSpc>
                <a:spcPct val="100000"/>
              </a:lnSpc>
              <a:spcBef>
                <a:spcPts val="0"/>
              </a:spcBef>
              <a:spcAft>
                <a:spcPts val="0"/>
              </a:spcAft>
              <a:buClr>
                <a:schemeClr val="dk2"/>
              </a:buClr>
              <a:buSzPts val="1400"/>
              <a:buNone/>
              <a:defRPr sz="1400">
                <a:solidFill>
                  <a:schemeClr val="dk2"/>
                </a:solidFill>
              </a:defRPr>
            </a:lvl9pPr>
          </a:lstStyle>
          <a:p/>
        </p:txBody>
      </p:sp>
      <p:sp>
        <p:nvSpPr>
          <p:cNvPr id="3988" name="Google Shape;3988;g26dd3229cbd_0_7101"/>
          <p:cNvSpPr txBox="1"/>
          <p:nvPr>
            <p:ph idx="2" type="subTitle"/>
          </p:nvPr>
        </p:nvSpPr>
        <p:spPr>
          <a:xfrm>
            <a:off x="4759920" y="1879683"/>
            <a:ext cx="2256300" cy="5493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Clr>
                <a:srgbClr val="000000"/>
              </a:buClr>
              <a:buSzPts val="1400"/>
              <a:buNone/>
              <a:defRPr sz="1600">
                <a:solidFill>
                  <a:schemeClr val="dk2"/>
                </a:solidFill>
                <a:latin typeface="Arial"/>
                <a:ea typeface="Arial"/>
                <a:cs typeface="Arial"/>
                <a:sym typeface="Arial"/>
              </a:defRPr>
            </a:lvl1pPr>
            <a:lvl2pPr lvl="1" rtl="0" algn="ctr">
              <a:lnSpc>
                <a:spcPct val="100000"/>
              </a:lnSpc>
              <a:spcBef>
                <a:spcPts val="0"/>
              </a:spcBef>
              <a:spcAft>
                <a:spcPts val="0"/>
              </a:spcAft>
              <a:buClr>
                <a:schemeClr val="dk2"/>
              </a:buClr>
              <a:buSzPts val="1400"/>
              <a:buNone/>
              <a:defRPr sz="1400">
                <a:solidFill>
                  <a:schemeClr val="dk2"/>
                </a:solidFill>
              </a:defRPr>
            </a:lvl2pPr>
            <a:lvl3pPr lvl="2" rtl="0" algn="ctr">
              <a:lnSpc>
                <a:spcPct val="100000"/>
              </a:lnSpc>
              <a:spcBef>
                <a:spcPts val="0"/>
              </a:spcBef>
              <a:spcAft>
                <a:spcPts val="0"/>
              </a:spcAft>
              <a:buClr>
                <a:schemeClr val="dk2"/>
              </a:buClr>
              <a:buSzPts val="1400"/>
              <a:buNone/>
              <a:defRPr sz="1400">
                <a:solidFill>
                  <a:schemeClr val="dk2"/>
                </a:solidFill>
              </a:defRPr>
            </a:lvl3pPr>
            <a:lvl4pPr lvl="3" rtl="0" algn="ctr">
              <a:lnSpc>
                <a:spcPct val="100000"/>
              </a:lnSpc>
              <a:spcBef>
                <a:spcPts val="0"/>
              </a:spcBef>
              <a:spcAft>
                <a:spcPts val="0"/>
              </a:spcAft>
              <a:buClr>
                <a:schemeClr val="dk2"/>
              </a:buClr>
              <a:buSzPts val="1400"/>
              <a:buNone/>
              <a:defRPr sz="1400">
                <a:solidFill>
                  <a:schemeClr val="dk2"/>
                </a:solidFill>
              </a:defRPr>
            </a:lvl4pPr>
            <a:lvl5pPr lvl="4" rtl="0" algn="ctr">
              <a:lnSpc>
                <a:spcPct val="100000"/>
              </a:lnSpc>
              <a:spcBef>
                <a:spcPts val="0"/>
              </a:spcBef>
              <a:spcAft>
                <a:spcPts val="0"/>
              </a:spcAft>
              <a:buClr>
                <a:schemeClr val="dk2"/>
              </a:buClr>
              <a:buSzPts val="1400"/>
              <a:buNone/>
              <a:defRPr sz="1400">
                <a:solidFill>
                  <a:schemeClr val="dk2"/>
                </a:solidFill>
              </a:defRPr>
            </a:lvl5pPr>
            <a:lvl6pPr lvl="5" rtl="0" algn="ctr">
              <a:lnSpc>
                <a:spcPct val="100000"/>
              </a:lnSpc>
              <a:spcBef>
                <a:spcPts val="0"/>
              </a:spcBef>
              <a:spcAft>
                <a:spcPts val="0"/>
              </a:spcAft>
              <a:buClr>
                <a:schemeClr val="dk2"/>
              </a:buClr>
              <a:buSzPts val="1400"/>
              <a:buNone/>
              <a:defRPr sz="1400">
                <a:solidFill>
                  <a:schemeClr val="dk2"/>
                </a:solidFill>
              </a:defRPr>
            </a:lvl6pPr>
            <a:lvl7pPr lvl="6" rtl="0" algn="ctr">
              <a:lnSpc>
                <a:spcPct val="100000"/>
              </a:lnSpc>
              <a:spcBef>
                <a:spcPts val="0"/>
              </a:spcBef>
              <a:spcAft>
                <a:spcPts val="0"/>
              </a:spcAft>
              <a:buClr>
                <a:schemeClr val="dk2"/>
              </a:buClr>
              <a:buSzPts val="1400"/>
              <a:buNone/>
              <a:defRPr sz="1400">
                <a:solidFill>
                  <a:schemeClr val="dk2"/>
                </a:solidFill>
              </a:defRPr>
            </a:lvl7pPr>
            <a:lvl8pPr lvl="7" rtl="0" algn="ctr">
              <a:lnSpc>
                <a:spcPct val="100000"/>
              </a:lnSpc>
              <a:spcBef>
                <a:spcPts val="0"/>
              </a:spcBef>
              <a:spcAft>
                <a:spcPts val="0"/>
              </a:spcAft>
              <a:buClr>
                <a:schemeClr val="dk2"/>
              </a:buClr>
              <a:buSzPts val="1400"/>
              <a:buNone/>
              <a:defRPr sz="1400">
                <a:solidFill>
                  <a:schemeClr val="dk2"/>
                </a:solidFill>
              </a:defRPr>
            </a:lvl8pPr>
            <a:lvl9pPr lvl="8" rtl="0" algn="ctr">
              <a:lnSpc>
                <a:spcPct val="100000"/>
              </a:lnSpc>
              <a:spcBef>
                <a:spcPts val="0"/>
              </a:spcBef>
              <a:spcAft>
                <a:spcPts val="0"/>
              </a:spcAft>
              <a:buClr>
                <a:schemeClr val="dk2"/>
              </a:buClr>
              <a:buSzPts val="1400"/>
              <a:buNone/>
              <a:defRPr sz="1400">
                <a:solidFill>
                  <a:schemeClr val="dk2"/>
                </a:solidFill>
              </a:defRPr>
            </a:lvl9pPr>
          </a:lstStyle>
          <a:p/>
        </p:txBody>
      </p:sp>
      <p:sp>
        <p:nvSpPr>
          <p:cNvPr id="3989" name="Google Shape;3989;g26dd3229cbd_0_7101"/>
          <p:cNvSpPr txBox="1"/>
          <p:nvPr>
            <p:ph idx="3" type="ctrTitle"/>
          </p:nvPr>
        </p:nvSpPr>
        <p:spPr>
          <a:xfrm>
            <a:off x="4759920" y="1580703"/>
            <a:ext cx="2256300" cy="364800"/>
          </a:xfrm>
          <a:prstGeom prst="rect">
            <a:avLst/>
          </a:prstGeom>
          <a:noFill/>
          <a:ln>
            <a:noFill/>
          </a:ln>
        </p:spPr>
        <p:txBody>
          <a:bodyPr anchorCtr="0" anchor="t" bIns="0" lIns="0" spcFirstLastPara="1" rIns="0" wrap="square" tIns="0">
            <a:noAutofit/>
          </a:bodyPr>
          <a:lstStyle>
            <a:lvl1pPr lvl="0" rtl="0" algn="ctr">
              <a:lnSpc>
                <a:spcPct val="100000"/>
              </a:lnSpc>
              <a:spcBef>
                <a:spcPts val="0"/>
              </a:spcBef>
              <a:spcAft>
                <a:spcPts val="0"/>
              </a:spcAft>
              <a:buSzPts val="2000"/>
              <a:buNone/>
              <a:defRPr sz="2000"/>
            </a:lvl1pPr>
            <a:lvl2pPr lvl="1"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2pPr>
            <a:lvl3pPr lvl="2"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3pPr>
            <a:lvl4pPr lvl="3"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4pPr>
            <a:lvl5pPr lvl="4"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5pPr>
            <a:lvl6pPr lvl="5"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6pPr>
            <a:lvl7pPr lvl="6"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7pPr>
            <a:lvl8pPr lvl="7"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8pPr>
            <a:lvl9pPr lvl="8"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9pPr>
          </a:lstStyle>
          <a:p/>
        </p:txBody>
      </p:sp>
      <p:sp>
        <p:nvSpPr>
          <p:cNvPr id="3990" name="Google Shape;3990;g26dd3229cbd_0_7101"/>
          <p:cNvSpPr txBox="1"/>
          <p:nvPr>
            <p:ph idx="4" type="ctrTitle"/>
          </p:nvPr>
        </p:nvSpPr>
        <p:spPr>
          <a:xfrm>
            <a:off x="811705" y="3081575"/>
            <a:ext cx="2256300" cy="364800"/>
          </a:xfrm>
          <a:prstGeom prst="rect">
            <a:avLst/>
          </a:prstGeom>
          <a:noFill/>
          <a:ln>
            <a:noFill/>
          </a:ln>
        </p:spPr>
        <p:txBody>
          <a:bodyPr anchorCtr="0" anchor="t" bIns="0" lIns="0" spcFirstLastPara="1" rIns="0" wrap="square" tIns="0">
            <a:noAutofit/>
          </a:bodyPr>
          <a:lstStyle>
            <a:lvl1pPr lvl="0" rtl="0" algn="ctr">
              <a:lnSpc>
                <a:spcPct val="100000"/>
              </a:lnSpc>
              <a:spcBef>
                <a:spcPts val="0"/>
              </a:spcBef>
              <a:spcAft>
                <a:spcPts val="0"/>
              </a:spcAft>
              <a:buSzPts val="2000"/>
              <a:buNone/>
              <a:defRPr sz="2000"/>
            </a:lvl1pPr>
            <a:lvl2pPr lvl="1"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2pPr>
            <a:lvl3pPr lvl="2"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3pPr>
            <a:lvl4pPr lvl="3"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4pPr>
            <a:lvl5pPr lvl="4"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5pPr>
            <a:lvl6pPr lvl="5"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6pPr>
            <a:lvl7pPr lvl="6"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7pPr>
            <a:lvl8pPr lvl="7"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8pPr>
            <a:lvl9pPr lvl="8"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9pPr>
          </a:lstStyle>
          <a:p/>
        </p:txBody>
      </p:sp>
      <p:sp>
        <p:nvSpPr>
          <p:cNvPr id="3991" name="Google Shape;3991;g26dd3229cbd_0_7101"/>
          <p:cNvSpPr txBox="1"/>
          <p:nvPr>
            <p:ph idx="5" type="subTitle"/>
          </p:nvPr>
        </p:nvSpPr>
        <p:spPr>
          <a:xfrm>
            <a:off x="811705" y="3367235"/>
            <a:ext cx="2256300" cy="5493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Clr>
                <a:srgbClr val="000000"/>
              </a:buClr>
              <a:buSzPts val="1400"/>
              <a:buNone/>
              <a:defRPr sz="1600">
                <a:solidFill>
                  <a:schemeClr val="dk2"/>
                </a:solidFill>
                <a:latin typeface="Arial"/>
                <a:ea typeface="Arial"/>
                <a:cs typeface="Arial"/>
                <a:sym typeface="Arial"/>
              </a:defRPr>
            </a:lvl1pPr>
            <a:lvl2pPr lvl="1" rtl="0" algn="ctr">
              <a:lnSpc>
                <a:spcPct val="100000"/>
              </a:lnSpc>
              <a:spcBef>
                <a:spcPts val="0"/>
              </a:spcBef>
              <a:spcAft>
                <a:spcPts val="0"/>
              </a:spcAft>
              <a:buClr>
                <a:schemeClr val="dk2"/>
              </a:buClr>
              <a:buSzPts val="1400"/>
              <a:buNone/>
              <a:defRPr sz="1400">
                <a:solidFill>
                  <a:schemeClr val="dk2"/>
                </a:solidFill>
              </a:defRPr>
            </a:lvl2pPr>
            <a:lvl3pPr lvl="2" rtl="0" algn="ctr">
              <a:lnSpc>
                <a:spcPct val="100000"/>
              </a:lnSpc>
              <a:spcBef>
                <a:spcPts val="0"/>
              </a:spcBef>
              <a:spcAft>
                <a:spcPts val="0"/>
              </a:spcAft>
              <a:buClr>
                <a:schemeClr val="dk2"/>
              </a:buClr>
              <a:buSzPts val="1400"/>
              <a:buNone/>
              <a:defRPr sz="1400">
                <a:solidFill>
                  <a:schemeClr val="dk2"/>
                </a:solidFill>
              </a:defRPr>
            </a:lvl3pPr>
            <a:lvl4pPr lvl="3" rtl="0" algn="ctr">
              <a:lnSpc>
                <a:spcPct val="100000"/>
              </a:lnSpc>
              <a:spcBef>
                <a:spcPts val="0"/>
              </a:spcBef>
              <a:spcAft>
                <a:spcPts val="0"/>
              </a:spcAft>
              <a:buClr>
                <a:schemeClr val="dk2"/>
              </a:buClr>
              <a:buSzPts val="1400"/>
              <a:buNone/>
              <a:defRPr sz="1400">
                <a:solidFill>
                  <a:schemeClr val="dk2"/>
                </a:solidFill>
              </a:defRPr>
            </a:lvl4pPr>
            <a:lvl5pPr lvl="4" rtl="0" algn="ctr">
              <a:lnSpc>
                <a:spcPct val="100000"/>
              </a:lnSpc>
              <a:spcBef>
                <a:spcPts val="0"/>
              </a:spcBef>
              <a:spcAft>
                <a:spcPts val="0"/>
              </a:spcAft>
              <a:buClr>
                <a:schemeClr val="dk2"/>
              </a:buClr>
              <a:buSzPts val="1400"/>
              <a:buNone/>
              <a:defRPr sz="1400">
                <a:solidFill>
                  <a:schemeClr val="dk2"/>
                </a:solidFill>
              </a:defRPr>
            </a:lvl5pPr>
            <a:lvl6pPr lvl="5" rtl="0" algn="ctr">
              <a:lnSpc>
                <a:spcPct val="100000"/>
              </a:lnSpc>
              <a:spcBef>
                <a:spcPts val="0"/>
              </a:spcBef>
              <a:spcAft>
                <a:spcPts val="0"/>
              </a:spcAft>
              <a:buClr>
                <a:schemeClr val="dk2"/>
              </a:buClr>
              <a:buSzPts val="1400"/>
              <a:buNone/>
              <a:defRPr sz="1400">
                <a:solidFill>
                  <a:schemeClr val="dk2"/>
                </a:solidFill>
              </a:defRPr>
            </a:lvl6pPr>
            <a:lvl7pPr lvl="6" rtl="0" algn="ctr">
              <a:lnSpc>
                <a:spcPct val="100000"/>
              </a:lnSpc>
              <a:spcBef>
                <a:spcPts val="0"/>
              </a:spcBef>
              <a:spcAft>
                <a:spcPts val="0"/>
              </a:spcAft>
              <a:buClr>
                <a:schemeClr val="dk2"/>
              </a:buClr>
              <a:buSzPts val="1400"/>
              <a:buNone/>
              <a:defRPr sz="1400">
                <a:solidFill>
                  <a:schemeClr val="dk2"/>
                </a:solidFill>
              </a:defRPr>
            </a:lvl7pPr>
            <a:lvl8pPr lvl="7" rtl="0" algn="ctr">
              <a:lnSpc>
                <a:spcPct val="100000"/>
              </a:lnSpc>
              <a:spcBef>
                <a:spcPts val="0"/>
              </a:spcBef>
              <a:spcAft>
                <a:spcPts val="0"/>
              </a:spcAft>
              <a:buClr>
                <a:schemeClr val="dk2"/>
              </a:buClr>
              <a:buSzPts val="1400"/>
              <a:buNone/>
              <a:defRPr sz="1400">
                <a:solidFill>
                  <a:schemeClr val="dk2"/>
                </a:solidFill>
              </a:defRPr>
            </a:lvl8pPr>
            <a:lvl9pPr lvl="8" rtl="0" algn="ctr">
              <a:lnSpc>
                <a:spcPct val="100000"/>
              </a:lnSpc>
              <a:spcBef>
                <a:spcPts val="0"/>
              </a:spcBef>
              <a:spcAft>
                <a:spcPts val="0"/>
              </a:spcAft>
              <a:buClr>
                <a:schemeClr val="dk2"/>
              </a:buClr>
              <a:buSzPts val="1400"/>
              <a:buNone/>
              <a:defRPr sz="1400">
                <a:solidFill>
                  <a:schemeClr val="dk2"/>
                </a:solidFill>
              </a:defRPr>
            </a:lvl9pPr>
          </a:lstStyle>
          <a:p/>
        </p:txBody>
      </p:sp>
      <p:sp>
        <p:nvSpPr>
          <p:cNvPr id="3992" name="Google Shape;3992;g26dd3229cbd_0_7101"/>
          <p:cNvSpPr txBox="1"/>
          <p:nvPr>
            <p:ph idx="6" type="subTitle"/>
          </p:nvPr>
        </p:nvSpPr>
        <p:spPr>
          <a:xfrm>
            <a:off x="2127780" y="1879683"/>
            <a:ext cx="2256300" cy="5493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Clr>
                <a:srgbClr val="000000"/>
              </a:buClr>
              <a:buSzPts val="1400"/>
              <a:buNone/>
              <a:defRPr sz="1600">
                <a:solidFill>
                  <a:schemeClr val="dk2"/>
                </a:solidFill>
                <a:latin typeface="Arial"/>
                <a:ea typeface="Arial"/>
                <a:cs typeface="Arial"/>
                <a:sym typeface="Arial"/>
              </a:defRPr>
            </a:lvl1pPr>
            <a:lvl2pPr lvl="1" rtl="0" algn="ctr">
              <a:lnSpc>
                <a:spcPct val="100000"/>
              </a:lnSpc>
              <a:spcBef>
                <a:spcPts val="0"/>
              </a:spcBef>
              <a:spcAft>
                <a:spcPts val="0"/>
              </a:spcAft>
              <a:buClr>
                <a:schemeClr val="dk2"/>
              </a:buClr>
              <a:buSzPts val="1400"/>
              <a:buNone/>
              <a:defRPr sz="1400">
                <a:solidFill>
                  <a:schemeClr val="dk2"/>
                </a:solidFill>
              </a:defRPr>
            </a:lvl2pPr>
            <a:lvl3pPr lvl="2" rtl="0" algn="ctr">
              <a:lnSpc>
                <a:spcPct val="100000"/>
              </a:lnSpc>
              <a:spcBef>
                <a:spcPts val="0"/>
              </a:spcBef>
              <a:spcAft>
                <a:spcPts val="0"/>
              </a:spcAft>
              <a:buClr>
                <a:schemeClr val="dk2"/>
              </a:buClr>
              <a:buSzPts val="1400"/>
              <a:buNone/>
              <a:defRPr sz="1400">
                <a:solidFill>
                  <a:schemeClr val="dk2"/>
                </a:solidFill>
              </a:defRPr>
            </a:lvl3pPr>
            <a:lvl4pPr lvl="3" rtl="0" algn="ctr">
              <a:lnSpc>
                <a:spcPct val="100000"/>
              </a:lnSpc>
              <a:spcBef>
                <a:spcPts val="0"/>
              </a:spcBef>
              <a:spcAft>
                <a:spcPts val="0"/>
              </a:spcAft>
              <a:buClr>
                <a:schemeClr val="dk2"/>
              </a:buClr>
              <a:buSzPts val="1400"/>
              <a:buNone/>
              <a:defRPr sz="1400">
                <a:solidFill>
                  <a:schemeClr val="dk2"/>
                </a:solidFill>
              </a:defRPr>
            </a:lvl4pPr>
            <a:lvl5pPr lvl="4" rtl="0" algn="ctr">
              <a:lnSpc>
                <a:spcPct val="100000"/>
              </a:lnSpc>
              <a:spcBef>
                <a:spcPts val="0"/>
              </a:spcBef>
              <a:spcAft>
                <a:spcPts val="0"/>
              </a:spcAft>
              <a:buClr>
                <a:schemeClr val="dk2"/>
              </a:buClr>
              <a:buSzPts val="1400"/>
              <a:buNone/>
              <a:defRPr sz="1400">
                <a:solidFill>
                  <a:schemeClr val="dk2"/>
                </a:solidFill>
              </a:defRPr>
            </a:lvl5pPr>
            <a:lvl6pPr lvl="5" rtl="0" algn="ctr">
              <a:lnSpc>
                <a:spcPct val="100000"/>
              </a:lnSpc>
              <a:spcBef>
                <a:spcPts val="0"/>
              </a:spcBef>
              <a:spcAft>
                <a:spcPts val="0"/>
              </a:spcAft>
              <a:buClr>
                <a:schemeClr val="dk2"/>
              </a:buClr>
              <a:buSzPts val="1400"/>
              <a:buNone/>
              <a:defRPr sz="1400">
                <a:solidFill>
                  <a:schemeClr val="dk2"/>
                </a:solidFill>
              </a:defRPr>
            </a:lvl6pPr>
            <a:lvl7pPr lvl="6" rtl="0" algn="ctr">
              <a:lnSpc>
                <a:spcPct val="100000"/>
              </a:lnSpc>
              <a:spcBef>
                <a:spcPts val="0"/>
              </a:spcBef>
              <a:spcAft>
                <a:spcPts val="0"/>
              </a:spcAft>
              <a:buClr>
                <a:schemeClr val="dk2"/>
              </a:buClr>
              <a:buSzPts val="1400"/>
              <a:buNone/>
              <a:defRPr sz="1400">
                <a:solidFill>
                  <a:schemeClr val="dk2"/>
                </a:solidFill>
              </a:defRPr>
            </a:lvl7pPr>
            <a:lvl8pPr lvl="7" rtl="0" algn="ctr">
              <a:lnSpc>
                <a:spcPct val="100000"/>
              </a:lnSpc>
              <a:spcBef>
                <a:spcPts val="0"/>
              </a:spcBef>
              <a:spcAft>
                <a:spcPts val="0"/>
              </a:spcAft>
              <a:buClr>
                <a:schemeClr val="dk2"/>
              </a:buClr>
              <a:buSzPts val="1400"/>
              <a:buNone/>
              <a:defRPr sz="1400">
                <a:solidFill>
                  <a:schemeClr val="dk2"/>
                </a:solidFill>
              </a:defRPr>
            </a:lvl8pPr>
            <a:lvl9pPr lvl="8" rtl="0" algn="ctr">
              <a:lnSpc>
                <a:spcPct val="100000"/>
              </a:lnSpc>
              <a:spcBef>
                <a:spcPts val="0"/>
              </a:spcBef>
              <a:spcAft>
                <a:spcPts val="0"/>
              </a:spcAft>
              <a:buClr>
                <a:schemeClr val="dk2"/>
              </a:buClr>
              <a:buSzPts val="1400"/>
              <a:buNone/>
              <a:defRPr sz="1400">
                <a:solidFill>
                  <a:schemeClr val="dk2"/>
                </a:solidFill>
              </a:defRPr>
            </a:lvl9pPr>
          </a:lstStyle>
          <a:p/>
        </p:txBody>
      </p:sp>
      <p:sp>
        <p:nvSpPr>
          <p:cNvPr id="3993" name="Google Shape;3993;g26dd3229cbd_0_7101"/>
          <p:cNvSpPr txBox="1"/>
          <p:nvPr>
            <p:ph idx="7" type="ctrTitle"/>
          </p:nvPr>
        </p:nvSpPr>
        <p:spPr>
          <a:xfrm>
            <a:off x="2127780" y="1580703"/>
            <a:ext cx="2256300" cy="364800"/>
          </a:xfrm>
          <a:prstGeom prst="rect">
            <a:avLst/>
          </a:prstGeom>
          <a:noFill/>
          <a:ln>
            <a:noFill/>
          </a:ln>
        </p:spPr>
        <p:txBody>
          <a:bodyPr anchorCtr="0" anchor="t" bIns="0" lIns="0" spcFirstLastPara="1" rIns="0" wrap="square" tIns="0">
            <a:noAutofit/>
          </a:bodyPr>
          <a:lstStyle>
            <a:lvl1pPr lvl="0" rtl="0" algn="ctr">
              <a:lnSpc>
                <a:spcPct val="100000"/>
              </a:lnSpc>
              <a:spcBef>
                <a:spcPts val="0"/>
              </a:spcBef>
              <a:spcAft>
                <a:spcPts val="0"/>
              </a:spcAft>
              <a:buSzPts val="2000"/>
              <a:buNone/>
              <a:defRPr sz="2000"/>
            </a:lvl1pPr>
            <a:lvl2pPr lvl="1"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2pPr>
            <a:lvl3pPr lvl="2"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3pPr>
            <a:lvl4pPr lvl="3"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4pPr>
            <a:lvl5pPr lvl="4"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5pPr>
            <a:lvl6pPr lvl="5"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6pPr>
            <a:lvl7pPr lvl="6"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7pPr>
            <a:lvl8pPr lvl="7"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8pPr>
            <a:lvl9pPr lvl="8"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9pPr>
          </a:lstStyle>
          <a:p/>
        </p:txBody>
      </p:sp>
      <p:sp>
        <p:nvSpPr>
          <p:cNvPr id="3994" name="Google Shape;3994;g26dd3229cbd_0_7101"/>
          <p:cNvSpPr txBox="1"/>
          <p:nvPr>
            <p:ph idx="8" type="title"/>
          </p:nvPr>
        </p:nvSpPr>
        <p:spPr>
          <a:xfrm>
            <a:off x="720000" y="540000"/>
            <a:ext cx="7704000" cy="360000"/>
          </a:xfrm>
          <a:prstGeom prst="rect">
            <a:avLst/>
          </a:prstGeom>
          <a:noFill/>
          <a:ln>
            <a:noFill/>
          </a:ln>
        </p:spPr>
        <p:txBody>
          <a:bodyPr anchorCtr="0" anchor="t" bIns="0" lIns="0" spcFirstLastPara="1" rIns="0" wrap="square" tIns="0">
            <a:noAutofit/>
          </a:bodyPr>
          <a:lstStyle>
            <a:lvl1pPr lvl="0" rtl="0" algn="ctr">
              <a:lnSpc>
                <a:spcPct val="100000"/>
              </a:lnSpc>
              <a:spcBef>
                <a:spcPts val="0"/>
              </a:spcBef>
              <a:spcAft>
                <a:spcPts val="0"/>
              </a:spcAft>
              <a:buSzPts val="3000"/>
              <a:buNone/>
              <a:defRPr sz="3000"/>
            </a:lvl1pPr>
            <a:lvl2pPr lvl="1" rtl="0" algn="ctr">
              <a:lnSpc>
                <a:spcPct val="100000"/>
              </a:lnSpc>
              <a:spcBef>
                <a:spcPts val="0"/>
              </a:spcBef>
              <a:spcAft>
                <a:spcPts val="0"/>
              </a:spcAft>
              <a:buSzPts val="3000"/>
              <a:buNone/>
              <a:defRPr sz="3000"/>
            </a:lvl2pPr>
            <a:lvl3pPr lvl="2" rtl="0" algn="ctr">
              <a:lnSpc>
                <a:spcPct val="100000"/>
              </a:lnSpc>
              <a:spcBef>
                <a:spcPts val="0"/>
              </a:spcBef>
              <a:spcAft>
                <a:spcPts val="0"/>
              </a:spcAft>
              <a:buSzPts val="3000"/>
              <a:buNone/>
              <a:defRPr sz="3000"/>
            </a:lvl3pPr>
            <a:lvl4pPr lvl="3" rtl="0" algn="ctr">
              <a:lnSpc>
                <a:spcPct val="100000"/>
              </a:lnSpc>
              <a:spcBef>
                <a:spcPts val="0"/>
              </a:spcBef>
              <a:spcAft>
                <a:spcPts val="0"/>
              </a:spcAft>
              <a:buSzPts val="3000"/>
              <a:buNone/>
              <a:defRPr sz="3000"/>
            </a:lvl4pPr>
            <a:lvl5pPr lvl="4" rtl="0" algn="ctr">
              <a:lnSpc>
                <a:spcPct val="100000"/>
              </a:lnSpc>
              <a:spcBef>
                <a:spcPts val="0"/>
              </a:spcBef>
              <a:spcAft>
                <a:spcPts val="0"/>
              </a:spcAft>
              <a:buSzPts val="3000"/>
              <a:buNone/>
              <a:defRPr sz="3000"/>
            </a:lvl5pPr>
            <a:lvl6pPr lvl="5" rtl="0" algn="ctr">
              <a:lnSpc>
                <a:spcPct val="100000"/>
              </a:lnSpc>
              <a:spcBef>
                <a:spcPts val="0"/>
              </a:spcBef>
              <a:spcAft>
                <a:spcPts val="0"/>
              </a:spcAft>
              <a:buSzPts val="3000"/>
              <a:buNone/>
              <a:defRPr sz="3000"/>
            </a:lvl6pPr>
            <a:lvl7pPr lvl="6" rtl="0" algn="ctr">
              <a:lnSpc>
                <a:spcPct val="100000"/>
              </a:lnSpc>
              <a:spcBef>
                <a:spcPts val="0"/>
              </a:spcBef>
              <a:spcAft>
                <a:spcPts val="0"/>
              </a:spcAft>
              <a:buSzPts val="3000"/>
              <a:buNone/>
              <a:defRPr sz="3000"/>
            </a:lvl7pPr>
            <a:lvl8pPr lvl="7" rtl="0" algn="ctr">
              <a:lnSpc>
                <a:spcPct val="100000"/>
              </a:lnSpc>
              <a:spcBef>
                <a:spcPts val="0"/>
              </a:spcBef>
              <a:spcAft>
                <a:spcPts val="0"/>
              </a:spcAft>
              <a:buSzPts val="3000"/>
              <a:buNone/>
              <a:defRPr sz="3000"/>
            </a:lvl8pPr>
            <a:lvl9pPr lvl="8" rtl="0" algn="ctr">
              <a:lnSpc>
                <a:spcPct val="100000"/>
              </a:lnSpc>
              <a:spcBef>
                <a:spcPts val="0"/>
              </a:spcBef>
              <a:spcAft>
                <a:spcPts val="0"/>
              </a:spcAft>
              <a:buSzPts val="3000"/>
              <a:buNone/>
              <a:defRPr sz="3000"/>
            </a:lvl9pPr>
          </a:lstStyle>
          <a:p/>
        </p:txBody>
      </p:sp>
      <p:sp>
        <p:nvSpPr>
          <p:cNvPr id="3995" name="Google Shape;3995;g26dd3229cbd_0_7101"/>
          <p:cNvSpPr txBox="1"/>
          <p:nvPr>
            <p:ph idx="9" type="ctrTitle"/>
          </p:nvPr>
        </p:nvSpPr>
        <p:spPr>
          <a:xfrm>
            <a:off x="6075995" y="3081575"/>
            <a:ext cx="2256300" cy="364800"/>
          </a:xfrm>
          <a:prstGeom prst="rect">
            <a:avLst/>
          </a:prstGeom>
          <a:noFill/>
          <a:ln>
            <a:noFill/>
          </a:ln>
        </p:spPr>
        <p:txBody>
          <a:bodyPr anchorCtr="0" anchor="t" bIns="0" lIns="0" spcFirstLastPara="1" rIns="0" wrap="square" tIns="0">
            <a:noAutofit/>
          </a:bodyPr>
          <a:lstStyle>
            <a:lvl1pPr lvl="0" rtl="0" algn="ctr">
              <a:lnSpc>
                <a:spcPct val="100000"/>
              </a:lnSpc>
              <a:spcBef>
                <a:spcPts val="0"/>
              </a:spcBef>
              <a:spcAft>
                <a:spcPts val="0"/>
              </a:spcAft>
              <a:buSzPts val="2000"/>
              <a:buNone/>
              <a:defRPr sz="2000"/>
            </a:lvl1pPr>
            <a:lvl2pPr lvl="1"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2pPr>
            <a:lvl3pPr lvl="2"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3pPr>
            <a:lvl4pPr lvl="3"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4pPr>
            <a:lvl5pPr lvl="4"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5pPr>
            <a:lvl6pPr lvl="5"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6pPr>
            <a:lvl7pPr lvl="6"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7pPr>
            <a:lvl8pPr lvl="7"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8pPr>
            <a:lvl9pPr lvl="8"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9pPr>
          </a:lstStyle>
          <a:p/>
        </p:txBody>
      </p:sp>
      <p:sp>
        <p:nvSpPr>
          <p:cNvPr id="3996" name="Google Shape;3996;g26dd3229cbd_0_7101"/>
          <p:cNvSpPr txBox="1"/>
          <p:nvPr>
            <p:ph idx="13" type="subTitle"/>
          </p:nvPr>
        </p:nvSpPr>
        <p:spPr>
          <a:xfrm>
            <a:off x="6075995" y="3367235"/>
            <a:ext cx="2256300" cy="5493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Clr>
                <a:srgbClr val="000000"/>
              </a:buClr>
              <a:buSzPts val="1400"/>
              <a:buNone/>
              <a:defRPr sz="1600">
                <a:solidFill>
                  <a:schemeClr val="dk2"/>
                </a:solidFill>
                <a:latin typeface="Arial"/>
                <a:ea typeface="Arial"/>
                <a:cs typeface="Arial"/>
                <a:sym typeface="Arial"/>
              </a:defRPr>
            </a:lvl1pPr>
            <a:lvl2pPr lvl="1" rtl="0" algn="ctr">
              <a:lnSpc>
                <a:spcPct val="100000"/>
              </a:lnSpc>
              <a:spcBef>
                <a:spcPts val="0"/>
              </a:spcBef>
              <a:spcAft>
                <a:spcPts val="0"/>
              </a:spcAft>
              <a:buClr>
                <a:schemeClr val="dk2"/>
              </a:buClr>
              <a:buSzPts val="1400"/>
              <a:buNone/>
              <a:defRPr sz="1400">
                <a:solidFill>
                  <a:schemeClr val="dk2"/>
                </a:solidFill>
              </a:defRPr>
            </a:lvl2pPr>
            <a:lvl3pPr lvl="2" rtl="0" algn="ctr">
              <a:lnSpc>
                <a:spcPct val="100000"/>
              </a:lnSpc>
              <a:spcBef>
                <a:spcPts val="0"/>
              </a:spcBef>
              <a:spcAft>
                <a:spcPts val="0"/>
              </a:spcAft>
              <a:buClr>
                <a:schemeClr val="dk2"/>
              </a:buClr>
              <a:buSzPts val="1400"/>
              <a:buNone/>
              <a:defRPr sz="1400">
                <a:solidFill>
                  <a:schemeClr val="dk2"/>
                </a:solidFill>
              </a:defRPr>
            </a:lvl3pPr>
            <a:lvl4pPr lvl="3" rtl="0" algn="ctr">
              <a:lnSpc>
                <a:spcPct val="100000"/>
              </a:lnSpc>
              <a:spcBef>
                <a:spcPts val="0"/>
              </a:spcBef>
              <a:spcAft>
                <a:spcPts val="0"/>
              </a:spcAft>
              <a:buClr>
                <a:schemeClr val="dk2"/>
              </a:buClr>
              <a:buSzPts val="1400"/>
              <a:buNone/>
              <a:defRPr sz="1400">
                <a:solidFill>
                  <a:schemeClr val="dk2"/>
                </a:solidFill>
              </a:defRPr>
            </a:lvl4pPr>
            <a:lvl5pPr lvl="4" rtl="0" algn="ctr">
              <a:lnSpc>
                <a:spcPct val="100000"/>
              </a:lnSpc>
              <a:spcBef>
                <a:spcPts val="0"/>
              </a:spcBef>
              <a:spcAft>
                <a:spcPts val="0"/>
              </a:spcAft>
              <a:buClr>
                <a:schemeClr val="dk2"/>
              </a:buClr>
              <a:buSzPts val="1400"/>
              <a:buNone/>
              <a:defRPr sz="1400">
                <a:solidFill>
                  <a:schemeClr val="dk2"/>
                </a:solidFill>
              </a:defRPr>
            </a:lvl5pPr>
            <a:lvl6pPr lvl="5" rtl="0" algn="ctr">
              <a:lnSpc>
                <a:spcPct val="100000"/>
              </a:lnSpc>
              <a:spcBef>
                <a:spcPts val="0"/>
              </a:spcBef>
              <a:spcAft>
                <a:spcPts val="0"/>
              </a:spcAft>
              <a:buClr>
                <a:schemeClr val="dk2"/>
              </a:buClr>
              <a:buSzPts val="1400"/>
              <a:buNone/>
              <a:defRPr sz="1400">
                <a:solidFill>
                  <a:schemeClr val="dk2"/>
                </a:solidFill>
              </a:defRPr>
            </a:lvl6pPr>
            <a:lvl7pPr lvl="6" rtl="0" algn="ctr">
              <a:lnSpc>
                <a:spcPct val="100000"/>
              </a:lnSpc>
              <a:spcBef>
                <a:spcPts val="0"/>
              </a:spcBef>
              <a:spcAft>
                <a:spcPts val="0"/>
              </a:spcAft>
              <a:buClr>
                <a:schemeClr val="dk2"/>
              </a:buClr>
              <a:buSzPts val="1400"/>
              <a:buNone/>
              <a:defRPr sz="1400">
                <a:solidFill>
                  <a:schemeClr val="dk2"/>
                </a:solidFill>
              </a:defRPr>
            </a:lvl7pPr>
            <a:lvl8pPr lvl="7" rtl="0" algn="ctr">
              <a:lnSpc>
                <a:spcPct val="100000"/>
              </a:lnSpc>
              <a:spcBef>
                <a:spcPts val="0"/>
              </a:spcBef>
              <a:spcAft>
                <a:spcPts val="0"/>
              </a:spcAft>
              <a:buClr>
                <a:schemeClr val="dk2"/>
              </a:buClr>
              <a:buSzPts val="1400"/>
              <a:buNone/>
              <a:defRPr sz="1400">
                <a:solidFill>
                  <a:schemeClr val="dk2"/>
                </a:solidFill>
              </a:defRPr>
            </a:lvl8pPr>
            <a:lvl9pPr lvl="8" rtl="0" algn="ctr">
              <a:lnSpc>
                <a:spcPct val="100000"/>
              </a:lnSpc>
              <a:spcBef>
                <a:spcPts val="0"/>
              </a:spcBef>
              <a:spcAft>
                <a:spcPts val="0"/>
              </a:spcAft>
              <a:buClr>
                <a:schemeClr val="dk2"/>
              </a:buClr>
              <a:buSzPts val="1400"/>
              <a:buNone/>
              <a:defRPr sz="1400">
                <a:solidFill>
                  <a:schemeClr val="dk2"/>
                </a:solidFill>
              </a:defRPr>
            </a:lvl9pPr>
          </a:lstStyle>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5">
  <p:cSld name="CUSTOM_24">
    <p:spTree>
      <p:nvGrpSpPr>
        <p:cNvPr id="3997" name="Shape 3997"/>
        <p:cNvGrpSpPr/>
        <p:nvPr/>
      </p:nvGrpSpPr>
      <p:grpSpPr>
        <a:xfrm>
          <a:off x="0" y="0"/>
          <a:ext cx="0" cy="0"/>
          <a:chOff x="0" y="0"/>
          <a:chExt cx="0" cy="0"/>
        </a:xfrm>
      </p:grpSpPr>
      <p:grpSp>
        <p:nvGrpSpPr>
          <p:cNvPr id="3998" name="Google Shape;3998;g26dd3229cbd_0_7136"/>
          <p:cNvGrpSpPr/>
          <p:nvPr/>
        </p:nvGrpSpPr>
        <p:grpSpPr>
          <a:xfrm>
            <a:off x="-1700" y="329"/>
            <a:ext cx="9147400" cy="5142843"/>
            <a:chOff x="238125" y="854700"/>
            <a:chExt cx="7142500" cy="4015650"/>
          </a:xfrm>
        </p:grpSpPr>
        <p:sp>
          <p:nvSpPr>
            <p:cNvPr id="3999" name="Google Shape;3999;g26dd3229cbd_0_7136"/>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00" name="Google Shape;4000;g26dd3229cbd_0_7136"/>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01" name="Google Shape;4001;g26dd3229cbd_0_7136"/>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02" name="Google Shape;4002;g26dd3229cbd_0_7136"/>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03" name="Google Shape;4003;g26dd3229cbd_0_7136"/>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04" name="Google Shape;4004;g26dd3229cbd_0_7136"/>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05" name="Google Shape;4005;g26dd3229cbd_0_7136"/>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06" name="Google Shape;4006;g26dd3229cbd_0_7136"/>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07" name="Google Shape;4007;g26dd3229cbd_0_7136"/>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08" name="Google Shape;4008;g26dd3229cbd_0_7136"/>
            <p:cNvSpPr/>
            <p:nvPr/>
          </p:nvSpPr>
          <p:spPr>
            <a:xfrm>
              <a:off x="561875" y="10727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09" name="Google Shape;4009;g26dd3229cbd_0_7136"/>
            <p:cNvSpPr/>
            <p:nvPr/>
          </p:nvSpPr>
          <p:spPr>
            <a:xfrm>
              <a:off x="561875" y="12703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10" name="Google Shape;4010;g26dd3229cbd_0_7136"/>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11" name="Google Shape;4011;g26dd3229cbd_0_7136"/>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12" name="Google Shape;4012;g26dd3229cbd_0_7136"/>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13" name="Google Shape;4013;g26dd3229cbd_0_7136"/>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14" name="Google Shape;4014;g26dd3229cbd_0_7136"/>
            <p:cNvSpPr/>
            <p:nvPr/>
          </p:nvSpPr>
          <p:spPr>
            <a:xfrm>
              <a:off x="561875" y="47219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15" name="Google Shape;4015;g26dd3229cbd_0_7136"/>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16" name="Google Shape;4016;g26dd3229cbd_0_7136"/>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17" name="Google Shape;4017;g26dd3229cbd_0_7136"/>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18" name="Google Shape;4018;g26dd3229cbd_0_7136"/>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19" name="Google Shape;4019;g26dd3229cbd_0_7136"/>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20" name="Google Shape;4020;g26dd3229cbd_0_7136"/>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021" name="Google Shape;4021;g26dd3229cbd_0_7136"/>
          <p:cNvSpPr txBox="1"/>
          <p:nvPr>
            <p:ph type="title"/>
          </p:nvPr>
        </p:nvSpPr>
        <p:spPr>
          <a:xfrm>
            <a:off x="720000" y="540000"/>
            <a:ext cx="5399100" cy="8709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SzPts val="30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022" name="Shape 4022"/>
        <p:cNvGrpSpPr/>
        <p:nvPr/>
      </p:nvGrpSpPr>
      <p:grpSpPr>
        <a:xfrm>
          <a:off x="0" y="0"/>
          <a:ext cx="0" cy="0"/>
          <a:chOff x="0" y="0"/>
          <a:chExt cx="0" cy="0"/>
        </a:xfrm>
      </p:grpSpPr>
      <p:grpSp>
        <p:nvGrpSpPr>
          <p:cNvPr id="4023" name="Google Shape;4023;g26dd3229cbd_0_7161"/>
          <p:cNvGrpSpPr/>
          <p:nvPr/>
        </p:nvGrpSpPr>
        <p:grpSpPr>
          <a:xfrm>
            <a:off x="-1700" y="329"/>
            <a:ext cx="9147400" cy="5142843"/>
            <a:chOff x="238125" y="854700"/>
            <a:chExt cx="7142500" cy="4015650"/>
          </a:xfrm>
        </p:grpSpPr>
        <p:sp>
          <p:nvSpPr>
            <p:cNvPr id="4024" name="Google Shape;4024;g26dd3229cbd_0_7161"/>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25" name="Google Shape;4025;g26dd3229cbd_0_7161"/>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26" name="Google Shape;4026;g26dd3229cbd_0_7161"/>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27" name="Google Shape;4027;g26dd3229cbd_0_7161"/>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28" name="Google Shape;4028;g26dd3229cbd_0_7161"/>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29" name="Google Shape;4029;g26dd3229cbd_0_7161"/>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30" name="Google Shape;4030;g26dd3229cbd_0_7161"/>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31" name="Google Shape;4031;g26dd3229cbd_0_7161"/>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32" name="Google Shape;4032;g26dd3229cbd_0_7161"/>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33" name="Google Shape;4033;g26dd3229cbd_0_7161"/>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34" name="Google Shape;4034;g26dd3229cbd_0_7161"/>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35" name="Google Shape;4035;g26dd3229cbd_0_7161"/>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36" name="Google Shape;4036;g26dd3229cbd_0_7161"/>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37" name="Google Shape;4037;g26dd3229cbd_0_7161"/>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38" name="Google Shape;4038;g26dd3229cbd_0_7161"/>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39" name="Google Shape;4039;g26dd3229cbd_0_7161"/>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40" name="Google Shape;4040;g26dd3229cbd_0_7161"/>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41" name="Google Shape;4041;g26dd3229cbd_0_7161"/>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rgbClr val="6D9EEB"/>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42" name="Google Shape;4042;g26dd3229cbd_0_7161"/>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rgbClr val="6D9EEB"/>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4043" name="Google Shape;4043;g26dd3229cbd_0_7161"/>
          <p:cNvCxnSpPr/>
          <p:nvPr/>
        </p:nvCxnSpPr>
        <p:spPr>
          <a:xfrm>
            <a:off x="-62550" y="540000"/>
            <a:ext cx="9269100" cy="0"/>
          </a:xfrm>
          <a:prstGeom prst="straightConnector1">
            <a:avLst/>
          </a:prstGeom>
          <a:noFill/>
          <a:ln cap="flat" cmpd="sng" w="9525">
            <a:solidFill>
              <a:srgbClr val="6D9EEB"/>
            </a:solidFill>
            <a:prstDash val="solid"/>
            <a:round/>
            <a:headEnd len="sm" w="sm" type="none"/>
            <a:tailEnd len="sm" w="sm" type="none"/>
          </a:ln>
        </p:spPr>
      </p:cxnSp>
      <p:sp>
        <p:nvSpPr>
          <p:cNvPr id="4044" name="Google Shape;4044;g26dd3229cbd_0_7161"/>
          <p:cNvSpPr txBox="1"/>
          <p:nvPr>
            <p:ph hasCustomPrompt="1" type="title"/>
          </p:nvPr>
        </p:nvSpPr>
        <p:spPr>
          <a:xfrm>
            <a:off x="1768200" y="1654521"/>
            <a:ext cx="5607600" cy="842100"/>
          </a:xfrm>
          <a:prstGeom prst="rect">
            <a:avLst/>
          </a:prstGeom>
          <a:noFill/>
          <a:ln>
            <a:noFill/>
          </a:ln>
        </p:spPr>
        <p:txBody>
          <a:bodyPr anchorCtr="0" anchor="t" bIns="0" lIns="0" spcFirstLastPara="1" rIns="0" wrap="square" tIns="0">
            <a:noAutofit/>
          </a:bodyPr>
          <a:lstStyle>
            <a:lvl1pPr lvl="0" rtl="0" algn="ctr">
              <a:lnSpc>
                <a:spcPct val="100000"/>
              </a:lnSpc>
              <a:spcBef>
                <a:spcPts val="0"/>
              </a:spcBef>
              <a:spcAft>
                <a:spcPts val="0"/>
              </a:spcAft>
              <a:buSzPts val="12000"/>
              <a:buNone/>
              <a:defRPr sz="6000"/>
            </a:lvl1pPr>
            <a:lvl2pPr lvl="1" rtl="0" algn="ctr">
              <a:lnSpc>
                <a:spcPct val="100000"/>
              </a:lnSpc>
              <a:spcBef>
                <a:spcPts val="0"/>
              </a:spcBef>
              <a:spcAft>
                <a:spcPts val="0"/>
              </a:spcAft>
              <a:buSzPts val="12000"/>
              <a:buNone/>
              <a:defRPr sz="12000"/>
            </a:lvl2pPr>
            <a:lvl3pPr lvl="2" rtl="0" algn="ctr">
              <a:lnSpc>
                <a:spcPct val="100000"/>
              </a:lnSpc>
              <a:spcBef>
                <a:spcPts val="0"/>
              </a:spcBef>
              <a:spcAft>
                <a:spcPts val="0"/>
              </a:spcAft>
              <a:buSzPts val="12000"/>
              <a:buNone/>
              <a:defRPr sz="12000"/>
            </a:lvl3pPr>
            <a:lvl4pPr lvl="3" rtl="0" algn="ctr">
              <a:lnSpc>
                <a:spcPct val="100000"/>
              </a:lnSpc>
              <a:spcBef>
                <a:spcPts val="0"/>
              </a:spcBef>
              <a:spcAft>
                <a:spcPts val="0"/>
              </a:spcAft>
              <a:buSzPts val="12000"/>
              <a:buNone/>
              <a:defRPr sz="12000"/>
            </a:lvl4pPr>
            <a:lvl5pPr lvl="4" rtl="0" algn="ctr">
              <a:lnSpc>
                <a:spcPct val="100000"/>
              </a:lnSpc>
              <a:spcBef>
                <a:spcPts val="0"/>
              </a:spcBef>
              <a:spcAft>
                <a:spcPts val="0"/>
              </a:spcAft>
              <a:buSzPts val="12000"/>
              <a:buNone/>
              <a:defRPr sz="12000"/>
            </a:lvl5pPr>
            <a:lvl6pPr lvl="5" rtl="0" algn="ctr">
              <a:lnSpc>
                <a:spcPct val="100000"/>
              </a:lnSpc>
              <a:spcBef>
                <a:spcPts val="0"/>
              </a:spcBef>
              <a:spcAft>
                <a:spcPts val="0"/>
              </a:spcAft>
              <a:buSzPts val="12000"/>
              <a:buNone/>
              <a:defRPr sz="12000"/>
            </a:lvl6pPr>
            <a:lvl7pPr lvl="6" rtl="0" algn="ctr">
              <a:lnSpc>
                <a:spcPct val="100000"/>
              </a:lnSpc>
              <a:spcBef>
                <a:spcPts val="0"/>
              </a:spcBef>
              <a:spcAft>
                <a:spcPts val="0"/>
              </a:spcAft>
              <a:buSzPts val="12000"/>
              <a:buNone/>
              <a:defRPr sz="12000"/>
            </a:lvl7pPr>
            <a:lvl8pPr lvl="7" rtl="0" algn="ctr">
              <a:lnSpc>
                <a:spcPct val="100000"/>
              </a:lnSpc>
              <a:spcBef>
                <a:spcPts val="0"/>
              </a:spcBef>
              <a:spcAft>
                <a:spcPts val="0"/>
              </a:spcAft>
              <a:buSzPts val="12000"/>
              <a:buNone/>
              <a:defRPr sz="12000"/>
            </a:lvl8pPr>
            <a:lvl9pPr lvl="8" rtl="0" algn="ctr">
              <a:lnSpc>
                <a:spcPct val="100000"/>
              </a:lnSpc>
              <a:spcBef>
                <a:spcPts val="0"/>
              </a:spcBef>
              <a:spcAft>
                <a:spcPts val="0"/>
              </a:spcAft>
              <a:buSzPts val="12000"/>
              <a:buNone/>
              <a:defRPr sz="12000"/>
            </a:lvl9pPr>
          </a:lstStyle>
          <a:p>
            <a:r>
              <a:t>xx%</a:t>
            </a:r>
          </a:p>
        </p:txBody>
      </p:sp>
      <p:sp>
        <p:nvSpPr>
          <p:cNvPr id="4045" name="Google Shape;4045;g26dd3229cbd_0_7161"/>
          <p:cNvSpPr txBox="1"/>
          <p:nvPr>
            <p:ph idx="1" type="body"/>
          </p:nvPr>
        </p:nvSpPr>
        <p:spPr>
          <a:xfrm>
            <a:off x="2710050" y="2650221"/>
            <a:ext cx="3723900" cy="663300"/>
          </a:xfrm>
          <a:prstGeom prst="rect">
            <a:avLst/>
          </a:prstGeom>
          <a:noFill/>
          <a:ln>
            <a:noFill/>
          </a:ln>
        </p:spPr>
        <p:txBody>
          <a:bodyPr anchorCtr="0" anchor="t" bIns="91425" lIns="91425" spcFirstLastPara="1" rIns="91425" wrap="square" tIns="91425">
            <a:noAutofit/>
          </a:bodyPr>
          <a:lstStyle>
            <a:lvl1pPr indent="-330200" lvl="0" marL="457200" rtl="0" algn="ctr">
              <a:lnSpc>
                <a:spcPct val="115000"/>
              </a:lnSpc>
              <a:spcBef>
                <a:spcPts val="0"/>
              </a:spcBef>
              <a:spcAft>
                <a:spcPts val="0"/>
              </a:spcAft>
              <a:buSzPts val="1600"/>
              <a:buChar char="●"/>
              <a:defRPr/>
            </a:lvl1pPr>
            <a:lvl2pPr indent="-330200" lvl="1" marL="914400" rtl="0" algn="ctr">
              <a:lnSpc>
                <a:spcPct val="115000"/>
              </a:lnSpc>
              <a:spcBef>
                <a:spcPts val="1600"/>
              </a:spcBef>
              <a:spcAft>
                <a:spcPts val="0"/>
              </a:spcAft>
              <a:buSzPts val="1600"/>
              <a:buChar char="○"/>
              <a:defRPr/>
            </a:lvl2pPr>
            <a:lvl3pPr indent="-330200" lvl="2" marL="1371600" rtl="0" algn="ctr">
              <a:lnSpc>
                <a:spcPct val="115000"/>
              </a:lnSpc>
              <a:spcBef>
                <a:spcPts val="1600"/>
              </a:spcBef>
              <a:spcAft>
                <a:spcPts val="0"/>
              </a:spcAft>
              <a:buSzPts val="1600"/>
              <a:buChar char="■"/>
              <a:defRPr/>
            </a:lvl3pPr>
            <a:lvl4pPr indent="-330200" lvl="3" marL="1828800" rtl="0" algn="ctr">
              <a:lnSpc>
                <a:spcPct val="115000"/>
              </a:lnSpc>
              <a:spcBef>
                <a:spcPts val="1600"/>
              </a:spcBef>
              <a:spcAft>
                <a:spcPts val="0"/>
              </a:spcAft>
              <a:buSzPts val="1600"/>
              <a:buChar char="●"/>
              <a:defRPr/>
            </a:lvl4pPr>
            <a:lvl5pPr indent="-330200" lvl="4" marL="2286000" rtl="0" algn="ctr">
              <a:lnSpc>
                <a:spcPct val="115000"/>
              </a:lnSpc>
              <a:spcBef>
                <a:spcPts val="1600"/>
              </a:spcBef>
              <a:spcAft>
                <a:spcPts val="0"/>
              </a:spcAft>
              <a:buSzPts val="1600"/>
              <a:buChar char="○"/>
              <a:defRPr/>
            </a:lvl5pPr>
            <a:lvl6pPr indent="-330200" lvl="5" marL="2743200" rtl="0" algn="ctr">
              <a:lnSpc>
                <a:spcPct val="115000"/>
              </a:lnSpc>
              <a:spcBef>
                <a:spcPts val="1600"/>
              </a:spcBef>
              <a:spcAft>
                <a:spcPts val="0"/>
              </a:spcAft>
              <a:buSzPts val="1600"/>
              <a:buChar char="■"/>
              <a:defRPr/>
            </a:lvl6pPr>
            <a:lvl7pPr indent="-330200" lvl="6" marL="3200400" rtl="0" algn="ctr">
              <a:lnSpc>
                <a:spcPct val="115000"/>
              </a:lnSpc>
              <a:spcBef>
                <a:spcPts val="1600"/>
              </a:spcBef>
              <a:spcAft>
                <a:spcPts val="0"/>
              </a:spcAft>
              <a:buSzPts val="1600"/>
              <a:buChar char="●"/>
              <a:defRPr/>
            </a:lvl7pPr>
            <a:lvl8pPr indent="-330200" lvl="7" marL="3657600" rtl="0" algn="ctr">
              <a:lnSpc>
                <a:spcPct val="115000"/>
              </a:lnSpc>
              <a:spcBef>
                <a:spcPts val="1600"/>
              </a:spcBef>
              <a:spcAft>
                <a:spcPts val="0"/>
              </a:spcAft>
              <a:buSzPts val="1600"/>
              <a:buChar char="○"/>
              <a:defRPr/>
            </a:lvl8pPr>
            <a:lvl9pPr indent="-330200" lvl="8" marL="4114800" rtl="0" algn="ctr">
              <a:lnSpc>
                <a:spcPct val="115000"/>
              </a:lnSpc>
              <a:spcBef>
                <a:spcPts val="1600"/>
              </a:spcBef>
              <a:spcAft>
                <a:spcPts val="1600"/>
              </a:spcAft>
              <a:buSzPts val="1600"/>
              <a:buChar char="■"/>
              <a:defRPr/>
            </a:lvl9pPr>
          </a:lstStyle>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CUSTOM_21">
    <p:spTree>
      <p:nvGrpSpPr>
        <p:cNvPr id="4046" name="Shape 4046"/>
        <p:cNvGrpSpPr/>
        <p:nvPr/>
      </p:nvGrpSpPr>
      <p:grpSpPr>
        <a:xfrm>
          <a:off x="0" y="0"/>
          <a:ext cx="0" cy="0"/>
          <a:chOff x="0" y="0"/>
          <a:chExt cx="0" cy="0"/>
        </a:xfrm>
      </p:grpSpPr>
      <p:grpSp>
        <p:nvGrpSpPr>
          <p:cNvPr id="4047" name="Google Shape;4047;g26dd3229cbd_0_7185"/>
          <p:cNvGrpSpPr/>
          <p:nvPr/>
        </p:nvGrpSpPr>
        <p:grpSpPr>
          <a:xfrm flipH="1">
            <a:off x="-1700" y="329"/>
            <a:ext cx="9147400" cy="5142843"/>
            <a:chOff x="238125" y="854700"/>
            <a:chExt cx="7142500" cy="4015650"/>
          </a:xfrm>
        </p:grpSpPr>
        <p:sp>
          <p:nvSpPr>
            <p:cNvPr id="4048" name="Google Shape;4048;g26dd3229cbd_0_7185"/>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49" name="Google Shape;4049;g26dd3229cbd_0_7185"/>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50" name="Google Shape;4050;g26dd3229cbd_0_7185"/>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51" name="Google Shape;4051;g26dd3229cbd_0_7185"/>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52" name="Google Shape;4052;g26dd3229cbd_0_7185"/>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53" name="Google Shape;4053;g26dd3229cbd_0_7185"/>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54" name="Google Shape;4054;g26dd3229cbd_0_7185"/>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55" name="Google Shape;4055;g26dd3229cbd_0_7185"/>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56" name="Google Shape;4056;g26dd3229cbd_0_7185"/>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57" name="Google Shape;4057;g26dd3229cbd_0_7185"/>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58" name="Google Shape;4058;g26dd3229cbd_0_7185"/>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59" name="Google Shape;4059;g26dd3229cbd_0_7185"/>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60" name="Google Shape;4060;g26dd3229cbd_0_7185"/>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61" name="Google Shape;4061;g26dd3229cbd_0_7185"/>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62" name="Google Shape;4062;g26dd3229cbd_0_7185"/>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63" name="Google Shape;4063;g26dd3229cbd_0_7185"/>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64" name="Google Shape;4064;g26dd3229cbd_0_7185"/>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65" name="Google Shape;4065;g26dd3229cbd_0_7185"/>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rgbClr val="6D9EEB"/>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66" name="Google Shape;4066;g26dd3229cbd_0_7185"/>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rgbClr val="6D9EEB"/>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067" name="Google Shape;4067;g26dd3229cbd_0_7185"/>
          <p:cNvSpPr txBox="1"/>
          <p:nvPr>
            <p:ph type="title"/>
          </p:nvPr>
        </p:nvSpPr>
        <p:spPr>
          <a:xfrm>
            <a:off x="715349" y="1829975"/>
            <a:ext cx="5264400" cy="8937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SzPts val="12000"/>
              <a:buNone/>
              <a:defRPr sz="6000"/>
            </a:lvl1pPr>
            <a:lvl2pPr lvl="1" rtl="0" algn="l">
              <a:lnSpc>
                <a:spcPct val="100000"/>
              </a:lnSpc>
              <a:spcBef>
                <a:spcPts val="0"/>
              </a:spcBef>
              <a:spcAft>
                <a:spcPts val="0"/>
              </a:spcAft>
              <a:buSzPts val="12000"/>
              <a:buNone/>
              <a:defRPr sz="12000"/>
            </a:lvl2pPr>
            <a:lvl3pPr lvl="2" rtl="0" algn="l">
              <a:lnSpc>
                <a:spcPct val="100000"/>
              </a:lnSpc>
              <a:spcBef>
                <a:spcPts val="0"/>
              </a:spcBef>
              <a:spcAft>
                <a:spcPts val="0"/>
              </a:spcAft>
              <a:buSzPts val="12000"/>
              <a:buNone/>
              <a:defRPr sz="12000"/>
            </a:lvl3pPr>
            <a:lvl4pPr lvl="3" rtl="0" algn="l">
              <a:lnSpc>
                <a:spcPct val="100000"/>
              </a:lnSpc>
              <a:spcBef>
                <a:spcPts val="0"/>
              </a:spcBef>
              <a:spcAft>
                <a:spcPts val="0"/>
              </a:spcAft>
              <a:buSzPts val="12000"/>
              <a:buNone/>
              <a:defRPr sz="12000"/>
            </a:lvl4pPr>
            <a:lvl5pPr lvl="4" rtl="0" algn="l">
              <a:lnSpc>
                <a:spcPct val="100000"/>
              </a:lnSpc>
              <a:spcBef>
                <a:spcPts val="0"/>
              </a:spcBef>
              <a:spcAft>
                <a:spcPts val="0"/>
              </a:spcAft>
              <a:buSzPts val="12000"/>
              <a:buNone/>
              <a:defRPr sz="12000"/>
            </a:lvl5pPr>
            <a:lvl6pPr lvl="5" rtl="0" algn="l">
              <a:lnSpc>
                <a:spcPct val="100000"/>
              </a:lnSpc>
              <a:spcBef>
                <a:spcPts val="0"/>
              </a:spcBef>
              <a:spcAft>
                <a:spcPts val="0"/>
              </a:spcAft>
              <a:buSzPts val="12000"/>
              <a:buNone/>
              <a:defRPr sz="12000"/>
            </a:lvl6pPr>
            <a:lvl7pPr lvl="6" rtl="0" algn="l">
              <a:lnSpc>
                <a:spcPct val="100000"/>
              </a:lnSpc>
              <a:spcBef>
                <a:spcPts val="0"/>
              </a:spcBef>
              <a:spcAft>
                <a:spcPts val="0"/>
              </a:spcAft>
              <a:buSzPts val="12000"/>
              <a:buNone/>
              <a:defRPr sz="12000"/>
            </a:lvl7pPr>
            <a:lvl8pPr lvl="7" rtl="0" algn="l">
              <a:lnSpc>
                <a:spcPct val="100000"/>
              </a:lnSpc>
              <a:spcBef>
                <a:spcPts val="0"/>
              </a:spcBef>
              <a:spcAft>
                <a:spcPts val="0"/>
              </a:spcAft>
              <a:buSzPts val="12000"/>
              <a:buNone/>
              <a:defRPr sz="12000"/>
            </a:lvl8pPr>
            <a:lvl9pPr lvl="8" rtl="0" algn="l">
              <a:lnSpc>
                <a:spcPct val="100000"/>
              </a:lnSpc>
              <a:spcBef>
                <a:spcPts val="0"/>
              </a:spcBef>
              <a:spcAft>
                <a:spcPts val="0"/>
              </a:spcAft>
              <a:buSzPts val="12000"/>
              <a:buNone/>
              <a:defRPr sz="12000"/>
            </a:lvl9pPr>
          </a:lstStyle>
          <a:p/>
        </p:txBody>
      </p:sp>
      <p:sp>
        <p:nvSpPr>
          <p:cNvPr id="4068" name="Google Shape;4068;g26dd3229cbd_0_7185"/>
          <p:cNvSpPr txBox="1"/>
          <p:nvPr>
            <p:ph idx="1" type="body"/>
          </p:nvPr>
        </p:nvSpPr>
        <p:spPr>
          <a:xfrm>
            <a:off x="715350" y="2823072"/>
            <a:ext cx="4569300" cy="454500"/>
          </a:xfrm>
          <a:prstGeom prst="rect">
            <a:avLst/>
          </a:prstGeom>
          <a:noFill/>
          <a:ln>
            <a:noFill/>
          </a:ln>
        </p:spPr>
        <p:txBody>
          <a:bodyPr anchorCtr="0" anchor="t" bIns="91425" lIns="91425" spcFirstLastPara="1" rIns="91425" wrap="square" tIns="91425">
            <a:noAutofit/>
          </a:bodyPr>
          <a:lstStyle>
            <a:lvl1pPr indent="-330200" lvl="0" marL="457200" rtl="0" algn="ctr">
              <a:lnSpc>
                <a:spcPct val="115000"/>
              </a:lnSpc>
              <a:spcBef>
                <a:spcPts val="0"/>
              </a:spcBef>
              <a:spcAft>
                <a:spcPts val="0"/>
              </a:spcAft>
              <a:buSzPts val="1600"/>
              <a:buChar char="●"/>
              <a:defRPr/>
            </a:lvl1pPr>
            <a:lvl2pPr indent="-330200" lvl="1" marL="914400" rtl="0" algn="l">
              <a:lnSpc>
                <a:spcPct val="115000"/>
              </a:lnSpc>
              <a:spcBef>
                <a:spcPts val="1600"/>
              </a:spcBef>
              <a:spcAft>
                <a:spcPts val="0"/>
              </a:spcAft>
              <a:buSzPts val="1600"/>
              <a:buChar char="○"/>
              <a:defRPr/>
            </a:lvl2pPr>
            <a:lvl3pPr indent="-330200" lvl="2" marL="1371600" rtl="0" algn="l">
              <a:lnSpc>
                <a:spcPct val="115000"/>
              </a:lnSpc>
              <a:spcBef>
                <a:spcPts val="1600"/>
              </a:spcBef>
              <a:spcAft>
                <a:spcPts val="0"/>
              </a:spcAft>
              <a:buSzPts val="1600"/>
              <a:buChar char="■"/>
              <a:defRPr/>
            </a:lvl3pPr>
            <a:lvl4pPr indent="-330200" lvl="3" marL="1828800" rtl="0" algn="l">
              <a:lnSpc>
                <a:spcPct val="115000"/>
              </a:lnSpc>
              <a:spcBef>
                <a:spcPts val="1600"/>
              </a:spcBef>
              <a:spcAft>
                <a:spcPts val="0"/>
              </a:spcAft>
              <a:buSzPts val="1600"/>
              <a:buChar char="●"/>
              <a:defRPr/>
            </a:lvl4pPr>
            <a:lvl5pPr indent="-330200" lvl="4" marL="2286000" rtl="0" algn="l">
              <a:lnSpc>
                <a:spcPct val="115000"/>
              </a:lnSpc>
              <a:spcBef>
                <a:spcPts val="1600"/>
              </a:spcBef>
              <a:spcAft>
                <a:spcPts val="0"/>
              </a:spcAft>
              <a:buSzPts val="1600"/>
              <a:buChar char="○"/>
              <a:defRPr/>
            </a:lvl5pPr>
            <a:lvl6pPr indent="-330200" lvl="5" marL="2743200" rtl="0" algn="l">
              <a:lnSpc>
                <a:spcPct val="115000"/>
              </a:lnSpc>
              <a:spcBef>
                <a:spcPts val="1600"/>
              </a:spcBef>
              <a:spcAft>
                <a:spcPts val="0"/>
              </a:spcAft>
              <a:buSzPts val="1600"/>
              <a:buChar char="■"/>
              <a:defRPr/>
            </a:lvl6pPr>
            <a:lvl7pPr indent="-330200" lvl="6" marL="3200400" rtl="0" algn="l">
              <a:lnSpc>
                <a:spcPct val="115000"/>
              </a:lnSpc>
              <a:spcBef>
                <a:spcPts val="1600"/>
              </a:spcBef>
              <a:spcAft>
                <a:spcPts val="0"/>
              </a:spcAft>
              <a:buSzPts val="1600"/>
              <a:buChar char="●"/>
              <a:defRPr/>
            </a:lvl7pPr>
            <a:lvl8pPr indent="-330200" lvl="7" marL="3657600" rtl="0" algn="l">
              <a:lnSpc>
                <a:spcPct val="115000"/>
              </a:lnSpc>
              <a:spcBef>
                <a:spcPts val="1600"/>
              </a:spcBef>
              <a:spcAft>
                <a:spcPts val="0"/>
              </a:spcAft>
              <a:buSzPts val="1600"/>
              <a:buChar char="○"/>
              <a:defRPr/>
            </a:lvl8pPr>
            <a:lvl9pPr indent="-330200" lvl="8" marL="4114800" rtl="0" algn="l">
              <a:lnSpc>
                <a:spcPct val="115000"/>
              </a:lnSpc>
              <a:spcBef>
                <a:spcPts val="1600"/>
              </a:spcBef>
              <a:spcAft>
                <a:spcPts val="1600"/>
              </a:spcAft>
              <a:buSzPts val="1600"/>
              <a:buChar char="■"/>
              <a:defRPr/>
            </a:lvl9pPr>
          </a:lstStyle>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1">
  <p:cSld name="CUSTOM_33">
    <p:spTree>
      <p:nvGrpSpPr>
        <p:cNvPr id="4069" name="Shape 4069"/>
        <p:cNvGrpSpPr/>
        <p:nvPr/>
      </p:nvGrpSpPr>
      <p:grpSpPr>
        <a:xfrm>
          <a:off x="0" y="0"/>
          <a:ext cx="0" cy="0"/>
          <a:chOff x="0" y="0"/>
          <a:chExt cx="0" cy="0"/>
        </a:xfrm>
      </p:grpSpPr>
      <p:grpSp>
        <p:nvGrpSpPr>
          <p:cNvPr id="4070" name="Google Shape;4070;g26dd3229cbd_0_7208"/>
          <p:cNvGrpSpPr/>
          <p:nvPr/>
        </p:nvGrpSpPr>
        <p:grpSpPr>
          <a:xfrm>
            <a:off x="-1700" y="329"/>
            <a:ext cx="9147400" cy="5142843"/>
            <a:chOff x="238125" y="854700"/>
            <a:chExt cx="7142500" cy="4015650"/>
          </a:xfrm>
        </p:grpSpPr>
        <p:sp>
          <p:nvSpPr>
            <p:cNvPr id="4071" name="Google Shape;4071;g26dd3229cbd_0_7208"/>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72" name="Google Shape;4072;g26dd3229cbd_0_7208"/>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73" name="Google Shape;4073;g26dd3229cbd_0_7208"/>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74" name="Google Shape;4074;g26dd3229cbd_0_7208"/>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75" name="Google Shape;4075;g26dd3229cbd_0_7208"/>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76" name="Google Shape;4076;g26dd3229cbd_0_7208"/>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77" name="Google Shape;4077;g26dd3229cbd_0_7208"/>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78" name="Google Shape;4078;g26dd3229cbd_0_7208"/>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79" name="Google Shape;4079;g26dd3229cbd_0_7208"/>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80" name="Google Shape;4080;g26dd3229cbd_0_7208"/>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81" name="Google Shape;4081;g26dd3229cbd_0_7208"/>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82" name="Google Shape;4082;g26dd3229cbd_0_7208"/>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83" name="Google Shape;4083;g26dd3229cbd_0_7208"/>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84" name="Google Shape;4084;g26dd3229cbd_0_7208"/>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85" name="Google Shape;4085;g26dd3229cbd_0_7208"/>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86" name="Google Shape;4086;g26dd3229cbd_0_7208"/>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87" name="Google Shape;4087;g26dd3229cbd_0_7208"/>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88" name="Google Shape;4088;g26dd3229cbd_0_7208"/>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rgbClr val="6D9EEB"/>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89" name="Google Shape;4089;g26dd3229cbd_0_7208"/>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rgbClr val="6D9EEB"/>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090" name="Google Shape;4090;g26dd3229cbd_0_7208"/>
          <p:cNvSpPr txBox="1"/>
          <p:nvPr>
            <p:ph type="title"/>
          </p:nvPr>
        </p:nvSpPr>
        <p:spPr>
          <a:xfrm>
            <a:off x="3772625" y="1829975"/>
            <a:ext cx="4569300" cy="893700"/>
          </a:xfrm>
          <a:prstGeom prst="rect">
            <a:avLst/>
          </a:prstGeom>
          <a:noFill/>
          <a:ln>
            <a:noFill/>
          </a:ln>
        </p:spPr>
        <p:txBody>
          <a:bodyPr anchorCtr="0" anchor="t" bIns="0" lIns="0" spcFirstLastPara="1" rIns="0" wrap="square" tIns="0">
            <a:noAutofit/>
          </a:bodyPr>
          <a:lstStyle>
            <a:lvl1pPr lvl="0" rtl="0" algn="r">
              <a:lnSpc>
                <a:spcPct val="100000"/>
              </a:lnSpc>
              <a:spcBef>
                <a:spcPts val="0"/>
              </a:spcBef>
              <a:spcAft>
                <a:spcPts val="0"/>
              </a:spcAft>
              <a:buSzPts val="12000"/>
              <a:buNone/>
              <a:defRPr sz="6000"/>
            </a:lvl1pPr>
            <a:lvl2pPr lvl="1" rtl="0" algn="r">
              <a:lnSpc>
                <a:spcPct val="100000"/>
              </a:lnSpc>
              <a:spcBef>
                <a:spcPts val="0"/>
              </a:spcBef>
              <a:spcAft>
                <a:spcPts val="0"/>
              </a:spcAft>
              <a:buSzPts val="12000"/>
              <a:buNone/>
              <a:defRPr sz="12000"/>
            </a:lvl2pPr>
            <a:lvl3pPr lvl="2" rtl="0" algn="r">
              <a:lnSpc>
                <a:spcPct val="100000"/>
              </a:lnSpc>
              <a:spcBef>
                <a:spcPts val="0"/>
              </a:spcBef>
              <a:spcAft>
                <a:spcPts val="0"/>
              </a:spcAft>
              <a:buSzPts val="12000"/>
              <a:buNone/>
              <a:defRPr sz="12000"/>
            </a:lvl3pPr>
            <a:lvl4pPr lvl="3" rtl="0" algn="r">
              <a:lnSpc>
                <a:spcPct val="100000"/>
              </a:lnSpc>
              <a:spcBef>
                <a:spcPts val="0"/>
              </a:spcBef>
              <a:spcAft>
                <a:spcPts val="0"/>
              </a:spcAft>
              <a:buSzPts val="12000"/>
              <a:buNone/>
              <a:defRPr sz="12000"/>
            </a:lvl4pPr>
            <a:lvl5pPr lvl="4" rtl="0" algn="r">
              <a:lnSpc>
                <a:spcPct val="100000"/>
              </a:lnSpc>
              <a:spcBef>
                <a:spcPts val="0"/>
              </a:spcBef>
              <a:spcAft>
                <a:spcPts val="0"/>
              </a:spcAft>
              <a:buSzPts val="12000"/>
              <a:buNone/>
              <a:defRPr sz="12000"/>
            </a:lvl5pPr>
            <a:lvl6pPr lvl="5" rtl="0" algn="r">
              <a:lnSpc>
                <a:spcPct val="100000"/>
              </a:lnSpc>
              <a:spcBef>
                <a:spcPts val="0"/>
              </a:spcBef>
              <a:spcAft>
                <a:spcPts val="0"/>
              </a:spcAft>
              <a:buSzPts val="12000"/>
              <a:buNone/>
              <a:defRPr sz="12000"/>
            </a:lvl6pPr>
            <a:lvl7pPr lvl="6" rtl="0" algn="r">
              <a:lnSpc>
                <a:spcPct val="100000"/>
              </a:lnSpc>
              <a:spcBef>
                <a:spcPts val="0"/>
              </a:spcBef>
              <a:spcAft>
                <a:spcPts val="0"/>
              </a:spcAft>
              <a:buSzPts val="12000"/>
              <a:buNone/>
              <a:defRPr sz="12000"/>
            </a:lvl7pPr>
            <a:lvl8pPr lvl="7" rtl="0" algn="r">
              <a:lnSpc>
                <a:spcPct val="100000"/>
              </a:lnSpc>
              <a:spcBef>
                <a:spcPts val="0"/>
              </a:spcBef>
              <a:spcAft>
                <a:spcPts val="0"/>
              </a:spcAft>
              <a:buSzPts val="12000"/>
              <a:buNone/>
              <a:defRPr sz="12000"/>
            </a:lvl8pPr>
            <a:lvl9pPr lvl="8" rtl="0" algn="r">
              <a:lnSpc>
                <a:spcPct val="100000"/>
              </a:lnSpc>
              <a:spcBef>
                <a:spcPts val="0"/>
              </a:spcBef>
              <a:spcAft>
                <a:spcPts val="0"/>
              </a:spcAft>
              <a:buSzPts val="12000"/>
              <a:buNone/>
              <a:defRPr sz="12000"/>
            </a:lvl9pPr>
          </a:lstStyle>
          <a:p/>
        </p:txBody>
      </p:sp>
      <p:sp>
        <p:nvSpPr>
          <p:cNvPr id="4091" name="Google Shape;4091;g26dd3229cbd_0_7208"/>
          <p:cNvSpPr txBox="1"/>
          <p:nvPr>
            <p:ph idx="1" type="body"/>
          </p:nvPr>
        </p:nvSpPr>
        <p:spPr>
          <a:xfrm>
            <a:off x="3772649" y="2823072"/>
            <a:ext cx="4569300" cy="454500"/>
          </a:xfrm>
          <a:prstGeom prst="rect">
            <a:avLst/>
          </a:prstGeom>
          <a:noFill/>
          <a:ln>
            <a:noFill/>
          </a:ln>
        </p:spPr>
        <p:txBody>
          <a:bodyPr anchorCtr="0" anchor="t" bIns="91425" lIns="91425" spcFirstLastPara="1" rIns="91425" wrap="square" tIns="91425">
            <a:noAutofit/>
          </a:bodyPr>
          <a:lstStyle>
            <a:lvl1pPr indent="-330200" lvl="0" marL="457200" rtl="0" algn="ctr">
              <a:lnSpc>
                <a:spcPct val="115000"/>
              </a:lnSpc>
              <a:spcBef>
                <a:spcPts val="0"/>
              </a:spcBef>
              <a:spcAft>
                <a:spcPts val="0"/>
              </a:spcAft>
              <a:buSzPts val="1600"/>
              <a:buChar char="●"/>
              <a:defRPr/>
            </a:lvl1pPr>
            <a:lvl2pPr indent="-330200" lvl="1" marL="914400" rtl="0" algn="r">
              <a:lnSpc>
                <a:spcPct val="115000"/>
              </a:lnSpc>
              <a:spcBef>
                <a:spcPts val="1600"/>
              </a:spcBef>
              <a:spcAft>
                <a:spcPts val="0"/>
              </a:spcAft>
              <a:buSzPts val="1600"/>
              <a:buChar char="○"/>
              <a:defRPr/>
            </a:lvl2pPr>
            <a:lvl3pPr indent="-330200" lvl="2" marL="1371600" rtl="0" algn="r">
              <a:lnSpc>
                <a:spcPct val="115000"/>
              </a:lnSpc>
              <a:spcBef>
                <a:spcPts val="1600"/>
              </a:spcBef>
              <a:spcAft>
                <a:spcPts val="0"/>
              </a:spcAft>
              <a:buSzPts val="1600"/>
              <a:buChar char="■"/>
              <a:defRPr/>
            </a:lvl3pPr>
            <a:lvl4pPr indent="-330200" lvl="3" marL="1828800" rtl="0" algn="r">
              <a:lnSpc>
                <a:spcPct val="115000"/>
              </a:lnSpc>
              <a:spcBef>
                <a:spcPts val="1600"/>
              </a:spcBef>
              <a:spcAft>
                <a:spcPts val="0"/>
              </a:spcAft>
              <a:buSzPts val="1600"/>
              <a:buChar char="●"/>
              <a:defRPr/>
            </a:lvl4pPr>
            <a:lvl5pPr indent="-330200" lvl="4" marL="2286000" rtl="0" algn="r">
              <a:lnSpc>
                <a:spcPct val="115000"/>
              </a:lnSpc>
              <a:spcBef>
                <a:spcPts val="1600"/>
              </a:spcBef>
              <a:spcAft>
                <a:spcPts val="0"/>
              </a:spcAft>
              <a:buSzPts val="1600"/>
              <a:buChar char="○"/>
              <a:defRPr/>
            </a:lvl5pPr>
            <a:lvl6pPr indent="-330200" lvl="5" marL="2743200" rtl="0" algn="r">
              <a:lnSpc>
                <a:spcPct val="115000"/>
              </a:lnSpc>
              <a:spcBef>
                <a:spcPts val="1600"/>
              </a:spcBef>
              <a:spcAft>
                <a:spcPts val="0"/>
              </a:spcAft>
              <a:buSzPts val="1600"/>
              <a:buChar char="■"/>
              <a:defRPr/>
            </a:lvl6pPr>
            <a:lvl7pPr indent="-330200" lvl="6" marL="3200400" rtl="0" algn="r">
              <a:lnSpc>
                <a:spcPct val="115000"/>
              </a:lnSpc>
              <a:spcBef>
                <a:spcPts val="1600"/>
              </a:spcBef>
              <a:spcAft>
                <a:spcPts val="0"/>
              </a:spcAft>
              <a:buSzPts val="1600"/>
              <a:buChar char="●"/>
              <a:defRPr/>
            </a:lvl7pPr>
            <a:lvl8pPr indent="-330200" lvl="7" marL="3657600" rtl="0" algn="r">
              <a:lnSpc>
                <a:spcPct val="115000"/>
              </a:lnSpc>
              <a:spcBef>
                <a:spcPts val="1600"/>
              </a:spcBef>
              <a:spcAft>
                <a:spcPts val="0"/>
              </a:spcAft>
              <a:buSzPts val="1600"/>
              <a:buChar char="○"/>
              <a:defRPr/>
            </a:lvl8pPr>
            <a:lvl9pPr indent="-330200" lvl="8" marL="4114800" rtl="0" algn="r">
              <a:lnSpc>
                <a:spcPct val="115000"/>
              </a:lnSpc>
              <a:spcBef>
                <a:spcPts val="1600"/>
              </a:spcBef>
              <a:spcAft>
                <a:spcPts val="1600"/>
              </a:spcAft>
              <a:buSzPts val="1600"/>
              <a:buChar char="■"/>
              <a:defRPr/>
            </a:lvl9pPr>
          </a:lstStyle>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CUSTOM_22">
    <p:spTree>
      <p:nvGrpSpPr>
        <p:cNvPr id="4092" name="Shape 4092"/>
        <p:cNvGrpSpPr/>
        <p:nvPr/>
      </p:nvGrpSpPr>
      <p:grpSpPr>
        <a:xfrm>
          <a:off x="0" y="0"/>
          <a:ext cx="0" cy="0"/>
          <a:chOff x="0" y="0"/>
          <a:chExt cx="0" cy="0"/>
        </a:xfrm>
      </p:grpSpPr>
      <p:grpSp>
        <p:nvGrpSpPr>
          <p:cNvPr id="4093" name="Google Shape;4093;g26dd3229cbd_0_7231"/>
          <p:cNvGrpSpPr/>
          <p:nvPr/>
        </p:nvGrpSpPr>
        <p:grpSpPr>
          <a:xfrm>
            <a:off x="-174525" y="-22399"/>
            <a:ext cx="9487164" cy="5193049"/>
            <a:chOff x="-174525" y="-22399"/>
            <a:chExt cx="9487164" cy="5193049"/>
          </a:xfrm>
        </p:grpSpPr>
        <p:sp>
          <p:nvSpPr>
            <p:cNvPr id="4094" name="Google Shape;4094;g26dd3229cbd_0_7231"/>
            <p:cNvSpPr/>
            <p:nvPr/>
          </p:nvSpPr>
          <p:spPr>
            <a:xfrm>
              <a:off x="-174525" y="-22399"/>
              <a:ext cx="9487164" cy="5188298"/>
            </a:xfrm>
            <a:custGeom>
              <a:rect b="b" l="l" r="r" t="t"/>
              <a:pathLst>
                <a:path extrusionOk="0" h="144360" w="264469">
                  <a:moveTo>
                    <a:pt x="125024" y="0"/>
                  </a:moveTo>
                  <a:cubicBezTo>
                    <a:pt x="124865" y="0"/>
                    <a:pt x="124702" y="4"/>
                    <a:pt x="124536" y="11"/>
                  </a:cubicBezTo>
                  <a:lnTo>
                    <a:pt x="4940" y="11"/>
                  </a:lnTo>
                  <a:cubicBezTo>
                    <a:pt x="1569" y="65"/>
                    <a:pt x="0" y="1705"/>
                    <a:pt x="226" y="4914"/>
                  </a:cubicBezTo>
                  <a:lnTo>
                    <a:pt x="226" y="138500"/>
                  </a:lnTo>
                  <a:cubicBezTo>
                    <a:pt x="208" y="142159"/>
                    <a:pt x="1811" y="143993"/>
                    <a:pt x="5034" y="143993"/>
                  </a:cubicBezTo>
                  <a:cubicBezTo>
                    <a:pt x="5185" y="143993"/>
                    <a:pt x="5340" y="143989"/>
                    <a:pt x="5499" y="143981"/>
                  </a:cubicBezTo>
                  <a:cubicBezTo>
                    <a:pt x="23166" y="144233"/>
                    <a:pt x="61538" y="144359"/>
                    <a:pt x="76177" y="144359"/>
                  </a:cubicBezTo>
                  <a:cubicBezTo>
                    <a:pt x="90824" y="144359"/>
                    <a:pt x="107103" y="144233"/>
                    <a:pt x="125041" y="143981"/>
                  </a:cubicBezTo>
                  <a:cubicBezTo>
                    <a:pt x="129025" y="143963"/>
                    <a:pt x="130900" y="142007"/>
                    <a:pt x="130675" y="138122"/>
                  </a:cubicBezTo>
                  <a:lnTo>
                    <a:pt x="130675" y="6393"/>
                  </a:lnTo>
                  <a:cubicBezTo>
                    <a:pt x="130839" y="2139"/>
                    <a:pt x="128956" y="0"/>
                    <a:pt x="125024" y="0"/>
                  </a:cubicBezTo>
                  <a:close/>
                  <a:moveTo>
                    <a:pt x="139427" y="0"/>
                  </a:moveTo>
                  <a:cubicBezTo>
                    <a:pt x="135503" y="0"/>
                    <a:pt x="133611" y="2139"/>
                    <a:pt x="133776" y="6393"/>
                  </a:cubicBezTo>
                  <a:lnTo>
                    <a:pt x="133776" y="138122"/>
                  </a:lnTo>
                  <a:cubicBezTo>
                    <a:pt x="133550" y="142007"/>
                    <a:pt x="135434" y="143963"/>
                    <a:pt x="139409" y="143981"/>
                  </a:cubicBezTo>
                  <a:cubicBezTo>
                    <a:pt x="157347" y="144233"/>
                    <a:pt x="173635" y="144359"/>
                    <a:pt x="188274" y="144359"/>
                  </a:cubicBezTo>
                  <a:cubicBezTo>
                    <a:pt x="202912" y="144359"/>
                    <a:pt x="241294" y="144233"/>
                    <a:pt x="258970" y="143981"/>
                  </a:cubicBezTo>
                  <a:cubicBezTo>
                    <a:pt x="259129" y="143989"/>
                    <a:pt x="259285" y="143993"/>
                    <a:pt x="259437" y="143993"/>
                  </a:cubicBezTo>
                  <a:cubicBezTo>
                    <a:pt x="262675" y="143993"/>
                    <a:pt x="264277" y="142159"/>
                    <a:pt x="264243" y="138500"/>
                  </a:cubicBezTo>
                  <a:lnTo>
                    <a:pt x="264243" y="4914"/>
                  </a:lnTo>
                  <a:cubicBezTo>
                    <a:pt x="264468" y="1705"/>
                    <a:pt x="262900" y="65"/>
                    <a:pt x="259529" y="11"/>
                  </a:cubicBezTo>
                  <a:lnTo>
                    <a:pt x="139914" y="11"/>
                  </a:lnTo>
                  <a:cubicBezTo>
                    <a:pt x="139749" y="4"/>
                    <a:pt x="139586" y="0"/>
                    <a:pt x="13942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4095" name="Google Shape;4095;g26dd3229cbd_0_7231"/>
            <p:cNvCxnSpPr/>
            <p:nvPr/>
          </p:nvCxnSpPr>
          <p:spPr>
            <a:xfrm>
              <a:off x="-166800" y="540000"/>
              <a:ext cx="4681500" cy="0"/>
            </a:xfrm>
            <a:prstGeom prst="straightConnector1">
              <a:avLst/>
            </a:prstGeom>
            <a:noFill/>
            <a:ln cap="flat" cmpd="sng" w="9525">
              <a:solidFill>
                <a:srgbClr val="6D9EEB"/>
              </a:solidFill>
              <a:prstDash val="solid"/>
              <a:round/>
              <a:headEnd len="sm" w="sm" type="none"/>
              <a:tailEnd len="sm" w="sm" type="none"/>
            </a:ln>
          </p:spPr>
        </p:cxnSp>
        <p:grpSp>
          <p:nvGrpSpPr>
            <p:cNvPr id="4096" name="Google Shape;4096;g26dd3229cbd_0_7231"/>
            <p:cNvGrpSpPr/>
            <p:nvPr/>
          </p:nvGrpSpPr>
          <p:grpSpPr>
            <a:xfrm>
              <a:off x="263005" y="845117"/>
              <a:ext cx="3790149" cy="3960313"/>
              <a:chOff x="263005" y="845117"/>
              <a:chExt cx="3790149" cy="3960313"/>
            </a:xfrm>
          </p:grpSpPr>
          <p:sp>
            <p:nvSpPr>
              <p:cNvPr id="4097" name="Google Shape;4097;g26dd3229cbd_0_7231"/>
              <p:cNvSpPr/>
              <p:nvPr/>
            </p:nvSpPr>
            <p:spPr>
              <a:xfrm>
                <a:off x="263005" y="3941386"/>
                <a:ext cx="3790149" cy="19569"/>
              </a:xfrm>
              <a:custGeom>
                <a:rect b="b" l="l" r="r" t="t"/>
                <a:pathLst>
                  <a:path extrusionOk="0" h="551" w="109629">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98" name="Google Shape;4098;g26dd3229cbd_0_7231"/>
              <p:cNvSpPr/>
              <p:nvPr/>
            </p:nvSpPr>
            <p:spPr>
              <a:xfrm>
                <a:off x="263005" y="4223091"/>
                <a:ext cx="3790149" cy="19249"/>
              </a:xfrm>
              <a:custGeom>
                <a:rect b="b" l="l" r="r" t="t"/>
                <a:pathLst>
                  <a:path extrusionOk="0" h="542" w="109629">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99" name="Google Shape;4099;g26dd3229cbd_0_7231"/>
              <p:cNvSpPr/>
              <p:nvPr/>
            </p:nvSpPr>
            <p:spPr>
              <a:xfrm>
                <a:off x="263005" y="4504476"/>
                <a:ext cx="3790149" cy="19249"/>
              </a:xfrm>
              <a:custGeom>
                <a:rect b="b" l="l" r="r" t="t"/>
                <a:pathLst>
                  <a:path extrusionOk="0" h="542" w="109629">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00" name="Google Shape;4100;g26dd3229cbd_0_7231"/>
              <p:cNvSpPr/>
              <p:nvPr/>
            </p:nvSpPr>
            <p:spPr>
              <a:xfrm>
                <a:off x="263005" y="3378615"/>
                <a:ext cx="3790149" cy="19214"/>
              </a:xfrm>
              <a:custGeom>
                <a:rect b="b" l="l" r="r" t="t"/>
                <a:pathLst>
                  <a:path extrusionOk="0" h="541" w="109629">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01" name="Google Shape;4101;g26dd3229cbd_0_7231"/>
              <p:cNvSpPr/>
              <p:nvPr/>
            </p:nvSpPr>
            <p:spPr>
              <a:xfrm>
                <a:off x="263005" y="3660001"/>
                <a:ext cx="3790149" cy="19249"/>
              </a:xfrm>
              <a:custGeom>
                <a:rect b="b" l="l" r="r" t="t"/>
                <a:pathLst>
                  <a:path extrusionOk="0" h="542" w="109629">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02" name="Google Shape;4102;g26dd3229cbd_0_7231"/>
              <p:cNvSpPr/>
              <p:nvPr/>
            </p:nvSpPr>
            <p:spPr>
              <a:xfrm>
                <a:off x="263005" y="3097194"/>
                <a:ext cx="3790149" cy="19249"/>
              </a:xfrm>
              <a:custGeom>
                <a:rect b="b" l="l" r="r" t="t"/>
                <a:pathLst>
                  <a:path extrusionOk="0" h="542" w="109629">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03" name="Google Shape;4103;g26dd3229cbd_0_7231"/>
              <p:cNvSpPr/>
              <p:nvPr/>
            </p:nvSpPr>
            <p:spPr>
              <a:xfrm>
                <a:off x="263005" y="2252683"/>
                <a:ext cx="3790149" cy="19249"/>
              </a:xfrm>
              <a:custGeom>
                <a:rect b="b" l="l" r="r" t="t"/>
                <a:pathLst>
                  <a:path extrusionOk="0" h="542" w="109629">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04" name="Google Shape;4104;g26dd3229cbd_0_7231"/>
              <p:cNvSpPr/>
              <p:nvPr/>
            </p:nvSpPr>
            <p:spPr>
              <a:xfrm>
                <a:off x="263005" y="2534104"/>
                <a:ext cx="3790149" cy="19249"/>
              </a:xfrm>
              <a:custGeom>
                <a:rect b="b" l="l" r="r" t="t"/>
                <a:pathLst>
                  <a:path extrusionOk="0" h="542" w="109629">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05" name="Google Shape;4105;g26dd3229cbd_0_7231"/>
              <p:cNvSpPr/>
              <p:nvPr/>
            </p:nvSpPr>
            <p:spPr>
              <a:xfrm>
                <a:off x="263005" y="1970978"/>
                <a:ext cx="3790149" cy="19285"/>
              </a:xfrm>
              <a:custGeom>
                <a:rect b="b" l="l" r="r" t="t"/>
                <a:pathLst>
                  <a:path extrusionOk="0" h="543" w="109629">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06" name="Google Shape;4106;g26dd3229cbd_0_7231"/>
              <p:cNvSpPr/>
              <p:nvPr/>
            </p:nvSpPr>
            <p:spPr>
              <a:xfrm>
                <a:off x="263005" y="1408208"/>
                <a:ext cx="3790149" cy="19249"/>
              </a:xfrm>
              <a:custGeom>
                <a:rect b="b" l="l" r="r" t="t"/>
                <a:pathLst>
                  <a:path extrusionOk="0" h="542" w="109629">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07" name="Google Shape;4107;g26dd3229cbd_0_7231"/>
              <p:cNvSpPr/>
              <p:nvPr/>
            </p:nvSpPr>
            <p:spPr>
              <a:xfrm>
                <a:off x="263005" y="845117"/>
                <a:ext cx="3790149" cy="19214"/>
              </a:xfrm>
              <a:custGeom>
                <a:rect b="b" l="l" r="r" t="t"/>
                <a:pathLst>
                  <a:path extrusionOk="0" h="541" w="109629">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08" name="Google Shape;4108;g26dd3229cbd_0_7231"/>
              <p:cNvSpPr/>
              <p:nvPr/>
            </p:nvSpPr>
            <p:spPr>
              <a:xfrm>
                <a:off x="263005" y="1126503"/>
                <a:ext cx="3790149" cy="19249"/>
              </a:xfrm>
              <a:custGeom>
                <a:rect b="b" l="l" r="r" t="t"/>
                <a:pathLst>
                  <a:path extrusionOk="0" h="542" w="109629">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09" name="Google Shape;4109;g26dd3229cbd_0_7231"/>
              <p:cNvSpPr/>
              <p:nvPr/>
            </p:nvSpPr>
            <p:spPr>
              <a:xfrm>
                <a:off x="263005" y="1689593"/>
                <a:ext cx="3790149" cy="19249"/>
              </a:xfrm>
              <a:custGeom>
                <a:rect b="b" l="l" r="r" t="t"/>
                <a:pathLst>
                  <a:path extrusionOk="0" h="542" w="109629">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10" name="Google Shape;4110;g26dd3229cbd_0_7231"/>
              <p:cNvSpPr/>
              <p:nvPr/>
            </p:nvSpPr>
            <p:spPr>
              <a:xfrm>
                <a:off x="263005" y="2815489"/>
                <a:ext cx="3790149" cy="19249"/>
              </a:xfrm>
              <a:custGeom>
                <a:rect b="b" l="l" r="r" t="t"/>
                <a:pathLst>
                  <a:path extrusionOk="0" h="542" w="109629">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11" name="Google Shape;4111;g26dd3229cbd_0_7231"/>
              <p:cNvSpPr/>
              <p:nvPr/>
            </p:nvSpPr>
            <p:spPr>
              <a:xfrm>
                <a:off x="263005" y="4785897"/>
                <a:ext cx="3790149" cy="19533"/>
              </a:xfrm>
              <a:custGeom>
                <a:rect b="b" l="l" r="r" t="t"/>
                <a:pathLst>
                  <a:path extrusionOk="0" h="550" w="109629">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112" name="Google Shape;4112;g26dd3229cbd_0_7231"/>
            <p:cNvGrpSpPr/>
            <p:nvPr/>
          </p:nvGrpSpPr>
          <p:grpSpPr>
            <a:xfrm>
              <a:off x="5055305" y="845117"/>
              <a:ext cx="3790149" cy="3960313"/>
              <a:chOff x="263005" y="845117"/>
              <a:chExt cx="3790149" cy="3960313"/>
            </a:xfrm>
          </p:grpSpPr>
          <p:sp>
            <p:nvSpPr>
              <p:cNvPr id="4113" name="Google Shape;4113;g26dd3229cbd_0_7231"/>
              <p:cNvSpPr/>
              <p:nvPr/>
            </p:nvSpPr>
            <p:spPr>
              <a:xfrm>
                <a:off x="263005" y="3941386"/>
                <a:ext cx="3790149" cy="19569"/>
              </a:xfrm>
              <a:custGeom>
                <a:rect b="b" l="l" r="r" t="t"/>
                <a:pathLst>
                  <a:path extrusionOk="0" h="551" w="109629">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14" name="Google Shape;4114;g26dd3229cbd_0_7231"/>
              <p:cNvSpPr/>
              <p:nvPr/>
            </p:nvSpPr>
            <p:spPr>
              <a:xfrm>
                <a:off x="263005" y="4223091"/>
                <a:ext cx="3790149" cy="19249"/>
              </a:xfrm>
              <a:custGeom>
                <a:rect b="b" l="l" r="r" t="t"/>
                <a:pathLst>
                  <a:path extrusionOk="0" h="542" w="109629">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15" name="Google Shape;4115;g26dd3229cbd_0_7231"/>
              <p:cNvSpPr/>
              <p:nvPr/>
            </p:nvSpPr>
            <p:spPr>
              <a:xfrm>
                <a:off x="263005" y="4504476"/>
                <a:ext cx="3790149" cy="19249"/>
              </a:xfrm>
              <a:custGeom>
                <a:rect b="b" l="l" r="r" t="t"/>
                <a:pathLst>
                  <a:path extrusionOk="0" h="542" w="109629">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16" name="Google Shape;4116;g26dd3229cbd_0_7231"/>
              <p:cNvSpPr/>
              <p:nvPr/>
            </p:nvSpPr>
            <p:spPr>
              <a:xfrm>
                <a:off x="263005" y="3378615"/>
                <a:ext cx="3790149" cy="19214"/>
              </a:xfrm>
              <a:custGeom>
                <a:rect b="b" l="l" r="r" t="t"/>
                <a:pathLst>
                  <a:path extrusionOk="0" h="541" w="109629">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17" name="Google Shape;4117;g26dd3229cbd_0_7231"/>
              <p:cNvSpPr/>
              <p:nvPr/>
            </p:nvSpPr>
            <p:spPr>
              <a:xfrm>
                <a:off x="263005" y="3660001"/>
                <a:ext cx="3790149" cy="19249"/>
              </a:xfrm>
              <a:custGeom>
                <a:rect b="b" l="l" r="r" t="t"/>
                <a:pathLst>
                  <a:path extrusionOk="0" h="542" w="109629">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18" name="Google Shape;4118;g26dd3229cbd_0_7231"/>
              <p:cNvSpPr/>
              <p:nvPr/>
            </p:nvSpPr>
            <p:spPr>
              <a:xfrm>
                <a:off x="263005" y="3097194"/>
                <a:ext cx="3790149" cy="19249"/>
              </a:xfrm>
              <a:custGeom>
                <a:rect b="b" l="l" r="r" t="t"/>
                <a:pathLst>
                  <a:path extrusionOk="0" h="542" w="109629">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19" name="Google Shape;4119;g26dd3229cbd_0_7231"/>
              <p:cNvSpPr/>
              <p:nvPr/>
            </p:nvSpPr>
            <p:spPr>
              <a:xfrm>
                <a:off x="263005" y="2252683"/>
                <a:ext cx="3790149" cy="19249"/>
              </a:xfrm>
              <a:custGeom>
                <a:rect b="b" l="l" r="r" t="t"/>
                <a:pathLst>
                  <a:path extrusionOk="0" h="542" w="109629">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20" name="Google Shape;4120;g26dd3229cbd_0_7231"/>
              <p:cNvSpPr/>
              <p:nvPr/>
            </p:nvSpPr>
            <p:spPr>
              <a:xfrm>
                <a:off x="263005" y="2534104"/>
                <a:ext cx="3790149" cy="19249"/>
              </a:xfrm>
              <a:custGeom>
                <a:rect b="b" l="l" r="r" t="t"/>
                <a:pathLst>
                  <a:path extrusionOk="0" h="542" w="109629">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21" name="Google Shape;4121;g26dd3229cbd_0_7231"/>
              <p:cNvSpPr/>
              <p:nvPr/>
            </p:nvSpPr>
            <p:spPr>
              <a:xfrm>
                <a:off x="263005" y="1970978"/>
                <a:ext cx="3790149" cy="19285"/>
              </a:xfrm>
              <a:custGeom>
                <a:rect b="b" l="l" r="r" t="t"/>
                <a:pathLst>
                  <a:path extrusionOk="0" h="543" w="109629">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22" name="Google Shape;4122;g26dd3229cbd_0_7231"/>
              <p:cNvSpPr/>
              <p:nvPr/>
            </p:nvSpPr>
            <p:spPr>
              <a:xfrm>
                <a:off x="263005" y="1408208"/>
                <a:ext cx="3790149" cy="19249"/>
              </a:xfrm>
              <a:custGeom>
                <a:rect b="b" l="l" r="r" t="t"/>
                <a:pathLst>
                  <a:path extrusionOk="0" h="542" w="109629">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23" name="Google Shape;4123;g26dd3229cbd_0_7231"/>
              <p:cNvSpPr/>
              <p:nvPr/>
            </p:nvSpPr>
            <p:spPr>
              <a:xfrm>
                <a:off x="263005" y="845117"/>
                <a:ext cx="3790149" cy="19214"/>
              </a:xfrm>
              <a:custGeom>
                <a:rect b="b" l="l" r="r" t="t"/>
                <a:pathLst>
                  <a:path extrusionOk="0" h="541" w="109629">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24" name="Google Shape;4124;g26dd3229cbd_0_7231"/>
              <p:cNvSpPr/>
              <p:nvPr/>
            </p:nvSpPr>
            <p:spPr>
              <a:xfrm>
                <a:off x="263005" y="1126503"/>
                <a:ext cx="3790149" cy="19249"/>
              </a:xfrm>
              <a:custGeom>
                <a:rect b="b" l="l" r="r" t="t"/>
                <a:pathLst>
                  <a:path extrusionOk="0" h="542" w="109629">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25" name="Google Shape;4125;g26dd3229cbd_0_7231"/>
              <p:cNvSpPr/>
              <p:nvPr/>
            </p:nvSpPr>
            <p:spPr>
              <a:xfrm>
                <a:off x="263005" y="1689593"/>
                <a:ext cx="3790149" cy="19249"/>
              </a:xfrm>
              <a:custGeom>
                <a:rect b="b" l="l" r="r" t="t"/>
                <a:pathLst>
                  <a:path extrusionOk="0" h="542" w="109629">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26" name="Google Shape;4126;g26dd3229cbd_0_7231"/>
              <p:cNvSpPr/>
              <p:nvPr/>
            </p:nvSpPr>
            <p:spPr>
              <a:xfrm>
                <a:off x="263005" y="2815489"/>
                <a:ext cx="3790149" cy="19249"/>
              </a:xfrm>
              <a:custGeom>
                <a:rect b="b" l="l" r="r" t="t"/>
                <a:pathLst>
                  <a:path extrusionOk="0" h="542" w="109629">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27" name="Google Shape;4127;g26dd3229cbd_0_7231"/>
              <p:cNvSpPr/>
              <p:nvPr/>
            </p:nvSpPr>
            <p:spPr>
              <a:xfrm>
                <a:off x="263005" y="4785897"/>
                <a:ext cx="3790149" cy="19533"/>
              </a:xfrm>
              <a:custGeom>
                <a:rect b="b" l="l" r="r" t="t"/>
                <a:pathLst>
                  <a:path extrusionOk="0" h="550" w="109629">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4128" name="Google Shape;4128;g26dd3229cbd_0_7231"/>
            <p:cNvCxnSpPr/>
            <p:nvPr/>
          </p:nvCxnSpPr>
          <p:spPr>
            <a:xfrm>
              <a:off x="4625700" y="540000"/>
              <a:ext cx="4679100" cy="0"/>
            </a:xfrm>
            <a:prstGeom prst="straightConnector1">
              <a:avLst/>
            </a:prstGeom>
            <a:noFill/>
            <a:ln cap="flat" cmpd="sng" w="9525">
              <a:solidFill>
                <a:srgbClr val="6D9EEB"/>
              </a:solidFill>
              <a:prstDash val="solid"/>
              <a:round/>
              <a:headEnd len="sm" w="sm" type="none"/>
              <a:tailEnd len="sm" w="sm" type="none"/>
            </a:ln>
          </p:spPr>
        </p:cxnSp>
        <p:cxnSp>
          <p:nvCxnSpPr>
            <p:cNvPr id="4129" name="Google Shape;4129;g26dd3229cbd_0_7231"/>
            <p:cNvCxnSpPr/>
            <p:nvPr/>
          </p:nvCxnSpPr>
          <p:spPr>
            <a:xfrm>
              <a:off x="4049375"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4130" name="Google Shape;4130;g26dd3229cbd_0_7231"/>
            <p:cNvCxnSpPr/>
            <p:nvPr/>
          </p:nvCxnSpPr>
          <p:spPr>
            <a:xfrm>
              <a:off x="4112975"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4131" name="Google Shape;4131;g26dd3229cbd_0_7231"/>
            <p:cNvCxnSpPr/>
            <p:nvPr/>
          </p:nvCxnSpPr>
          <p:spPr>
            <a:xfrm>
              <a:off x="4991700"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4132" name="Google Shape;4132;g26dd3229cbd_0_7231"/>
            <p:cNvCxnSpPr/>
            <p:nvPr/>
          </p:nvCxnSpPr>
          <p:spPr>
            <a:xfrm>
              <a:off x="5055300"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4133" name="Google Shape;4133;g26dd3229cbd_0_7231"/>
            <p:cNvCxnSpPr/>
            <p:nvPr/>
          </p:nvCxnSpPr>
          <p:spPr>
            <a:xfrm>
              <a:off x="-166800" y="540000"/>
              <a:ext cx="4681500" cy="0"/>
            </a:xfrm>
            <a:prstGeom prst="straightConnector1">
              <a:avLst/>
            </a:prstGeom>
            <a:noFill/>
            <a:ln cap="flat" cmpd="sng" w="9525">
              <a:solidFill>
                <a:srgbClr val="6D9EEB"/>
              </a:solidFill>
              <a:prstDash val="solid"/>
              <a:round/>
              <a:headEnd len="sm" w="sm" type="none"/>
              <a:tailEnd len="sm" w="sm" type="none"/>
            </a:ln>
          </p:spPr>
        </p:cxnSp>
      </p:grpSp>
      <p:sp>
        <p:nvSpPr>
          <p:cNvPr id="4134" name="Google Shape;4134;g26dd3229cbd_0_7231"/>
          <p:cNvSpPr txBox="1"/>
          <p:nvPr>
            <p:ph type="title"/>
          </p:nvPr>
        </p:nvSpPr>
        <p:spPr>
          <a:xfrm>
            <a:off x="720000" y="1143700"/>
            <a:ext cx="3330000" cy="795900"/>
          </a:xfrm>
          <a:prstGeom prst="rect">
            <a:avLst/>
          </a:prstGeom>
          <a:noFill/>
          <a:ln>
            <a:noFill/>
          </a:ln>
        </p:spPr>
        <p:txBody>
          <a:bodyPr anchorCtr="0" anchor="t" bIns="0" lIns="0" spcFirstLastPara="1" rIns="0" wrap="square" tIns="0">
            <a:noAutofit/>
          </a:bodyPr>
          <a:lstStyle>
            <a:lvl1pPr lvl="0" rtl="0" algn="ctr">
              <a:lnSpc>
                <a:spcPct val="100000"/>
              </a:lnSpc>
              <a:spcBef>
                <a:spcPts val="0"/>
              </a:spcBef>
              <a:spcAft>
                <a:spcPts val="0"/>
              </a:spcAft>
              <a:buSzPts val="12000"/>
              <a:buNone/>
              <a:defRPr sz="4600"/>
            </a:lvl1pPr>
            <a:lvl2pPr lvl="1" rtl="0" algn="ctr">
              <a:lnSpc>
                <a:spcPct val="100000"/>
              </a:lnSpc>
              <a:spcBef>
                <a:spcPts val="0"/>
              </a:spcBef>
              <a:spcAft>
                <a:spcPts val="0"/>
              </a:spcAft>
              <a:buSzPts val="12000"/>
              <a:buNone/>
              <a:defRPr sz="12000"/>
            </a:lvl2pPr>
            <a:lvl3pPr lvl="2" rtl="0" algn="ctr">
              <a:lnSpc>
                <a:spcPct val="100000"/>
              </a:lnSpc>
              <a:spcBef>
                <a:spcPts val="0"/>
              </a:spcBef>
              <a:spcAft>
                <a:spcPts val="0"/>
              </a:spcAft>
              <a:buSzPts val="12000"/>
              <a:buNone/>
              <a:defRPr sz="12000"/>
            </a:lvl3pPr>
            <a:lvl4pPr lvl="3" rtl="0" algn="ctr">
              <a:lnSpc>
                <a:spcPct val="100000"/>
              </a:lnSpc>
              <a:spcBef>
                <a:spcPts val="0"/>
              </a:spcBef>
              <a:spcAft>
                <a:spcPts val="0"/>
              </a:spcAft>
              <a:buSzPts val="12000"/>
              <a:buNone/>
              <a:defRPr sz="12000"/>
            </a:lvl4pPr>
            <a:lvl5pPr lvl="4" rtl="0" algn="ctr">
              <a:lnSpc>
                <a:spcPct val="100000"/>
              </a:lnSpc>
              <a:spcBef>
                <a:spcPts val="0"/>
              </a:spcBef>
              <a:spcAft>
                <a:spcPts val="0"/>
              </a:spcAft>
              <a:buSzPts val="12000"/>
              <a:buNone/>
              <a:defRPr sz="12000"/>
            </a:lvl5pPr>
            <a:lvl6pPr lvl="5" rtl="0" algn="ctr">
              <a:lnSpc>
                <a:spcPct val="100000"/>
              </a:lnSpc>
              <a:spcBef>
                <a:spcPts val="0"/>
              </a:spcBef>
              <a:spcAft>
                <a:spcPts val="0"/>
              </a:spcAft>
              <a:buSzPts val="12000"/>
              <a:buNone/>
              <a:defRPr sz="12000"/>
            </a:lvl6pPr>
            <a:lvl7pPr lvl="6" rtl="0" algn="ctr">
              <a:lnSpc>
                <a:spcPct val="100000"/>
              </a:lnSpc>
              <a:spcBef>
                <a:spcPts val="0"/>
              </a:spcBef>
              <a:spcAft>
                <a:spcPts val="0"/>
              </a:spcAft>
              <a:buSzPts val="12000"/>
              <a:buNone/>
              <a:defRPr sz="12000"/>
            </a:lvl7pPr>
            <a:lvl8pPr lvl="7" rtl="0" algn="ctr">
              <a:lnSpc>
                <a:spcPct val="100000"/>
              </a:lnSpc>
              <a:spcBef>
                <a:spcPts val="0"/>
              </a:spcBef>
              <a:spcAft>
                <a:spcPts val="0"/>
              </a:spcAft>
              <a:buSzPts val="12000"/>
              <a:buNone/>
              <a:defRPr sz="12000"/>
            </a:lvl8pPr>
            <a:lvl9pPr lvl="8" rtl="0" algn="ctr">
              <a:lnSpc>
                <a:spcPct val="100000"/>
              </a:lnSpc>
              <a:spcBef>
                <a:spcPts val="0"/>
              </a:spcBef>
              <a:spcAft>
                <a:spcPts val="0"/>
              </a:spcAft>
              <a:buSzPts val="12000"/>
              <a:buNone/>
              <a:defRPr sz="12000"/>
            </a:lvl9pPr>
          </a:lstStyle>
          <a:p/>
        </p:txBody>
      </p:sp>
      <p:sp>
        <p:nvSpPr>
          <p:cNvPr id="4135" name="Google Shape;4135;g26dd3229cbd_0_7231"/>
          <p:cNvSpPr txBox="1"/>
          <p:nvPr>
            <p:ph idx="2" type="title"/>
          </p:nvPr>
        </p:nvSpPr>
        <p:spPr>
          <a:xfrm>
            <a:off x="720000" y="2946225"/>
            <a:ext cx="3330000" cy="795900"/>
          </a:xfrm>
          <a:prstGeom prst="rect">
            <a:avLst/>
          </a:prstGeom>
          <a:noFill/>
          <a:ln>
            <a:noFill/>
          </a:ln>
        </p:spPr>
        <p:txBody>
          <a:bodyPr anchorCtr="0" anchor="t" bIns="0" lIns="0" spcFirstLastPara="1" rIns="0" wrap="square" tIns="0">
            <a:noAutofit/>
          </a:bodyPr>
          <a:lstStyle>
            <a:lvl1pPr lvl="0" rtl="0" algn="ctr">
              <a:lnSpc>
                <a:spcPct val="100000"/>
              </a:lnSpc>
              <a:spcBef>
                <a:spcPts val="0"/>
              </a:spcBef>
              <a:spcAft>
                <a:spcPts val="0"/>
              </a:spcAft>
              <a:buSzPts val="12000"/>
              <a:buNone/>
              <a:defRPr sz="4600"/>
            </a:lvl1pPr>
            <a:lvl2pPr lvl="1" rtl="0" algn="ctr">
              <a:lnSpc>
                <a:spcPct val="100000"/>
              </a:lnSpc>
              <a:spcBef>
                <a:spcPts val="0"/>
              </a:spcBef>
              <a:spcAft>
                <a:spcPts val="0"/>
              </a:spcAft>
              <a:buSzPts val="12000"/>
              <a:buNone/>
              <a:defRPr sz="12000"/>
            </a:lvl2pPr>
            <a:lvl3pPr lvl="2" rtl="0" algn="ctr">
              <a:lnSpc>
                <a:spcPct val="100000"/>
              </a:lnSpc>
              <a:spcBef>
                <a:spcPts val="0"/>
              </a:spcBef>
              <a:spcAft>
                <a:spcPts val="0"/>
              </a:spcAft>
              <a:buSzPts val="12000"/>
              <a:buNone/>
              <a:defRPr sz="12000"/>
            </a:lvl3pPr>
            <a:lvl4pPr lvl="3" rtl="0" algn="ctr">
              <a:lnSpc>
                <a:spcPct val="100000"/>
              </a:lnSpc>
              <a:spcBef>
                <a:spcPts val="0"/>
              </a:spcBef>
              <a:spcAft>
                <a:spcPts val="0"/>
              </a:spcAft>
              <a:buSzPts val="12000"/>
              <a:buNone/>
              <a:defRPr sz="12000"/>
            </a:lvl4pPr>
            <a:lvl5pPr lvl="4" rtl="0" algn="ctr">
              <a:lnSpc>
                <a:spcPct val="100000"/>
              </a:lnSpc>
              <a:spcBef>
                <a:spcPts val="0"/>
              </a:spcBef>
              <a:spcAft>
                <a:spcPts val="0"/>
              </a:spcAft>
              <a:buSzPts val="12000"/>
              <a:buNone/>
              <a:defRPr sz="12000"/>
            </a:lvl5pPr>
            <a:lvl6pPr lvl="5" rtl="0" algn="ctr">
              <a:lnSpc>
                <a:spcPct val="100000"/>
              </a:lnSpc>
              <a:spcBef>
                <a:spcPts val="0"/>
              </a:spcBef>
              <a:spcAft>
                <a:spcPts val="0"/>
              </a:spcAft>
              <a:buSzPts val="12000"/>
              <a:buNone/>
              <a:defRPr sz="12000"/>
            </a:lvl6pPr>
            <a:lvl7pPr lvl="6" rtl="0" algn="ctr">
              <a:lnSpc>
                <a:spcPct val="100000"/>
              </a:lnSpc>
              <a:spcBef>
                <a:spcPts val="0"/>
              </a:spcBef>
              <a:spcAft>
                <a:spcPts val="0"/>
              </a:spcAft>
              <a:buSzPts val="12000"/>
              <a:buNone/>
              <a:defRPr sz="12000"/>
            </a:lvl7pPr>
            <a:lvl8pPr lvl="7" rtl="0" algn="ctr">
              <a:lnSpc>
                <a:spcPct val="100000"/>
              </a:lnSpc>
              <a:spcBef>
                <a:spcPts val="0"/>
              </a:spcBef>
              <a:spcAft>
                <a:spcPts val="0"/>
              </a:spcAft>
              <a:buSzPts val="12000"/>
              <a:buNone/>
              <a:defRPr sz="12000"/>
            </a:lvl8pPr>
            <a:lvl9pPr lvl="8" rtl="0" algn="ctr">
              <a:lnSpc>
                <a:spcPct val="100000"/>
              </a:lnSpc>
              <a:spcBef>
                <a:spcPts val="0"/>
              </a:spcBef>
              <a:spcAft>
                <a:spcPts val="0"/>
              </a:spcAft>
              <a:buSzPts val="12000"/>
              <a:buNone/>
              <a:defRPr sz="12000"/>
            </a:lvl9pPr>
          </a:lstStyle>
          <a:p/>
        </p:txBody>
      </p:sp>
      <p:sp>
        <p:nvSpPr>
          <p:cNvPr id="4136" name="Google Shape;4136;g26dd3229cbd_0_7231"/>
          <p:cNvSpPr txBox="1"/>
          <p:nvPr>
            <p:ph idx="3" type="title"/>
          </p:nvPr>
        </p:nvSpPr>
        <p:spPr>
          <a:xfrm>
            <a:off x="5094000" y="2946225"/>
            <a:ext cx="3330000" cy="795900"/>
          </a:xfrm>
          <a:prstGeom prst="rect">
            <a:avLst/>
          </a:prstGeom>
          <a:noFill/>
          <a:ln>
            <a:noFill/>
          </a:ln>
        </p:spPr>
        <p:txBody>
          <a:bodyPr anchorCtr="0" anchor="t" bIns="0" lIns="0" spcFirstLastPara="1" rIns="0" wrap="square" tIns="0">
            <a:noAutofit/>
          </a:bodyPr>
          <a:lstStyle>
            <a:lvl1pPr lvl="0" rtl="0" algn="ctr">
              <a:lnSpc>
                <a:spcPct val="100000"/>
              </a:lnSpc>
              <a:spcBef>
                <a:spcPts val="0"/>
              </a:spcBef>
              <a:spcAft>
                <a:spcPts val="0"/>
              </a:spcAft>
              <a:buSzPts val="12000"/>
              <a:buNone/>
              <a:defRPr sz="4600"/>
            </a:lvl1pPr>
            <a:lvl2pPr lvl="1" rtl="0" algn="ctr">
              <a:lnSpc>
                <a:spcPct val="100000"/>
              </a:lnSpc>
              <a:spcBef>
                <a:spcPts val="0"/>
              </a:spcBef>
              <a:spcAft>
                <a:spcPts val="0"/>
              </a:spcAft>
              <a:buSzPts val="12000"/>
              <a:buNone/>
              <a:defRPr sz="12000"/>
            </a:lvl2pPr>
            <a:lvl3pPr lvl="2" rtl="0" algn="ctr">
              <a:lnSpc>
                <a:spcPct val="100000"/>
              </a:lnSpc>
              <a:spcBef>
                <a:spcPts val="0"/>
              </a:spcBef>
              <a:spcAft>
                <a:spcPts val="0"/>
              </a:spcAft>
              <a:buSzPts val="12000"/>
              <a:buNone/>
              <a:defRPr sz="12000"/>
            </a:lvl3pPr>
            <a:lvl4pPr lvl="3" rtl="0" algn="ctr">
              <a:lnSpc>
                <a:spcPct val="100000"/>
              </a:lnSpc>
              <a:spcBef>
                <a:spcPts val="0"/>
              </a:spcBef>
              <a:spcAft>
                <a:spcPts val="0"/>
              </a:spcAft>
              <a:buSzPts val="12000"/>
              <a:buNone/>
              <a:defRPr sz="12000"/>
            </a:lvl4pPr>
            <a:lvl5pPr lvl="4" rtl="0" algn="ctr">
              <a:lnSpc>
                <a:spcPct val="100000"/>
              </a:lnSpc>
              <a:spcBef>
                <a:spcPts val="0"/>
              </a:spcBef>
              <a:spcAft>
                <a:spcPts val="0"/>
              </a:spcAft>
              <a:buSzPts val="12000"/>
              <a:buNone/>
              <a:defRPr sz="12000"/>
            </a:lvl5pPr>
            <a:lvl6pPr lvl="5" rtl="0" algn="ctr">
              <a:lnSpc>
                <a:spcPct val="100000"/>
              </a:lnSpc>
              <a:spcBef>
                <a:spcPts val="0"/>
              </a:spcBef>
              <a:spcAft>
                <a:spcPts val="0"/>
              </a:spcAft>
              <a:buSzPts val="12000"/>
              <a:buNone/>
              <a:defRPr sz="12000"/>
            </a:lvl6pPr>
            <a:lvl7pPr lvl="6" rtl="0" algn="ctr">
              <a:lnSpc>
                <a:spcPct val="100000"/>
              </a:lnSpc>
              <a:spcBef>
                <a:spcPts val="0"/>
              </a:spcBef>
              <a:spcAft>
                <a:spcPts val="0"/>
              </a:spcAft>
              <a:buSzPts val="12000"/>
              <a:buNone/>
              <a:defRPr sz="12000"/>
            </a:lvl7pPr>
            <a:lvl8pPr lvl="7" rtl="0" algn="ctr">
              <a:lnSpc>
                <a:spcPct val="100000"/>
              </a:lnSpc>
              <a:spcBef>
                <a:spcPts val="0"/>
              </a:spcBef>
              <a:spcAft>
                <a:spcPts val="0"/>
              </a:spcAft>
              <a:buSzPts val="12000"/>
              <a:buNone/>
              <a:defRPr sz="12000"/>
            </a:lvl8pPr>
            <a:lvl9pPr lvl="8" rtl="0" algn="ctr">
              <a:lnSpc>
                <a:spcPct val="100000"/>
              </a:lnSpc>
              <a:spcBef>
                <a:spcPts val="0"/>
              </a:spcBef>
              <a:spcAft>
                <a:spcPts val="0"/>
              </a:spcAft>
              <a:buSzPts val="12000"/>
              <a:buNone/>
              <a:defRPr sz="12000"/>
            </a:lvl9pPr>
          </a:lstStyle>
          <a:p/>
        </p:txBody>
      </p:sp>
      <p:sp>
        <p:nvSpPr>
          <p:cNvPr id="4137" name="Google Shape;4137;g26dd3229cbd_0_7231"/>
          <p:cNvSpPr txBox="1"/>
          <p:nvPr>
            <p:ph idx="1" type="subTitle"/>
          </p:nvPr>
        </p:nvSpPr>
        <p:spPr>
          <a:xfrm>
            <a:off x="915300" y="1964863"/>
            <a:ext cx="2939400" cy="4101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600">
                <a:solidFill>
                  <a:schemeClr val="dk2"/>
                </a:solidFill>
                <a:latin typeface="Arial"/>
                <a:ea typeface="Arial"/>
                <a:cs typeface="Arial"/>
                <a:sym typeface="Arial"/>
              </a:defRPr>
            </a:lvl1pPr>
            <a:lvl2pPr lvl="1" rtl="0" algn="ctr">
              <a:lnSpc>
                <a:spcPct val="100000"/>
              </a:lnSpc>
              <a:spcBef>
                <a:spcPts val="0"/>
              </a:spcBef>
              <a:spcAft>
                <a:spcPts val="0"/>
              </a:spcAft>
              <a:buClr>
                <a:schemeClr val="dk2"/>
              </a:buClr>
              <a:buSzPts val="1600"/>
              <a:buNone/>
              <a:defRPr sz="1600">
                <a:solidFill>
                  <a:schemeClr val="dk2"/>
                </a:solidFill>
              </a:defRPr>
            </a:lvl2pPr>
            <a:lvl3pPr lvl="2" rtl="0" algn="ctr">
              <a:lnSpc>
                <a:spcPct val="100000"/>
              </a:lnSpc>
              <a:spcBef>
                <a:spcPts val="0"/>
              </a:spcBef>
              <a:spcAft>
                <a:spcPts val="0"/>
              </a:spcAft>
              <a:buClr>
                <a:schemeClr val="dk2"/>
              </a:buClr>
              <a:buSzPts val="1600"/>
              <a:buNone/>
              <a:defRPr sz="1600">
                <a:solidFill>
                  <a:schemeClr val="dk2"/>
                </a:solidFill>
              </a:defRPr>
            </a:lvl3pPr>
            <a:lvl4pPr lvl="3" rtl="0" algn="ctr">
              <a:lnSpc>
                <a:spcPct val="100000"/>
              </a:lnSpc>
              <a:spcBef>
                <a:spcPts val="0"/>
              </a:spcBef>
              <a:spcAft>
                <a:spcPts val="0"/>
              </a:spcAft>
              <a:buClr>
                <a:schemeClr val="dk2"/>
              </a:buClr>
              <a:buSzPts val="1600"/>
              <a:buNone/>
              <a:defRPr sz="1600">
                <a:solidFill>
                  <a:schemeClr val="dk2"/>
                </a:solidFill>
              </a:defRPr>
            </a:lvl4pPr>
            <a:lvl5pPr lvl="4" rtl="0" algn="ctr">
              <a:lnSpc>
                <a:spcPct val="100000"/>
              </a:lnSpc>
              <a:spcBef>
                <a:spcPts val="0"/>
              </a:spcBef>
              <a:spcAft>
                <a:spcPts val="0"/>
              </a:spcAft>
              <a:buClr>
                <a:schemeClr val="dk2"/>
              </a:buClr>
              <a:buSzPts val="1600"/>
              <a:buNone/>
              <a:defRPr sz="1600">
                <a:solidFill>
                  <a:schemeClr val="dk2"/>
                </a:solidFill>
              </a:defRPr>
            </a:lvl5pPr>
            <a:lvl6pPr lvl="5" rtl="0" algn="ctr">
              <a:lnSpc>
                <a:spcPct val="100000"/>
              </a:lnSpc>
              <a:spcBef>
                <a:spcPts val="0"/>
              </a:spcBef>
              <a:spcAft>
                <a:spcPts val="0"/>
              </a:spcAft>
              <a:buClr>
                <a:schemeClr val="dk2"/>
              </a:buClr>
              <a:buSzPts val="1600"/>
              <a:buNone/>
              <a:defRPr sz="1600">
                <a:solidFill>
                  <a:schemeClr val="dk2"/>
                </a:solidFill>
              </a:defRPr>
            </a:lvl6pPr>
            <a:lvl7pPr lvl="6" rtl="0" algn="ctr">
              <a:lnSpc>
                <a:spcPct val="100000"/>
              </a:lnSpc>
              <a:spcBef>
                <a:spcPts val="0"/>
              </a:spcBef>
              <a:spcAft>
                <a:spcPts val="0"/>
              </a:spcAft>
              <a:buClr>
                <a:schemeClr val="dk2"/>
              </a:buClr>
              <a:buSzPts val="1600"/>
              <a:buNone/>
              <a:defRPr sz="1600">
                <a:solidFill>
                  <a:schemeClr val="dk2"/>
                </a:solidFill>
              </a:defRPr>
            </a:lvl7pPr>
            <a:lvl8pPr lvl="7" rtl="0" algn="ctr">
              <a:lnSpc>
                <a:spcPct val="100000"/>
              </a:lnSpc>
              <a:spcBef>
                <a:spcPts val="0"/>
              </a:spcBef>
              <a:spcAft>
                <a:spcPts val="0"/>
              </a:spcAft>
              <a:buClr>
                <a:schemeClr val="dk2"/>
              </a:buClr>
              <a:buSzPts val="1600"/>
              <a:buNone/>
              <a:defRPr sz="1600">
                <a:solidFill>
                  <a:schemeClr val="dk2"/>
                </a:solidFill>
              </a:defRPr>
            </a:lvl8pPr>
            <a:lvl9pPr lvl="8" rtl="0" algn="ctr">
              <a:lnSpc>
                <a:spcPct val="100000"/>
              </a:lnSpc>
              <a:spcBef>
                <a:spcPts val="0"/>
              </a:spcBef>
              <a:spcAft>
                <a:spcPts val="0"/>
              </a:spcAft>
              <a:buClr>
                <a:schemeClr val="dk2"/>
              </a:buClr>
              <a:buSzPts val="1600"/>
              <a:buNone/>
              <a:defRPr sz="1600">
                <a:solidFill>
                  <a:schemeClr val="dk2"/>
                </a:solidFill>
              </a:defRPr>
            </a:lvl9pPr>
          </a:lstStyle>
          <a:p/>
        </p:txBody>
      </p:sp>
      <p:sp>
        <p:nvSpPr>
          <p:cNvPr id="4138" name="Google Shape;4138;g26dd3229cbd_0_7231"/>
          <p:cNvSpPr txBox="1"/>
          <p:nvPr>
            <p:ph idx="4" type="subTitle"/>
          </p:nvPr>
        </p:nvSpPr>
        <p:spPr>
          <a:xfrm>
            <a:off x="915300" y="3754738"/>
            <a:ext cx="2939400" cy="4101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600">
                <a:solidFill>
                  <a:schemeClr val="dk2"/>
                </a:solidFill>
                <a:latin typeface="Arial"/>
                <a:ea typeface="Arial"/>
                <a:cs typeface="Arial"/>
                <a:sym typeface="Arial"/>
              </a:defRPr>
            </a:lvl1pPr>
            <a:lvl2pPr lvl="1" rtl="0" algn="ctr">
              <a:lnSpc>
                <a:spcPct val="100000"/>
              </a:lnSpc>
              <a:spcBef>
                <a:spcPts val="0"/>
              </a:spcBef>
              <a:spcAft>
                <a:spcPts val="0"/>
              </a:spcAft>
              <a:buClr>
                <a:schemeClr val="dk2"/>
              </a:buClr>
              <a:buSzPts val="1600"/>
              <a:buNone/>
              <a:defRPr sz="1600">
                <a:solidFill>
                  <a:schemeClr val="dk2"/>
                </a:solidFill>
              </a:defRPr>
            </a:lvl2pPr>
            <a:lvl3pPr lvl="2" rtl="0" algn="ctr">
              <a:lnSpc>
                <a:spcPct val="100000"/>
              </a:lnSpc>
              <a:spcBef>
                <a:spcPts val="0"/>
              </a:spcBef>
              <a:spcAft>
                <a:spcPts val="0"/>
              </a:spcAft>
              <a:buClr>
                <a:schemeClr val="dk2"/>
              </a:buClr>
              <a:buSzPts val="1600"/>
              <a:buNone/>
              <a:defRPr sz="1600">
                <a:solidFill>
                  <a:schemeClr val="dk2"/>
                </a:solidFill>
              </a:defRPr>
            </a:lvl3pPr>
            <a:lvl4pPr lvl="3" rtl="0" algn="ctr">
              <a:lnSpc>
                <a:spcPct val="100000"/>
              </a:lnSpc>
              <a:spcBef>
                <a:spcPts val="0"/>
              </a:spcBef>
              <a:spcAft>
                <a:spcPts val="0"/>
              </a:spcAft>
              <a:buClr>
                <a:schemeClr val="dk2"/>
              </a:buClr>
              <a:buSzPts val="1600"/>
              <a:buNone/>
              <a:defRPr sz="1600">
                <a:solidFill>
                  <a:schemeClr val="dk2"/>
                </a:solidFill>
              </a:defRPr>
            </a:lvl4pPr>
            <a:lvl5pPr lvl="4" rtl="0" algn="ctr">
              <a:lnSpc>
                <a:spcPct val="100000"/>
              </a:lnSpc>
              <a:spcBef>
                <a:spcPts val="0"/>
              </a:spcBef>
              <a:spcAft>
                <a:spcPts val="0"/>
              </a:spcAft>
              <a:buClr>
                <a:schemeClr val="dk2"/>
              </a:buClr>
              <a:buSzPts val="1600"/>
              <a:buNone/>
              <a:defRPr sz="1600">
                <a:solidFill>
                  <a:schemeClr val="dk2"/>
                </a:solidFill>
              </a:defRPr>
            </a:lvl5pPr>
            <a:lvl6pPr lvl="5" rtl="0" algn="ctr">
              <a:lnSpc>
                <a:spcPct val="100000"/>
              </a:lnSpc>
              <a:spcBef>
                <a:spcPts val="0"/>
              </a:spcBef>
              <a:spcAft>
                <a:spcPts val="0"/>
              </a:spcAft>
              <a:buClr>
                <a:schemeClr val="dk2"/>
              </a:buClr>
              <a:buSzPts val="1600"/>
              <a:buNone/>
              <a:defRPr sz="1600">
                <a:solidFill>
                  <a:schemeClr val="dk2"/>
                </a:solidFill>
              </a:defRPr>
            </a:lvl6pPr>
            <a:lvl7pPr lvl="6" rtl="0" algn="ctr">
              <a:lnSpc>
                <a:spcPct val="100000"/>
              </a:lnSpc>
              <a:spcBef>
                <a:spcPts val="0"/>
              </a:spcBef>
              <a:spcAft>
                <a:spcPts val="0"/>
              </a:spcAft>
              <a:buClr>
                <a:schemeClr val="dk2"/>
              </a:buClr>
              <a:buSzPts val="1600"/>
              <a:buNone/>
              <a:defRPr sz="1600">
                <a:solidFill>
                  <a:schemeClr val="dk2"/>
                </a:solidFill>
              </a:defRPr>
            </a:lvl7pPr>
            <a:lvl8pPr lvl="7" rtl="0" algn="ctr">
              <a:lnSpc>
                <a:spcPct val="100000"/>
              </a:lnSpc>
              <a:spcBef>
                <a:spcPts val="0"/>
              </a:spcBef>
              <a:spcAft>
                <a:spcPts val="0"/>
              </a:spcAft>
              <a:buClr>
                <a:schemeClr val="dk2"/>
              </a:buClr>
              <a:buSzPts val="1600"/>
              <a:buNone/>
              <a:defRPr sz="1600">
                <a:solidFill>
                  <a:schemeClr val="dk2"/>
                </a:solidFill>
              </a:defRPr>
            </a:lvl8pPr>
            <a:lvl9pPr lvl="8" rtl="0" algn="ctr">
              <a:lnSpc>
                <a:spcPct val="100000"/>
              </a:lnSpc>
              <a:spcBef>
                <a:spcPts val="0"/>
              </a:spcBef>
              <a:spcAft>
                <a:spcPts val="0"/>
              </a:spcAft>
              <a:buClr>
                <a:schemeClr val="dk2"/>
              </a:buClr>
              <a:buSzPts val="1600"/>
              <a:buNone/>
              <a:defRPr sz="1600">
                <a:solidFill>
                  <a:schemeClr val="dk2"/>
                </a:solidFill>
              </a:defRPr>
            </a:lvl9pPr>
          </a:lstStyle>
          <a:p/>
        </p:txBody>
      </p:sp>
      <p:sp>
        <p:nvSpPr>
          <p:cNvPr id="4139" name="Google Shape;4139;g26dd3229cbd_0_7231"/>
          <p:cNvSpPr txBox="1"/>
          <p:nvPr>
            <p:ph idx="5" type="subTitle"/>
          </p:nvPr>
        </p:nvSpPr>
        <p:spPr>
          <a:xfrm>
            <a:off x="5192850" y="3754772"/>
            <a:ext cx="3132300" cy="4269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600">
                <a:solidFill>
                  <a:schemeClr val="dk2"/>
                </a:solidFill>
                <a:latin typeface="Arial"/>
                <a:ea typeface="Arial"/>
                <a:cs typeface="Arial"/>
                <a:sym typeface="Arial"/>
              </a:defRPr>
            </a:lvl1pPr>
            <a:lvl2pPr lvl="1" rtl="0" algn="ctr">
              <a:lnSpc>
                <a:spcPct val="100000"/>
              </a:lnSpc>
              <a:spcBef>
                <a:spcPts val="0"/>
              </a:spcBef>
              <a:spcAft>
                <a:spcPts val="0"/>
              </a:spcAft>
              <a:buClr>
                <a:schemeClr val="dk2"/>
              </a:buClr>
              <a:buSzPts val="1600"/>
              <a:buNone/>
              <a:defRPr sz="1600">
                <a:solidFill>
                  <a:schemeClr val="dk2"/>
                </a:solidFill>
              </a:defRPr>
            </a:lvl2pPr>
            <a:lvl3pPr lvl="2" rtl="0" algn="ctr">
              <a:lnSpc>
                <a:spcPct val="100000"/>
              </a:lnSpc>
              <a:spcBef>
                <a:spcPts val="0"/>
              </a:spcBef>
              <a:spcAft>
                <a:spcPts val="0"/>
              </a:spcAft>
              <a:buClr>
                <a:schemeClr val="dk2"/>
              </a:buClr>
              <a:buSzPts val="1600"/>
              <a:buNone/>
              <a:defRPr sz="1600">
                <a:solidFill>
                  <a:schemeClr val="dk2"/>
                </a:solidFill>
              </a:defRPr>
            </a:lvl3pPr>
            <a:lvl4pPr lvl="3" rtl="0" algn="ctr">
              <a:lnSpc>
                <a:spcPct val="100000"/>
              </a:lnSpc>
              <a:spcBef>
                <a:spcPts val="0"/>
              </a:spcBef>
              <a:spcAft>
                <a:spcPts val="0"/>
              </a:spcAft>
              <a:buClr>
                <a:schemeClr val="dk2"/>
              </a:buClr>
              <a:buSzPts val="1600"/>
              <a:buNone/>
              <a:defRPr sz="1600">
                <a:solidFill>
                  <a:schemeClr val="dk2"/>
                </a:solidFill>
              </a:defRPr>
            </a:lvl4pPr>
            <a:lvl5pPr lvl="4" rtl="0" algn="ctr">
              <a:lnSpc>
                <a:spcPct val="100000"/>
              </a:lnSpc>
              <a:spcBef>
                <a:spcPts val="0"/>
              </a:spcBef>
              <a:spcAft>
                <a:spcPts val="0"/>
              </a:spcAft>
              <a:buClr>
                <a:schemeClr val="dk2"/>
              </a:buClr>
              <a:buSzPts val="1600"/>
              <a:buNone/>
              <a:defRPr sz="1600">
                <a:solidFill>
                  <a:schemeClr val="dk2"/>
                </a:solidFill>
              </a:defRPr>
            </a:lvl5pPr>
            <a:lvl6pPr lvl="5" rtl="0" algn="ctr">
              <a:lnSpc>
                <a:spcPct val="100000"/>
              </a:lnSpc>
              <a:spcBef>
                <a:spcPts val="0"/>
              </a:spcBef>
              <a:spcAft>
                <a:spcPts val="0"/>
              </a:spcAft>
              <a:buClr>
                <a:schemeClr val="dk2"/>
              </a:buClr>
              <a:buSzPts val="1600"/>
              <a:buNone/>
              <a:defRPr sz="1600">
                <a:solidFill>
                  <a:schemeClr val="dk2"/>
                </a:solidFill>
              </a:defRPr>
            </a:lvl6pPr>
            <a:lvl7pPr lvl="6" rtl="0" algn="ctr">
              <a:lnSpc>
                <a:spcPct val="100000"/>
              </a:lnSpc>
              <a:spcBef>
                <a:spcPts val="0"/>
              </a:spcBef>
              <a:spcAft>
                <a:spcPts val="0"/>
              </a:spcAft>
              <a:buClr>
                <a:schemeClr val="dk2"/>
              </a:buClr>
              <a:buSzPts val="1600"/>
              <a:buNone/>
              <a:defRPr sz="1600">
                <a:solidFill>
                  <a:schemeClr val="dk2"/>
                </a:solidFill>
              </a:defRPr>
            </a:lvl7pPr>
            <a:lvl8pPr lvl="7" rtl="0" algn="ctr">
              <a:lnSpc>
                <a:spcPct val="100000"/>
              </a:lnSpc>
              <a:spcBef>
                <a:spcPts val="0"/>
              </a:spcBef>
              <a:spcAft>
                <a:spcPts val="0"/>
              </a:spcAft>
              <a:buClr>
                <a:schemeClr val="dk2"/>
              </a:buClr>
              <a:buSzPts val="1600"/>
              <a:buNone/>
              <a:defRPr sz="1600">
                <a:solidFill>
                  <a:schemeClr val="dk2"/>
                </a:solidFill>
              </a:defRPr>
            </a:lvl8pPr>
            <a:lvl9pPr lvl="8" rtl="0" algn="ctr">
              <a:lnSpc>
                <a:spcPct val="100000"/>
              </a:lnSpc>
              <a:spcBef>
                <a:spcPts val="0"/>
              </a:spcBef>
              <a:spcAft>
                <a:spcPts val="0"/>
              </a:spcAft>
              <a:buClr>
                <a:schemeClr val="dk2"/>
              </a:buClr>
              <a:buSzPts val="1600"/>
              <a:buNone/>
              <a:defRPr sz="1600">
                <a:solidFill>
                  <a:schemeClr val="dk2"/>
                </a:solidFill>
              </a:defRPr>
            </a:lvl9pPr>
          </a:lstStyle>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1">
  <p:cSld name="CUSTOM_23">
    <p:spTree>
      <p:nvGrpSpPr>
        <p:cNvPr id="4140" name="Shape 4140"/>
        <p:cNvGrpSpPr/>
        <p:nvPr/>
      </p:nvGrpSpPr>
      <p:grpSpPr>
        <a:xfrm>
          <a:off x="0" y="0"/>
          <a:ext cx="0" cy="0"/>
          <a:chOff x="0" y="0"/>
          <a:chExt cx="0" cy="0"/>
        </a:xfrm>
      </p:grpSpPr>
      <p:grpSp>
        <p:nvGrpSpPr>
          <p:cNvPr id="4141" name="Google Shape;4141;g26dd3229cbd_0_7279"/>
          <p:cNvGrpSpPr/>
          <p:nvPr/>
        </p:nvGrpSpPr>
        <p:grpSpPr>
          <a:xfrm flipH="1">
            <a:off x="-1700" y="329"/>
            <a:ext cx="9147400" cy="5142843"/>
            <a:chOff x="238125" y="854700"/>
            <a:chExt cx="7142500" cy="4015650"/>
          </a:xfrm>
        </p:grpSpPr>
        <p:sp>
          <p:nvSpPr>
            <p:cNvPr id="4142" name="Google Shape;4142;g26dd3229cbd_0_7279"/>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43" name="Google Shape;4143;g26dd3229cbd_0_7279"/>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44" name="Google Shape;4144;g26dd3229cbd_0_7279"/>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45" name="Google Shape;4145;g26dd3229cbd_0_7279"/>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46" name="Google Shape;4146;g26dd3229cbd_0_7279"/>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47" name="Google Shape;4147;g26dd3229cbd_0_7279"/>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48" name="Google Shape;4148;g26dd3229cbd_0_7279"/>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49" name="Google Shape;4149;g26dd3229cbd_0_7279"/>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50" name="Google Shape;4150;g26dd3229cbd_0_7279"/>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51" name="Google Shape;4151;g26dd3229cbd_0_7279"/>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52" name="Google Shape;4152;g26dd3229cbd_0_7279"/>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53" name="Google Shape;4153;g26dd3229cbd_0_7279"/>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54" name="Google Shape;4154;g26dd3229cbd_0_7279"/>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55" name="Google Shape;4155;g26dd3229cbd_0_7279"/>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56" name="Google Shape;4156;g26dd3229cbd_0_7279"/>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57" name="Google Shape;4157;g26dd3229cbd_0_7279"/>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58" name="Google Shape;4158;g26dd3229cbd_0_7279"/>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59" name="Google Shape;4159;g26dd3229cbd_0_7279"/>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rgbClr val="6D9EEB"/>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60" name="Google Shape;4160;g26dd3229cbd_0_7279"/>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rgbClr val="6D9EEB"/>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161" name="Google Shape;4161;g26dd3229cbd_0_7279"/>
          <p:cNvSpPr txBox="1"/>
          <p:nvPr>
            <p:ph type="title"/>
          </p:nvPr>
        </p:nvSpPr>
        <p:spPr>
          <a:xfrm>
            <a:off x="3285938" y="1143700"/>
            <a:ext cx="2388900" cy="7959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SzPts val="12000"/>
              <a:buNone/>
              <a:defRPr sz="4600"/>
            </a:lvl1pPr>
            <a:lvl2pPr lvl="1" rtl="0" algn="ctr">
              <a:lnSpc>
                <a:spcPct val="100000"/>
              </a:lnSpc>
              <a:spcBef>
                <a:spcPts val="0"/>
              </a:spcBef>
              <a:spcAft>
                <a:spcPts val="0"/>
              </a:spcAft>
              <a:buSzPts val="12000"/>
              <a:buNone/>
              <a:defRPr sz="12000"/>
            </a:lvl2pPr>
            <a:lvl3pPr lvl="2" rtl="0" algn="ctr">
              <a:lnSpc>
                <a:spcPct val="100000"/>
              </a:lnSpc>
              <a:spcBef>
                <a:spcPts val="0"/>
              </a:spcBef>
              <a:spcAft>
                <a:spcPts val="0"/>
              </a:spcAft>
              <a:buSzPts val="12000"/>
              <a:buNone/>
              <a:defRPr sz="12000"/>
            </a:lvl3pPr>
            <a:lvl4pPr lvl="3" rtl="0" algn="ctr">
              <a:lnSpc>
                <a:spcPct val="100000"/>
              </a:lnSpc>
              <a:spcBef>
                <a:spcPts val="0"/>
              </a:spcBef>
              <a:spcAft>
                <a:spcPts val="0"/>
              </a:spcAft>
              <a:buSzPts val="12000"/>
              <a:buNone/>
              <a:defRPr sz="12000"/>
            </a:lvl4pPr>
            <a:lvl5pPr lvl="4" rtl="0" algn="ctr">
              <a:lnSpc>
                <a:spcPct val="100000"/>
              </a:lnSpc>
              <a:spcBef>
                <a:spcPts val="0"/>
              </a:spcBef>
              <a:spcAft>
                <a:spcPts val="0"/>
              </a:spcAft>
              <a:buSzPts val="12000"/>
              <a:buNone/>
              <a:defRPr sz="12000"/>
            </a:lvl5pPr>
            <a:lvl6pPr lvl="5" rtl="0" algn="ctr">
              <a:lnSpc>
                <a:spcPct val="100000"/>
              </a:lnSpc>
              <a:spcBef>
                <a:spcPts val="0"/>
              </a:spcBef>
              <a:spcAft>
                <a:spcPts val="0"/>
              </a:spcAft>
              <a:buSzPts val="12000"/>
              <a:buNone/>
              <a:defRPr sz="12000"/>
            </a:lvl6pPr>
            <a:lvl7pPr lvl="6" rtl="0" algn="ctr">
              <a:lnSpc>
                <a:spcPct val="100000"/>
              </a:lnSpc>
              <a:spcBef>
                <a:spcPts val="0"/>
              </a:spcBef>
              <a:spcAft>
                <a:spcPts val="0"/>
              </a:spcAft>
              <a:buSzPts val="12000"/>
              <a:buNone/>
              <a:defRPr sz="12000"/>
            </a:lvl7pPr>
            <a:lvl8pPr lvl="7" rtl="0" algn="ctr">
              <a:lnSpc>
                <a:spcPct val="100000"/>
              </a:lnSpc>
              <a:spcBef>
                <a:spcPts val="0"/>
              </a:spcBef>
              <a:spcAft>
                <a:spcPts val="0"/>
              </a:spcAft>
              <a:buSzPts val="12000"/>
              <a:buNone/>
              <a:defRPr sz="12000"/>
            </a:lvl8pPr>
            <a:lvl9pPr lvl="8" rtl="0" algn="ctr">
              <a:lnSpc>
                <a:spcPct val="100000"/>
              </a:lnSpc>
              <a:spcBef>
                <a:spcPts val="0"/>
              </a:spcBef>
              <a:spcAft>
                <a:spcPts val="0"/>
              </a:spcAft>
              <a:buSzPts val="12000"/>
              <a:buNone/>
              <a:defRPr sz="12000"/>
            </a:lvl9pPr>
          </a:lstStyle>
          <a:p/>
        </p:txBody>
      </p:sp>
      <p:sp>
        <p:nvSpPr>
          <p:cNvPr id="4162" name="Google Shape;4162;g26dd3229cbd_0_7279"/>
          <p:cNvSpPr txBox="1"/>
          <p:nvPr>
            <p:ph idx="1" type="subTitle"/>
          </p:nvPr>
        </p:nvSpPr>
        <p:spPr>
          <a:xfrm>
            <a:off x="3285938" y="1964876"/>
            <a:ext cx="2388900" cy="5628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1600"/>
              <a:buNone/>
              <a:defRPr>
                <a:solidFill>
                  <a:schemeClr val="dk2"/>
                </a:solidFill>
                <a:latin typeface="Arial"/>
                <a:ea typeface="Arial"/>
                <a:cs typeface="Arial"/>
                <a:sym typeface="Arial"/>
              </a:defRPr>
            </a:lvl1pPr>
            <a:lvl2pPr lvl="1" rtl="0" algn="ctr">
              <a:lnSpc>
                <a:spcPct val="100000"/>
              </a:lnSpc>
              <a:spcBef>
                <a:spcPts val="0"/>
              </a:spcBef>
              <a:spcAft>
                <a:spcPts val="0"/>
              </a:spcAft>
              <a:buClr>
                <a:schemeClr val="dk2"/>
              </a:buClr>
              <a:buSzPts val="1600"/>
              <a:buNone/>
              <a:defRPr sz="1600">
                <a:solidFill>
                  <a:schemeClr val="dk2"/>
                </a:solidFill>
              </a:defRPr>
            </a:lvl2pPr>
            <a:lvl3pPr lvl="2" rtl="0" algn="ctr">
              <a:lnSpc>
                <a:spcPct val="100000"/>
              </a:lnSpc>
              <a:spcBef>
                <a:spcPts val="0"/>
              </a:spcBef>
              <a:spcAft>
                <a:spcPts val="0"/>
              </a:spcAft>
              <a:buClr>
                <a:schemeClr val="dk2"/>
              </a:buClr>
              <a:buSzPts val="1600"/>
              <a:buNone/>
              <a:defRPr sz="1600">
                <a:solidFill>
                  <a:schemeClr val="dk2"/>
                </a:solidFill>
              </a:defRPr>
            </a:lvl3pPr>
            <a:lvl4pPr lvl="3" rtl="0" algn="ctr">
              <a:lnSpc>
                <a:spcPct val="100000"/>
              </a:lnSpc>
              <a:spcBef>
                <a:spcPts val="0"/>
              </a:spcBef>
              <a:spcAft>
                <a:spcPts val="0"/>
              </a:spcAft>
              <a:buClr>
                <a:schemeClr val="dk2"/>
              </a:buClr>
              <a:buSzPts val="1600"/>
              <a:buNone/>
              <a:defRPr sz="1600">
                <a:solidFill>
                  <a:schemeClr val="dk2"/>
                </a:solidFill>
              </a:defRPr>
            </a:lvl4pPr>
            <a:lvl5pPr lvl="4" rtl="0" algn="ctr">
              <a:lnSpc>
                <a:spcPct val="100000"/>
              </a:lnSpc>
              <a:spcBef>
                <a:spcPts val="0"/>
              </a:spcBef>
              <a:spcAft>
                <a:spcPts val="0"/>
              </a:spcAft>
              <a:buClr>
                <a:schemeClr val="dk2"/>
              </a:buClr>
              <a:buSzPts val="1600"/>
              <a:buNone/>
              <a:defRPr sz="1600">
                <a:solidFill>
                  <a:schemeClr val="dk2"/>
                </a:solidFill>
              </a:defRPr>
            </a:lvl5pPr>
            <a:lvl6pPr lvl="5" rtl="0" algn="ctr">
              <a:lnSpc>
                <a:spcPct val="100000"/>
              </a:lnSpc>
              <a:spcBef>
                <a:spcPts val="0"/>
              </a:spcBef>
              <a:spcAft>
                <a:spcPts val="0"/>
              </a:spcAft>
              <a:buClr>
                <a:schemeClr val="dk2"/>
              </a:buClr>
              <a:buSzPts val="1600"/>
              <a:buNone/>
              <a:defRPr sz="1600">
                <a:solidFill>
                  <a:schemeClr val="dk2"/>
                </a:solidFill>
              </a:defRPr>
            </a:lvl6pPr>
            <a:lvl7pPr lvl="6" rtl="0" algn="ctr">
              <a:lnSpc>
                <a:spcPct val="100000"/>
              </a:lnSpc>
              <a:spcBef>
                <a:spcPts val="0"/>
              </a:spcBef>
              <a:spcAft>
                <a:spcPts val="0"/>
              </a:spcAft>
              <a:buClr>
                <a:schemeClr val="dk2"/>
              </a:buClr>
              <a:buSzPts val="1600"/>
              <a:buNone/>
              <a:defRPr sz="1600">
                <a:solidFill>
                  <a:schemeClr val="dk2"/>
                </a:solidFill>
              </a:defRPr>
            </a:lvl7pPr>
            <a:lvl8pPr lvl="7" rtl="0" algn="ctr">
              <a:lnSpc>
                <a:spcPct val="100000"/>
              </a:lnSpc>
              <a:spcBef>
                <a:spcPts val="0"/>
              </a:spcBef>
              <a:spcAft>
                <a:spcPts val="0"/>
              </a:spcAft>
              <a:buClr>
                <a:schemeClr val="dk2"/>
              </a:buClr>
              <a:buSzPts val="1600"/>
              <a:buNone/>
              <a:defRPr sz="1600">
                <a:solidFill>
                  <a:schemeClr val="dk2"/>
                </a:solidFill>
              </a:defRPr>
            </a:lvl8pPr>
            <a:lvl9pPr lvl="8" rtl="0" algn="ctr">
              <a:lnSpc>
                <a:spcPct val="100000"/>
              </a:lnSpc>
              <a:spcBef>
                <a:spcPts val="0"/>
              </a:spcBef>
              <a:spcAft>
                <a:spcPts val="0"/>
              </a:spcAft>
              <a:buClr>
                <a:schemeClr val="dk2"/>
              </a:buClr>
              <a:buSzPts val="1600"/>
              <a:buNone/>
              <a:defRPr sz="1600">
                <a:solidFill>
                  <a:schemeClr val="dk2"/>
                </a:solidFill>
              </a:defRPr>
            </a:lvl9pPr>
          </a:lstStyle>
          <a:p/>
        </p:txBody>
      </p:sp>
      <p:sp>
        <p:nvSpPr>
          <p:cNvPr id="4163" name="Google Shape;4163;g26dd3229cbd_0_7279"/>
          <p:cNvSpPr txBox="1"/>
          <p:nvPr>
            <p:ph idx="2" type="title"/>
          </p:nvPr>
        </p:nvSpPr>
        <p:spPr>
          <a:xfrm>
            <a:off x="3285938" y="2970100"/>
            <a:ext cx="2388900" cy="7959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SzPts val="12000"/>
              <a:buNone/>
              <a:defRPr sz="4600"/>
            </a:lvl1pPr>
            <a:lvl2pPr lvl="1" rtl="0" algn="ctr">
              <a:lnSpc>
                <a:spcPct val="100000"/>
              </a:lnSpc>
              <a:spcBef>
                <a:spcPts val="0"/>
              </a:spcBef>
              <a:spcAft>
                <a:spcPts val="0"/>
              </a:spcAft>
              <a:buSzPts val="12000"/>
              <a:buNone/>
              <a:defRPr sz="12000"/>
            </a:lvl2pPr>
            <a:lvl3pPr lvl="2" rtl="0" algn="ctr">
              <a:lnSpc>
                <a:spcPct val="100000"/>
              </a:lnSpc>
              <a:spcBef>
                <a:spcPts val="0"/>
              </a:spcBef>
              <a:spcAft>
                <a:spcPts val="0"/>
              </a:spcAft>
              <a:buSzPts val="12000"/>
              <a:buNone/>
              <a:defRPr sz="12000"/>
            </a:lvl3pPr>
            <a:lvl4pPr lvl="3" rtl="0" algn="ctr">
              <a:lnSpc>
                <a:spcPct val="100000"/>
              </a:lnSpc>
              <a:spcBef>
                <a:spcPts val="0"/>
              </a:spcBef>
              <a:spcAft>
                <a:spcPts val="0"/>
              </a:spcAft>
              <a:buSzPts val="12000"/>
              <a:buNone/>
              <a:defRPr sz="12000"/>
            </a:lvl4pPr>
            <a:lvl5pPr lvl="4" rtl="0" algn="ctr">
              <a:lnSpc>
                <a:spcPct val="100000"/>
              </a:lnSpc>
              <a:spcBef>
                <a:spcPts val="0"/>
              </a:spcBef>
              <a:spcAft>
                <a:spcPts val="0"/>
              </a:spcAft>
              <a:buSzPts val="12000"/>
              <a:buNone/>
              <a:defRPr sz="12000"/>
            </a:lvl5pPr>
            <a:lvl6pPr lvl="5" rtl="0" algn="ctr">
              <a:lnSpc>
                <a:spcPct val="100000"/>
              </a:lnSpc>
              <a:spcBef>
                <a:spcPts val="0"/>
              </a:spcBef>
              <a:spcAft>
                <a:spcPts val="0"/>
              </a:spcAft>
              <a:buSzPts val="12000"/>
              <a:buNone/>
              <a:defRPr sz="12000"/>
            </a:lvl6pPr>
            <a:lvl7pPr lvl="6" rtl="0" algn="ctr">
              <a:lnSpc>
                <a:spcPct val="100000"/>
              </a:lnSpc>
              <a:spcBef>
                <a:spcPts val="0"/>
              </a:spcBef>
              <a:spcAft>
                <a:spcPts val="0"/>
              </a:spcAft>
              <a:buSzPts val="12000"/>
              <a:buNone/>
              <a:defRPr sz="12000"/>
            </a:lvl7pPr>
            <a:lvl8pPr lvl="7" rtl="0" algn="ctr">
              <a:lnSpc>
                <a:spcPct val="100000"/>
              </a:lnSpc>
              <a:spcBef>
                <a:spcPts val="0"/>
              </a:spcBef>
              <a:spcAft>
                <a:spcPts val="0"/>
              </a:spcAft>
              <a:buSzPts val="12000"/>
              <a:buNone/>
              <a:defRPr sz="12000"/>
            </a:lvl8pPr>
            <a:lvl9pPr lvl="8" rtl="0" algn="ctr">
              <a:lnSpc>
                <a:spcPct val="100000"/>
              </a:lnSpc>
              <a:spcBef>
                <a:spcPts val="0"/>
              </a:spcBef>
              <a:spcAft>
                <a:spcPts val="0"/>
              </a:spcAft>
              <a:buSzPts val="12000"/>
              <a:buNone/>
              <a:defRPr sz="12000"/>
            </a:lvl9pPr>
          </a:lstStyle>
          <a:p/>
        </p:txBody>
      </p:sp>
      <p:sp>
        <p:nvSpPr>
          <p:cNvPr id="4164" name="Google Shape;4164;g26dd3229cbd_0_7279"/>
          <p:cNvSpPr txBox="1"/>
          <p:nvPr>
            <p:ph idx="3" type="subTitle"/>
          </p:nvPr>
        </p:nvSpPr>
        <p:spPr>
          <a:xfrm>
            <a:off x="3285938" y="3791277"/>
            <a:ext cx="2388900" cy="5628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1600"/>
              <a:buNone/>
              <a:defRPr>
                <a:solidFill>
                  <a:schemeClr val="dk2"/>
                </a:solidFill>
                <a:latin typeface="Arial"/>
                <a:ea typeface="Arial"/>
                <a:cs typeface="Arial"/>
                <a:sym typeface="Arial"/>
              </a:defRPr>
            </a:lvl1pPr>
            <a:lvl2pPr lvl="1" rtl="0" algn="ctr">
              <a:lnSpc>
                <a:spcPct val="100000"/>
              </a:lnSpc>
              <a:spcBef>
                <a:spcPts val="0"/>
              </a:spcBef>
              <a:spcAft>
                <a:spcPts val="0"/>
              </a:spcAft>
              <a:buClr>
                <a:schemeClr val="dk2"/>
              </a:buClr>
              <a:buSzPts val="1600"/>
              <a:buNone/>
              <a:defRPr sz="1600">
                <a:solidFill>
                  <a:schemeClr val="dk2"/>
                </a:solidFill>
              </a:defRPr>
            </a:lvl2pPr>
            <a:lvl3pPr lvl="2" rtl="0" algn="ctr">
              <a:lnSpc>
                <a:spcPct val="100000"/>
              </a:lnSpc>
              <a:spcBef>
                <a:spcPts val="0"/>
              </a:spcBef>
              <a:spcAft>
                <a:spcPts val="0"/>
              </a:spcAft>
              <a:buClr>
                <a:schemeClr val="dk2"/>
              </a:buClr>
              <a:buSzPts val="1600"/>
              <a:buNone/>
              <a:defRPr sz="1600">
                <a:solidFill>
                  <a:schemeClr val="dk2"/>
                </a:solidFill>
              </a:defRPr>
            </a:lvl3pPr>
            <a:lvl4pPr lvl="3" rtl="0" algn="ctr">
              <a:lnSpc>
                <a:spcPct val="100000"/>
              </a:lnSpc>
              <a:spcBef>
                <a:spcPts val="0"/>
              </a:spcBef>
              <a:spcAft>
                <a:spcPts val="0"/>
              </a:spcAft>
              <a:buClr>
                <a:schemeClr val="dk2"/>
              </a:buClr>
              <a:buSzPts val="1600"/>
              <a:buNone/>
              <a:defRPr sz="1600">
                <a:solidFill>
                  <a:schemeClr val="dk2"/>
                </a:solidFill>
              </a:defRPr>
            </a:lvl4pPr>
            <a:lvl5pPr lvl="4" rtl="0" algn="ctr">
              <a:lnSpc>
                <a:spcPct val="100000"/>
              </a:lnSpc>
              <a:spcBef>
                <a:spcPts val="0"/>
              </a:spcBef>
              <a:spcAft>
                <a:spcPts val="0"/>
              </a:spcAft>
              <a:buClr>
                <a:schemeClr val="dk2"/>
              </a:buClr>
              <a:buSzPts val="1600"/>
              <a:buNone/>
              <a:defRPr sz="1600">
                <a:solidFill>
                  <a:schemeClr val="dk2"/>
                </a:solidFill>
              </a:defRPr>
            </a:lvl5pPr>
            <a:lvl6pPr lvl="5" rtl="0" algn="ctr">
              <a:lnSpc>
                <a:spcPct val="100000"/>
              </a:lnSpc>
              <a:spcBef>
                <a:spcPts val="0"/>
              </a:spcBef>
              <a:spcAft>
                <a:spcPts val="0"/>
              </a:spcAft>
              <a:buClr>
                <a:schemeClr val="dk2"/>
              </a:buClr>
              <a:buSzPts val="1600"/>
              <a:buNone/>
              <a:defRPr sz="1600">
                <a:solidFill>
                  <a:schemeClr val="dk2"/>
                </a:solidFill>
              </a:defRPr>
            </a:lvl6pPr>
            <a:lvl7pPr lvl="6" rtl="0" algn="ctr">
              <a:lnSpc>
                <a:spcPct val="100000"/>
              </a:lnSpc>
              <a:spcBef>
                <a:spcPts val="0"/>
              </a:spcBef>
              <a:spcAft>
                <a:spcPts val="0"/>
              </a:spcAft>
              <a:buClr>
                <a:schemeClr val="dk2"/>
              </a:buClr>
              <a:buSzPts val="1600"/>
              <a:buNone/>
              <a:defRPr sz="1600">
                <a:solidFill>
                  <a:schemeClr val="dk2"/>
                </a:solidFill>
              </a:defRPr>
            </a:lvl7pPr>
            <a:lvl8pPr lvl="7" rtl="0" algn="ctr">
              <a:lnSpc>
                <a:spcPct val="100000"/>
              </a:lnSpc>
              <a:spcBef>
                <a:spcPts val="0"/>
              </a:spcBef>
              <a:spcAft>
                <a:spcPts val="0"/>
              </a:spcAft>
              <a:buClr>
                <a:schemeClr val="dk2"/>
              </a:buClr>
              <a:buSzPts val="1600"/>
              <a:buNone/>
              <a:defRPr sz="1600">
                <a:solidFill>
                  <a:schemeClr val="dk2"/>
                </a:solidFill>
              </a:defRPr>
            </a:lvl8pPr>
            <a:lvl9pPr lvl="8" rtl="0" algn="ctr">
              <a:lnSpc>
                <a:spcPct val="100000"/>
              </a:lnSpc>
              <a:spcBef>
                <a:spcPts val="0"/>
              </a:spcBef>
              <a:spcAft>
                <a:spcPts val="0"/>
              </a:spcAft>
              <a:buClr>
                <a:schemeClr val="dk2"/>
              </a:buClr>
              <a:buSzPts val="1600"/>
              <a:buNone/>
              <a:defRPr sz="1600">
                <a:solidFill>
                  <a:schemeClr val="dk2"/>
                </a:solidFill>
              </a:defRPr>
            </a:lvl9pPr>
          </a:lstStyle>
          <a:p/>
        </p:txBody>
      </p:sp>
      <p:sp>
        <p:nvSpPr>
          <p:cNvPr id="4165" name="Google Shape;4165;g26dd3229cbd_0_7279"/>
          <p:cNvSpPr txBox="1"/>
          <p:nvPr>
            <p:ph idx="4" type="title"/>
          </p:nvPr>
        </p:nvSpPr>
        <p:spPr>
          <a:xfrm>
            <a:off x="6030113" y="1156338"/>
            <a:ext cx="2388900" cy="7959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SzPts val="12000"/>
              <a:buNone/>
              <a:defRPr sz="4600"/>
            </a:lvl1pPr>
            <a:lvl2pPr lvl="1" rtl="0" algn="ctr">
              <a:lnSpc>
                <a:spcPct val="100000"/>
              </a:lnSpc>
              <a:spcBef>
                <a:spcPts val="0"/>
              </a:spcBef>
              <a:spcAft>
                <a:spcPts val="0"/>
              </a:spcAft>
              <a:buSzPts val="12000"/>
              <a:buNone/>
              <a:defRPr sz="12000"/>
            </a:lvl2pPr>
            <a:lvl3pPr lvl="2" rtl="0" algn="ctr">
              <a:lnSpc>
                <a:spcPct val="100000"/>
              </a:lnSpc>
              <a:spcBef>
                <a:spcPts val="0"/>
              </a:spcBef>
              <a:spcAft>
                <a:spcPts val="0"/>
              </a:spcAft>
              <a:buSzPts val="12000"/>
              <a:buNone/>
              <a:defRPr sz="12000"/>
            </a:lvl3pPr>
            <a:lvl4pPr lvl="3" rtl="0" algn="ctr">
              <a:lnSpc>
                <a:spcPct val="100000"/>
              </a:lnSpc>
              <a:spcBef>
                <a:spcPts val="0"/>
              </a:spcBef>
              <a:spcAft>
                <a:spcPts val="0"/>
              </a:spcAft>
              <a:buSzPts val="12000"/>
              <a:buNone/>
              <a:defRPr sz="12000"/>
            </a:lvl4pPr>
            <a:lvl5pPr lvl="4" rtl="0" algn="ctr">
              <a:lnSpc>
                <a:spcPct val="100000"/>
              </a:lnSpc>
              <a:spcBef>
                <a:spcPts val="0"/>
              </a:spcBef>
              <a:spcAft>
                <a:spcPts val="0"/>
              </a:spcAft>
              <a:buSzPts val="12000"/>
              <a:buNone/>
              <a:defRPr sz="12000"/>
            </a:lvl5pPr>
            <a:lvl6pPr lvl="5" rtl="0" algn="ctr">
              <a:lnSpc>
                <a:spcPct val="100000"/>
              </a:lnSpc>
              <a:spcBef>
                <a:spcPts val="0"/>
              </a:spcBef>
              <a:spcAft>
                <a:spcPts val="0"/>
              </a:spcAft>
              <a:buSzPts val="12000"/>
              <a:buNone/>
              <a:defRPr sz="12000"/>
            </a:lvl6pPr>
            <a:lvl7pPr lvl="6" rtl="0" algn="ctr">
              <a:lnSpc>
                <a:spcPct val="100000"/>
              </a:lnSpc>
              <a:spcBef>
                <a:spcPts val="0"/>
              </a:spcBef>
              <a:spcAft>
                <a:spcPts val="0"/>
              </a:spcAft>
              <a:buSzPts val="12000"/>
              <a:buNone/>
              <a:defRPr sz="12000"/>
            </a:lvl7pPr>
            <a:lvl8pPr lvl="7" rtl="0" algn="ctr">
              <a:lnSpc>
                <a:spcPct val="100000"/>
              </a:lnSpc>
              <a:spcBef>
                <a:spcPts val="0"/>
              </a:spcBef>
              <a:spcAft>
                <a:spcPts val="0"/>
              </a:spcAft>
              <a:buSzPts val="12000"/>
              <a:buNone/>
              <a:defRPr sz="12000"/>
            </a:lvl8pPr>
            <a:lvl9pPr lvl="8" rtl="0" algn="ctr">
              <a:lnSpc>
                <a:spcPct val="100000"/>
              </a:lnSpc>
              <a:spcBef>
                <a:spcPts val="0"/>
              </a:spcBef>
              <a:spcAft>
                <a:spcPts val="0"/>
              </a:spcAft>
              <a:buSzPts val="12000"/>
              <a:buNone/>
              <a:defRPr sz="12000"/>
            </a:lvl9pPr>
          </a:lstStyle>
          <a:p/>
        </p:txBody>
      </p:sp>
      <p:sp>
        <p:nvSpPr>
          <p:cNvPr id="4166" name="Google Shape;4166;g26dd3229cbd_0_7279"/>
          <p:cNvSpPr txBox="1"/>
          <p:nvPr>
            <p:ph idx="5" type="subTitle"/>
          </p:nvPr>
        </p:nvSpPr>
        <p:spPr>
          <a:xfrm>
            <a:off x="6030113" y="1977515"/>
            <a:ext cx="2388900" cy="5628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1600"/>
              <a:buNone/>
              <a:defRPr>
                <a:solidFill>
                  <a:schemeClr val="dk2"/>
                </a:solidFill>
                <a:latin typeface="Arial"/>
                <a:ea typeface="Arial"/>
                <a:cs typeface="Arial"/>
                <a:sym typeface="Arial"/>
              </a:defRPr>
            </a:lvl1pPr>
            <a:lvl2pPr lvl="1" rtl="0" algn="ctr">
              <a:lnSpc>
                <a:spcPct val="100000"/>
              </a:lnSpc>
              <a:spcBef>
                <a:spcPts val="0"/>
              </a:spcBef>
              <a:spcAft>
                <a:spcPts val="0"/>
              </a:spcAft>
              <a:buClr>
                <a:schemeClr val="dk2"/>
              </a:buClr>
              <a:buSzPts val="1600"/>
              <a:buNone/>
              <a:defRPr sz="1600">
                <a:solidFill>
                  <a:schemeClr val="dk2"/>
                </a:solidFill>
              </a:defRPr>
            </a:lvl2pPr>
            <a:lvl3pPr lvl="2" rtl="0" algn="ctr">
              <a:lnSpc>
                <a:spcPct val="100000"/>
              </a:lnSpc>
              <a:spcBef>
                <a:spcPts val="0"/>
              </a:spcBef>
              <a:spcAft>
                <a:spcPts val="0"/>
              </a:spcAft>
              <a:buClr>
                <a:schemeClr val="dk2"/>
              </a:buClr>
              <a:buSzPts val="1600"/>
              <a:buNone/>
              <a:defRPr sz="1600">
                <a:solidFill>
                  <a:schemeClr val="dk2"/>
                </a:solidFill>
              </a:defRPr>
            </a:lvl3pPr>
            <a:lvl4pPr lvl="3" rtl="0" algn="ctr">
              <a:lnSpc>
                <a:spcPct val="100000"/>
              </a:lnSpc>
              <a:spcBef>
                <a:spcPts val="0"/>
              </a:spcBef>
              <a:spcAft>
                <a:spcPts val="0"/>
              </a:spcAft>
              <a:buClr>
                <a:schemeClr val="dk2"/>
              </a:buClr>
              <a:buSzPts val="1600"/>
              <a:buNone/>
              <a:defRPr sz="1600">
                <a:solidFill>
                  <a:schemeClr val="dk2"/>
                </a:solidFill>
              </a:defRPr>
            </a:lvl4pPr>
            <a:lvl5pPr lvl="4" rtl="0" algn="ctr">
              <a:lnSpc>
                <a:spcPct val="100000"/>
              </a:lnSpc>
              <a:spcBef>
                <a:spcPts val="0"/>
              </a:spcBef>
              <a:spcAft>
                <a:spcPts val="0"/>
              </a:spcAft>
              <a:buClr>
                <a:schemeClr val="dk2"/>
              </a:buClr>
              <a:buSzPts val="1600"/>
              <a:buNone/>
              <a:defRPr sz="1600">
                <a:solidFill>
                  <a:schemeClr val="dk2"/>
                </a:solidFill>
              </a:defRPr>
            </a:lvl5pPr>
            <a:lvl6pPr lvl="5" rtl="0" algn="ctr">
              <a:lnSpc>
                <a:spcPct val="100000"/>
              </a:lnSpc>
              <a:spcBef>
                <a:spcPts val="0"/>
              </a:spcBef>
              <a:spcAft>
                <a:spcPts val="0"/>
              </a:spcAft>
              <a:buClr>
                <a:schemeClr val="dk2"/>
              </a:buClr>
              <a:buSzPts val="1600"/>
              <a:buNone/>
              <a:defRPr sz="1600">
                <a:solidFill>
                  <a:schemeClr val="dk2"/>
                </a:solidFill>
              </a:defRPr>
            </a:lvl6pPr>
            <a:lvl7pPr lvl="6" rtl="0" algn="ctr">
              <a:lnSpc>
                <a:spcPct val="100000"/>
              </a:lnSpc>
              <a:spcBef>
                <a:spcPts val="0"/>
              </a:spcBef>
              <a:spcAft>
                <a:spcPts val="0"/>
              </a:spcAft>
              <a:buClr>
                <a:schemeClr val="dk2"/>
              </a:buClr>
              <a:buSzPts val="1600"/>
              <a:buNone/>
              <a:defRPr sz="1600">
                <a:solidFill>
                  <a:schemeClr val="dk2"/>
                </a:solidFill>
              </a:defRPr>
            </a:lvl7pPr>
            <a:lvl8pPr lvl="7" rtl="0" algn="ctr">
              <a:lnSpc>
                <a:spcPct val="100000"/>
              </a:lnSpc>
              <a:spcBef>
                <a:spcPts val="0"/>
              </a:spcBef>
              <a:spcAft>
                <a:spcPts val="0"/>
              </a:spcAft>
              <a:buClr>
                <a:schemeClr val="dk2"/>
              </a:buClr>
              <a:buSzPts val="1600"/>
              <a:buNone/>
              <a:defRPr sz="1600">
                <a:solidFill>
                  <a:schemeClr val="dk2"/>
                </a:solidFill>
              </a:defRPr>
            </a:lvl8pPr>
            <a:lvl9pPr lvl="8" rtl="0" algn="ctr">
              <a:lnSpc>
                <a:spcPct val="100000"/>
              </a:lnSpc>
              <a:spcBef>
                <a:spcPts val="0"/>
              </a:spcBef>
              <a:spcAft>
                <a:spcPts val="0"/>
              </a:spcAft>
              <a:buClr>
                <a:schemeClr val="dk2"/>
              </a:buClr>
              <a:buSzPts val="1600"/>
              <a:buNone/>
              <a:defRPr sz="1600">
                <a:solidFill>
                  <a:schemeClr val="dk2"/>
                </a:solidFill>
              </a:defRPr>
            </a:lvl9pPr>
          </a:lstStyle>
          <a:p/>
        </p:txBody>
      </p:sp>
      <p:sp>
        <p:nvSpPr>
          <p:cNvPr id="4167" name="Google Shape;4167;g26dd3229cbd_0_7279"/>
          <p:cNvSpPr txBox="1"/>
          <p:nvPr>
            <p:ph idx="6" type="title"/>
          </p:nvPr>
        </p:nvSpPr>
        <p:spPr>
          <a:xfrm>
            <a:off x="6030113" y="2982738"/>
            <a:ext cx="2388900" cy="7959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SzPts val="12000"/>
              <a:buNone/>
              <a:defRPr sz="4600"/>
            </a:lvl1pPr>
            <a:lvl2pPr lvl="1" rtl="0" algn="ctr">
              <a:lnSpc>
                <a:spcPct val="100000"/>
              </a:lnSpc>
              <a:spcBef>
                <a:spcPts val="0"/>
              </a:spcBef>
              <a:spcAft>
                <a:spcPts val="0"/>
              </a:spcAft>
              <a:buSzPts val="12000"/>
              <a:buNone/>
              <a:defRPr sz="12000"/>
            </a:lvl2pPr>
            <a:lvl3pPr lvl="2" rtl="0" algn="ctr">
              <a:lnSpc>
                <a:spcPct val="100000"/>
              </a:lnSpc>
              <a:spcBef>
                <a:spcPts val="0"/>
              </a:spcBef>
              <a:spcAft>
                <a:spcPts val="0"/>
              </a:spcAft>
              <a:buSzPts val="12000"/>
              <a:buNone/>
              <a:defRPr sz="12000"/>
            </a:lvl3pPr>
            <a:lvl4pPr lvl="3" rtl="0" algn="ctr">
              <a:lnSpc>
                <a:spcPct val="100000"/>
              </a:lnSpc>
              <a:spcBef>
                <a:spcPts val="0"/>
              </a:spcBef>
              <a:spcAft>
                <a:spcPts val="0"/>
              </a:spcAft>
              <a:buSzPts val="12000"/>
              <a:buNone/>
              <a:defRPr sz="12000"/>
            </a:lvl4pPr>
            <a:lvl5pPr lvl="4" rtl="0" algn="ctr">
              <a:lnSpc>
                <a:spcPct val="100000"/>
              </a:lnSpc>
              <a:spcBef>
                <a:spcPts val="0"/>
              </a:spcBef>
              <a:spcAft>
                <a:spcPts val="0"/>
              </a:spcAft>
              <a:buSzPts val="12000"/>
              <a:buNone/>
              <a:defRPr sz="12000"/>
            </a:lvl5pPr>
            <a:lvl6pPr lvl="5" rtl="0" algn="ctr">
              <a:lnSpc>
                <a:spcPct val="100000"/>
              </a:lnSpc>
              <a:spcBef>
                <a:spcPts val="0"/>
              </a:spcBef>
              <a:spcAft>
                <a:spcPts val="0"/>
              </a:spcAft>
              <a:buSzPts val="12000"/>
              <a:buNone/>
              <a:defRPr sz="12000"/>
            </a:lvl6pPr>
            <a:lvl7pPr lvl="6" rtl="0" algn="ctr">
              <a:lnSpc>
                <a:spcPct val="100000"/>
              </a:lnSpc>
              <a:spcBef>
                <a:spcPts val="0"/>
              </a:spcBef>
              <a:spcAft>
                <a:spcPts val="0"/>
              </a:spcAft>
              <a:buSzPts val="12000"/>
              <a:buNone/>
              <a:defRPr sz="12000"/>
            </a:lvl7pPr>
            <a:lvl8pPr lvl="7" rtl="0" algn="ctr">
              <a:lnSpc>
                <a:spcPct val="100000"/>
              </a:lnSpc>
              <a:spcBef>
                <a:spcPts val="0"/>
              </a:spcBef>
              <a:spcAft>
                <a:spcPts val="0"/>
              </a:spcAft>
              <a:buSzPts val="12000"/>
              <a:buNone/>
              <a:defRPr sz="12000"/>
            </a:lvl8pPr>
            <a:lvl9pPr lvl="8" rtl="0" algn="ctr">
              <a:lnSpc>
                <a:spcPct val="100000"/>
              </a:lnSpc>
              <a:spcBef>
                <a:spcPts val="0"/>
              </a:spcBef>
              <a:spcAft>
                <a:spcPts val="0"/>
              </a:spcAft>
              <a:buSzPts val="12000"/>
              <a:buNone/>
              <a:defRPr sz="12000"/>
            </a:lvl9pPr>
          </a:lstStyle>
          <a:p/>
        </p:txBody>
      </p:sp>
      <p:sp>
        <p:nvSpPr>
          <p:cNvPr id="4168" name="Google Shape;4168;g26dd3229cbd_0_7279"/>
          <p:cNvSpPr txBox="1"/>
          <p:nvPr>
            <p:ph idx="7" type="subTitle"/>
          </p:nvPr>
        </p:nvSpPr>
        <p:spPr>
          <a:xfrm>
            <a:off x="6030113" y="3803915"/>
            <a:ext cx="2388900" cy="5628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1600"/>
              <a:buNone/>
              <a:defRPr>
                <a:solidFill>
                  <a:schemeClr val="dk2"/>
                </a:solidFill>
                <a:latin typeface="Arial"/>
                <a:ea typeface="Arial"/>
                <a:cs typeface="Arial"/>
                <a:sym typeface="Arial"/>
              </a:defRPr>
            </a:lvl1pPr>
            <a:lvl2pPr lvl="1" rtl="0" algn="ctr">
              <a:lnSpc>
                <a:spcPct val="100000"/>
              </a:lnSpc>
              <a:spcBef>
                <a:spcPts val="0"/>
              </a:spcBef>
              <a:spcAft>
                <a:spcPts val="0"/>
              </a:spcAft>
              <a:buClr>
                <a:schemeClr val="dk2"/>
              </a:buClr>
              <a:buSzPts val="1600"/>
              <a:buNone/>
              <a:defRPr sz="1600">
                <a:solidFill>
                  <a:schemeClr val="dk2"/>
                </a:solidFill>
              </a:defRPr>
            </a:lvl2pPr>
            <a:lvl3pPr lvl="2" rtl="0" algn="ctr">
              <a:lnSpc>
                <a:spcPct val="100000"/>
              </a:lnSpc>
              <a:spcBef>
                <a:spcPts val="0"/>
              </a:spcBef>
              <a:spcAft>
                <a:spcPts val="0"/>
              </a:spcAft>
              <a:buClr>
                <a:schemeClr val="dk2"/>
              </a:buClr>
              <a:buSzPts val="1600"/>
              <a:buNone/>
              <a:defRPr sz="1600">
                <a:solidFill>
                  <a:schemeClr val="dk2"/>
                </a:solidFill>
              </a:defRPr>
            </a:lvl3pPr>
            <a:lvl4pPr lvl="3" rtl="0" algn="ctr">
              <a:lnSpc>
                <a:spcPct val="100000"/>
              </a:lnSpc>
              <a:spcBef>
                <a:spcPts val="0"/>
              </a:spcBef>
              <a:spcAft>
                <a:spcPts val="0"/>
              </a:spcAft>
              <a:buClr>
                <a:schemeClr val="dk2"/>
              </a:buClr>
              <a:buSzPts val="1600"/>
              <a:buNone/>
              <a:defRPr sz="1600">
                <a:solidFill>
                  <a:schemeClr val="dk2"/>
                </a:solidFill>
              </a:defRPr>
            </a:lvl4pPr>
            <a:lvl5pPr lvl="4" rtl="0" algn="ctr">
              <a:lnSpc>
                <a:spcPct val="100000"/>
              </a:lnSpc>
              <a:spcBef>
                <a:spcPts val="0"/>
              </a:spcBef>
              <a:spcAft>
                <a:spcPts val="0"/>
              </a:spcAft>
              <a:buClr>
                <a:schemeClr val="dk2"/>
              </a:buClr>
              <a:buSzPts val="1600"/>
              <a:buNone/>
              <a:defRPr sz="1600">
                <a:solidFill>
                  <a:schemeClr val="dk2"/>
                </a:solidFill>
              </a:defRPr>
            </a:lvl5pPr>
            <a:lvl6pPr lvl="5" rtl="0" algn="ctr">
              <a:lnSpc>
                <a:spcPct val="100000"/>
              </a:lnSpc>
              <a:spcBef>
                <a:spcPts val="0"/>
              </a:spcBef>
              <a:spcAft>
                <a:spcPts val="0"/>
              </a:spcAft>
              <a:buClr>
                <a:schemeClr val="dk2"/>
              </a:buClr>
              <a:buSzPts val="1600"/>
              <a:buNone/>
              <a:defRPr sz="1600">
                <a:solidFill>
                  <a:schemeClr val="dk2"/>
                </a:solidFill>
              </a:defRPr>
            </a:lvl6pPr>
            <a:lvl7pPr lvl="6" rtl="0" algn="ctr">
              <a:lnSpc>
                <a:spcPct val="100000"/>
              </a:lnSpc>
              <a:spcBef>
                <a:spcPts val="0"/>
              </a:spcBef>
              <a:spcAft>
                <a:spcPts val="0"/>
              </a:spcAft>
              <a:buClr>
                <a:schemeClr val="dk2"/>
              </a:buClr>
              <a:buSzPts val="1600"/>
              <a:buNone/>
              <a:defRPr sz="1600">
                <a:solidFill>
                  <a:schemeClr val="dk2"/>
                </a:solidFill>
              </a:defRPr>
            </a:lvl7pPr>
            <a:lvl8pPr lvl="7" rtl="0" algn="ctr">
              <a:lnSpc>
                <a:spcPct val="100000"/>
              </a:lnSpc>
              <a:spcBef>
                <a:spcPts val="0"/>
              </a:spcBef>
              <a:spcAft>
                <a:spcPts val="0"/>
              </a:spcAft>
              <a:buClr>
                <a:schemeClr val="dk2"/>
              </a:buClr>
              <a:buSzPts val="1600"/>
              <a:buNone/>
              <a:defRPr sz="1600">
                <a:solidFill>
                  <a:schemeClr val="dk2"/>
                </a:solidFill>
              </a:defRPr>
            </a:lvl8pPr>
            <a:lvl9pPr lvl="8" rtl="0" algn="ctr">
              <a:lnSpc>
                <a:spcPct val="100000"/>
              </a:lnSpc>
              <a:spcBef>
                <a:spcPts val="0"/>
              </a:spcBef>
              <a:spcAft>
                <a:spcPts val="0"/>
              </a:spcAft>
              <a:buClr>
                <a:schemeClr val="dk2"/>
              </a:buClr>
              <a:buSzPts val="1600"/>
              <a:buNone/>
              <a:defRPr sz="1600">
                <a:solidFill>
                  <a:schemeClr val="dk2"/>
                </a:solidFill>
              </a:defRPr>
            </a:lvl9pPr>
          </a:lstStyle>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3">
  <p:cSld name="CUSTOM_25">
    <p:spTree>
      <p:nvGrpSpPr>
        <p:cNvPr id="4169" name="Shape 4169"/>
        <p:cNvGrpSpPr/>
        <p:nvPr/>
      </p:nvGrpSpPr>
      <p:grpSpPr>
        <a:xfrm>
          <a:off x="0" y="0"/>
          <a:ext cx="0" cy="0"/>
          <a:chOff x="0" y="0"/>
          <a:chExt cx="0" cy="0"/>
        </a:xfrm>
      </p:grpSpPr>
      <p:grpSp>
        <p:nvGrpSpPr>
          <p:cNvPr id="4170" name="Google Shape;4170;g26dd3229cbd_0_7308"/>
          <p:cNvGrpSpPr/>
          <p:nvPr/>
        </p:nvGrpSpPr>
        <p:grpSpPr>
          <a:xfrm>
            <a:off x="-174525" y="-22399"/>
            <a:ext cx="9487164" cy="5193049"/>
            <a:chOff x="-174525" y="-22399"/>
            <a:chExt cx="9487164" cy="5193049"/>
          </a:xfrm>
        </p:grpSpPr>
        <p:sp>
          <p:nvSpPr>
            <p:cNvPr id="4171" name="Google Shape;4171;g26dd3229cbd_0_7308"/>
            <p:cNvSpPr/>
            <p:nvPr/>
          </p:nvSpPr>
          <p:spPr>
            <a:xfrm>
              <a:off x="-174525" y="-22399"/>
              <a:ext cx="9487164" cy="5188298"/>
            </a:xfrm>
            <a:custGeom>
              <a:rect b="b" l="l" r="r" t="t"/>
              <a:pathLst>
                <a:path extrusionOk="0" h="144360" w="264469">
                  <a:moveTo>
                    <a:pt x="125024" y="0"/>
                  </a:moveTo>
                  <a:cubicBezTo>
                    <a:pt x="124865" y="0"/>
                    <a:pt x="124702" y="4"/>
                    <a:pt x="124536" y="11"/>
                  </a:cubicBezTo>
                  <a:lnTo>
                    <a:pt x="4940" y="11"/>
                  </a:lnTo>
                  <a:cubicBezTo>
                    <a:pt x="1569" y="65"/>
                    <a:pt x="0" y="1705"/>
                    <a:pt x="226" y="4914"/>
                  </a:cubicBezTo>
                  <a:lnTo>
                    <a:pt x="226" y="138500"/>
                  </a:lnTo>
                  <a:cubicBezTo>
                    <a:pt x="208" y="142159"/>
                    <a:pt x="1811" y="143993"/>
                    <a:pt x="5034" y="143993"/>
                  </a:cubicBezTo>
                  <a:cubicBezTo>
                    <a:pt x="5185" y="143993"/>
                    <a:pt x="5340" y="143989"/>
                    <a:pt x="5499" y="143981"/>
                  </a:cubicBezTo>
                  <a:cubicBezTo>
                    <a:pt x="23166" y="144233"/>
                    <a:pt x="61538" y="144359"/>
                    <a:pt x="76177" y="144359"/>
                  </a:cubicBezTo>
                  <a:cubicBezTo>
                    <a:pt x="90824" y="144359"/>
                    <a:pt x="107103" y="144233"/>
                    <a:pt x="125041" y="143981"/>
                  </a:cubicBezTo>
                  <a:cubicBezTo>
                    <a:pt x="129025" y="143963"/>
                    <a:pt x="130900" y="142007"/>
                    <a:pt x="130675" y="138122"/>
                  </a:cubicBezTo>
                  <a:lnTo>
                    <a:pt x="130675" y="6393"/>
                  </a:lnTo>
                  <a:cubicBezTo>
                    <a:pt x="130839" y="2139"/>
                    <a:pt x="128956" y="0"/>
                    <a:pt x="125024" y="0"/>
                  </a:cubicBezTo>
                  <a:close/>
                  <a:moveTo>
                    <a:pt x="139427" y="0"/>
                  </a:moveTo>
                  <a:cubicBezTo>
                    <a:pt x="135503" y="0"/>
                    <a:pt x="133611" y="2139"/>
                    <a:pt x="133776" y="6393"/>
                  </a:cubicBezTo>
                  <a:lnTo>
                    <a:pt x="133776" y="138122"/>
                  </a:lnTo>
                  <a:cubicBezTo>
                    <a:pt x="133550" y="142007"/>
                    <a:pt x="135434" y="143963"/>
                    <a:pt x="139409" y="143981"/>
                  </a:cubicBezTo>
                  <a:cubicBezTo>
                    <a:pt x="157347" y="144233"/>
                    <a:pt x="173635" y="144359"/>
                    <a:pt x="188274" y="144359"/>
                  </a:cubicBezTo>
                  <a:cubicBezTo>
                    <a:pt x="202912" y="144359"/>
                    <a:pt x="241294" y="144233"/>
                    <a:pt x="258970" y="143981"/>
                  </a:cubicBezTo>
                  <a:cubicBezTo>
                    <a:pt x="259129" y="143989"/>
                    <a:pt x="259285" y="143993"/>
                    <a:pt x="259437" y="143993"/>
                  </a:cubicBezTo>
                  <a:cubicBezTo>
                    <a:pt x="262675" y="143993"/>
                    <a:pt x="264277" y="142159"/>
                    <a:pt x="264243" y="138500"/>
                  </a:cubicBezTo>
                  <a:lnTo>
                    <a:pt x="264243" y="4914"/>
                  </a:lnTo>
                  <a:cubicBezTo>
                    <a:pt x="264468" y="1705"/>
                    <a:pt x="262900" y="65"/>
                    <a:pt x="259529" y="11"/>
                  </a:cubicBezTo>
                  <a:lnTo>
                    <a:pt x="139914" y="11"/>
                  </a:lnTo>
                  <a:cubicBezTo>
                    <a:pt x="139749" y="4"/>
                    <a:pt x="139586" y="0"/>
                    <a:pt x="13942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4172" name="Google Shape;4172;g26dd3229cbd_0_7308"/>
            <p:cNvCxnSpPr/>
            <p:nvPr/>
          </p:nvCxnSpPr>
          <p:spPr>
            <a:xfrm>
              <a:off x="-166800" y="540000"/>
              <a:ext cx="4681500" cy="0"/>
            </a:xfrm>
            <a:prstGeom prst="straightConnector1">
              <a:avLst/>
            </a:prstGeom>
            <a:noFill/>
            <a:ln cap="flat" cmpd="sng" w="9525">
              <a:solidFill>
                <a:srgbClr val="6D9EEB"/>
              </a:solidFill>
              <a:prstDash val="solid"/>
              <a:round/>
              <a:headEnd len="sm" w="sm" type="none"/>
              <a:tailEnd len="sm" w="sm" type="none"/>
            </a:ln>
          </p:spPr>
        </p:cxnSp>
        <p:grpSp>
          <p:nvGrpSpPr>
            <p:cNvPr id="4173" name="Google Shape;4173;g26dd3229cbd_0_7308"/>
            <p:cNvGrpSpPr/>
            <p:nvPr/>
          </p:nvGrpSpPr>
          <p:grpSpPr>
            <a:xfrm>
              <a:off x="263005" y="845117"/>
              <a:ext cx="3790149" cy="3960313"/>
              <a:chOff x="263005" y="845117"/>
              <a:chExt cx="3790149" cy="3960313"/>
            </a:xfrm>
          </p:grpSpPr>
          <p:sp>
            <p:nvSpPr>
              <p:cNvPr id="4174" name="Google Shape;4174;g26dd3229cbd_0_7308"/>
              <p:cNvSpPr/>
              <p:nvPr/>
            </p:nvSpPr>
            <p:spPr>
              <a:xfrm>
                <a:off x="263005" y="3941386"/>
                <a:ext cx="3790149" cy="19569"/>
              </a:xfrm>
              <a:custGeom>
                <a:rect b="b" l="l" r="r" t="t"/>
                <a:pathLst>
                  <a:path extrusionOk="0" h="551" w="109629">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75" name="Google Shape;4175;g26dd3229cbd_0_7308"/>
              <p:cNvSpPr/>
              <p:nvPr/>
            </p:nvSpPr>
            <p:spPr>
              <a:xfrm>
                <a:off x="263005" y="4223091"/>
                <a:ext cx="3790149" cy="19249"/>
              </a:xfrm>
              <a:custGeom>
                <a:rect b="b" l="l" r="r" t="t"/>
                <a:pathLst>
                  <a:path extrusionOk="0" h="542" w="109629">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76" name="Google Shape;4176;g26dd3229cbd_0_7308"/>
              <p:cNvSpPr/>
              <p:nvPr/>
            </p:nvSpPr>
            <p:spPr>
              <a:xfrm>
                <a:off x="263005" y="4504476"/>
                <a:ext cx="3790149" cy="19249"/>
              </a:xfrm>
              <a:custGeom>
                <a:rect b="b" l="l" r="r" t="t"/>
                <a:pathLst>
                  <a:path extrusionOk="0" h="542" w="109629">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77" name="Google Shape;4177;g26dd3229cbd_0_7308"/>
              <p:cNvSpPr/>
              <p:nvPr/>
            </p:nvSpPr>
            <p:spPr>
              <a:xfrm>
                <a:off x="263005" y="3378615"/>
                <a:ext cx="3790149" cy="19214"/>
              </a:xfrm>
              <a:custGeom>
                <a:rect b="b" l="l" r="r" t="t"/>
                <a:pathLst>
                  <a:path extrusionOk="0" h="541" w="109629">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78" name="Google Shape;4178;g26dd3229cbd_0_7308"/>
              <p:cNvSpPr/>
              <p:nvPr/>
            </p:nvSpPr>
            <p:spPr>
              <a:xfrm>
                <a:off x="263005" y="3660001"/>
                <a:ext cx="3790149" cy="19249"/>
              </a:xfrm>
              <a:custGeom>
                <a:rect b="b" l="l" r="r" t="t"/>
                <a:pathLst>
                  <a:path extrusionOk="0" h="542" w="109629">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79" name="Google Shape;4179;g26dd3229cbd_0_7308"/>
              <p:cNvSpPr/>
              <p:nvPr/>
            </p:nvSpPr>
            <p:spPr>
              <a:xfrm>
                <a:off x="263005" y="3097194"/>
                <a:ext cx="3790149" cy="19249"/>
              </a:xfrm>
              <a:custGeom>
                <a:rect b="b" l="l" r="r" t="t"/>
                <a:pathLst>
                  <a:path extrusionOk="0" h="542" w="109629">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80" name="Google Shape;4180;g26dd3229cbd_0_7308"/>
              <p:cNvSpPr/>
              <p:nvPr/>
            </p:nvSpPr>
            <p:spPr>
              <a:xfrm>
                <a:off x="263005" y="2252683"/>
                <a:ext cx="3790149" cy="19249"/>
              </a:xfrm>
              <a:custGeom>
                <a:rect b="b" l="l" r="r" t="t"/>
                <a:pathLst>
                  <a:path extrusionOk="0" h="542" w="109629">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81" name="Google Shape;4181;g26dd3229cbd_0_7308"/>
              <p:cNvSpPr/>
              <p:nvPr/>
            </p:nvSpPr>
            <p:spPr>
              <a:xfrm>
                <a:off x="263005" y="2534104"/>
                <a:ext cx="3790149" cy="19249"/>
              </a:xfrm>
              <a:custGeom>
                <a:rect b="b" l="l" r="r" t="t"/>
                <a:pathLst>
                  <a:path extrusionOk="0" h="542" w="109629">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82" name="Google Shape;4182;g26dd3229cbd_0_7308"/>
              <p:cNvSpPr/>
              <p:nvPr/>
            </p:nvSpPr>
            <p:spPr>
              <a:xfrm>
                <a:off x="263005" y="1970978"/>
                <a:ext cx="3790149" cy="19285"/>
              </a:xfrm>
              <a:custGeom>
                <a:rect b="b" l="l" r="r" t="t"/>
                <a:pathLst>
                  <a:path extrusionOk="0" h="543" w="109629">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83" name="Google Shape;4183;g26dd3229cbd_0_7308"/>
              <p:cNvSpPr/>
              <p:nvPr/>
            </p:nvSpPr>
            <p:spPr>
              <a:xfrm>
                <a:off x="263005" y="1408208"/>
                <a:ext cx="3790149" cy="19249"/>
              </a:xfrm>
              <a:custGeom>
                <a:rect b="b" l="l" r="r" t="t"/>
                <a:pathLst>
                  <a:path extrusionOk="0" h="542" w="109629">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84" name="Google Shape;4184;g26dd3229cbd_0_7308"/>
              <p:cNvSpPr/>
              <p:nvPr/>
            </p:nvSpPr>
            <p:spPr>
              <a:xfrm>
                <a:off x="263005" y="845117"/>
                <a:ext cx="3790149" cy="19214"/>
              </a:xfrm>
              <a:custGeom>
                <a:rect b="b" l="l" r="r" t="t"/>
                <a:pathLst>
                  <a:path extrusionOk="0" h="541" w="109629">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85" name="Google Shape;4185;g26dd3229cbd_0_7308"/>
              <p:cNvSpPr/>
              <p:nvPr/>
            </p:nvSpPr>
            <p:spPr>
              <a:xfrm>
                <a:off x="263005" y="1126503"/>
                <a:ext cx="3790149" cy="19249"/>
              </a:xfrm>
              <a:custGeom>
                <a:rect b="b" l="l" r="r" t="t"/>
                <a:pathLst>
                  <a:path extrusionOk="0" h="542" w="109629">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86" name="Google Shape;4186;g26dd3229cbd_0_7308"/>
              <p:cNvSpPr/>
              <p:nvPr/>
            </p:nvSpPr>
            <p:spPr>
              <a:xfrm>
                <a:off x="263005" y="1689593"/>
                <a:ext cx="3790149" cy="19249"/>
              </a:xfrm>
              <a:custGeom>
                <a:rect b="b" l="l" r="r" t="t"/>
                <a:pathLst>
                  <a:path extrusionOk="0" h="542" w="109629">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87" name="Google Shape;4187;g26dd3229cbd_0_7308"/>
              <p:cNvSpPr/>
              <p:nvPr/>
            </p:nvSpPr>
            <p:spPr>
              <a:xfrm>
                <a:off x="263005" y="2815489"/>
                <a:ext cx="3790149" cy="19249"/>
              </a:xfrm>
              <a:custGeom>
                <a:rect b="b" l="l" r="r" t="t"/>
                <a:pathLst>
                  <a:path extrusionOk="0" h="542" w="109629">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88" name="Google Shape;4188;g26dd3229cbd_0_7308"/>
              <p:cNvSpPr/>
              <p:nvPr/>
            </p:nvSpPr>
            <p:spPr>
              <a:xfrm>
                <a:off x="263005" y="4785897"/>
                <a:ext cx="3790149" cy="19533"/>
              </a:xfrm>
              <a:custGeom>
                <a:rect b="b" l="l" r="r" t="t"/>
                <a:pathLst>
                  <a:path extrusionOk="0" h="550" w="109629">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189" name="Google Shape;4189;g26dd3229cbd_0_7308"/>
            <p:cNvGrpSpPr/>
            <p:nvPr/>
          </p:nvGrpSpPr>
          <p:grpSpPr>
            <a:xfrm>
              <a:off x="5055305" y="845117"/>
              <a:ext cx="3790149" cy="3960313"/>
              <a:chOff x="263005" y="845117"/>
              <a:chExt cx="3790149" cy="3960313"/>
            </a:xfrm>
          </p:grpSpPr>
          <p:sp>
            <p:nvSpPr>
              <p:cNvPr id="4190" name="Google Shape;4190;g26dd3229cbd_0_7308"/>
              <p:cNvSpPr/>
              <p:nvPr/>
            </p:nvSpPr>
            <p:spPr>
              <a:xfrm>
                <a:off x="263005" y="3941386"/>
                <a:ext cx="3790149" cy="19569"/>
              </a:xfrm>
              <a:custGeom>
                <a:rect b="b" l="l" r="r" t="t"/>
                <a:pathLst>
                  <a:path extrusionOk="0" h="551" w="109629">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91" name="Google Shape;4191;g26dd3229cbd_0_7308"/>
              <p:cNvSpPr/>
              <p:nvPr/>
            </p:nvSpPr>
            <p:spPr>
              <a:xfrm>
                <a:off x="263005" y="4223091"/>
                <a:ext cx="3790149" cy="19249"/>
              </a:xfrm>
              <a:custGeom>
                <a:rect b="b" l="l" r="r" t="t"/>
                <a:pathLst>
                  <a:path extrusionOk="0" h="542" w="109629">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92" name="Google Shape;4192;g26dd3229cbd_0_7308"/>
              <p:cNvSpPr/>
              <p:nvPr/>
            </p:nvSpPr>
            <p:spPr>
              <a:xfrm>
                <a:off x="263005" y="4504476"/>
                <a:ext cx="3790149" cy="19249"/>
              </a:xfrm>
              <a:custGeom>
                <a:rect b="b" l="l" r="r" t="t"/>
                <a:pathLst>
                  <a:path extrusionOk="0" h="542" w="109629">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93" name="Google Shape;4193;g26dd3229cbd_0_7308"/>
              <p:cNvSpPr/>
              <p:nvPr/>
            </p:nvSpPr>
            <p:spPr>
              <a:xfrm>
                <a:off x="263005" y="3378615"/>
                <a:ext cx="3790149" cy="19214"/>
              </a:xfrm>
              <a:custGeom>
                <a:rect b="b" l="l" r="r" t="t"/>
                <a:pathLst>
                  <a:path extrusionOk="0" h="541" w="109629">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94" name="Google Shape;4194;g26dd3229cbd_0_7308"/>
              <p:cNvSpPr/>
              <p:nvPr/>
            </p:nvSpPr>
            <p:spPr>
              <a:xfrm>
                <a:off x="263005" y="3660001"/>
                <a:ext cx="3790149" cy="19249"/>
              </a:xfrm>
              <a:custGeom>
                <a:rect b="b" l="l" r="r" t="t"/>
                <a:pathLst>
                  <a:path extrusionOk="0" h="542" w="109629">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95" name="Google Shape;4195;g26dd3229cbd_0_7308"/>
              <p:cNvSpPr/>
              <p:nvPr/>
            </p:nvSpPr>
            <p:spPr>
              <a:xfrm>
                <a:off x="263005" y="3097194"/>
                <a:ext cx="3790149" cy="19249"/>
              </a:xfrm>
              <a:custGeom>
                <a:rect b="b" l="l" r="r" t="t"/>
                <a:pathLst>
                  <a:path extrusionOk="0" h="542" w="109629">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96" name="Google Shape;4196;g26dd3229cbd_0_7308"/>
              <p:cNvSpPr/>
              <p:nvPr/>
            </p:nvSpPr>
            <p:spPr>
              <a:xfrm>
                <a:off x="263005" y="2252683"/>
                <a:ext cx="3790149" cy="19249"/>
              </a:xfrm>
              <a:custGeom>
                <a:rect b="b" l="l" r="r" t="t"/>
                <a:pathLst>
                  <a:path extrusionOk="0" h="542" w="109629">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97" name="Google Shape;4197;g26dd3229cbd_0_7308"/>
              <p:cNvSpPr/>
              <p:nvPr/>
            </p:nvSpPr>
            <p:spPr>
              <a:xfrm>
                <a:off x="263005" y="2534104"/>
                <a:ext cx="3790149" cy="19249"/>
              </a:xfrm>
              <a:custGeom>
                <a:rect b="b" l="l" r="r" t="t"/>
                <a:pathLst>
                  <a:path extrusionOk="0" h="542" w="109629">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98" name="Google Shape;4198;g26dd3229cbd_0_7308"/>
              <p:cNvSpPr/>
              <p:nvPr/>
            </p:nvSpPr>
            <p:spPr>
              <a:xfrm>
                <a:off x="263005" y="1970978"/>
                <a:ext cx="3790149" cy="19285"/>
              </a:xfrm>
              <a:custGeom>
                <a:rect b="b" l="l" r="r" t="t"/>
                <a:pathLst>
                  <a:path extrusionOk="0" h="543" w="109629">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99" name="Google Shape;4199;g26dd3229cbd_0_7308"/>
              <p:cNvSpPr/>
              <p:nvPr/>
            </p:nvSpPr>
            <p:spPr>
              <a:xfrm>
                <a:off x="263005" y="1408208"/>
                <a:ext cx="3790149" cy="19249"/>
              </a:xfrm>
              <a:custGeom>
                <a:rect b="b" l="l" r="r" t="t"/>
                <a:pathLst>
                  <a:path extrusionOk="0" h="542" w="109629">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00" name="Google Shape;4200;g26dd3229cbd_0_7308"/>
              <p:cNvSpPr/>
              <p:nvPr/>
            </p:nvSpPr>
            <p:spPr>
              <a:xfrm>
                <a:off x="263005" y="845117"/>
                <a:ext cx="3790149" cy="19214"/>
              </a:xfrm>
              <a:custGeom>
                <a:rect b="b" l="l" r="r" t="t"/>
                <a:pathLst>
                  <a:path extrusionOk="0" h="541" w="109629">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01" name="Google Shape;4201;g26dd3229cbd_0_7308"/>
              <p:cNvSpPr/>
              <p:nvPr/>
            </p:nvSpPr>
            <p:spPr>
              <a:xfrm>
                <a:off x="263005" y="1126503"/>
                <a:ext cx="3790149" cy="19249"/>
              </a:xfrm>
              <a:custGeom>
                <a:rect b="b" l="l" r="r" t="t"/>
                <a:pathLst>
                  <a:path extrusionOk="0" h="542" w="109629">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02" name="Google Shape;4202;g26dd3229cbd_0_7308"/>
              <p:cNvSpPr/>
              <p:nvPr/>
            </p:nvSpPr>
            <p:spPr>
              <a:xfrm>
                <a:off x="263005" y="1689593"/>
                <a:ext cx="3790149" cy="19249"/>
              </a:xfrm>
              <a:custGeom>
                <a:rect b="b" l="l" r="r" t="t"/>
                <a:pathLst>
                  <a:path extrusionOk="0" h="542" w="109629">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03" name="Google Shape;4203;g26dd3229cbd_0_7308"/>
              <p:cNvSpPr/>
              <p:nvPr/>
            </p:nvSpPr>
            <p:spPr>
              <a:xfrm>
                <a:off x="263005" y="2815489"/>
                <a:ext cx="3790149" cy="19249"/>
              </a:xfrm>
              <a:custGeom>
                <a:rect b="b" l="l" r="r" t="t"/>
                <a:pathLst>
                  <a:path extrusionOk="0" h="542" w="109629">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04" name="Google Shape;4204;g26dd3229cbd_0_7308"/>
              <p:cNvSpPr/>
              <p:nvPr/>
            </p:nvSpPr>
            <p:spPr>
              <a:xfrm>
                <a:off x="263005" y="4785897"/>
                <a:ext cx="3790149" cy="19533"/>
              </a:xfrm>
              <a:custGeom>
                <a:rect b="b" l="l" r="r" t="t"/>
                <a:pathLst>
                  <a:path extrusionOk="0" h="550" w="109629">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4205" name="Google Shape;4205;g26dd3229cbd_0_7308"/>
            <p:cNvCxnSpPr/>
            <p:nvPr/>
          </p:nvCxnSpPr>
          <p:spPr>
            <a:xfrm>
              <a:off x="4625700" y="540000"/>
              <a:ext cx="4679100" cy="0"/>
            </a:xfrm>
            <a:prstGeom prst="straightConnector1">
              <a:avLst/>
            </a:prstGeom>
            <a:noFill/>
            <a:ln cap="flat" cmpd="sng" w="9525">
              <a:solidFill>
                <a:srgbClr val="6D9EEB"/>
              </a:solidFill>
              <a:prstDash val="solid"/>
              <a:round/>
              <a:headEnd len="sm" w="sm" type="none"/>
              <a:tailEnd len="sm" w="sm" type="none"/>
            </a:ln>
          </p:spPr>
        </p:cxnSp>
        <p:cxnSp>
          <p:nvCxnSpPr>
            <p:cNvPr id="4206" name="Google Shape;4206;g26dd3229cbd_0_7308"/>
            <p:cNvCxnSpPr/>
            <p:nvPr/>
          </p:nvCxnSpPr>
          <p:spPr>
            <a:xfrm>
              <a:off x="4049375"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4207" name="Google Shape;4207;g26dd3229cbd_0_7308"/>
            <p:cNvCxnSpPr/>
            <p:nvPr/>
          </p:nvCxnSpPr>
          <p:spPr>
            <a:xfrm>
              <a:off x="4112975"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4208" name="Google Shape;4208;g26dd3229cbd_0_7308"/>
            <p:cNvCxnSpPr/>
            <p:nvPr/>
          </p:nvCxnSpPr>
          <p:spPr>
            <a:xfrm>
              <a:off x="4991700"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4209" name="Google Shape;4209;g26dd3229cbd_0_7308"/>
            <p:cNvCxnSpPr/>
            <p:nvPr/>
          </p:nvCxnSpPr>
          <p:spPr>
            <a:xfrm>
              <a:off x="5055300"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4210" name="Google Shape;4210;g26dd3229cbd_0_7308"/>
            <p:cNvCxnSpPr/>
            <p:nvPr/>
          </p:nvCxnSpPr>
          <p:spPr>
            <a:xfrm>
              <a:off x="-166800" y="540000"/>
              <a:ext cx="4681500" cy="0"/>
            </a:xfrm>
            <a:prstGeom prst="straightConnector1">
              <a:avLst/>
            </a:prstGeom>
            <a:noFill/>
            <a:ln cap="flat" cmpd="sng" w="9525">
              <a:solidFill>
                <a:srgbClr val="6D9EEB"/>
              </a:solidFill>
              <a:prstDash val="solid"/>
              <a:round/>
              <a:headEnd len="sm" w="sm" type="none"/>
              <a:tailEnd len="sm" w="sm" type="none"/>
            </a:ln>
          </p:spPr>
        </p:cxnSp>
      </p:grpSp>
      <p:sp>
        <p:nvSpPr>
          <p:cNvPr id="4211" name="Google Shape;4211;g26dd3229cbd_0_7308"/>
          <p:cNvSpPr txBox="1"/>
          <p:nvPr>
            <p:ph idx="1" type="subTitle"/>
          </p:nvPr>
        </p:nvSpPr>
        <p:spPr>
          <a:xfrm>
            <a:off x="720000" y="2532242"/>
            <a:ext cx="2300400" cy="15942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1600"/>
              <a:buNone/>
              <a:defRPr sz="1600">
                <a:solidFill>
                  <a:schemeClr val="dk2"/>
                </a:solidFill>
                <a:latin typeface="Arial"/>
                <a:ea typeface="Arial"/>
                <a:cs typeface="Arial"/>
                <a:sym typeface="Arial"/>
              </a:defRPr>
            </a:lvl1pPr>
            <a:lvl2pPr lvl="1" rtl="0" algn="ctr">
              <a:lnSpc>
                <a:spcPct val="100000"/>
              </a:lnSpc>
              <a:spcBef>
                <a:spcPts val="0"/>
              </a:spcBef>
              <a:spcAft>
                <a:spcPts val="0"/>
              </a:spcAft>
              <a:buClr>
                <a:schemeClr val="dk2"/>
              </a:buClr>
              <a:buSzPts val="1600"/>
              <a:buNone/>
              <a:defRPr sz="1600">
                <a:solidFill>
                  <a:schemeClr val="dk2"/>
                </a:solidFill>
              </a:defRPr>
            </a:lvl2pPr>
            <a:lvl3pPr lvl="2" rtl="0" algn="ctr">
              <a:lnSpc>
                <a:spcPct val="100000"/>
              </a:lnSpc>
              <a:spcBef>
                <a:spcPts val="0"/>
              </a:spcBef>
              <a:spcAft>
                <a:spcPts val="0"/>
              </a:spcAft>
              <a:buClr>
                <a:schemeClr val="dk2"/>
              </a:buClr>
              <a:buSzPts val="1600"/>
              <a:buNone/>
              <a:defRPr sz="1600">
                <a:solidFill>
                  <a:schemeClr val="dk2"/>
                </a:solidFill>
              </a:defRPr>
            </a:lvl3pPr>
            <a:lvl4pPr lvl="3" rtl="0" algn="ctr">
              <a:lnSpc>
                <a:spcPct val="100000"/>
              </a:lnSpc>
              <a:spcBef>
                <a:spcPts val="0"/>
              </a:spcBef>
              <a:spcAft>
                <a:spcPts val="0"/>
              </a:spcAft>
              <a:buClr>
                <a:schemeClr val="dk2"/>
              </a:buClr>
              <a:buSzPts val="1600"/>
              <a:buNone/>
              <a:defRPr sz="1600">
                <a:solidFill>
                  <a:schemeClr val="dk2"/>
                </a:solidFill>
              </a:defRPr>
            </a:lvl4pPr>
            <a:lvl5pPr lvl="4" rtl="0" algn="ctr">
              <a:lnSpc>
                <a:spcPct val="100000"/>
              </a:lnSpc>
              <a:spcBef>
                <a:spcPts val="0"/>
              </a:spcBef>
              <a:spcAft>
                <a:spcPts val="0"/>
              </a:spcAft>
              <a:buClr>
                <a:schemeClr val="dk2"/>
              </a:buClr>
              <a:buSzPts val="1600"/>
              <a:buNone/>
              <a:defRPr sz="1600">
                <a:solidFill>
                  <a:schemeClr val="dk2"/>
                </a:solidFill>
              </a:defRPr>
            </a:lvl5pPr>
            <a:lvl6pPr lvl="5" rtl="0" algn="ctr">
              <a:lnSpc>
                <a:spcPct val="100000"/>
              </a:lnSpc>
              <a:spcBef>
                <a:spcPts val="0"/>
              </a:spcBef>
              <a:spcAft>
                <a:spcPts val="0"/>
              </a:spcAft>
              <a:buClr>
                <a:schemeClr val="dk2"/>
              </a:buClr>
              <a:buSzPts val="1600"/>
              <a:buNone/>
              <a:defRPr sz="1600">
                <a:solidFill>
                  <a:schemeClr val="dk2"/>
                </a:solidFill>
              </a:defRPr>
            </a:lvl6pPr>
            <a:lvl7pPr lvl="6" rtl="0" algn="ctr">
              <a:lnSpc>
                <a:spcPct val="100000"/>
              </a:lnSpc>
              <a:spcBef>
                <a:spcPts val="0"/>
              </a:spcBef>
              <a:spcAft>
                <a:spcPts val="0"/>
              </a:spcAft>
              <a:buClr>
                <a:schemeClr val="dk2"/>
              </a:buClr>
              <a:buSzPts val="1600"/>
              <a:buNone/>
              <a:defRPr sz="1600">
                <a:solidFill>
                  <a:schemeClr val="dk2"/>
                </a:solidFill>
              </a:defRPr>
            </a:lvl7pPr>
            <a:lvl8pPr lvl="7" rtl="0" algn="ctr">
              <a:lnSpc>
                <a:spcPct val="100000"/>
              </a:lnSpc>
              <a:spcBef>
                <a:spcPts val="0"/>
              </a:spcBef>
              <a:spcAft>
                <a:spcPts val="0"/>
              </a:spcAft>
              <a:buClr>
                <a:schemeClr val="dk2"/>
              </a:buClr>
              <a:buSzPts val="1600"/>
              <a:buNone/>
              <a:defRPr sz="1600">
                <a:solidFill>
                  <a:schemeClr val="dk2"/>
                </a:solidFill>
              </a:defRPr>
            </a:lvl8pPr>
            <a:lvl9pPr lvl="8" rtl="0" algn="ctr">
              <a:lnSpc>
                <a:spcPct val="100000"/>
              </a:lnSpc>
              <a:spcBef>
                <a:spcPts val="0"/>
              </a:spcBef>
              <a:spcAft>
                <a:spcPts val="0"/>
              </a:spcAft>
              <a:buClr>
                <a:schemeClr val="dk2"/>
              </a:buClr>
              <a:buSzPts val="1600"/>
              <a:buNone/>
              <a:defRPr sz="1600">
                <a:solidFill>
                  <a:schemeClr val="dk2"/>
                </a:solidFill>
              </a:defRPr>
            </a:lvl9pPr>
          </a:lstStyle>
          <a:p/>
        </p:txBody>
      </p:sp>
      <p:sp>
        <p:nvSpPr>
          <p:cNvPr id="4212" name="Google Shape;4212;g26dd3229cbd_0_7308"/>
          <p:cNvSpPr txBox="1"/>
          <p:nvPr>
            <p:ph type="title"/>
          </p:nvPr>
        </p:nvSpPr>
        <p:spPr>
          <a:xfrm>
            <a:off x="720000" y="1452200"/>
            <a:ext cx="1554900" cy="9936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SzPts val="30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
  <p:cSld name="CUSTOM_7">
    <p:spTree>
      <p:nvGrpSpPr>
        <p:cNvPr id="462" name="Shape 462"/>
        <p:cNvGrpSpPr/>
        <p:nvPr/>
      </p:nvGrpSpPr>
      <p:grpSpPr>
        <a:xfrm>
          <a:off x="0" y="0"/>
          <a:ext cx="0" cy="0"/>
          <a:chOff x="0" y="0"/>
          <a:chExt cx="0" cy="0"/>
        </a:xfrm>
      </p:grpSpPr>
      <p:grpSp>
        <p:nvGrpSpPr>
          <p:cNvPr id="463" name="Google Shape;463;p100"/>
          <p:cNvGrpSpPr/>
          <p:nvPr/>
        </p:nvGrpSpPr>
        <p:grpSpPr>
          <a:xfrm>
            <a:off x="-1700" y="329"/>
            <a:ext cx="9147400" cy="5142843"/>
            <a:chOff x="238125" y="854700"/>
            <a:chExt cx="7142500" cy="4015650"/>
          </a:xfrm>
        </p:grpSpPr>
        <p:sp>
          <p:nvSpPr>
            <p:cNvPr id="464" name="Google Shape;464;p100"/>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5" name="Google Shape;465;p100"/>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6" name="Google Shape;466;p100"/>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7" name="Google Shape;467;p100"/>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8" name="Google Shape;468;p100"/>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9" name="Google Shape;469;p100"/>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0" name="Google Shape;470;p100"/>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1" name="Google Shape;471;p100"/>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2" name="Google Shape;472;p100"/>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3" name="Google Shape;473;p100"/>
            <p:cNvSpPr/>
            <p:nvPr/>
          </p:nvSpPr>
          <p:spPr>
            <a:xfrm>
              <a:off x="561875" y="10727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4" name="Google Shape;474;p100"/>
            <p:cNvSpPr/>
            <p:nvPr/>
          </p:nvSpPr>
          <p:spPr>
            <a:xfrm>
              <a:off x="561875" y="12703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5" name="Google Shape;475;p100"/>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6" name="Google Shape;476;p100"/>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7" name="Google Shape;477;p100"/>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8" name="Google Shape;478;p100"/>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9" name="Google Shape;479;p100"/>
            <p:cNvSpPr/>
            <p:nvPr/>
          </p:nvSpPr>
          <p:spPr>
            <a:xfrm>
              <a:off x="561875" y="47219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0" name="Google Shape;480;p100"/>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1" name="Google Shape;481;p100"/>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2" name="Google Shape;482;p100"/>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3" name="Google Shape;483;p100"/>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4" name="Google Shape;484;p100"/>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5" name="Google Shape;485;p100"/>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86" name="Google Shape;486;p100"/>
          <p:cNvSpPr txBox="1"/>
          <p:nvPr>
            <p:ph type="ctrTitle"/>
          </p:nvPr>
        </p:nvSpPr>
        <p:spPr>
          <a:xfrm>
            <a:off x="5272950" y="1633778"/>
            <a:ext cx="2451300" cy="3648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2000"/>
              <a:buNone/>
              <a:defRPr sz="2000"/>
            </a:lvl1pPr>
            <a:lvl2pPr lvl="1"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2pPr>
            <a:lvl3pPr lvl="2"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3pPr>
            <a:lvl4pPr lvl="3"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4pPr>
            <a:lvl5pPr lvl="4"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5pPr>
            <a:lvl6pPr lvl="5"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6pPr>
            <a:lvl7pPr lvl="6"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7pPr>
            <a:lvl8pPr lvl="7"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8pPr>
            <a:lvl9pPr lvl="8"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9pPr>
          </a:lstStyle>
          <a:p/>
        </p:txBody>
      </p:sp>
      <p:sp>
        <p:nvSpPr>
          <p:cNvPr id="487" name="Google Shape;487;p100"/>
          <p:cNvSpPr txBox="1"/>
          <p:nvPr>
            <p:ph idx="1" type="subTitle"/>
          </p:nvPr>
        </p:nvSpPr>
        <p:spPr>
          <a:xfrm>
            <a:off x="5272950" y="1919436"/>
            <a:ext cx="2451300" cy="5493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rgbClr val="000000"/>
              </a:buClr>
              <a:buSzPts val="14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1400"/>
              <a:buNone/>
              <a:defRPr sz="1400">
                <a:solidFill>
                  <a:schemeClr val="dk2"/>
                </a:solidFill>
              </a:defRPr>
            </a:lvl2pPr>
            <a:lvl3pPr lvl="2" algn="ctr">
              <a:lnSpc>
                <a:spcPct val="100000"/>
              </a:lnSpc>
              <a:spcBef>
                <a:spcPts val="0"/>
              </a:spcBef>
              <a:spcAft>
                <a:spcPts val="0"/>
              </a:spcAft>
              <a:buClr>
                <a:schemeClr val="dk2"/>
              </a:buClr>
              <a:buSzPts val="1400"/>
              <a:buNone/>
              <a:defRPr sz="1400">
                <a:solidFill>
                  <a:schemeClr val="dk2"/>
                </a:solidFill>
              </a:defRPr>
            </a:lvl3pPr>
            <a:lvl4pPr lvl="3" algn="ctr">
              <a:lnSpc>
                <a:spcPct val="100000"/>
              </a:lnSpc>
              <a:spcBef>
                <a:spcPts val="0"/>
              </a:spcBef>
              <a:spcAft>
                <a:spcPts val="0"/>
              </a:spcAft>
              <a:buClr>
                <a:schemeClr val="dk2"/>
              </a:buClr>
              <a:buSzPts val="1400"/>
              <a:buNone/>
              <a:defRPr sz="1400">
                <a:solidFill>
                  <a:schemeClr val="dk2"/>
                </a:solidFill>
              </a:defRPr>
            </a:lvl4pPr>
            <a:lvl5pPr lvl="4" algn="ctr">
              <a:lnSpc>
                <a:spcPct val="100000"/>
              </a:lnSpc>
              <a:spcBef>
                <a:spcPts val="0"/>
              </a:spcBef>
              <a:spcAft>
                <a:spcPts val="0"/>
              </a:spcAft>
              <a:buClr>
                <a:schemeClr val="dk2"/>
              </a:buClr>
              <a:buSzPts val="1400"/>
              <a:buNone/>
              <a:defRPr sz="1400">
                <a:solidFill>
                  <a:schemeClr val="dk2"/>
                </a:solidFill>
              </a:defRPr>
            </a:lvl5pPr>
            <a:lvl6pPr lvl="5" algn="ctr">
              <a:lnSpc>
                <a:spcPct val="100000"/>
              </a:lnSpc>
              <a:spcBef>
                <a:spcPts val="0"/>
              </a:spcBef>
              <a:spcAft>
                <a:spcPts val="0"/>
              </a:spcAft>
              <a:buClr>
                <a:schemeClr val="dk2"/>
              </a:buClr>
              <a:buSzPts val="1400"/>
              <a:buNone/>
              <a:defRPr sz="1400">
                <a:solidFill>
                  <a:schemeClr val="dk2"/>
                </a:solidFill>
              </a:defRPr>
            </a:lvl6pPr>
            <a:lvl7pPr lvl="6" algn="ctr">
              <a:lnSpc>
                <a:spcPct val="100000"/>
              </a:lnSpc>
              <a:spcBef>
                <a:spcPts val="0"/>
              </a:spcBef>
              <a:spcAft>
                <a:spcPts val="0"/>
              </a:spcAft>
              <a:buClr>
                <a:schemeClr val="dk2"/>
              </a:buClr>
              <a:buSzPts val="1400"/>
              <a:buNone/>
              <a:defRPr sz="1400">
                <a:solidFill>
                  <a:schemeClr val="dk2"/>
                </a:solidFill>
              </a:defRPr>
            </a:lvl7pPr>
            <a:lvl8pPr lvl="7" algn="ctr">
              <a:lnSpc>
                <a:spcPct val="100000"/>
              </a:lnSpc>
              <a:spcBef>
                <a:spcPts val="0"/>
              </a:spcBef>
              <a:spcAft>
                <a:spcPts val="0"/>
              </a:spcAft>
              <a:buClr>
                <a:schemeClr val="dk2"/>
              </a:buClr>
              <a:buSzPts val="1400"/>
              <a:buNone/>
              <a:defRPr sz="1400">
                <a:solidFill>
                  <a:schemeClr val="dk2"/>
                </a:solidFill>
              </a:defRPr>
            </a:lvl8pPr>
            <a:lvl9pPr lvl="8" algn="ctr">
              <a:lnSpc>
                <a:spcPct val="100000"/>
              </a:lnSpc>
              <a:spcBef>
                <a:spcPts val="0"/>
              </a:spcBef>
              <a:spcAft>
                <a:spcPts val="0"/>
              </a:spcAft>
              <a:buClr>
                <a:schemeClr val="dk2"/>
              </a:buClr>
              <a:buSzPts val="1400"/>
              <a:buNone/>
              <a:defRPr sz="1400">
                <a:solidFill>
                  <a:schemeClr val="dk2"/>
                </a:solidFill>
              </a:defRPr>
            </a:lvl9pPr>
          </a:lstStyle>
          <a:p/>
        </p:txBody>
      </p:sp>
      <p:sp>
        <p:nvSpPr>
          <p:cNvPr id="488" name="Google Shape;488;p100"/>
          <p:cNvSpPr txBox="1"/>
          <p:nvPr>
            <p:ph idx="2" type="subTitle"/>
          </p:nvPr>
        </p:nvSpPr>
        <p:spPr>
          <a:xfrm>
            <a:off x="5272950" y="3770738"/>
            <a:ext cx="2451300" cy="5493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rgbClr val="000000"/>
              </a:buClr>
              <a:buSzPts val="14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1400"/>
              <a:buNone/>
              <a:defRPr sz="1400">
                <a:solidFill>
                  <a:schemeClr val="dk2"/>
                </a:solidFill>
              </a:defRPr>
            </a:lvl2pPr>
            <a:lvl3pPr lvl="2" algn="ctr">
              <a:lnSpc>
                <a:spcPct val="100000"/>
              </a:lnSpc>
              <a:spcBef>
                <a:spcPts val="0"/>
              </a:spcBef>
              <a:spcAft>
                <a:spcPts val="0"/>
              </a:spcAft>
              <a:buClr>
                <a:schemeClr val="dk2"/>
              </a:buClr>
              <a:buSzPts val="1400"/>
              <a:buNone/>
              <a:defRPr sz="1400">
                <a:solidFill>
                  <a:schemeClr val="dk2"/>
                </a:solidFill>
              </a:defRPr>
            </a:lvl3pPr>
            <a:lvl4pPr lvl="3" algn="ctr">
              <a:lnSpc>
                <a:spcPct val="100000"/>
              </a:lnSpc>
              <a:spcBef>
                <a:spcPts val="0"/>
              </a:spcBef>
              <a:spcAft>
                <a:spcPts val="0"/>
              </a:spcAft>
              <a:buClr>
                <a:schemeClr val="dk2"/>
              </a:buClr>
              <a:buSzPts val="1400"/>
              <a:buNone/>
              <a:defRPr sz="1400">
                <a:solidFill>
                  <a:schemeClr val="dk2"/>
                </a:solidFill>
              </a:defRPr>
            </a:lvl4pPr>
            <a:lvl5pPr lvl="4" algn="ctr">
              <a:lnSpc>
                <a:spcPct val="100000"/>
              </a:lnSpc>
              <a:spcBef>
                <a:spcPts val="0"/>
              </a:spcBef>
              <a:spcAft>
                <a:spcPts val="0"/>
              </a:spcAft>
              <a:buClr>
                <a:schemeClr val="dk2"/>
              </a:buClr>
              <a:buSzPts val="1400"/>
              <a:buNone/>
              <a:defRPr sz="1400">
                <a:solidFill>
                  <a:schemeClr val="dk2"/>
                </a:solidFill>
              </a:defRPr>
            </a:lvl5pPr>
            <a:lvl6pPr lvl="5" algn="ctr">
              <a:lnSpc>
                <a:spcPct val="100000"/>
              </a:lnSpc>
              <a:spcBef>
                <a:spcPts val="0"/>
              </a:spcBef>
              <a:spcAft>
                <a:spcPts val="0"/>
              </a:spcAft>
              <a:buClr>
                <a:schemeClr val="dk2"/>
              </a:buClr>
              <a:buSzPts val="1400"/>
              <a:buNone/>
              <a:defRPr sz="1400">
                <a:solidFill>
                  <a:schemeClr val="dk2"/>
                </a:solidFill>
              </a:defRPr>
            </a:lvl6pPr>
            <a:lvl7pPr lvl="6" algn="ctr">
              <a:lnSpc>
                <a:spcPct val="100000"/>
              </a:lnSpc>
              <a:spcBef>
                <a:spcPts val="0"/>
              </a:spcBef>
              <a:spcAft>
                <a:spcPts val="0"/>
              </a:spcAft>
              <a:buClr>
                <a:schemeClr val="dk2"/>
              </a:buClr>
              <a:buSzPts val="1400"/>
              <a:buNone/>
              <a:defRPr sz="1400">
                <a:solidFill>
                  <a:schemeClr val="dk2"/>
                </a:solidFill>
              </a:defRPr>
            </a:lvl7pPr>
            <a:lvl8pPr lvl="7" algn="ctr">
              <a:lnSpc>
                <a:spcPct val="100000"/>
              </a:lnSpc>
              <a:spcBef>
                <a:spcPts val="0"/>
              </a:spcBef>
              <a:spcAft>
                <a:spcPts val="0"/>
              </a:spcAft>
              <a:buClr>
                <a:schemeClr val="dk2"/>
              </a:buClr>
              <a:buSzPts val="1400"/>
              <a:buNone/>
              <a:defRPr sz="1400">
                <a:solidFill>
                  <a:schemeClr val="dk2"/>
                </a:solidFill>
              </a:defRPr>
            </a:lvl8pPr>
            <a:lvl9pPr lvl="8" algn="ctr">
              <a:lnSpc>
                <a:spcPct val="100000"/>
              </a:lnSpc>
              <a:spcBef>
                <a:spcPts val="0"/>
              </a:spcBef>
              <a:spcAft>
                <a:spcPts val="0"/>
              </a:spcAft>
              <a:buClr>
                <a:schemeClr val="dk2"/>
              </a:buClr>
              <a:buSzPts val="1400"/>
              <a:buNone/>
              <a:defRPr sz="1400">
                <a:solidFill>
                  <a:schemeClr val="dk2"/>
                </a:solidFill>
              </a:defRPr>
            </a:lvl9pPr>
          </a:lstStyle>
          <a:p/>
        </p:txBody>
      </p:sp>
      <p:sp>
        <p:nvSpPr>
          <p:cNvPr id="489" name="Google Shape;489;p100"/>
          <p:cNvSpPr txBox="1"/>
          <p:nvPr>
            <p:ph idx="3" type="ctrTitle"/>
          </p:nvPr>
        </p:nvSpPr>
        <p:spPr>
          <a:xfrm>
            <a:off x="5272950" y="3485698"/>
            <a:ext cx="2451300" cy="3648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2000"/>
              <a:buNone/>
              <a:defRPr sz="2000"/>
            </a:lvl1pPr>
            <a:lvl2pPr lvl="1"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2pPr>
            <a:lvl3pPr lvl="2"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3pPr>
            <a:lvl4pPr lvl="3"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4pPr>
            <a:lvl5pPr lvl="4"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5pPr>
            <a:lvl6pPr lvl="5"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6pPr>
            <a:lvl7pPr lvl="6"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7pPr>
            <a:lvl8pPr lvl="7"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8pPr>
            <a:lvl9pPr lvl="8"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9pPr>
          </a:lstStyle>
          <a:p/>
        </p:txBody>
      </p:sp>
      <p:sp>
        <p:nvSpPr>
          <p:cNvPr id="490" name="Google Shape;490;p100"/>
          <p:cNvSpPr txBox="1"/>
          <p:nvPr>
            <p:ph idx="4" type="ctrTitle"/>
          </p:nvPr>
        </p:nvSpPr>
        <p:spPr>
          <a:xfrm>
            <a:off x="1419750" y="1633778"/>
            <a:ext cx="2451300" cy="3648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2000"/>
              <a:buNone/>
              <a:defRPr sz="2000"/>
            </a:lvl1pPr>
            <a:lvl2pPr lvl="1"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2pPr>
            <a:lvl3pPr lvl="2"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3pPr>
            <a:lvl4pPr lvl="3"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4pPr>
            <a:lvl5pPr lvl="4"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5pPr>
            <a:lvl6pPr lvl="5"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6pPr>
            <a:lvl7pPr lvl="6"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7pPr>
            <a:lvl8pPr lvl="7"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8pPr>
            <a:lvl9pPr lvl="8"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9pPr>
          </a:lstStyle>
          <a:p/>
        </p:txBody>
      </p:sp>
      <p:sp>
        <p:nvSpPr>
          <p:cNvPr id="491" name="Google Shape;491;p100"/>
          <p:cNvSpPr txBox="1"/>
          <p:nvPr>
            <p:ph idx="5" type="subTitle"/>
          </p:nvPr>
        </p:nvSpPr>
        <p:spPr>
          <a:xfrm>
            <a:off x="1419750" y="1919436"/>
            <a:ext cx="2451300" cy="5493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rgbClr val="000000"/>
              </a:buClr>
              <a:buSzPts val="14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1400"/>
              <a:buNone/>
              <a:defRPr sz="1400">
                <a:solidFill>
                  <a:schemeClr val="dk2"/>
                </a:solidFill>
              </a:defRPr>
            </a:lvl2pPr>
            <a:lvl3pPr lvl="2" algn="ctr">
              <a:lnSpc>
                <a:spcPct val="100000"/>
              </a:lnSpc>
              <a:spcBef>
                <a:spcPts val="0"/>
              </a:spcBef>
              <a:spcAft>
                <a:spcPts val="0"/>
              </a:spcAft>
              <a:buClr>
                <a:schemeClr val="dk2"/>
              </a:buClr>
              <a:buSzPts val="1400"/>
              <a:buNone/>
              <a:defRPr sz="1400">
                <a:solidFill>
                  <a:schemeClr val="dk2"/>
                </a:solidFill>
              </a:defRPr>
            </a:lvl3pPr>
            <a:lvl4pPr lvl="3" algn="ctr">
              <a:lnSpc>
                <a:spcPct val="100000"/>
              </a:lnSpc>
              <a:spcBef>
                <a:spcPts val="0"/>
              </a:spcBef>
              <a:spcAft>
                <a:spcPts val="0"/>
              </a:spcAft>
              <a:buClr>
                <a:schemeClr val="dk2"/>
              </a:buClr>
              <a:buSzPts val="1400"/>
              <a:buNone/>
              <a:defRPr sz="1400">
                <a:solidFill>
                  <a:schemeClr val="dk2"/>
                </a:solidFill>
              </a:defRPr>
            </a:lvl4pPr>
            <a:lvl5pPr lvl="4" algn="ctr">
              <a:lnSpc>
                <a:spcPct val="100000"/>
              </a:lnSpc>
              <a:spcBef>
                <a:spcPts val="0"/>
              </a:spcBef>
              <a:spcAft>
                <a:spcPts val="0"/>
              </a:spcAft>
              <a:buClr>
                <a:schemeClr val="dk2"/>
              </a:buClr>
              <a:buSzPts val="1400"/>
              <a:buNone/>
              <a:defRPr sz="1400">
                <a:solidFill>
                  <a:schemeClr val="dk2"/>
                </a:solidFill>
              </a:defRPr>
            </a:lvl5pPr>
            <a:lvl6pPr lvl="5" algn="ctr">
              <a:lnSpc>
                <a:spcPct val="100000"/>
              </a:lnSpc>
              <a:spcBef>
                <a:spcPts val="0"/>
              </a:spcBef>
              <a:spcAft>
                <a:spcPts val="0"/>
              </a:spcAft>
              <a:buClr>
                <a:schemeClr val="dk2"/>
              </a:buClr>
              <a:buSzPts val="1400"/>
              <a:buNone/>
              <a:defRPr sz="1400">
                <a:solidFill>
                  <a:schemeClr val="dk2"/>
                </a:solidFill>
              </a:defRPr>
            </a:lvl6pPr>
            <a:lvl7pPr lvl="6" algn="ctr">
              <a:lnSpc>
                <a:spcPct val="100000"/>
              </a:lnSpc>
              <a:spcBef>
                <a:spcPts val="0"/>
              </a:spcBef>
              <a:spcAft>
                <a:spcPts val="0"/>
              </a:spcAft>
              <a:buClr>
                <a:schemeClr val="dk2"/>
              </a:buClr>
              <a:buSzPts val="1400"/>
              <a:buNone/>
              <a:defRPr sz="1400">
                <a:solidFill>
                  <a:schemeClr val="dk2"/>
                </a:solidFill>
              </a:defRPr>
            </a:lvl7pPr>
            <a:lvl8pPr lvl="7" algn="ctr">
              <a:lnSpc>
                <a:spcPct val="100000"/>
              </a:lnSpc>
              <a:spcBef>
                <a:spcPts val="0"/>
              </a:spcBef>
              <a:spcAft>
                <a:spcPts val="0"/>
              </a:spcAft>
              <a:buClr>
                <a:schemeClr val="dk2"/>
              </a:buClr>
              <a:buSzPts val="1400"/>
              <a:buNone/>
              <a:defRPr sz="1400">
                <a:solidFill>
                  <a:schemeClr val="dk2"/>
                </a:solidFill>
              </a:defRPr>
            </a:lvl8pPr>
            <a:lvl9pPr lvl="8" algn="ctr">
              <a:lnSpc>
                <a:spcPct val="100000"/>
              </a:lnSpc>
              <a:spcBef>
                <a:spcPts val="0"/>
              </a:spcBef>
              <a:spcAft>
                <a:spcPts val="0"/>
              </a:spcAft>
              <a:buClr>
                <a:schemeClr val="dk2"/>
              </a:buClr>
              <a:buSzPts val="1400"/>
              <a:buNone/>
              <a:defRPr sz="1400">
                <a:solidFill>
                  <a:schemeClr val="dk2"/>
                </a:solidFill>
              </a:defRPr>
            </a:lvl9pPr>
          </a:lstStyle>
          <a:p/>
        </p:txBody>
      </p:sp>
      <p:sp>
        <p:nvSpPr>
          <p:cNvPr id="492" name="Google Shape;492;p100"/>
          <p:cNvSpPr txBox="1"/>
          <p:nvPr>
            <p:ph idx="6" type="subTitle"/>
          </p:nvPr>
        </p:nvSpPr>
        <p:spPr>
          <a:xfrm>
            <a:off x="1419750" y="3770738"/>
            <a:ext cx="2451300" cy="5493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rgbClr val="000000"/>
              </a:buClr>
              <a:buSzPts val="14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1400"/>
              <a:buNone/>
              <a:defRPr sz="1400">
                <a:solidFill>
                  <a:schemeClr val="dk2"/>
                </a:solidFill>
              </a:defRPr>
            </a:lvl2pPr>
            <a:lvl3pPr lvl="2" algn="ctr">
              <a:lnSpc>
                <a:spcPct val="100000"/>
              </a:lnSpc>
              <a:spcBef>
                <a:spcPts val="0"/>
              </a:spcBef>
              <a:spcAft>
                <a:spcPts val="0"/>
              </a:spcAft>
              <a:buClr>
                <a:schemeClr val="dk2"/>
              </a:buClr>
              <a:buSzPts val="1400"/>
              <a:buNone/>
              <a:defRPr sz="1400">
                <a:solidFill>
                  <a:schemeClr val="dk2"/>
                </a:solidFill>
              </a:defRPr>
            </a:lvl3pPr>
            <a:lvl4pPr lvl="3" algn="ctr">
              <a:lnSpc>
                <a:spcPct val="100000"/>
              </a:lnSpc>
              <a:spcBef>
                <a:spcPts val="0"/>
              </a:spcBef>
              <a:spcAft>
                <a:spcPts val="0"/>
              </a:spcAft>
              <a:buClr>
                <a:schemeClr val="dk2"/>
              </a:buClr>
              <a:buSzPts val="1400"/>
              <a:buNone/>
              <a:defRPr sz="1400">
                <a:solidFill>
                  <a:schemeClr val="dk2"/>
                </a:solidFill>
              </a:defRPr>
            </a:lvl4pPr>
            <a:lvl5pPr lvl="4" algn="ctr">
              <a:lnSpc>
                <a:spcPct val="100000"/>
              </a:lnSpc>
              <a:spcBef>
                <a:spcPts val="0"/>
              </a:spcBef>
              <a:spcAft>
                <a:spcPts val="0"/>
              </a:spcAft>
              <a:buClr>
                <a:schemeClr val="dk2"/>
              </a:buClr>
              <a:buSzPts val="1400"/>
              <a:buNone/>
              <a:defRPr sz="1400">
                <a:solidFill>
                  <a:schemeClr val="dk2"/>
                </a:solidFill>
              </a:defRPr>
            </a:lvl5pPr>
            <a:lvl6pPr lvl="5" algn="ctr">
              <a:lnSpc>
                <a:spcPct val="100000"/>
              </a:lnSpc>
              <a:spcBef>
                <a:spcPts val="0"/>
              </a:spcBef>
              <a:spcAft>
                <a:spcPts val="0"/>
              </a:spcAft>
              <a:buClr>
                <a:schemeClr val="dk2"/>
              </a:buClr>
              <a:buSzPts val="1400"/>
              <a:buNone/>
              <a:defRPr sz="1400">
                <a:solidFill>
                  <a:schemeClr val="dk2"/>
                </a:solidFill>
              </a:defRPr>
            </a:lvl6pPr>
            <a:lvl7pPr lvl="6" algn="ctr">
              <a:lnSpc>
                <a:spcPct val="100000"/>
              </a:lnSpc>
              <a:spcBef>
                <a:spcPts val="0"/>
              </a:spcBef>
              <a:spcAft>
                <a:spcPts val="0"/>
              </a:spcAft>
              <a:buClr>
                <a:schemeClr val="dk2"/>
              </a:buClr>
              <a:buSzPts val="1400"/>
              <a:buNone/>
              <a:defRPr sz="1400">
                <a:solidFill>
                  <a:schemeClr val="dk2"/>
                </a:solidFill>
              </a:defRPr>
            </a:lvl7pPr>
            <a:lvl8pPr lvl="7" algn="ctr">
              <a:lnSpc>
                <a:spcPct val="100000"/>
              </a:lnSpc>
              <a:spcBef>
                <a:spcPts val="0"/>
              </a:spcBef>
              <a:spcAft>
                <a:spcPts val="0"/>
              </a:spcAft>
              <a:buClr>
                <a:schemeClr val="dk2"/>
              </a:buClr>
              <a:buSzPts val="1400"/>
              <a:buNone/>
              <a:defRPr sz="1400">
                <a:solidFill>
                  <a:schemeClr val="dk2"/>
                </a:solidFill>
              </a:defRPr>
            </a:lvl8pPr>
            <a:lvl9pPr lvl="8" algn="ctr">
              <a:lnSpc>
                <a:spcPct val="100000"/>
              </a:lnSpc>
              <a:spcBef>
                <a:spcPts val="0"/>
              </a:spcBef>
              <a:spcAft>
                <a:spcPts val="0"/>
              </a:spcAft>
              <a:buClr>
                <a:schemeClr val="dk2"/>
              </a:buClr>
              <a:buSzPts val="1400"/>
              <a:buNone/>
              <a:defRPr sz="1400">
                <a:solidFill>
                  <a:schemeClr val="dk2"/>
                </a:solidFill>
              </a:defRPr>
            </a:lvl9pPr>
          </a:lstStyle>
          <a:p/>
        </p:txBody>
      </p:sp>
      <p:sp>
        <p:nvSpPr>
          <p:cNvPr id="493" name="Google Shape;493;p100"/>
          <p:cNvSpPr txBox="1"/>
          <p:nvPr>
            <p:ph idx="7" type="ctrTitle"/>
          </p:nvPr>
        </p:nvSpPr>
        <p:spPr>
          <a:xfrm>
            <a:off x="1419750" y="3485698"/>
            <a:ext cx="2451300" cy="3648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2000"/>
              <a:buNone/>
              <a:defRPr sz="2000"/>
            </a:lvl1pPr>
            <a:lvl2pPr lvl="1"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2pPr>
            <a:lvl3pPr lvl="2"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3pPr>
            <a:lvl4pPr lvl="3"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4pPr>
            <a:lvl5pPr lvl="4"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5pPr>
            <a:lvl6pPr lvl="5"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6pPr>
            <a:lvl7pPr lvl="6"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7pPr>
            <a:lvl8pPr lvl="7"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8pPr>
            <a:lvl9pPr lvl="8"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9pPr>
          </a:lstStyle>
          <a:p/>
        </p:txBody>
      </p:sp>
      <p:sp>
        <p:nvSpPr>
          <p:cNvPr id="494" name="Google Shape;494;p100"/>
          <p:cNvSpPr txBox="1"/>
          <p:nvPr>
            <p:ph idx="8" type="title"/>
          </p:nvPr>
        </p:nvSpPr>
        <p:spPr>
          <a:xfrm>
            <a:off x="720000" y="540000"/>
            <a:ext cx="7704000" cy="3600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3000"/>
              <a:buNone/>
              <a:defRPr sz="3000"/>
            </a:lvl1pPr>
            <a:lvl2pPr lvl="1" algn="ctr">
              <a:lnSpc>
                <a:spcPct val="100000"/>
              </a:lnSpc>
              <a:spcBef>
                <a:spcPts val="0"/>
              </a:spcBef>
              <a:spcAft>
                <a:spcPts val="0"/>
              </a:spcAft>
              <a:buSzPts val="3000"/>
              <a:buNone/>
              <a:defRPr sz="3000"/>
            </a:lvl2pPr>
            <a:lvl3pPr lvl="2" algn="ctr">
              <a:lnSpc>
                <a:spcPct val="100000"/>
              </a:lnSpc>
              <a:spcBef>
                <a:spcPts val="0"/>
              </a:spcBef>
              <a:spcAft>
                <a:spcPts val="0"/>
              </a:spcAft>
              <a:buSzPts val="3000"/>
              <a:buNone/>
              <a:defRPr sz="3000"/>
            </a:lvl3pPr>
            <a:lvl4pPr lvl="3" algn="ctr">
              <a:lnSpc>
                <a:spcPct val="100000"/>
              </a:lnSpc>
              <a:spcBef>
                <a:spcPts val="0"/>
              </a:spcBef>
              <a:spcAft>
                <a:spcPts val="0"/>
              </a:spcAft>
              <a:buSzPts val="3000"/>
              <a:buNone/>
              <a:defRPr sz="3000"/>
            </a:lvl4pPr>
            <a:lvl5pPr lvl="4" algn="ctr">
              <a:lnSpc>
                <a:spcPct val="100000"/>
              </a:lnSpc>
              <a:spcBef>
                <a:spcPts val="0"/>
              </a:spcBef>
              <a:spcAft>
                <a:spcPts val="0"/>
              </a:spcAft>
              <a:buSzPts val="3000"/>
              <a:buNone/>
              <a:defRPr sz="3000"/>
            </a:lvl5pPr>
            <a:lvl6pPr lvl="5" algn="ctr">
              <a:lnSpc>
                <a:spcPct val="100000"/>
              </a:lnSpc>
              <a:spcBef>
                <a:spcPts val="0"/>
              </a:spcBef>
              <a:spcAft>
                <a:spcPts val="0"/>
              </a:spcAft>
              <a:buSzPts val="3000"/>
              <a:buNone/>
              <a:defRPr sz="3000"/>
            </a:lvl6pPr>
            <a:lvl7pPr lvl="6" algn="ctr">
              <a:lnSpc>
                <a:spcPct val="100000"/>
              </a:lnSpc>
              <a:spcBef>
                <a:spcPts val="0"/>
              </a:spcBef>
              <a:spcAft>
                <a:spcPts val="0"/>
              </a:spcAft>
              <a:buSzPts val="3000"/>
              <a:buNone/>
              <a:defRPr sz="3000"/>
            </a:lvl7pPr>
            <a:lvl8pPr lvl="7" algn="ctr">
              <a:lnSpc>
                <a:spcPct val="100000"/>
              </a:lnSpc>
              <a:spcBef>
                <a:spcPts val="0"/>
              </a:spcBef>
              <a:spcAft>
                <a:spcPts val="0"/>
              </a:spcAft>
              <a:buSzPts val="3000"/>
              <a:buNone/>
              <a:defRPr sz="3000"/>
            </a:lvl8pPr>
            <a:lvl9pPr lvl="8" algn="ctr">
              <a:lnSpc>
                <a:spcPct val="100000"/>
              </a:lnSpc>
              <a:spcBef>
                <a:spcPts val="0"/>
              </a:spcBef>
              <a:spcAft>
                <a:spcPts val="0"/>
              </a:spcAft>
              <a:buSzPts val="3000"/>
              <a:buNone/>
              <a:defRPr sz="3000"/>
            </a:lvl9pPr>
          </a:lstStyle>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4">
  <p:cSld name="CUSTOM_26">
    <p:spTree>
      <p:nvGrpSpPr>
        <p:cNvPr id="4213" name="Shape 4213"/>
        <p:cNvGrpSpPr/>
        <p:nvPr/>
      </p:nvGrpSpPr>
      <p:grpSpPr>
        <a:xfrm>
          <a:off x="0" y="0"/>
          <a:ext cx="0" cy="0"/>
          <a:chOff x="0" y="0"/>
          <a:chExt cx="0" cy="0"/>
        </a:xfrm>
      </p:grpSpPr>
      <p:grpSp>
        <p:nvGrpSpPr>
          <p:cNvPr id="4214" name="Google Shape;4214;g26dd3229cbd_0_7352"/>
          <p:cNvGrpSpPr/>
          <p:nvPr/>
        </p:nvGrpSpPr>
        <p:grpSpPr>
          <a:xfrm>
            <a:off x="-174525" y="-22399"/>
            <a:ext cx="9487164" cy="5193049"/>
            <a:chOff x="-174525" y="-22399"/>
            <a:chExt cx="9487164" cy="5193049"/>
          </a:xfrm>
        </p:grpSpPr>
        <p:sp>
          <p:nvSpPr>
            <p:cNvPr id="4215" name="Google Shape;4215;g26dd3229cbd_0_7352"/>
            <p:cNvSpPr/>
            <p:nvPr/>
          </p:nvSpPr>
          <p:spPr>
            <a:xfrm>
              <a:off x="-174525" y="-22399"/>
              <a:ext cx="9487164" cy="5188298"/>
            </a:xfrm>
            <a:custGeom>
              <a:rect b="b" l="l" r="r" t="t"/>
              <a:pathLst>
                <a:path extrusionOk="0" h="144360" w="264469">
                  <a:moveTo>
                    <a:pt x="125024" y="0"/>
                  </a:moveTo>
                  <a:cubicBezTo>
                    <a:pt x="124865" y="0"/>
                    <a:pt x="124702" y="4"/>
                    <a:pt x="124536" y="11"/>
                  </a:cubicBezTo>
                  <a:lnTo>
                    <a:pt x="4940" y="11"/>
                  </a:lnTo>
                  <a:cubicBezTo>
                    <a:pt x="1569" y="65"/>
                    <a:pt x="0" y="1705"/>
                    <a:pt x="226" y="4914"/>
                  </a:cubicBezTo>
                  <a:lnTo>
                    <a:pt x="226" y="138500"/>
                  </a:lnTo>
                  <a:cubicBezTo>
                    <a:pt x="208" y="142159"/>
                    <a:pt x="1811" y="143993"/>
                    <a:pt x="5034" y="143993"/>
                  </a:cubicBezTo>
                  <a:cubicBezTo>
                    <a:pt x="5185" y="143993"/>
                    <a:pt x="5340" y="143989"/>
                    <a:pt x="5499" y="143981"/>
                  </a:cubicBezTo>
                  <a:cubicBezTo>
                    <a:pt x="23166" y="144233"/>
                    <a:pt x="61538" y="144359"/>
                    <a:pt x="76177" y="144359"/>
                  </a:cubicBezTo>
                  <a:cubicBezTo>
                    <a:pt x="90824" y="144359"/>
                    <a:pt x="107103" y="144233"/>
                    <a:pt x="125041" y="143981"/>
                  </a:cubicBezTo>
                  <a:cubicBezTo>
                    <a:pt x="129025" y="143963"/>
                    <a:pt x="130900" y="142007"/>
                    <a:pt x="130675" y="138122"/>
                  </a:cubicBezTo>
                  <a:lnTo>
                    <a:pt x="130675" y="6393"/>
                  </a:lnTo>
                  <a:cubicBezTo>
                    <a:pt x="130839" y="2139"/>
                    <a:pt x="128956" y="0"/>
                    <a:pt x="125024" y="0"/>
                  </a:cubicBezTo>
                  <a:close/>
                  <a:moveTo>
                    <a:pt x="139427" y="0"/>
                  </a:moveTo>
                  <a:cubicBezTo>
                    <a:pt x="135503" y="0"/>
                    <a:pt x="133611" y="2139"/>
                    <a:pt x="133776" y="6393"/>
                  </a:cubicBezTo>
                  <a:lnTo>
                    <a:pt x="133776" y="138122"/>
                  </a:lnTo>
                  <a:cubicBezTo>
                    <a:pt x="133550" y="142007"/>
                    <a:pt x="135434" y="143963"/>
                    <a:pt x="139409" y="143981"/>
                  </a:cubicBezTo>
                  <a:cubicBezTo>
                    <a:pt x="157347" y="144233"/>
                    <a:pt x="173635" y="144359"/>
                    <a:pt x="188274" y="144359"/>
                  </a:cubicBezTo>
                  <a:cubicBezTo>
                    <a:pt x="202912" y="144359"/>
                    <a:pt x="241294" y="144233"/>
                    <a:pt x="258970" y="143981"/>
                  </a:cubicBezTo>
                  <a:cubicBezTo>
                    <a:pt x="259129" y="143989"/>
                    <a:pt x="259285" y="143993"/>
                    <a:pt x="259437" y="143993"/>
                  </a:cubicBezTo>
                  <a:cubicBezTo>
                    <a:pt x="262675" y="143993"/>
                    <a:pt x="264277" y="142159"/>
                    <a:pt x="264243" y="138500"/>
                  </a:cubicBezTo>
                  <a:lnTo>
                    <a:pt x="264243" y="4914"/>
                  </a:lnTo>
                  <a:cubicBezTo>
                    <a:pt x="264468" y="1705"/>
                    <a:pt x="262900" y="65"/>
                    <a:pt x="259529" y="11"/>
                  </a:cubicBezTo>
                  <a:lnTo>
                    <a:pt x="139914" y="11"/>
                  </a:lnTo>
                  <a:cubicBezTo>
                    <a:pt x="139749" y="4"/>
                    <a:pt x="139586" y="0"/>
                    <a:pt x="13942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4216" name="Google Shape;4216;g26dd3229cbd_0_7352"/>
            <p:cNvCxnSpPr/>
            <p:nvPr/>
          </p:nvCxnSpPr>
          <p:spPr>
            <a:xfrm>
              <a:off x="-166800" y="540000"/>
              <a:ext cx="4681500" cy="0"/>
            </a:xfrm>
            <a:prstGeom prst="straightConnector1">
              <a:avLst/>
            </a:prstGeom>
            <a:noFill/>
            <a:ln cap="flat" cmpd="sng" w="9525">
              <a:solidFill>
                <a:srgbClr val="6D9EEB"/>
              </a:solidFill>
              <a:prstDash val="solid"/>
              <a:round/>
              <a:headEnd len="sm" w="sm" type="none"/>
              <a:tailEnd len="sm" w="sm" type="none"/>
            </a:ln>
          </p:spPr>
        </p:cxnSp>
        <p:grpSp>
          <p:nvGrpSpPr>
            <p:cNvPr id="4217" name="Google Shape;4217;g26dd3229cbd_0_7352"/>
            <p:cNvGrpSpPr/>
            <p:nvPr/>
          </p:nvGrpSpPr>
          <p:grpSpPr>
            <a:xfrm>
              <a:off x="263005" y="845117"/>
              <a:ext cx="3790149" cy="3960313"/>
              <a:chOff x="263005" y="845117"/>
              <a:chExt cx="3790149" cy="3960313"/>
            </a:xfrm>
          </p:grpSpPr>
          <p:sp>
            <p:nvSpPr>
              <p:cNvPr id="4218" name="Google Shape;4218;g26dd3229cbd_0_7352"/>
              <p:cNvSpPr/>
              <p:nvPr/>
            </p:nvSpPr>
            <p:spPr>
              <a:xfrm>
                <a:off x="263005" y="3941386"/>
                <a:ext cx="3790149" cy="19569"/>
              </a:xfrm>
              <a:custGeom>
                <a:rect b="b" l="l" r="r" t="t"/>
                <a:pathLst>
                  <a:path extrusionOk="0" h="551" w="109629">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19" name="Google Shape;4219;g26dd3229cbd_0_7352"/>
              <p:cNvSpPr/>
              <p:nvPr/>
            </p:nvSpPr>
            <p:spPr>
              <a:xfrm>
                <a:off x="263005" y="4223091"/>
                <a:ext cx="3790149" cy="19249"/>
              </a:xfrm>
              <a:custGeom>
                <a:rect b="b" l="l" r="r" t="t"/>
                <a:pathLst>
                  <a:path extrusionOk="0" h="542" w="109629">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20" name="Google Shape;4220;g26dd3229cbd_0_7352"/>
              <p:cNvSpPr/>
              <p:nvPr/>
            </p:nvSpPr>
            <p:spPr>
              <a:xfrm>
                <a:off x="263005" y="4504476"/>
                <a:ext cx="3790149" cy="19249"/>
              </a:xfrm>
              <a:custGeom>
                <a:rect b="b" l="l" r="r" t="t"/>
                <a:pathLst>
                  <a:path extrusionOk="0" h="542" w="109629">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21" name="Google Shape;4221;g26dd3229cbd_0_7352"/>
              <p:cNvSpPr/>
              <p:nvPr/>
            </p:nvSpPr>
            <p:spPr>
              <a:xfrm>
                <a:off x="263005" y="3378615"/>
                <a:ext cx="3790149" cy="19214"/>
              </a:xfrm>
              <a:custGeom>
                <a:rect b="b" l="l" r="r" t="t"/>
                <a:pathLst>
                  <a:path extrusionOk="0" h="541" w="109629">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22" name="Google Shape;4222;g26dd3229cbd_0_7352"/>
              <p:cNvSpPr/>
              <p:nvPr/>
            </p:nvSpPr>
            <p:spPr>
              <a:xfrm>
                <a:off x="263005" y="3660001"/>
                <a:ext cx="3790149" cy="19249"/>
              </a:xfrm>
              <a:custGeom>
                <a:rect b="b" l="l" r="r" t="t"/>
                <a:pathLst>
                  <a:path extrusionOk="0" h="542" w="109629">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23" name="Google Shape;4223;g26dd3229cbd_0_7352"/>
              <p:cNvSpPr/>
              <p:nvPr/>
            </p:nvSpPr>
            <p:spPr>
              <a:xfrm>
                <a:off x="263005" y="3097194"/>
                <a:ext cx="3790149" cy="19249"/>
              </a:xfrm>
              <a:custGeom>
                <a:rect b="b" l="l" r="r" t="t"/>
                <a:pathLst>
                  <a:path extrusionOk="0" h="542" w="109629">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24" name="Google Shape;4224;g26dd3229cbd_0_7352"/>
              <p:cNvSpPr/>
              <p:nvPr/>
            </p:nvSpPr>
            <p:spPr>
              <a:xfrm>
                <a:off x="263005" y="2252683"/>
                <a:ext cx="3790149" cy="19249"/>
              </a:xfrm>
              <a:custGeom>
                <a:rect b="b" l="l" r="r" t="t"/>
                <a:pathLst>
                  <a:path extrusionOk="0" h="542" w="109629">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25" name="Google Shape;4225;g26dd3229cbd_0_7352"/>
              <p:cNvSpPr/>
              <p:nvPr/>
            </p:nvSpPr>
            <p:spPr>
              <a:xfrm>
                <a:off x="263005" y="2534104"/>
                <a:ext cx="3790149" cy="19249"/>
              </a:xfrm>
              <a:custGeom>
                <a:rect b="b" l="l" r="r" t="t"/>
                <a:pathLst>
                  <a:path extrusionOk="0" h="542" w="109629">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26" name="Google Shape;4226;g26dd3229cbd_0_7352"/>
              <p:cNvSpPr/>
              <p:nvPr/>
            </p:nvSpPr>
            <p:spPr>
              <a:xfrm>
                <a:off x="263005" y="1970978"/>
                <a:ext cx="3790149" cy="19285"/>
              </a:xfrm>
              <a:custGeom>
                <a:rect b="b" l="l" r="r" t="t"/>
                <a:pathLst>
                  <a:path extrusionOk="0" h="543" w="109629">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27" name="Google Shape;4227;g26dd3229cbd_0_7352"/>
              <p:cNvSpPr/>
              <p:nvPr/>
            </p:nvSpPr>
            <p:spPr>
              <a:xfrm>
                <a:off x="263005" y="1408208"/>
                <a:ext cx="3790149" cy="19249"/>
              </a:xfrm>
              <a:custGeom>
                <a:rect b="b" l="l" r="r" t="t"/>
                <a:pathLst>
                  <a:path extrusionOk="0" h="542" w="109629">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28" name="Google Shape;4228;g26dd3229cbd_0_7352"/>
              <p:cNvSpPr/>
              <p:nvPr/>
            </p:nvSpPr>
            <p:spPr>
              <a:xfrm>
                <a:off x="263005" y="845117"/>
                <a:ext cx="3790149" cy="19214"/>
              </a:xfrm>
              <a:custGeom>
                <a:rect b="b" l="l" r="r" t="t"/>
                <a:pathLst>
                  <a:path extrusionOk="0" h="541" w="109629">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29" name="Google Shape;4229;g26dd3229cbd_0_7352"/>
              <p:cNvSpPr/>
              <p:nvPr/>
            </p:nvSpPr>
            <p:spPr>
              <a:xfrm>
                <a:off x="263005" y="1126503"/>
                <a:ext cx="3790149" cy="19249"/>
              </a:xfrm>
              <a:custGeom>
                <a:rect b="b" l="l" r="r" t="t"/>
                <a:pathLst>
                  <a:path extrusionOk="0" h="542" w="109629">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30" name="Google Shape;4230;g26dd3229cbd_0_7352"/>
              <p:cNvSpPr/>
              <p:nvPr/>
            </p:nvSpPr>
            <p:spPr>
              <a:xfrm>
                <a:off x="263005" y="1689593"/>
                <a:ext cx="3790149" cy="19249"/>
              </a:xfrm>
              <a:custGeom>
                <a:rect b="b" l="l" r="r" t="t"/>
                <a:pathLst>
                  <a:path extrusionOk="0" h="542" w="109629">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31" name="Google Shape;4231;g26dd3229cbd_0_7352"/>
              <p:cNvSpPr/>
              <p:nvPr/>
            </p:nvSpPr>
            <p:spPr>
              <a:xfrm>
                <a:off x="263005" y="2815489"/>
                <a:ext cx="3790149" cy="19249"/>
              </a:xfrm>
              <a:custGeom>
                <a:rect b="b" l="l" r="r" t="t"/>
                <a:pathLst>
                  <a:path extrusionOk="0" h="542" w="109629">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32" name="Google Shape;4232;g26dd3229cbd_0_7352"/>
              <p:cNvSpPr/>
              <p:nvPr/>
            </p:nvSpPr>
            <p:spPr>
              <a:xfrm>
                <a:off x="263005" y="4785897"/>
                <a:ext cx="3790149" cy="19533"/>
              </a:xfrm>
              <a:custGeom>
                <a:rect b="b" l="l" r="r" t="t"/>
                <a:pathLst>
                  <a:path extrusionOk="0" h="550" w="109629">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233" name="Google Shape;4233;g26dd3229cbd_0_7352"/>
            <p:cNvGrpSpPr/>
            <p:nvPr/>
          </p:nvGrpSpPr>
          <p:grpSpPr>
            <a:xfrm>
              <a:off x="5055305" y="845117"/>
              <a:ext cx="3790149" cy="3960313"/>
              <a:chOff x="263005" y="845117"/>
              <a:chExt cx="3790149" cy="3960313"/>
            </a:xfrm>
          </p:grpSpPr>
          <p:sp>
            <p:nvSpPr>
              <p:cNvPr id="4234" name="Google Shape;4234;g26dd3229cbd_0_7352"/>
              <p:cNvSpPr/>
              <p:nvPr/>
            </p:nvSpPr>
            <p:spPr>
              <a:xfrm>
                <a:off x="263005" y="3941386"/>
                <a:ext cx="3790149" cy="19569"/>
              </a:xfrm>
              <a:custGeom>
                <a:rect b="b" l="l" r="r" t="t"/>
                <a:pathLst>
                  <a:path extrusionOk="0" h="551" w="109629">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35" name="Google Shape;4235;g26dd3229cbd_0_7352"/>
              <p:cNvSpPr/>
              <p:nvPr/>
            </p:nvSpPr>
            <p:spPr>
              <a:xfrm>
                <a:off x="263005" y="4223091"/>
                <a:ext cx="3790149" cy="19249"/>
              </a:xfrm>
              <a:custGeom>
                <a:rect b="b" l="l" r="r" t="t"/>
                <a:pathLst>
                  <a:path extrusionOk="0" h="542" w="109629">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36" name="Google Shape;4236;g26dd3229cbd_0_7352"/>
              <p:cNvSpPr/>
              <p:nvPr/>
            </p:nvSpPr>
            <p:spPr>
              <a:xfrm>
                <a:off x="263005" y="4504476"/>
                <a:ext cx="3790149" cy="19249"/>
              </a:xfrm>
              <a:custGeom>
                <a:rect b="b" l="l" r="r" t="t"/>
                <a:pathLst>
                  <a:path extrusionOk="0" h="542" w="109629">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37" name="Google Shape;4237;g26dd3229cbd_0_7352"/>
              <p:cNvSpPr/>
              <p:nvPr/>
            </p:nvSpPr>
            <p:spPr>
              <a:xfrm>
                <a:off x="263005" y="3378615"/>
                <a:ext cx="3790149" cy="19214"/>
              </a:xfrm>
              <a:custGeom>
                <a:rect b="b" l="l" r="r" t="t"/>
                <a:pathLst>
                  <a:path extrusionOk="0" h="541" w="109629">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38" name="Google Shape;4238;g26dd3229cbd_0_7352"/>
              <p:cNvSpPr/>
              <p:nvPr/>
            </p:nvSpPr>
            <p:spPr>
              <a:xfrm>
                <a:off x="263005" y="3660001"/>
                <a:ext cx="3790149" cy="19249"/>
              </a:xfrm>
              <a:custGeom>
                <a:rect b="b" l="l" r="r" t="t"/>
                <a:pathLst>
                  <a:path extrusionOk="0" h="542" w="109629">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39" name="Google Shape;4239;g26dd3229cbd_0_7352"/>
              <p:cNvSpPr/>
              <p:nvPr/>
            </p:nvSpPr>
            <p:spPr>
              <a:xfrm>
                <a:off x="263005" y="3097194"/>
                <a:ext cx="3790149" cy="19249"/>
              </a:xfrm>
              <a:custGeom>
                <a:rect b="b" l="l" r="r" t="t"/>
                <a:pathLst>
                  <a:path extrusionOk="0" h="542" w="109629">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40" name="Google Shape;4240;g26dd3229cbd_0_7352"/>
              <p:cNvSpPr/>
              <p:nvPr/>
            </p:nvSpPr>
            <p:spPr>
              <a:xfrm>
                <a:off x="263005" y="2252683"/>
                <a:ext cx="3790149" cy="19249"/>
              </a:xfrm>
              <a:custGeom>
                <a:rect b="b" l="l" r="r" t="t"/>
                <a:pathLst>
                  <a:path extrusionOk="0" h="542" w="109629">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41" name="Google Shape;4241;g26dd3229cbd_0_7352"/>
              <p:cNvSpPr/>
              <p:nvPr/>
            </p:nvSpPr>
            <p:spPr>
              <a:xfrm>
                <a:off x="263005" y="2534104"/>
                <a:ext cx="3790149" cy="19249"/>
              </a:xfrm>
              <a:custGeom>
                <a:rect b="b" l="l" r="r" t="t"/>
                <a:pathLst>
                  <a:path extrusionOk="0" h="542" w="109629">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42" name="Google Shape;4242;g26dd3229cbd_0_7352"/>
              <p:cNvSpPr/>
              <p:nvPr/>
            </p:nvSpPr>
            <p:spPr>
              <a:xfrm>
                <a:off x="263005" y="1970978"/>
                <a:ext cx="3790149" cy="19285"/>
              </a:xfrm>
              <a:custGeom>
                <a:rect b="b" l="l" r="r" t="t"/>
                <a:pathLst>
                  <a:path extrusionOk="0" h="543" w="109629">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43" name="Google Shape;4243;g26dd3229cbd_0_7352"/>
              <p:cNvSpPr/>
              <p:nvPr/>
            </p:nvSpPr>
            <p:spPr>
              <a:xfrm>
                <a:off x="263005" y="1408208"/>
                <a:ext cx="3790149" cy="19249"/>
              </a:xfrm>
              <a:custGeom>
                <a:rect b="b" l="l" r="r" t="t"/>
                <a:pathLst>
                  <a:path extrusionOk="0" h="542" w="109629">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44" name="Google Shape;4244;g26dd3229cbd_0_7352"/>
              <p:cNvSpPr/>
              <p:nvPr/>
            </p:nvSpPr>
            <p:spPr>
              <a:xfrm>
                <a:off x="263005" y="845117"/>
                <a:ext cx="3790149" cy="19214"/>
              </a:xfrm>
              <a:custGeom>
                <a:rect b="b" l="l" r="r" t="t"/>
                <a:pathLst>
                  <a:path extrusionOk="0" h="541" w="109629">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45" name="Google Shape;4245;g26dd3229cbd_0_7352"/>
              <p:cNvSpPr/>
              <p:nvPr/>
            </p:nvSpPr>
            <p:spPr>
              <a:xfrm>
                <a:off x="263005" y="1126503"/>
                <a:ext cx="3790149" cy="19249"/>
              </a:xfrm>
              <a:custGeom>
                <a:rect b="b" l="l" r="r" t="t"/>
                <a:pathLst>
                  <a:path extrusionOk="0" h="542" w="109629">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46" name="Google Shape;4246;g26dd3229cbd_0_7352"/>
              <p:cNvSpPr/>
              <p:nvPr/>
            </p:nvSpPr>
            <p:spPr>
              <a:xfrm>
                <a:off x="263005" y="1689593"/>
                <a:ext cx="3790149" cy="19249"/>
              </a:xfrm>
              <a:custGeom>
                <a:rect b="b" l="l" r="r" t="t"/>
                <a:pathLst>
                  <a:path extrusionOk="0" h="542" w="109629">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47" name="Google Shape;4247;g26dd3229cbd_0_7352"/>
              <p:cNvSpPr/>
              <p:nvPr/>
            </p:nvSpPr>
            <p:spPr>
              <a:xfrm>
                <a:off x="263005" y="2815489"/>
                <a:ext cx="3790149" cy="19249"/>
              </a:xfrm>
              <a:custGeom>
                <a:rect b="b" l="l" r="r" t="t"/>
                <a:pathLst>
                  <a:path extrusionOk="0" h="542" w="109629">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48" name="Google Shape;4248;g26dd3229cbd_0_7352"/>
              <p:cNvSpPr/>
              <p:nvPr/>
            </p:nvSpPr>
            <p:spPr>
              <a:xfrm>
                <a:off x="263005" y="4785897"/>
                <a:ext cx="3790149" cy="19533"/>
              </a:xfrm>
              <a:custGeom>
                <a:rect b="b" l="l" r="r" t="t"/>
                <a:pathLst>
                  <a:path extrusionOk="0" h="550" w="109629">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4249" name="Google Shape;4249;g26dd3229cbd_0_7352"/>
            <p:cNvCxnSpPr/>
            <p:nvPr/>
          </p:nvCxnSpPr>
          <p:spPr>
            <a:xfrm>
              <a:off x="4625700" y="540000"/>
              <a:ext cx="4679100" cy="0"/>
            </a:xfrm>
            <a:prstGeom prst="straightConnector1">
              <a:avLst/>
            </a:prstGeom>
            <a:noFill/>
            <a:ln cap="flat" cmpd="sng" w="9525">
              <a:solidFill>
                <a:srgbClr val="6D9EEB"/>
              </a:solidFill>
              <a:prstDash val="solid"/>
              <a:round/>
              <a:headEnd len="sm" w="sm" type="none"/>
              <a:tailEnd len="sm" w="sm" type="none"/>
            </a:ln>
          </p:spPr>
        </p:cxnSp>
        <p:cxnSp>
          <p:nvCxnSpPr>
            <p:cNvPr id="4250" name="Google Shape;4250;g26dd3229cbd_0_7352"/>
            <p:cNvCxnSpPr/>
            <p:nvPr/>
          </p:nvCxnSpPr>
          <p:spPr>
            <a:xfrm>
              <a:off x="4049375"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4251" name="Google Shape;4251;g26dd3229cbd_0_7352"/>
            <p:cNvCxnSpPr/>
            <p:nvPr/>
          </p:nvCxnSpPr>
          <p:spPr>
            <a:xfrm>
              <a:off x="4112975"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4252" name="Google Shape;4252;g26dd3229cbd_0_7352"/>
            <p:cNvCxnSpPr/>
            <p:nvPr/>
          </p:nvCxnSpPr>
          <p:spPr>
            <a:xfrm>
              <a:off x="4991700"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4253" name="Google Shape;4253;g26dd3229cbd_0_7352"/>
            <p:cNvCxnSpPr/>
            <p:nvPr/>
          </p:nvCxnSpPr>
          <p:spPr>
            <a:xfrm>
              <a:off x="5055300"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4254" name="Google Shape;4254;g26dd3229cbd_0_7352"/>
            <p:cNvCxnSpPr/>
            <p:nvPr/>
          </p:nvCxnSpPr>
          <p:spPr>
            <a:xfrm>
              <a:off x="-166800" y="540000"/>
              <a:ext cx="4681500" cy="0"/>
            </a:xfrm>
            <a:prstGeom prst="straightConnector1">
              <a:avLst/>
            </a:prstGeom>
            <a:noFill/>
            <a:ln cap="flat" cmpd="sng" w="9525">
              <a:solidFill>
                <a:srgbClr val="6D9EEB"/>
              </a:solidFill>
              <a:prstDash val="solid"/>
              <a:round/>
              <a:headEnd len="sm" w="sm" type="none"/>
              <a:tailEnd len="sm" w="sm" type="none"/>
            </a:ln>
          </p:spPr>
        </p:cxnSp>
      </p:grpSp>
      <p:sp>
        <p:nvSpPr>
          <p:cNvPr id="4255" name="Google Shape;4255;g26dd3229cbd_0_7352"/>
          <p:cNvSpPr txBox="1"/>
          <p:nvPr>
            <p:ph idx="1" type="subTitle"/>
          </p:nvPr>
        </p:nvSpPr>
        <p:spPr>
          <a:xfrm>
            <a:off x="6302975" y="2571750"/>
            <a:ext cx="2121300" cy="1594200"/>
          </a:xfrm>
          <a:prstGeom prst="rect">
            <a:avLst/>
          </a:prstGeom>
          <a:noFill/>
          <a:ln>
            <a:noFill/>
          </a:ln>
        </p:spPr>
        <p:txBody>
          <a:bodyPr anchorCtr="0" anchor="t" bIns="91425" lIns="91425" spcFirstLastPara="1" rIns="91425" wrap="square" tIns="91425">
            <a:noAutofit/>
          </a:bodyPr>
          <a:lstStyle>
            <a:lvl1pPr lvl="0" rtl="0" algn="r">
              <a:lnSpc>
                <a:spcPct val="100000"/>
              </a:lnSpc>
              <a:spcBef>
                <a:spcPts val="0"/>
              </a:spcBef>
              <a:spcAft>
                <a:spcPts val="0"/>
              </a:spcAft>
              <a:buClr>
                <a:schemeClr val="dk2"/>
              </a:buClr>
              <a:buSzPts val="1600"/>
              <a:buNone/>
              <a:defRPr sz="1600">
                <a:solidFill>
                  <a:schemeClr val="dk2"/>
                </a:solidFill>
              </a:defRPr>
            </a:lvl1pPr>
            <a:lvl2pPr lvl="1" rtl="0" algn="ctr">
              <a:lnSpc>
                <a:spcPct val="100000"/>
              </a:lnSpc>
              <a:spcBef>
                <a:spcPts val="0"/>
              </a:spcBef>
              <a:spcAft>
                <a:spcPts val="0"/>
              </a:spcAft>
              <a:buClr>
                <a:schemeClr val="dk2"/>
              </a:buClr>
              <a:buSzPts val="1600"/>
              <a:buNone/>
              <a:defRPr sz="1600">
                <a:solidFill>
                  <a:schemeClr val="dk2"/>
                </a:solidFill>
              </a:defRPr>
            </a:lvl2pPr>
            <a:lvl3pPr lvl="2" rtl="0" algn="ctr">
              <a:lnSpc>
                <a:spcPct val="100000"/>
              </a:lnSpc>
              <a:spcBef>
                <a:spcPts val="0"/>
              </a:spcBef>
              <a:spcAft>
                <a:spcPts val="0"/>
              </a:spcAft>
              <a:buClr>
                <a:schemeClr val="dk2"/>
              </a:buClr>
              <a:buSzPts val="1600"/>
              <a:buNone/>
              <a:defRPr sz="1600">
                <a:solidFill>
                  <a:schemeClr val="dk2"/>
                </a:solidFill>
              </a:defRPr>
            </a:lvl3pPr>
            <a:lvl4pPr lvl="3" rtl="0" algn="ctr">
              <a:lnSpc>
                <a:spcPct val="100000"/>
              </a:lnSpc>
              <a:spcBef>
                <a:spcPts val="0"/>
              </a:spcBef>
              <a:spcAft>
                <a:spcPts val="0"/>
              </a:spcAft>
              <a:buClr>
                <a:schemeClr val="dk2"/>
              </a:buClr>
              <a:buSzPts val="1600"/>
              <a:buNone/>
              <a:defRPr sz="1600">
                <a:solidFill>
                  <a:schemeClr val="dk2"/>
                </a:solidFill>
              </a:defRPr>
            </a:lvl4pPr>
            <a:lvl5pPr lvl="4" rtl="0" algn="ctr">
              <a:lnSpc>
                <a:spcPct val="100000"/>
              </a:lnSpc>
              <a:spcBef>
                <a:spcPts val="0"/>
              </a:spcBef>
              <a:spcAft>
                <a:spcPts val="0"/>
              </a:spcAft>
              <a:buClr>
                <a:schemeClr val="dk2"/>
              </a:buClr>
              <a:buSzPts val="1600"/>
              <a:buNone/>
              <a:defRPr sz="1600">
                <a:solidFill>
                  <a:schemeClr val="dk2"/>
                </a:solidFill>
              </a:defRPr>
            </a:lvl5pPr>
            <a:lvl6pPr lvl="5" rtl="0" algn="ctr">
              <a:lnSpc>
                <a:spcPct val="100000"/>
              </a:lnSpc>
              <a:spcBef>
                <a:spcPts val="0"/>
              </a:spcBef>
              <a:spcAft>
                <a:spcPts val="0"/>
              </a:spcAft>
              <a:buClr>
                <a:schemeClr val="dk2"/>
              </a:buClr>
              <a:buSzPts val="1600"/>
              <a:buNone/>
              <a:defRPr sz="1600">
                <a:solidFill>
                  <a:schemeClr val="dk2"/>
                </a:solidFill>
              </a:defRPr>
            </a:lvl6pPr>
            <a:lvl7pPr lvl="6" rtl="0" algn="ctr">
              <a:lnSpc>
                <a:spcPct val="100000"/>
              </a:lnSpc>
              <a:spcBef>
                <a:spcPts val="0"/>
              </a:spcBef>
              <a:spcAft>
                <a:spcPts val="0"/>
              </a:spcAft>
              <a:buClr>
                <a:schemeClr val="dk2"/>
              </a:buClr>
              <a:buSzPts val="1600"/>
              <a:buNone/>
              <a:defRPr sz="1600">
                <a:solidFill>
                  <a:schemeClr val="dk2"/>
                </a:solidFill>
              </a:defRPr>
            </a:lvl7pPr>
            <a:lvl8pPr lvl="7" rtl="0" algn="ctr">
              <a:lnSpc>
                <a:spcPct val="100000"/>
              </a:lnSpc>
              <a:spcBef>
                <a:spcPts val="0"/>
              </a:spcBef>
              <a:spcAft>
                <a:spcPts val="0"/>
              </a:spcAft>
              <a:buClr>
                <a:schemeClr val="dk2"/>
              </a:buClr>
              <a:buSzPts val="1600"/>
              <a:buNone/>
              <a:defRPr sz="1600">
                <a:solidFill>
                  <a:schemeClr val="dk2"/>
                </a:solidFill>
              </a:defRPr>
            </a:lvl8pPr>
            <a:lvl9pPr lvl="8" rtl="0" algn="ctr">
              <a:lnSpc>
                <a:spcPct val="100000"/>
              </a:lnSpc>
              <a:spcBef>
                <a:spcPts val="0"/>
              </a:spcBef>
              <a:spcAft>
                <a:spcPts val="0"/>
              </a:spcAft>
              <a:buClr>
                <a:schemeClr val="dk2"/>
              </a:buClr>
              <a:buSzPts val="1600"/>
              <a:buNone/>
              <a:defRPr sz="1600">
                <a:solidFill>
                  <a:schemeClr val="dk2"/>
                </a:solidFill>
              </a:defRPr>
            </a:lvl9pPr>
          </a:lstStyle>
          <a:p/>
        </p:txBody>
      </p:sp>
      <p:sp>
        <p:nvSpPr>
          <p:cNvPr id="4256" name="Google Shape;4256;g26dd3229cbd_0_7352"/>
          <p:cNvSpPr txBox="1"/>
          <p:nvPr>
            <p:ph type="title"/>
          </p:nvPr>
        </p:nvSpPr>
        <p:spPr>
          <a:xfrm>
            <a:off x="6682500" y="1452213"/>
            <a:ext cx="1741500" cy="993600"/>
          </a:xfrm>
          <a:prstGeom prst="rect">
            <a:avLst/>
          </a:prstGeom>
          <a:noFill/>
          <a:ln>
            <a:noFill/>
          </a:ln>
        </p:spPr>
        <p:txBody>
          <a:bodyPr anchorCtr="0" anchor="ctr" bIns="0" lIns="0" spcFirstLastPara="1" rIns="0" wrap="square" tIns="0">
            <a:noAutofit/>
          </a:bodyPr>
          <a:lstStyle>
            <a:lvl1pPr lvl="0" rtl="0" algn="r">
              <a:lnSpc>
                <a:spcPct val="100000"/>
              </a:lnSpc>
              <a:spcBef>
                <a:spcPts val="0"/>
              </a:spcBef>
              <a:spcAft>
                <a:spcPts val="0"/>
              </a:spcAft>
              <a:buSzPts val="3000"/>
              <a:buNone/>
              <a:defRPr/>
            </a:lvl1pPr>
            <a:lvl2pPr lvl="1" rtl="0" algn="r">
              <a:lnSpc>
                <a:spcPct val="100000"/>
              </a:lnSpc>
              <a:spcBef>
                <a:spcPts val="0"/>
              </a:spcBef>
              <a:spcAft>
                <a:spcPts val="0"/>
              </a:spcAft>
              <a:buSzPts val="2800"/>
              <a:buNone/>
              <a:defRPr/>
            </a:lvl2pPr>
            <a:lvl3pPr lvl="2" rtl="0" algn="r">
              <a:lnSpc>
                <a:spcPct val="100000"/>
              </a:lnSpc>
              <a:spcBef>
                <a:spcPts val="0"/>
              </a:spcBef>
              <a:spcAft>
                <a:spcPts val="0"/>
              </a:spcAft>
              <a:buSzPts val="2800"/>
              <a:buNone/>
              <a:defRPr/>
            </a:lvl3pPr>
            <a:lvl4pPr lvl="3" rtl="0" algn="r">
              <a:lnSpc>
                <a:spcPct val="100000"/>
              </a:lnSpc>
              <a:spcBef>
                <a:spcPts val="0"/>
              </a:spcBef>
              <a:spcAft>
                <a:spcPts val="0"/>
              </a:spcAft>
              <a:buSzPts val="2800"/>
              <a:buNone/>
              <a:defRPr/>
            </a:lvl4pPr>
            <a:lvl5pPr lvl="4" rtl="0" algn="r">
              <a:lnSpc>
                <a:spcPct val="100000"/>
              </a:lnSpc>
              <a:spcBef>
                <a:spcPts val="0"/>
              </a:spcBef>
              <a:spcAft>
                <a:spcPts val="0"/>
              </a:spcAft>
              <a:buSzPts val="2800"/>
              <a:buNone/>
              <a:defRPr/>
            </a:lvl5pPr>
            <a:lvl6pPr lvl="5" rtl="0" algn="r">
              <a:lnSpc>
                <a:spcPct val="100000"/>
              </a:lnSpc>
              <a:spcBef>
                <a:spcPts val="0"/>
              </a:spcBef>
              <a:spcAft>
                <a:spcPts val="0"/>
              </a:spcAft>
              <a:buSzPts val="2800"/>
              <a:buNone/>
              <a:defRPr/>
            </a:lvl6pPr>
            <a:lvl7pPr lvl="6" rtl="0" algn="r">
              <a:lnSpc>
                <a:spcPct val="100000"/>
              </a:lnSpc>
              <a:spcBef>
                <a:spcPts val="0"/>
              </a:spcBef>
              <a:spcAft>
                <a:spcPts val="0"/>
              </a:spcAft>
              <a:buSzPts val="2800"/>
              <a:buNone/>
              <a:defRPr/>
            </a:lvl7pPr>
            <a:lvl8pPr lvl="7" rtl="0" algn="r">
              <a:lnSpc>
                <a:spcPct val="100000"/>
              </a:lnSpc>
              <a:spcBef>
                <a:spcPts val="0"/>
              </a:spcBef>
              <a:spcAft>
                <a:spcPts val="0"/>
              </a:spcAft>
              <a:buSzPts val="2800"/>
              <a:buNone/>
              <a:defRPr/>
            </a:lvl8pPr>
            <a:lvl9pPr lvl="8" rtl="0" algn="r">
              <a:lnSpc>
                <a:spcPct val="100000"/>
              </a:lnSpc>
              <a:spcBef>
                <a:spcPts val="0"/>
              </a:spcBef>
              <a:spcAft>
                <a:spcPts val="0"/>
              </a:spcAft>
              <a:buSzPts val="2800"/>
              <a:buNone/>
              <a:defRPr/>
            </a:lvl9pPr>
          </a:lstStyle>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2">
  <p:cSld name="CUSTOM_27">
    <p:spTree>
      <p:nvGrpSpPr>
        <p:cNvPr id="4257" name="Shape 4257"/>
        <p:cNvGrpSpPr/>
        <p:nvPr/>
      </p:nvGrpSpPr>
      <p:grpSpPr>
        <a:xfrm>
          <a:off x="0" y="0"/>
          <a:ext cx="0" cy="0"/>
          <a:chOff x="0" y="0"/>
          <a:chExt cx="0" cy="0"/>
        </a:xfrm>
      </p:grpSpPr>
      <p:grpSp>
        <p:nvGrpSpPr>
          <p:cNvPr id="4258" name="Google Shape;4258;g26dd3229cbd_0_7396"/>
          <p:cNvGrpSpPr/>
          <p:nvPr/>
        </p:nvGrpSpPr>
        <p:grpSpPr>
          <a:xfrm>
            <a:off x="-1700" y="329"/>
            <a:ext cx="9147400" cy="5142843"/>
            <a:chOff x="238125" y="854700"/>
            <a:chExt cx="7142500" cy="4015650"/>
          </a:xfrm>
        </p:grpSpPr>
        <p:sp>
          <p:nvSpPr>
            <p:cNvPr id="4259" name="Google Shape;4259;g26dd3229cbd_0_7396"/>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60" name="Google Shape;4260;g26dd3229cbd_0_7396"/>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61" name="Google Shape;4261;g26dd3229cbd_0_7396"/>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62" name="Google Shape;4262;g26dd3229cbd_0_7396"/>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63" name="Google Shape;4263;g26dd3229cbd_0_7396"/>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64" name="Google Shape;4264;g26dd3229cbd_0_7396"/>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65" name="Google Shape;4265;g26dd3229cbd_0_7396"/>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66" name="Google Shape;4266;g26dd3229cbd_0_7396"/>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67" name="Google Shape;4267;g26dd3229cbd_0_7396"/>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68" name="Google Shape;4268;g26dd3229cbd_0_7396"/>
            <p:cNvSpPr/>
            <p:nvPr/>
          </p:nvSpPr>
          <p:spPr>
            <a:xfrm>
              <a:off x="561875" y="10727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69" name="Google Shape;4269;g26dd3229cbd_0_7396"/>
            <p:cNvSpPr/>
            <p:nvPr/>
          </p:nvSpPr>
          <p:spPr>
            <a:xfrm>
              <a:off x="561875" y="12703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70" name="Google Shape;4270;g26dd3229cbd_0_7396"/>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71" name="Google Shape;4271;g26dd3229cbd_0_7396"/>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72" name="Google Shape;4272;g26dd3229cbd_0_7396"/>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73" name="Google Shape;4273;g26dd3229cbd_0_7396"/>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74" name="Google Shape;4274;g26dd3229cbd_0_7396"/>
            <p:cNvSpPr/>
            <p:nvPr/>
          </p:nvSpPr>
          <p:spPr>
            <a:xfrm>
              <a:off x="561875" y="47219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75" name="Google Shape;4275;g26dd3229cbd_0_7396"/>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76" name="Google Shape;4276;g26dd3229cbd_0_7396"/>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77" name="Google Shape;4277;g26dd3229cbd_0_7396"/>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78" name="Google Shape;4278;g26dd3229cbd_0_7396"/>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79" name="Google Shape;4279;g26dd3229cbd_0_7396"/>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80" name="Google Shape;4280;g26dd3229cbd_0_7396"/>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281" name="Google Shape;4281;g26dd3229cbd_0_7396"/>
          <p:cNvSpPr txBox="1"/>
          <p:nvPr>
            <p:ph idx="1" type="subTitle"/>
          </p:nvPr>
        </p:nvSpPr>
        <p:spPr>
          <a:xfrm>
            <a:off x="804150" y="2853903"/>
            <a:ext cx="2506200" cy="3408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600"/>
              <a:buFont typeface="Itim"/>
              <a:buNone/>
              <a:defRPr b="1" sz="2000">
                <a:solidFill>
                  <a:schemeClr val="dk1"/>
                </a:solidFill>
                <a:latin typeface="Itim"/>
                <a:ea typeface="Itim"/>
                <a:cs typeface="Itim"/>
                <a:sym typeface="Itim"/>
              </a:defRPr>
            </a:lvl1pPr>
            <a:lvl2pPr lvl="1"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2pPr>
            <a:lvl3pPr lvl="2"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3pPr>
            <a:lvl4pPr lvl="3"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4pPr>
            <a:lvl5pPr lvl="4"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5pPr>
            <a:lvl6pPr lvl="5"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6pPr>
            <a:lvl7pPr lvl="6"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7pPr>
            <a:lvl8pPr lvl="7"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8pPr>
            <a:lvl9pPr lvl="8"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9pPr>
          </a:lstStyle>
          <a:p/>
        </p:txBody>
      </p:sp>
      <p:sp>
        <p:nvSpPr>
          <p:cNvPr id="4282" name="Google Shape;4282;g26dd3229cbd_0_7396"/>
          <p:cNvSpPr txBox="1"/>
          <p:nvPr>
            <p:ph idx="2" type="subTitle"/>
          </p:nvPr>
        </p:nvSpPr>
        <p:spPr>
          <a:xfrm>
            <a:off x="5833650" y="2853903"/>
            <a:ext cx="2506200" cy="3408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600"/>
              <a:buFont typeface="Itim"/>
              <a:buNone/>
              <a:defRPr b="1" sz="2000">
                <a:solidFill>
                  <a:schemeClr val="dk1"/>
                </a:solidFill>
                <a:latin typeface="Itim"/>
                <a:ea typeface="Itim"/>
                <a:cs typeface="Itim"/>
                <a:sym typeface="Itim"/>
              </a:defRPr>
            </a:lvl1pPr>
            <a:lvl2pPr lvl="1"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2pPr>
            <a:lvl3pPr lvl="2"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3pPr>
            <a:lvl4pPr lvl="3"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4pPr>
            <a:lvl5pPr lvl="4"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5pPr>
            <a:lvl6pPr lvl="5"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6pPr>
            <a:lvl7pPr lvl="6"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7pPr>
            <a:lvl8pPr lvl="7"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8pPr>
            <a:lvl9pPr lvl="8"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9pPr>
          </a:lstStyle>
          <a:p/>
        </p:txBody>
      </p:sp>
      <p:sp>
        <p:nvSpPr>
          <p:cNvPr id="4283" name="Google Shape;4283;g26dd3229cbd_0_7396"/>
          <p:cNvSpPr txBox="1"/>
          <p:nvPr>
            <p:ph idx="3" type="subTitle"/>
          </p:nvPr>
        </p:nvSpPr>
        <p:spPr>
          <a:xfrm>
            <a:off x="3318900" y="2003065"/>
            <a:ext cx="2506200" cy="3408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600"/>
              <a:buFont typeface="Itim"/>
              <a:buNone/>
              <a:defRPr b="1" sz="2000">
                <a:solidFill>
                  <a:schemeClr val="dk1"/>
                </a:solidFill>
                <a:latin typeface="Itim"/>
                <a:ea typeface="Itim"/>
                <a:cs typeface="Itim"/>
                <a:sym typeface="Itim"/>
              </a:defRPr>
            </a:lvl1pPr>
            <a:lvl2pPr lvl="1"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2pPr>
            <a:lvl3pPr lvl="2"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3pPr>
            <a:lvl4pPr lvl="3"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4pPr>
            <a:lvl5pPr lvl="4"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5pPr>
            <a:lvl6pPr lvl="5"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6pPr>
            <a:lvl7pPr lvl="6"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7pPr>
            <a:lvl8pPr lvl="7"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8pPr>
            <a:lvl9pPr lvl="8"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9pPr>
          </a:lstStyle>
          <a:p/>
        </p:txBody>
      </p:sp>
      <p:sp>
        <p:nvSpPr>
          <p:cNvPr id="4284" name="Google Shape;4284;g26dd3229cbd_0_7396"/>
          <p:cNvSpPr txBox="1"/>
          <p:nvPr>
            <p:ph type="title"/>
          </p:nvPr>
        </p:nvSpPr>
        <p:spPr>
          <a:xfrm>
            <a:off x="5917800" y="540000"/>
            <a:ext cx="2506200" cy="496200"/>
          </a:xfrm>
          <a:prstGeom prst="rect">
            <a:avLst/>
          </a:prstGeom>
          <a:noFill/>
          <a:ln>
            <a:noFill/>
          </a:ln>
        </p:spPr>
        <p:txBody>
          <a:bodyPr anchorCtr="0" anchor="t" bIns="0" lIns="0" spcFirstLastPara="1" rIns="0" wrap="square" tIns="0">
            <a:noAutofit/>
          </a:bodyPr>
          <a:lstStyle>
            <a:lvl1pPr lvl="0" rtl="0" algn="r">
              <a:lnSpc>
                <a:spcPct val="100000"/>
              </a:lnSpc>
              <a:spcBef>
                <a:spcPts val="0"/>
              </a:spcBef>
              <a:spcAft>
                <a:spcPts val="0"/>
              </a:spcAft>
              <a:buSzPts val="30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4285" name="Google Shape;4285;g26dd3229cbd_0_7396"/>
          <p:cNvSpPr txBox="1"/>
          <p:nvPr>
            <p:ph idx="4" type="subTitle"/>
          </p:nvPr>
        </p:nvSpPr>
        <p:spPr>
          <a:xfrm>
            <a:off x="804150" y="3240773"/>
            <a:ext cx="2506200" cy="9558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600">
                <a:solidFill>
                  <a:schemeClr val="dk2"/>
                </a:solidFill>
                <a:latin typeface="Arial"/>
                <a:ea typeface="Arial"/>
                <a:cs typeface="Arial"/>
                <a:sym typeface="Arial"/>
              </a:defRPr>
            </a:lvl1pPr>
            <a:lvl2pPr lvl="1" rtl="0" algn="ctr">
              <a:lnSpc>
                <a:spcPct val="100000"/>
              </a:lnSpc>
              <a:spcBef>
                <a:spcPts val="0"/>
              </a:spcBef>
              <a:spcAft>
                <a:spcPts val="0"/>
              </a:spcAft>
              <a:buClr>
                <a:schemeClr val="dk2"/>
              </a:buClr>
              <a:buSzPts val="1600"/>
              <a:buNone/>
              <a:defRPr sz="1600">
                <a:solidFill>
                  <a:schemeClr val="dk2"/>
                </a:solidFill>
              </a:defRPr>
            </a:lvl2pPr>
            <a:lvl3pPr lvl="2" rtl="0" algn="ctr">
              <a:lnSpc>
                <a:spcPct val="100000"/>
              </a:lnSpc>
              <a:spcBef>
                <a:spcPts val="0"/>
              </a:spcBef>
              <a:spcAft>
                <a:spcPts val="0"/>
              </a:spcAft>
              <a:buClr>
                <a:schemeClr val="dk2"/>
              </a:buClr>
              <a:buSzPts val="1600"/>
              <a:buNone/>
              <a:defRPr sz="1600">
                <a:solidFill>
                  <a:schemeClr val="dk2"/>
                </a:solidFill>
              </a:defRPr>
            </a:lvl3pPr>
            <a:lvl4pPr lvl="3" rtl="0" algn="ctr">
              <a:lnSpc>
                <a:spcPct val="100000"/>
              </a:lnSpc>
              <a:spcBef>
                <a:spcPts val="0"/>
              </a:spcBef>
              <a:spcAft>
                <a:spcPts val="0"/>
              </a:spcAft>
              <a:buClr>
                <a:schemeClr val="dk2"/>
              </a:buClr>
              <a:buSzPts val="1600"/>
              <a:buNone/>
              <a:defRPr sz="1600">
                <a:solidFill>
                  <a:schemeClr val="dk2"/>
                </a:solidFill>
              </a:defRPr>
            </a:lvl4pPr>
            <a:lvl5pPr lvl="4" rtl="0" algn="ctr">
              <a:lnSpc>
                <a:spcPct val="100000"/>
              </a:lnSpc>
              <a:spcBef>
                <a:spcPts val="0"/>
              </a:spcBef>
              <a:spcAft>
                <a:spcPts val="0"/>
              </a:spcAft>
              <a:buClr>
                <a:schemeClr val="dk2"/>
              </a:buClr>
              <a:buSzPts val="1600"/>
              <a:buNone/>
              <a:defRPr sz="1600">
                <a:solidFill>
                  <a:schemeClr val="dk2"/>
                </a:solidFill>
              </a:defRPr>
            </a:lvl5pPr>
            <a:lvl6pPr lvl="5" rtl="0" algn="ctr">
              <a:lnSpc>
                <a:spcPct val="100000"/>
              </a:lnSpc>
              <a:spcBef>
                <a:spcPts val="0"/>
              </a:spcBef>
              <a:spcAft>
                <a:spcPts val="0"/>
              </a:spcAft>
              <a:buClr>
                <a:schemeClr val="dk2"/>
              </a:buClr>
              <a:buSzPts val="1600"/>
              <a:buNone/>
              <a:defRPr sz="1600">
                <a:solidFill>
                  <a:schemeClr val="dk2"/>
                </a:solidFill>
              </a:defRPr>
            </a:lvl6pPr>
            <a:lvl7pPr lvl="6" rtl="0" algn="ctr">
              <a:lnSpc>
                <a:spcPct val="100000"/>
              </a:lnSpc>
              <a:spcBef>
                <a:spcPts val="0"/>
              </a:spcBef>
              <a:spcAft>
                <a:spcPts val="0"/>
              </a:spcAft>
              <a:buClr>
                <a:schemeClr val="dk2"/>
              </a:buClr>
              <a:buSzPts val="1600"/>
              <a:buNone/>
              <a:defRPr sz="1600">
                <a:solidFill>
                  <a:schemeClr val="dk2"/>
                </a:solidFill>
              </a:defRPr>
            </a:lvl7pPr>
            <a:lvl8pPr lvl="7" rtl="0" algn="ctr">
              <a:lnSpc>
                <a:spcPct val="100000"/>
              </a:lnSpc>
              <a:spcBef>
                <a:spcPts val="0"/>
              </a:spcBef>
              <a:spcAft>
                <a:spcPts val="0"/>
              </a:spcAft>
              <a:buClr>
                <a:schemeClr val="dk2"/>
              </a:buClr>
              <a:buSzPts val="1600"/>
              <a:buNone/>
              <a:defRPr sz="1600">
                <a:solidFill>
                  <a:schemeClr val="dk2"/>
                </a:solidFill>
              </a:defRPr>
            </a:lvl8pPr>
            <a:lvl9pPr lvl="8" rtl="0" algn="ctr">
              <a:lnSpc>
                <a:spcPct val="100000"/>
              </a:lnSpc>
              <a:spcBef>
                <a:spcPts val="0"/>
              </a:spcBef>
              <a:spcAft>
                <a:spcPts val="0"/>
              </a:spcAft>
              <a:buClr>
                <a:schemeClr val="dk2"/>
              </a:buClr>
              <a:buSzPts val="1600"/>
              <a:buNone/>
              <a:defRPr sz="1600">
                <a:solidFill>
                  <a:schemeClr val="dk2"/>
                </a:solidFill>
              </a:defRPr>
            </a:lvl9pPr>
          </a:lstStyle>
          <a:p/>
        </p:txBody>
      </p:sp>
      <p:sp>
        <p:nvSpPr>
          <p:cNvPr id="4286" name="Google Shape;4286;g26dd3229cbd_0_7396"/>
          <p:cNvSpPr txBox="1"/>
          <p:nvPr>
            <p:ph idx="5" type="subTitle"/>
          </p:nvPr>
        </p:nvSpPr>
        <p:spPr>
          <a:xfrm>
            <a:off x="5833650" y="3240773"/>
            <a:ext cx="2506200" cy="9558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600">
                <a:solidFill>
                  <a:schemeClr val="dk2"/>
                </a:solidFill>
                <a:latin typeface="Arial"/>
                <a:ea typeface="Arial"/>
                <a:cs typeface="Arial"/>
                <a:sym typeface="Arial"/>
              </a:defRPr>
            </a:lvl1pPr>
            <a:lvl2pPr lvl="1" rtl="0" algn="ctr">
              <a:lnSpc>
                <a:spcPct val="100000"/>
              </a:lnSpc>
              <a:spcBef>
                <a:spcPts val="0"/>
              </a:spcBef>
              <a:spcAft>
                <a:spcPts val="0"/>
              </a:spcAft>
              <a:buClr>
                <a:schemeClr val="dk2"/>
              </a:buClr>
              <a:buSzPts val="1600"/>
              <a:buNone/>
              <a:defRPr sz="1600">
                <a:solidFill>
                  <a:schemeClr val="dk2"/>
                </a:solidFill>
              </a:defRPr>
            </a:lvl2pPr>
            <a:lvl3pPr lvl="2" rtl="0" algn="ctr">
              <a:lnSpc>
                <a:spcPct val="100000"/>
              </a:lnSpc>
              <a:spcBef>
                <a:spcPts val="0"/>
              </a:spcBef>
              <a:spcAft>
                <a:spcPts val="0"/>
              </a:spcAft>
              <a:buClr>
                <a:schemeClr val="dk2"/>
              </a:buClr>
              <a:buSzPts val="1600"/>
              <a:buNone/>
              <a:defRPr sz="1600">
                <a:solidFill>
                  <a:schemeClr val="dk2"/>
                </a:solidFill>
              </a:defRPr>
            </a:lvl3pPr>
            <a:lvl4pPr lvl="3" rtl="0" algn="ctr">
              <a:lnSpc>
                <a:spcPct val="100000"/>
              </a:lnSpc>
              <a:spcBef>
                <a:spcPts val="0"/>
              </a:spcBef>
              <a:spcAft>
                <a:spcPts val="0"/>
              </a:spcAft>
              <a:buClr>
                <a:schemeClr val="dk2"/>
              </a:buClr>
              <a:buSzPts val="1600"/>
              <a:buNone/>
              <a:defRPr sz="1600">
                <a:solidFill>
                  <a:schemeClr val="dk2"/>
                </a:solidFill>
              </a:defRPr>
            </a:lvl4pPr>
            <a:lvl5pPr lvl="4" rtl="0" algn="ctr">
              <a:lnSpc>
                <a:spcPct val="100000"/>
              </a:lnSpc>
              <a:spcBef>
                <a:spcPts val="0"/>
              </a:spcBef>
              <a:spcAft>
                <a:spcPts val="0"/>
              </a:spcAft>
              <a:buClr>
                <a:schemeClr val="dk2"/>
              </a:buClr>
              <a:buSzPts val="1600"/>
              <a:buNone/>
              <a:defRPr sz="1600">
                <a:solidFill>
                  <a:schemeClr val="dk2"/>
                </a:solidFill>
              </a:defRPr>
            </a:lvl5pPr>
            <a:lvl6pPr lvl="5" rtl="0" algn="ctr">
              <a:lnSpc>
                <a:spcPct val="100000"/>
              </a:lnSpc>
              <a:spcBef>
                <a:spcPts val="0"/>
              </a:spcBef>
              <a:spcAft>
                <a:spcPts val="0"/>
              </a:spcAft>
              <a:buClr>
                <a:schemeClr val="dk2"/>
              </a:buClr>
              <a:buSzPts val="1600"/>
              <a:buNone/>
              <a:defRPr sz="1600">
                <a:solidFill>
                  <a:schemeClr val="dk2"/>
                </a:solidFill>
              </a:defRPr>
            </a:lvl6pPr>
            <a:lvl7pPr lvl="6" rtl="0" algn="ctr">
              <a:lnSpc>
                <a:spcPct val="100000"/>
              </a:lnSpc>
              <a:spcBef>
                <a:spcPts val="0"/>
              </a:spcBef>
              <a:spcAft>
                <a:spcPts val="0"/>
              </a:spcAft>
              <a:buClr>
                <a:schemeClr val="dk2"/>
              </a:buClr>
              <a:buSzPts val="1600"/>
              <a:buNone/>
              <a:defRPr sz="1600">
                <a:solidFill>
                  <a:schemeClr val="dk2"/>
                </a:solidFill>
              </a:defRPr>
            </a:lvl7pPr>
            <a:lvl8pPr lvl="7" rtl="0" algn="ctr">
              <a:lnSpc>
                <a:spcPct val="100000"/>
              </a:lnSpc>
              <a:spcBef>
                <a:spcPts val="0"/>
              </a:spcBef>
              <a:spcAft>
                <a:spcPts val="0"/>
              </a:spcAft>
              <a:buClr>
                <a:schemeClr val="dk2"/>
              </a:buClr>
              <a:buSzPts val="1600"/>
              <a:buNone/>
              <a:defRPr sz="1600">
                <a:solidFill>
                  <a:schemeClr val="dk2"/>
                </a:solidFill>
              </a:defRPr>
            </a:lvl8pPr>
            <a:lvl9pPr lvl="8" rtl="0" algn="ctr">
              <a:lnSpc>
                <a:spcPct val="100000"/>
              </a:lnSpc>
              <a:spcBef>
                <a:spcPts val="0"/>
              </a:spcBef>
              <a:spcAft>
                <a:spcPts val="0"/>
              </a:spcAft>
              <a:buClr>
                <a:schemeClr val="dk2"/>
              </a:buClr>
              <a:buSzPts val="1600"/>
              <a:buNone/>
              <a:defRPr sz="1600">
                <a:solidFill>
                  <a:schemeClr val="dk2"/>
                </a:solidFill>
              </a:defRPr>
            </a:lvl9pPr>
          </a:lstStyle>
          <a:p/>
        </p:txBody>
      </p:sp>
      <p:sp>
        <p:nvSpPr>
          <p:cNvPr id="4287" name="Google Shape;4287;g26dd3229cbd_0_7396"/>
          <p:cNvSpPr txBox="1"/>
          <p:nvPr>
            <p:ph idx="6" type="subTitle"/>
          </p:nvPr>
        </p:nvSpPr>
        <p:spPr>
          <a:xfrm>
            <a:off x="3318900" y="2389956"/>
            <a:ext cx="2506200" cy="9558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600">
                <a:solidFill>
                  <a:schemeClr val="dk2"/>
                </a:solidFill>
                <a:latin typeface="Arial"/>
                <a:ea typeface="Arial"/>
                <a:cs typeface="Arial"/>
                <a:sym typeface="Arial"/>
              </a:defRPr>
            </a:lvl1pPr>
            <a:lvl2pPr lvl="1" rtl="0" algn="ctr">
              <a:lnSpc>
                <a:spcPct val="100000"/>
              </a:lnSpc>
              <a:spcBef>
                <a:spcPts val="0"/>
              </a:spcBef>
              <a:spcAft>
                <a:spcPts val="0"/>
              </a:spcAft>
              <a:buClr>
                <a:schemeClr val="dk2"/>
              </a:buClr>
              <a:buSzPts val="1600"/>
              <a:buNone/>
              <a:defRPr sz="1600">
                <a:solidFill>
                  <a:schemeClr val="dk2"/>
                </a:solidFill>
              </a:defRPr>
            </a:lvl2pPr>
            <a:lvl3pPr lvl="2" rtl="0" algn="ctr">
              <a:lnSpc>
                <a:spcPct val="100000"/>
              </a:lnSpc>
              <a:spcBef>
                <a:spcPts val="0"/>
              </a:spcBef>
              <a:spcAft>
                <a:spcPts val="0"/>
              </a:spcAft>
              <a:buClr>
                <a:schemeClr val="dk2"/>
              </a:buClr>
              <a:buSzPts val="1600"/>
              <a:buNone/>
              <a:defRPr sz="1600">
                <a:solidFill>
                  <a:schemeClr val="dk2"/>
                </a:solidFill>
              </a:defRPr>
            </a:lvl3pPr>
            <a:lvl4pPr lvl="3" rtl="0" algn="ctr">
              <a:lnSpc>
                <a:spcPct val="100000"/>
              </a:lnSpc>
              <a:spcBef>
                <a:spcPts val="0"/>
              </a:spcBef>
              <a:spcAft>
                <a:spcPts val="0"/>
              </a:spcAft>
              <a:buClr>
                <a:schemeClr val="dk2"/>
              </a:buClr>
              <a:buSzPts val="1600"/>
              <a:buNone/>
              <a:defRPr sz="1600">
                <a:solidFill>
                  <a:schemeClr val="dk2"/>
                </a:solidFill>
              </a:defRPr>
            </a:lvl4pPr>
            <a:lvl5pPr lvl="4" rtl="0" algn="ctr">
              <a:lnSpc>
                <a:spcPct val="100000"/>
              </a:lnSpc>
              <a:spcBef>
                <a:spcPts val="0"/>
              </a:spcBef>
              <a:spcAft>
                <a:spcPts val="0"/>
              </a:spcAft>
              <a:buClr>
                <a:schemeClr val="dk2"/>
              </a:buClr>
              <a:buSzPts val="1600"/>
              <a:buNone/>
              <a:defRPr sz="1600">
                <a:solidFill>
                  <a:schemeClr val="dk2"/>
                </a:solidFill>
              </a:defRPr>
            </a:lvl5pPr>
            <a:lvl6pPr lvl="5" rtl="0" algn="ctr">
              <a:lnSpc>
                <a:spcPct val="100000"/>
              </a:lnSpc>
              <a:spcBef>
                <a:spcPts val="0"/>
              </a:spcBef>
              <a:spcAft>
                <a:spcPts val="0"/>
              </a:spcAft>
              <a:buClr>
                <a:schemeClr val="dk2"/>
              </a:buClr>
              <a:buSzPts val="1600"/>
              <a:buNone/>
              <a:defRPr sz="1600">
                <a:solidFill>
                  <a:schemeClr val="dk2"/>
                </a:solidFill>
              </a:defRPr>
            </a:lvl6pPr>
            <a:lvl7pPr lvl="6" rtl="0" algn="ctr">
              <a:lnSpc>
                <a:spcPct val="100000"/>
              </a:lnSpc>
              <a:spcBef>
                <a:spcPts val="0"/>
              </a:spcBef>
              <a:spcAft>
                <a:spcPts val="0"/>
              </a:spcAft>
              <a:buClr>
                <a:schemeClr val="dk2"/>
              </a:buClr>
              <a:buSzPts val="1600"/>
              <a:buNone/>
              <a:defRPr sz="1600">
                <a:solidFill>
                  <a:schemeClr val="dk2"/>
                </a:solidFill>
              </a:defRPr>
            </a:lvl7pPr>
            <a:lvl8pPr lvl="7" rtl="0" algn="ctr">
              <a:lnSpc>
                <a:spcPct val="100000"/>
              </a:lnSpc>
              <a:spcBef>
                <a:spcPts val="0"/>
              </a:spcBef>
              <a:spcAft>
                <a:spcPts val="0"/>
              </a:spcAft>
              <a:buClr>
                <a:schemeClr val="dk2"/>
              </a:buClr>
              <a:buSzPts val="1600"/>
              <a:buNone/>
              <a:defRPr sz="1600">
                <a:solidFill>
                  <a:schemeClr val="dk2"/>
                </a:solidFill>
              </a:defRPr>
            </a:lvl8pPr>
            <a:lvl9pPr lvl="8" rtl="0" algn="ctr">
              <a:lnSpc>
                <a:spcPct val="100000"/>
              </a:lnSpc>
              <a:spcBef>
                <a:spcPts val="0"/>
              </a:spcBef>
              <a:spcAft>
                <a:spcPts val="0"/>
              </a:spcAft>
              <a:buClr>
                <a:schemeClr val="dk2"/>
              </a:buClr>
              <a:buSzPts val="1600"/>
              <a:buNone/>
              <a:defRPr sz="1600">
                <a:solidFill>
                  <a:schemeClr val="dk2"/>
                </a:solidFill>
              </a:defRPr>
            </a:lvl9pPr>
          </a:lstStyle>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3">
  <p:cSld name="CUSTOM_28">
    <p:spTree>
      <p:nvGrpSpPr>
        <p:cNvPr id="4288" name="Shape 4288"/>
        <p:cNvGrpSpPr/>
        <p:nvPr/>
      </p:nvGrpSpPr>
      <p:grpSpPr>
        <a:xfrm>
          <a:off x="0" y="0"/>
          <a:ext cx="0" cy="0"/>
          <a:chOff x="0" y="0"/>
          <a:chExt cx="0" cy="0"/>
        </a:xfrm>
      </p:grpSpPr>
      <p:grpSp>
        <p:nvGrpSpPr>
          <p:cNvPr id="4289" name="Google Shape;4289;g26dd3229cbd_0_7427"/>
          <p:cNvGrpSpPr/>
          <p:nvPr/>
        </p:nvGrpSpPr>
        <p:grpSpPr>
          <a:xfrm flipH="1">
            <a:off x="-1700" y="329"/>
            <a:ext cx="9147400" cy="5142843"/>
            <a:chOff x="238125" y="854700"/>
            <a:chExt cx="7142500" cy="4015650"/>
          </a:xfrm>
        </p:grpSpPr>
        <p:sp>
          <p:nvSpPr>
            <p:cNvPr id="4290" name="Google Shape;4290;g26dd3229cbd_0_7427"/>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91" name="Google Shape;4291;g26dd3229cbd_0_7427"/>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92" name="Google Shape;4292;g26dd3229cbd_0_7427"/>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93" name="Google Shape;4293;g26dd3229cbd_0_7427"/>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94" name="Google Shape;4294;g26dd3229cbd_0_7427"/>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95" name="Google Shape;4295;g26dd3229cbd_0_7427"/>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96" name="Google Shape;4296;g26dd3229cbd_0_7427"/>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97" name="Google Shape;4297;g26dd3229cbd_0_7427"/>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98" name="Google Shape;4298;g26dd3229cbd_0_7427"/>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99" name="Google Shape;4299;g26dd3229cbd_0_7427"/>
            <p:cNvSpPr/>
            <p:nvPr/>
          </p:nvSpPr>
          <p:spPr>
            <a:xfrm>
              <a:off x="561875" y="10727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00" name="Google Shape;4300;g26dd3229cbd_0_7427"/>
            <p:cNvSpPr/>
            <p:nvPr/>
          </p:nvSpPr>
          <p:spPr>
            <a:xfrm>
              <a:off x="561875" y="12703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01" name="Google Shape;4301;g26dd3229cbd_0_7427"/>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02" name="Google Shape;4302;g26dd3229cbd_0_7427"/>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03" name="Google Shape;4303;g26dd3229cbd_0_7427"/>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04" name="Google Shape;4304;g26dd3229cbd_0_7427"/>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05" name="Google Shape;4305;g26dd3229cbd_0_7427"/>
            <p:cNvSpPr/>
            <p:nvPr/>
          </p:nvSpPr>
          <p:spPr>
            <a:xfrm>
              <a:off x="561875" y="47219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06" name="Google Shape;4306;g26dd3229cbd_0_7427"/>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07" name="Google Shape;4307;g26dd3229cbd_0_7427"/>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08" name="Google Shape;4308;g26dd3229cbd_0_7427"/>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09" name="Google Shape;4309;g26dd3229cbd_0_7427"/>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10" name="Google Shape;4310;g26dd3229cbd_0_7427"/>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11" name="Google Shape;4311;g26dd3229cbd_0_7427"/>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312" name="Google Shape;4312;g26dd3229cbd_0_7427"/>
          <p:cNvSpPr txBox="1"/>
          <p:nvPr>
            <p:ph idx="1" type="subTitle"/>
          </p:nvPr>
        </p:nvSpPr>
        <p:spPr>
          <a:xfrm>
            <a:off x="1342450" y="3241403"/>
            <a:ext cx="2506200" cy="4068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600"/>
              <a:buFont typeface="Itim"/>
              <a:buNone/>
              <a:defRPr b="1" sz="2000">
                <a:solidFill>
                  <a:schemeClr val="dk1"/>
                </a:solidFill>
                <a:latin typeface="Itim"/>
                <a:ea typeface="Itim"/>
                <a:cs typeface="Itim"/>
                <a:sym typeface="Itim"/>
              </a:defRPr>
            </a:lvl1pPr>
            <a:lvl2pPr lvl="1"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2pPr>
            <a:lvl3pPr lvl="2"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3pPr>
            <a:lvl4pPr lvl="3"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4pPr>
            <a:lvl5pPr lvl="4"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5pPr>
            <a:lvl6pPr lvl="5"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6pPr>
            <a:lvl7pPr lvl="6"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7pPr>
            <a:lvl8pPr lvl="7"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8pPr>
            <a:lvl9pPr lvl="8"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9pPr>
          </a:lstStyle>
          <a:p/>
        </p:txBody>
      </p:sp>
      <p:sp>
        <p:nvSpPr>
          <p:cNvPr id="4313" name="Google Shape;4313;g26dd3229cbd_0_7427"/>
          <p:cNvSpPr txBox="1"/>
          <p:nvPr>
            <p:ph idx="2" type="subTitle"/>
          </p:nvPr>
        </p:nvSpPr>
        <p:spPr>
          <a:xfrm>
            <a:off x="5295350" y="3232090"/>
            <a:ext cx="2506200" cy="4068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600"/>
              <a:buFont typeface="Itim"/>
              <a:buNone/>
              <a:defRPr b="1" sz="2000">
                <a:solidFill>
                  <a:schemeClr val="dk1"/>
                </a:solidFill>
                <a:latin typeface="Itim"/>
                <a:ea typeface="Itim"/>
                <a:cs typeface="Itim"/>
                <a:sym typeface="Itim"/>
              </a:defRPr>
            </a:lvl1pPr>
            <a:lvl2pPr lvl="1"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2pPr>
            <a:lvl3pPr lvl="2"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3pPr>
            <a:lvl4pPr lvl="3"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4pPr>
            <a:lvl5pPr lvl="4"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5pPr>
            <a:lvl6pPr lvl="5"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6pPr>
            <a:lvl7pPr lvl="6"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7pPr>
            <a:lvl8pPr lvl="7"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8pPr>
            <a:lvl9pPr lvl="8"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9pPr>
          </a:lstStyle>
          <a:p/>
        </p:txBody>
      </p:sp>
      <p:sp>
        <p:nvSpPr>
          <p:cNvPr id="4314" name="Google Shape;4314;g26dd3229cbd_0_7427"/>
          <p:cNvSpPr txBox="1"/>
          <p:nvPr>
            <p:ph type="title"/>
          </p:nvPr>
        </p:nvSpPr>
        <p:spPr>
          <a:xfrm>
            <a:off x="720000" y="540000"/>
            <a:ext cx="7704000" cy="496200"/>
          </a:xfrm>
          <a:prstGeom prst="rect">
            <a:avLst/>
          </a:prstGeom>
          <a:noFill/>
          <a:ln>
            <a:noFill/>
          </a:ln>
        </p:spPr>
        <p:txBody>
          <a:bodyPr anchorCtr="0" anchor="t" bIns="0" lIns="0" spcFirstLastPara="1" rIns="0" wrap="square" tIns="0">
            <a:noAutofit/>
          </a:bodyPr>
          <a:lstStyle>
            <a:lvl1pPr lvl="0" rtl="0" algn="ctr">
              <a:lnSpc>
                <a:spcPct val="100000"/>
              </a:lnSpc>
              <a:spcBef>
                <a:spcPts val="0"/>
              </a:spcBef>
              <a:spcAft>
                <a:spcPts val="0"/>
              </a:spcAft>
              <a:buSzPts val="30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4315" name="Google Shape;4315;g26dd3229cbd_0_7427"/>
          <p:cNvSpPr txBox="1"/>
          <p:nvPr>
            <p:ph idx="3" type="subTitle"/>
          </p:nvPr>
        </p:nvSpPr>
        <p:spPr>
          <a:xfrm>
            <a:off x="1342450" y="3615440"/>
            <a:ext cx="2506200" cy="9906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600">
                <a:solidFill>
                  <a:schemeClr val="dk2"/>
                </a:solidFill>
                <a:latin typeface="Arial"/>
                <a:ea typeface="Arial"/>
                <a:cs typeface="Arial"/>
                <a:sym typeface="Arial"/>
              </a:defRPr>
            </a:lvl1pPr>
            <a:lvl2pPr lvl="1" rtl="0" algn="ctr">
              <a:lnSpc>
                <a:spcPct val="100000"/>
              </a:lnSpc>
              <a:spcBef>
                <a:spcPts val="0"/>
              </a:spcBef>
              <a:spcAft>
                <a:spcPts val="0"/>
              </a:spcAft>
              <a:buClr>
                <a:schemeClr val="dk2"/>
              </a:buClr>
              <a:buSzPts val="1600"/>
              <a:buNone/>
              <a:defRPr sz="1600">
                <a:solidFill>
                  <a:schemeClr val="dk2"/>
                </a:solidFill>
              </a:defRPr>
            </a:lvl2pPr>
            <a:lvl3pPr lvl="2" rtl="0" algn="ctr">
              <a:lnSpc>
                <a:spcPct val="100000"/>
              </a:lnSpc>
              <a:spcBef>
                <a:spcPts val="0"/>
              </a:spcBef>
              <a:spcAft>
                <a:spcPts val="0"/>
              </a:spcAft>
              <a:buClr>
                <a:schemeClr val="dk2"/>
              </a:buClr>
              <a:buSzPts val="1600"/>
              <a:buNone/>
              <a:defRPr sz="1600">
                <a:solidFill>
                  <a:schemeClr val="dk2"/>
                </a:solidFill>
              </a:defRPr>
            </a:lvl3pPr>
            <a:lvl4pPr lvl="3" rtl="0" algn="ctr">
              <a:lnSpc>
                <a:spcPct val="100000"/>
              </a:lnSpc>
              <a:spcBef>
                <a:spcPts val="0"/>
              </a:spcBef>
              <a:spcAft>
                <a:spcPts val="0"/>
              </a:spcAft>
              <a:buClr>
                <a:schemeClr val="dk2"/>
              </a:buClr>
              <a:buSzPts val="1600"/>
              <a:buNone/>
              <a:defRPr sz="1600">
                <a:solidFill>
                  <a:schemeClr val="dk2"/>
                </a:solidFill>
              </a:defRPr>
            </a:lvl4pPr>
            <a:lvl5pPr lvl="4" rtl="0" algn="ctr">
              <a:lnSpc>
                <a:spcPct val="100000"/>
              </a:lnSpc>
              <a:spcBef>
                <a:spcPts val="0"/>
              </a:spcBef>
              <a:spcAft>
                <a:spcPts val="0"/>
              </a:spcAft>
              <a:buClr>
                <a:schemeClr val="dk2"/>
              </a:buClr>
              <a:buSzPts val="1600"/>
              <a:buNone/>
              <a:defRPr sz="1600">
                <a:solidFill>
                  <a:schemeClr val="dk2"/>
                </a:solidFill>
              </a:defRPr>
            </a:lvl5pPr>
            <a:lvl6pPr lvl="5" rtl="0" algn="ctr">
              <a:lnSpc>
                <a:spcPct val="100000"/>
              </a:lnSpc>
              <a:spcBef>
                <a:spcPts val="0"/>
              </a:spcBef>
              <a:spcAft>
                <a:spcPts val="0"/>
              </a:spcAft>
              <a:buClr>
                <a:schemeClr val="dk2"/>
              </a:buClr>
              <a:buSzPts val="1600"/>
              <a:buNone/>
              <a:defRPr sz="1600">
                <a:solidFill>
                  <a:schemeClr val="dk2"/>
                </a:solidFill>
              </a:defRPr>
            </a:lvl6pPr>
            <a:lvl7pPr lvl="6" rtl="0" algn="ctr">
              <a:lnSpc>
                <a:spcPct val="100000"/>
              </a:lnSpc>
              <a:spcBef>
                <a:spcPts val="0"/>
              </a:spcBef>
              <a:spcAft>
                <a:spcPts val="0"/>
              </a:spcAft>
              <a:buClr>
                <a:schemeClr val="dk2"/>
              </a:buClr>
              <a:buSzPts val="1600"/>
              <a:buNone/>
              <a:defRPr sz="1600">
                <a:solidFill>
                  <a:schemeClr val="dk2"/>
                </a:solidFill>
              </a:defRPr>
            </a:lvl7pPr>
            <a:lvl8pPr lvl="7" rtl="0" algn="ctr">
              <a:lnSpc>
                <a:spcPct val="100000"/>
              </a:lnSpc>
              <a:spcBef>
                <a:spcPts val="0"/>
              </a:spcBef>
              <a:spcAft>
                <a:spcPts val="0"/>
              </a:spcAft>
              <a:buClr>
                <a:schemeClr val="dk2"/>
              </a:buClr>
              <a:buSzPts val="1600"/>
              <a:buNone/>
              <a:defRPr sz="1600">
                <a:solidFill>
                  <a:schemeClr val="dk2"/>
                </a:solidFill>
              </a:defRPr>
            </a:lvl8pPr>
            <a:lvl9pPr lvl="8" rtl="0" algn="ctr">
              <a:lnSpc>
                <a:spcPct val="100000"/>
              </a:lnSpc>
              <a:spcBef>
                <a:spcPts val="0"/>
              </a:spcBef>
              <a:spcAft>
                <a:spcPts val="0"/>
              </a:spcAft>
              <a:buClr>
                <a:schemeClr val="dk2"/>
              </a:buClr>
              <a:buSzPts val="1600"/>
              <a:buNone/>
              <a:defRPr sz="1600">
                <a:solidFill>
                  <a:schemeClr val="dk2"/>
                </a:solidFill>
              </a:defRPr>
            </a:lvl9pPr>
          </a:lstStyle>
          <a:p/>
        </p:txBody>
      </p:sp>
      <p:sp>
        <p:nvSpPr>
          <p:cNvPr id="4316" name="Google Shape;4316;g26dd3229cbd_0_7427"/>
          <p:cNvSpPr txBox="1"/>
          <p:nvPr>
            <p:ph idx="4" type="subTitle"/>
          </p:nvPr>
        </p:nvSpPr>
        <p:spPr>
          <a:xfrm>
            <a:off x="5295350" y="3606127"/>
            <a:ext cx="2506200" cy="9906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600">
                <a:solidFill>
                  <a:schemeClr val="dk2"/>
                </a:solidFill>
                <a:latin typeface="Arial"/>
                <a:ea typeface="Arial"/>
                <a:cs typeface="Arial"/>
                <a:sym typeface="Arial"/>
              </a:defRPr>
            </a:lvl1pPr>
            <a:lvl2pPr lvl="1" rtl="0" algn="ctr">
              <a:lnSpc>
                <a:spcPct val="100000"/>
              </a:lnSpc>
              <a:spcBef>
                <a:spcPts val="0"/>
              </a:spcBef>
              <a:spcAft>
                <a:spcPts val="0"/>
              </a:spcAft>
              <a:buClr>
                <a:schemeClr val="dk2"/>
              </a:buClr>
              <a:buSzPts val="1600"/>
              <a:buNone/>
              <a:defRPr sz="1600">
                <a:solidFill>
                  <a:schemeClr val="dk2"/>
                </a:solidFill>
              </a:defRPr>
            </a:lvl2pPr>
            <a:lvl3pPr lvl="2" rtl="0" algn="ctr">
              <a:lnSpc>
                <a:spcPct val="100000"/>
              </a:lnSpc>
              <a:spcBef>
                <a:spcPts val="0"/>
              </a:spcBef>
              <a:spcAft>
                <a:spcPts val="0"/>
              </a:spcAft>
              <a:buClr>
                <a:schemeClr val="dk2"/>
              </a:buClr>
              <a:buSzPts val="1600"/>
              <a:buNone/>
              <a:defRPr sz="1600">
                <a:solidFill>
                  <a:schemeClr val="dk2"/>
                </a:solidFill>
              </a:defRPr>
            </a:lvl3pPr>
            <a:lvl4pPr lvl="3" rtl="0" algn="ctr">
              <a:lnSpc>
                <a:spcPct val="100000"/>
              </a:lnSpc>
              <a:spcBef>
                <a:spcPts val="0"/>
              </a:spcBef>
              <a:spcAft>
                <a:spcPts val="0"/>
              </a:spcAft>
              <a:buClr>
                <a:schemeClr val="dk2"/>
              </a:buClr>
              <a:buSzPts val="1600"/>
              <a:buNone/>
              <a:defRPr sz="1600">
                <a:solidFill>
                  <a:schemeClr val="dk2"/>
                </a:solidFill>
              </a:defRPr>
            </a:lvl4pPr>
            <a:lvl5pPr lvl="4" rtl="0" algn="ctr">
              <a:lnSpc>
                <a:spcPct val="100000"/>
              </a:lnSpc>
              <a:spcBef>
                <a:spcPts val="0"/>
              </a:spcBef>
              <a:spcAft>
                <a:spcPts val="0"/>
              </a:spcAft>
              <a:buClr>
                <a:schemeClr val="dk2"/>
              </a:buClr>
              <a:buSzPts val="1600"/>
              <a:buNone/>
              <a:defRPr sz="1600">
                <a:solidFill>
                  <a:schemeClr val="dk2"/>
                </a:solidFill>
              </a:defRPr>
            </a:lvl5pPr>
            <a:lvl6pPr lvl="5" rtl="0" algn="ctr">
              <a:lnSpc>
                <a:spcPct val="100000"/>
              </a:lnSpc>
              <a:spcBef>
                <a:spcPts val="0"/>
              </a:spcBef>
              <a:spcAft>
                <a:spcPts val="0"/>
              </a:spcAft>
              <a:buClr>
                <a:schemeClr val="dk2"/>
              </a:buClr>
              <a:buSzPts val="1600"/>
              <a:buNone/>
              <a:defRPr sz="1600">
                <a:solidFill>
                  <a:schemeClr val="dk2"/>
                </a:solidFill>
              </a:defRPr>
            </a:lvl6pPr>
            <a:lvl7pPr lvl="6" rtl="0" algn="ctr">
              <a:lnSpc>
                <a:spcPct val="100000"/>
              </a:lnSpc>
              <a:spcBef>
                <a:spcPts val="0"/>
              </a:spcBef>
              <a:spcAft>
                <a:spcPts val="0"/>
              </a:spcAft>
              <a:buClr>
                <a:schemeClr val="dk2"/>
              </a:buClr>
              <a:buSzPts val="1600"/>
              <a:buNone/>
              <a:defRPr sz="1600">
                <a:solidFill>
                  <a:schemeClr val="dk2"/>
                </a:solidFill>
              </a:defRPr>
            </a:lvl7pPr>
            <a:lvl8pPr lvl="7" rtl="0" algn="ctr">
              <a:lnSpc>
                <a:spcPct val="100000"/>
              </a:lnSpc>
              <a:spcBef>
                <a:spcPts val="0"/>
              </a:spcBef>
              <a:spcAft>
                <a:spcPts val="0"/>
              </a:spcAft>
              <a:buClr>
                <a:schemeClr val="dk2"/>
              </a:buClr>
              <a:buSzPts val="1600"/>
              <a:buNone/>
              <a:defRPr sz="1600">
                <a:solidFill>
                  <a:schemeClr val="dk2"/>
                </a:solidFill>
              </a:defRPr>
            </a:lvl8pPr>
            <a:lvl9pPr lvl="8" rtl="0" algn="ctr">
              <a:lnSpc>
                <a:spcPct val="100000"/>
              </a:lnSpc>
              <a:spcBef>
                <a:spcPts val="0"/>
              </a:spcBef>
              <a:spcAft>
                <a:spcPts val="0"/>
              </a:spcAft>
              <a:buClr>
                <a:schemeClr val="dk2"/>
              </a:buClr>
              <a:buSzPts val="1600"/>
              <a:buNone/>
              <a:defRPr sz="1600">
                <a:solidFill>
                  <a:schemeClr val="dk2"/>
                </a:solidFill>
              </a:defRPr>
            </a:lvl9pPr>
          </a:lstStyle>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29">
    <p:spTree>
      <p:nvGrpSpPr>
        <p:cNvPr id="4317" name="Shape 4317"/>
        <p:cNvGrpSpPr/>
        <p:nvPr/>
      </p:nvGrpSpPr>
      <p:grpSpPr>
        <a:xfrm>
          <a:off x="0" y="0"/>
          <a:ext cx="0" cy="0"/>
          <a:chOff x="0" y="0"/>
          <a:chExt cx="0" cy="0"/>
        </a:xfrm>
      </p:grpSpPr>
      <p:grpSp>
        <p:nvGrpSpPr>
          <p:cNvPr id="4318" name="Google Shape;4318;g26dd3229cbd_0_7456"/>
          <p:cNvGrpSpPr/>
          <p:nvPr/>
        </p:nvGrpSpPr>
        <p:grpSpPr>
          <a:xfrm>
            <a:off x="-1700" y="329"/>
            <a:ext cx="9147400" cy="5142843"/>
            <a:chOff x="238125" y="854700"/>
            <a:chExt cx="7142500" cy="4015650"/>
          </a:xfrm>
        </p:grpSpPr>
        <p:sp>
          <p:nvSpPr>
            <p:cNvPr id="4319" name="Google Shape;4319;g26dd3229cbd_0_7456"/>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20" name="Google Shape;4320;g26dd3229cbd_0_7456"/>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21" name="Google Shape;4321;g26dd3229cbd_0_7456"/>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22" name="Google Shape;4322;g26dd3229cbd_0_7456"/>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23" name="Google Shape;4323;g26dd3229cbd_0_7456"/>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24" name="Google Shape;4324;g26dd3229cbd_0_7456"/>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25" name="Google Shape;4325;g26dd3229cbd_0_7456"/>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26" name="Google Shape;4326;g26dd3229cbd_0_7456"/>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27" name="Google Shape;4327;g26dd3229cbd_0_7456"/>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28" name="Google Shape;4328;g26dd3229cbd_0_7456"/>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29" name="Google Shape;4329;g26dd3229cbd_0_7456"/>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30" name="Google Shape;4330;g26dd3229cbd_0_7456"/>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31" name="Google Shape;4331;g26dd3229cbd_0_7456"/>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32" name="Google Shape;4332;g26dd3229cbd_0_7456"/>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33" name="Google Shape;4333;g26dd3229cbd_0_7456"/>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34" name="Google Shape;4334;g26dd3229cbd_0_7456"/>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35" name="Google Shape;4335;g26dd3229cbd_0_7456"/>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36" name="Google Shape;4336;g26dd3229cbd_0_7456"/>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rgbClr val="6D9EEB"/>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37" name="Google Shape;4337;g26dd3229cbd_0_7456"/>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rgbClr val="6D9EEB"/>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4338" name="Google Shape;4338;g26dd3229cbd_0_7456"/>
          <p:cNvCxnSpPr/>
          <p:nvPr/>
        </p:nvCxnSpPr>
        <p:spPr>
          <a:xfrm>
            <a:off x="-62550" y="540000"/>
            <a:ext cx="9269100" cy="0"/>
          </a:xfrm>
          <a:prstGeom prst="straightConnector1">
            <a:avLst/>
          </a:prstGeom>
          <a:noFill/>
          <a:ln cap="flat" cmpd="sng" w="9525">
            <a:solidFill>
              <a:srgbClr val="6D9EEB"/>
            </a:solidFill>
            <a:prstDash val="solid"/>
            <a:round/>
            <a:headEnd len="sm" w="sm" type="none"/>
            <a:tailEnd len="sm" w="sm" type="none"/>
          </a:ln>
        </p:spPr>
      </p:cxnSp>
      <p:sp>
        <p:nvSpPr>
          <p:cNvPr id="4339" name="Google Shape;4339;g26dd3229cbd_0_7456"/>
          <p:cNvSpPr/>
          <p:nvPr/>
        </p:nvSpPr>
        <p:spPr>
          <a:xfrm>
            <a:off x="-14550" y="5010825"/>
            <a:ext cx="9160200" cy="156300"/>
          </a:xfrm>
          <a:prstGeom prst="rect">
            <a:avLst/>
          </a:pr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40" name="Google Shape;4340;g26dd3229cbd_0_7456"/>
          <p:cNvSpPr txBox="1"/>
          <p:nvPr>
            <p:ph type="ctrTitle"/>
          </p:nvPr>
        </p:nvSpPr>
        <p:spPr>
          <a:xfrm>
            <a:off x="2351875" y="540000"/>
            <a:ext cx="4440300" cy="929100"/>
          </a:xfrm>
          <a:prstGeom prst="rect">
            <a:avLst/>
          </a:prstGeom>
          <a:noFill/>
          <a:ln>
            <a:noFill/>
          </a:ln>
        </p:spPr>
        <p:txBody>
          <a:bodyPr anchorCtr="0" anchor="t" bIns="0" lIns="0" spcFirstLastPara="1" rIns="0" wrap="square" tIns="0">
            <a:noAutofit/>
          </a:bodyPr>
          <a:lstStyle>
            <a:lvl1pPr lvl="0" rtl="0" algn="ctr">
              <a:lnSpc>
                <a:spcPct val="100000"/>
              </a:lnSpc>
              <a:spcBef>
                <a:spcPts val="0"/>
              </a:spcBef>
              <a:spcAft>
                <a:spcPts val="0"/>
              </a:spcAft>
              <a:buSzPts val="5200"/>
              <a:buNone/>
              <a:defRPr sz="6000"/>
            </a:lvl1pPr>
            <a:lvl2pPr lvl="1" rtl="0" algn="ctr">
              <a:lnSpc>
                <a:spcPct val="100000"/>
              </a:lnSpc>
              <a:spcBef>
                <a:spcPts val="0"/>
              </a:spcBef>
              <a:spcAft>
                <a:spcPts val="0"/>
              </a:spcAft>
              <a:buSzPts val="5200"/>
              <a:buNone/>
              <a:defRPr sz="5200"/>
            </a:lvl2pPr>
            <a:lvl3pPr lvl="2" rtl="0" algn="ctr">
              <a:lnSpc>
                <a:spcPct val="100000"/>
              </a:lnSpc>
              <a:spcBef>
                <a:spcPts val="0"/>
              </a:spcBef>
              <a:spcAft>
                <a:spcPts val="0"/>
              </a:spcAft>
              <a:buSzPts val="5200"/>
              <a:buNone/>
              <a:defRPr sz="5200"/>
            </a:lvl3pPr>
            <a:lvl4pPr lvl="3" rtl="0" algn="ctr">
              <a:lnSpc>
                <a:spcPct val="100000"/>
              </a:lnSpc>
              <a:spcBef>
                <a:spcPts val="0"/>
              </a:spcBef>
              <a:spcAft>
                <a:spcPts val="0"/>
              </a:spcAft>
              <a:buSzPts val="5200"/>
              <a:buNone/>
              <a:defRPr sz="5200"/>
            </a:lvl4pPr>
            <a:lvl5pPr lvl="4" rtl="0" algn="ctr">
              <a:lnSpc>
                <a:spcPct val="100000"/>
              </a:lnSpc>
              <a:spcBef>
                <a:spcPts val="0"/>
              </a:spcBef>
              <a:spcAft>
                <a:spcPts val="0"/>
              </a:spcAft>
              <a:buSzPts val="5200"/>
              <a:buNone/>
              <a:defRPr sz="5200"/>
            </a:lvl5pPr>
            <a:lvl6pPr lvl="5" rtl="0" algn="ctr">
              <a:lnSpc>
                <a:spcPct val="100000"/>
              </a:lnSpc>
              <a:spcBef>
                <a:spcPts val="0"/>
              </a:spcBef>
              <a:spcAft>
                <a:spcPts val="0"/>
              </a:spcAft>
              <a:buSzPts val="5200"/>
              <a:buNone/>
              <a:defRPr sz="5200"/>
            </a:lvl6pPr>
            <a:lvl7pPr lvl="6" rtl="0" algn="ctr">
              <a:lnSpc>
                <a:spcPct val="100000"/>
              </a:lnSpc>
              <a:spcBef>
                <a:spcPts val="0"/>
              </a:spcBef>
              <a:spcAft>
                <a:spcPts val="0"/>
              </a:spcAft>
              <a:buSzPts val="5200"/>
              <a:buNone/>
              <a:defRPr sz="5200"/>
            </a:lvl7pPr>
            <a:lvl8pPr lvl="7" rtl="0" algn="ctr">
              <a:lnSpc>
                <a:spcPct val="100000"/>
              </a:lnSpc>
              <a:spcBef>
                <a:spcPts val="0"/>
              </a:spcBef>
              <a:spcAft>
                <a:spcPts val="0"/>
              </a:spcAft>
              <a:buSzPts val="5200"/>
              <a:buNone/>
              <a:defRPr sz="5200"/>
            </a:lvl8pPr>
            <a:lvl9pPr lvl="8" rtl="0" algn="ctr">
              <a:lnSpc>
                <a:spcPct val="100000"/>
              </a:lnSpc>
              <a:spcBef>
                <a:spcPts val="0"/>
              </a:spcBef>
              <a:spcAft>
                <a:spcPts val="0"/>
              </a:spcAft>
              <a:buSzPts val="5200"/>
              <a:buNone/>
              <a:defRPr sz="5200"/>
            </a:lvl9pPr>
          </a:lstStyle>
          <a:p/>
        </p:txBody>
      </p:sp>
      <p:sp>
        <p:nvSpPr>
          <p:cNvPr id="4341" name="Google Shape;4341;g26dd3229cbd_0_7456"/>
          <p:cNvSpPr txBox="1"/>
          <p:nvPr/>
        </p:nvSpPr>
        <p:spPr>
          <a:xfrm>
            <a:off x="2422213" y="3592175"/>
            <a:ext cx="4299600" cy="633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300"/>
              </a:spcBef>
              <a:spcAft>
                <a:spcPts val="0"/>
              </a:spcAft>
              <a:buClr>
                <a:schemeClr val="dk2"/>
              </a:buClr>
              <a:buSzPts val="1100"/>
              <a:buFont typeface="Arial"/>
              <a:buNone/>
            </a:pPr>
            <a:r>
              <a:rPr b="0" i="0" lang="en" sz="1200" u="none" cap="none" strike="noStrike">
                <a:solidFill>
                  <a:srgbClr val="434343"/>
                </a:solidFill>
                <a:latin typeface="Arial"/>
                <a:ea typeface="Arial"/>
                <a:cs typeface="Arial"/>
                <a:sym typeface="Arial"/>
              </a:rPr>
              <a:t>CREDITS: This presentation template was created by </a:t>
            </a:r>
            <a:r>
              <a:rPr b="0" i="0" lang="en" sz="1200" u="none" cap="none" strike="noStrike">
                <a:solidFill>
                  <a:srgbClr val="434343"/>
                </a:solidFill>
                <a:uFill>
                  <a:noFill/>
                </a:uFill>
                <a:latin typeface="Arial"/>
                <a:ea typeface="Arial"/>
                <a:cs typeface="Arial"/>
                <a:sym typeface="Arial"/>
                <a:hlinkClick r:id="rId2">
                  <a:extLst>
                    <a:ext uri="{A12FA001-AC4F-418D-AE19-62706E023703}">
                      <ahyp:hlinkClr val="tx"/>
                    </a:ext>
                  </a:extLst>
                </a:hlinkClick>
              </a:rPr>
              <a:t>Slidesgo</a:t>
            </a:r>
            <a:r>
              <a:rPr b="0" i="0" lang="en" sz="1200" u="none" cap="none" strike="noStrike">
                <a:solidFill>
                  <a:srgbClr val="434343"/>
                </a:solidFill>
                <a:latin typeface="Arial"/>
                <a:ea typeface="Arial"/>
                <a:cs typeface="Arial"/>
                <a:sym typeface="Arial"/>
              </a:rPr>
              <a:t>, including icons by </a:t>
            </a:r>
            <a:r>
              <a:rPr b="0" i="0" lang="en" sz="1200" u="none" cap="none" strike="noStrike">
                <a:solidFill>
                  <a:srgbClr val="434343"/>
                </a:solidFill>
                <a:uFill>
                  <a:noFill/>
                </a:uFill>
                <a:latin typeface="Arial"/>
                <a:ea typeface="Arial"/>
                <a:cs typeface="Arial"/>
                <a:sym typeface="Arial"/>
                <a:hlinkClick r:id="rId3">
                  <a:extLst>
                    <a:ext uri="{A12FA001-AC4F-418D-AE19-62706E023703}">
                      <ahyp:hlinkClr val="tx"/>
                    </a:ext>
                  </a:extLst>
                </a:hlinkClick>
              </a:rPr>
              <a:t>Flaticon</a:t>
            </a:r>
            <a:r>
              <a:rPr b="0" i="0" lang="en" sz="1200" u="none" cap="none" strike="noStrike">
                <a:solidFill>
                  <a:srgbClr val="434343"/>
                </a:solidFill>
                <a:latin typeface="Arial"/>
                <a:ea typeface="Arial"/>
                <a:cs typeface="Arial"/>
                <a:sym typeface="Arial"/>
              </a:rPr>
              <a:t> and infographics &amp; images by </a:t>
            </a:r>
            <a:r>
              <a:rPr b="0" i="0" lang="en" sz="1200" u="none" cap="none" strike="noStrike">
                <a:solidFill>
                  <a:srgbClr val="434343"/>
                </a:solidFill>
                <a:uFill>
                  <a:noFill/>
                </a:uFill>
                <a:latin typeface="Arial"/>
                <a:ea typeface="Arial"/>
                <a:cs typeface="Arial"/>
                <a:sym typeface="Arial"/>
                <a:hlinkClick r:id="rId4">
                  <a:extLst>
                    <a:ext uri="{A12FA001-AC4F-418D-AE19-62706E023703}">
                      <ahyp:hlinkClr val="tx"/>
                    </a:ext>
                  </a:extLst>
                </a:hlinkClick>
              </a:rPr>
              <a:t>Freepik</a:t>
            </a:r>
            <a:endParaRPr b="0" i="0" sz="1200" u="none" cap="none" strike="noStrike">
              <a:solidFill>
                <a:srgbClr val="434343"/>
              </a:solidFill>
              <a:latin typeface="Arial"/>
              <a:ea typeface="Arial"/>
              <a:cs typeface="Arial"/>
              <a:sym typeface="Arial"/>
            </a:endParaRPr>
          </a:p>
          <a:p>
            <a:pPr indent="0" lvl="0" marL="0" marR="0" rtl="0" algn="ctr">
              <a:lnSpc>
                <a:spcPct val="90000"/>
              </a:lnSpc>
              <a:spcBef>
                <a:spcPts val="0"/>
              </a:spcBef>
              <a:spcAft>
                <a:spcPts val="0"/>
              </a:spcAft>
              <a:buClr>
                <a:srgbClr val="000000"/>
              </a:buClr>
              <a:buSzPts val="1200"/>
              <a:buFont typeface="Arial"/>
              <a:buNone/>
            </a:pPr>
            <a:r>
              <a:t/>
            </a:r>
            <a:endParaRPr b="0" i="0" sz="1200" u="none" cap="none" strike="noStrike">
              <a:solidFill>
                <a:schemeClr val="dk2"/>
              </a:solidFill>
              <a:latin typeface="Arial"/>
              <a:ea typeface="Arial"/>
              <a:cs typeface="Arial"/>
              <a:sym typeface="Arial"/>
            </a:endParaRPr>
          </a:p>
        </p:txBody>
      </p:sp>
      <p:sp>
        <p:nvSpPr>
          <p:cNvPr id="4342" name="Google Shape;4342;g26dd3229cbd_0_7456"/>
          <p:cNvSpPr txBox="1"/>
          <p:nvPr>
            <p:ph idx="1" type="subTitle"/>
          </p:nvPr>
        </p:nvSpPr>
        <p:spPr>
          <a:xfrm>
            <a:off x="2955600" y="2255325"/>
            <a:ext cx="3232800" cy="1322100"/>
          </a:xfrm>
          <a:prstGeom prst="rect">
            <a:avLst/>
          </a:prstGeom>
          <a:noFill/>
          <a:ln>
            <a:noFill/>
          </a:ln>
        </p:spPr>
        <p:txBody>
          <a:bodyPr anchorCtr="0" anchor="t" bIns="91425" lIns="91425" spcFirstLastPara="1" rIns="91425" wrap="square" tIns="91425">
            <a:noAutofit/>
          </a:bodyPr>
          <a:lstStyle>
            <a:lvl1pPr lvl="0" rtl="0" algn="ctr">
              <a:lnSpc>
                <a:spcPct val="90000"/>
              </a:lnSpc>
              <a:spcBef>
                <a:spcPts val="0"/>
              </a:spcBef>
              <a:spcAft>
                <a:spcPts val="0"/>
              </a:spcAft>
              <a:buClr>
                <a:schemeClr val="dk2"/>
              </a:buClr>
              <a:buSzPts val="2800"/>
              <a:buNone/>
              <a:defRPr sz="1600">
                <a:solidFill>
                  <a:schemeClr val="dk2"/>
                </a:solidFill>
                <a:latin typeface="Arial"/>
                <a:ea typeface="Arial"/>
                <a:cs typeface="Arial"/>
                <a:sym typeface="Arial"/>
              </a:defRPr>
            </a:lvl1pPr>
            <a:lvl2pPr lvl="1" rtl="0" algn="ctr">
              <a:lnSpc>
                <a:spcPct val="100000"/>
              </a:lnSpc>
              <a:spcBef>
                <a:spcPts val="0"/>
              </a:spcBef>
              <a:spcAft>
                <a:spcPts val="0"/>
              </a:spcAft>
              <a:buClr>
                <a:schemeClr val="dk2"/>
              </a:buClr>
              <a:buSzPts val="2800"/>
              <a:buNone/>
              <a:defRPr sz="2800">
                <a:solidFill>
                  <a:schemeClr val="dk2"/>
                </a:solidFill>
              </a:defRPr>
            </a:lvl2pPr>
            <a:lvl3pPr lvl="2" rtl="0" algn="ctr">
              <a:lnSpc>
                <a:spcPct val="100000"/>
              </a:lnSpc>
              <a:spcBef>
                <a:spcPts val="0"/>
              </a:spcBef>
              <a:spcAft>
                <a:spcPts val="0"/>
              </a:spcAft>
              <a:buClr>
                <a:schemeClr val="dk2"/>
              </a:buClr>
              <a:buSzPts val="2800"/>
              <a:buNone/>
              <a:defRPr sz="2800">
                <a:solidFill>
                  <a:schemeClr val="dk2"/>
                </a:solidFill>
              </a:defRPr>
            </a:lvl3pPr>
            <a:lvl4pPr lvl="3" rtl="0" algn="ctr">
              <a:lnSpc>
                <a:spcPct val="100000"/>
              </a:lnSpc>
              <a:spcBef>
                <a:spcPts val="0"/>
              </a:spcBef>
              <a:spcAft>
                <a:spcPts val="0"/>
              </a:spcAft>
              <a:buClr>
                <a:schemeClr val="dk2"/>
              </a:buClr>
              <a:buSzPts val="2800"/>
              <a:buNone/>
              <a:defRPr sz="2800">
                <a:solidFill>
                  <a:schemeClr val="dk2"/>
                </a:solidFill>
              </a:defRPr>
            </a:lvl4pPr>
            <a:lvl5pPr lvl="4" rtl="0" algn="ctr">
              <a:lnSpc>
                <a:spcPct val="100000"/>
              </a:lnSpc>
              <a:spcBef>
                <a:spcPts val="0"/>
              </a:spcBef>
              <a:spcAft>
                <a:spcPts val="0"/>
              </a:spcAft>
              <a:buClr>
                <a:schemeClr val="dk2"/>
              </a:buClr>
              <a:buSzPts val="2800"/>
              <a:buNone/>
              <a:defRPr sz="2800">
                <a:solidFill>
                  <a:schemeClr val="dk2"/>
                </a:solidFill>
              </a:defRPr>
            </a:lvl5pPr>
            <a:lvl6pPr lvl="5" rtl="0" algn="ctr">
              <a:lnSpc>
                <a:spcPct val="100000"/>
              </a:lnSpc>
              <a:spcBef>
                <a:spcPts val="0"/>
              </a:spcBef>
              <a:spcAft>
                <a:spcPts val="0"/>
              </a:spcAft>
              <a:buClr>
                <a:schemeClr val="dk2"/>
              </a:buClr>
              <a:buSzPts val="2800"/>
              <a:buNone/>
              <a:defRPr sz="2800">
                <a:solidFill>
                  <a:schemeClr val="dk2"/>
                </a:solidFill>
              </a:defRPr>
            </a:lvl6pPr>
            <a:lvl7pPr lvl="6" rtl="0" algn="ctr">
              <a:lnSpc>
                <a:spcPct val="100000"/>
              </a:lnSpc>
              <a:spcBef>
                <a:spcPts val="0"/>
              </a:spcBef>
              <a:spcAft>
                <a:spcPts val="0"/>
              </a:spcAft>
              <a:buClr>
                <a:schemeClr val="dk2"/>
              </a:buClr>
              <a:buSzPts val="2800"/>
              <a:buNone/>
              <a:defRPr sz="2800">
                <a:solidFill>
                  <a:schemeClr val="dk2"/>
                </a:solidFill>
              </a:defRPr>
            </a:lvl7pPr>
            <a:lvl8pPr lvl="7" rtl="0" algn="ctr">
              <a:lnSpc>
                <a:spcPct val="100000"/>
              </a:lnSpc>
              <a:spcBef>
                <a:spcPts val="0"/>
              </a:spcBef>
              <a:spcAft>
                <a:spcPts val="0"/>
              </a:spcAft>
              <a:buClr>
                <a:schemeClr val="dk2"/>
              </a:buClr>
              <a:buSzPts val="2800"/>
              <a:buNone/>
              <a:defRPr sz="2800">
                <a:solidFill>
                  <a:schemeClr val="dk2"/>
                </a:solidFill>
              </a:defRPr>
            </a:lvl8pPr>
            <a:lvl9pPr lvl="8" rtl="0" algn="ctr">
              <a:lnSpc>
                <a:spcPct val="100000"/>
              </a:lnSpc>
              <a:spcBef>
                <a:spcPts val="0"/>
              </a:spcBef>
              <a:spcAft>
                <a:spcPts val="0"/>
              </a:spcAft>
              <a:buClr>
                <a:schemeClr val="dk2"/>
              </a:buClr>
              <a:buSzPts val="2800"/>
              <a:buNone/>
              <a:defRPr sz="2800">
                <a:solidFill>
                  <a:schemeClr val="dk2"/>
                </a:solidFill>
              </a:defRPr>
            </a:lvl9pPr>
          </a:lstStyle>
          <a:p/>
        </p:txBody>
      </p:sp>
      <p:grpSp>
        <p:nvGrpSpPr>
          <p:cNvPr id="4343" name="Google Shape;4343;g26dd3229cbd_0_7456"/>
          <p:cNvGrpSpPr/>
          <p:nvPr/>
        </p:nvGrpSpPr>
        <p:grpSpPr>
          <a:xfrm rot="697126">
            <a:off x="8218474" y="-369190"/>
            <a:ext cx="1305393" cy="1346461"/>
            <a:chOff x="1492000" y="427450"/>
            <a:chExt cx="1188000" cy="1225375"/>
          </a:xfrm>
        </p:grpSpPr>
        <p:sp>
          <p:nvSpPr>
            <p:cNvPr id="4344" name="Google Shape;4344;g26dd3229cbd_0_7456"/>
            <p:cNvSpPr/>
            <p:nvPr/>
          </p:nvSpPr>
          <p:spPr>
            <a:xfrm>
              <a:off x="1492000" y="427450"/>
              <a:ext cx="1188000" cy="1225375"/>
            </a:xfrm>
            <a:custGeom>
              <a:rect b="b" l="l" r="r" t="t"/>
              <a:pathLst>
                <a:path extrusionOk="0" h="49015" w="47520">
                  <a:moveTo>
                    <a:pt x="44863" y="698"/>
                  </a:moveTo>
                  <a:lnTo>
                    <a:pt x="44863" y="698"/>
                  </a:lnTo>
                  <a:cubicBezTo>
                    <a:pt x="45260" y="745"/>
                    <a:pt x="45657" y="763"/>
                    <a:pt x="46048" y="763"/>
                  </a:cubicBezTo>
                  <a:cubicBezTo>
                    <a:pt x="46274" y="763"/>
                    <a:pt x="46497" y="757"/>
                    <a:pt x="46717" y="748"/>
                  </a:cubicBezTo>
                  <a:lnTo>
                    <a:pt x="46717" y="748"/>
                  </a:lnTo>
                  <a:cubicBezTo>
                    <a:pt x="46667" y="8567"/>
                    <a:pt x="46617" y="16387"/>
                    <a:pt x="46642" y="24207"/>
                  </a:cubicBezTo>
                  <a:cubicBezTo>
                    <a:pt x="46667" y="32076"/>
                    <a:pt x="46366" y="40046"/>
                    <a:pt x="46868" y="47891"/>
                  </a:cubicBezTo>
                  <a:cubicBezTo>
                    <a:pt x="46818" y="47891"/>
                    <a:pt x="46792" y="47866"/>
                    <a:pt x="46767" y="47866"/>
                  </a:cubicBezTo>
                  <a:cubicBezTo>
                    <a:pt x="39987" y="48053"/>
                    <a:pt x="33211" y="48100"/>
                    <a:pt x="26436" y="48100"/>
                  </a:cubicBezTo>
                  <a:cubicBezTo>
                    <a:pt x="19684" y="48100"/>
                    <a:pt x="12934" y="48054"/>
                    <a:pt x="6180" y="48054"/>
                  </a:cubicBezTo>
                  <a:cubicBezTo>
                    <a:pt x="4304" y="48054"/>
                    <a:pt x="2428" y="48057"/>
                    <a:pt x="552" y="48066"/>
                  </a:cubicBezTo>
                  <a:cubicBezTo>
                    <a:pt x="802" y="38116"/>
                    <a:pt x="1203" y="28066"/>
                    <a:pt x="1203" y="18066"/>
                  </a:cubicBezTo>
                  <a:cubicBezTo>
                    <a:pt x="1203" y="12452"/>
                    <a:pt x="1078" y="6863"/>
                    <a:pt x="727" y="1299"/>
                  </a:cubicBezTo>
                  <a:lnTo>
                    <a:pt x="752" y="1299"/>
                  </a:lnTo>
                  <a:cubicBezTo>
                    <a:pt x="1098" y="1362"/>
                    <a:pt x="1492" y="1415"/>
                    <a:pt x="1880" y="1415"/>
                  </a:cubicBezTo>
                  <a:cubicBezTo>
                    <a:pt x="2112" y="1415"/>
                    <a:pt x="2341" y="1396"/>
                    <a:pt x="2557" y="1349"/>
                  </a:cubicBezTo>
                  <a:lnTo>
                    <a:pt x="2557" y="1349"/>
                  </a:lnTo>
                  <a:cubicBezTo>
                    <a:pt x="2406" y="1650"/>
                    <a:pt x="2406" y="2051"/>
                    <a:pt x="2582" y="2377"/>
                  </a:cubicBezTo>
                  <a:cubicBezTo>
                    <a:pt x="2901" y="2970"/>
                    <a:pt x="3636" y="3314"/>
                    <a:pt x="4314" y="3314"/>
                  </a:cubicBezTo>
                  <a:cubicBezTo>
                    <a:pt x="4381" y="3314"/>
                    <a:pt x="4447" y="3311"/>
                    <a:pt x="4512" y="3304"/>
                  </a:cubicBezTo>
                  <a:cubicBezTo>
                    <a:pt x="5740" y="3229"/>
                    <a:pt x="6316" y="1700"/>
                    <a:pt x="5539" y="873"/>
                  </a:cubicBezTo>
                  <a:lnTo>
                    <a:pt x="5539" y="873"/>
                  </a:lnTo>
                  <a:cubicBezTo>
                    <a:pt x="5943" y="910"/>
                    <a:pt x="6360" y="933"/>
                    <a:pt x="6771" y="933"/>
                  </a:cubicBezTo>
                  <a:cubicBezTo>
                    <a:pt x="6921" y="933"/>
                    <a:pt x="7071" y="930"/>
                    <a:pt x="7218" y="923"/>
                  </a:cubicBezTo>
                  <a:lnTo>
                    <a:pt x="7218" y="923"/>
                  </a:lnTo>
                  <a:cubicBezTo>
                    <a:pt x="6918" y="1199"/>
                    <a:pt x="6742" y="1700"/>
                    <a:pt x="6792" y="2101"/>
                  </a:cubicBezTo>
                  <a:cubicBezTo>
                    <a:pt x="6842" y="2778"/>
                    <a:pt x="7344" y="3254"/>
                    <a:pt x="7995" y="3354"/>
                  </a:cubicBezTo>
                  <a:cubicBezTo>
                    <a:pt x="8078" y="3367"/>
                    <a:pt x="8161" y="3373"/>
                    <a:pt x="8244" y="3373"/>
                  </a:cubicBezTo>
                  <a:cubicBezTo>
                    <a:pt x="8813" y="3373"/>
                    <a:pt x="9362" y="3077"/>
                    <a:pt x="9624" y="2552"/>
                  </a:cubicBezTo>
                  <a:cubicBezTo>
                    <a:pt x="9850" y="2076"/>
                    <a:pt x="9850" y="1475"/>
                    <a:pt x="9599" y="998"/>
                  </a:cubicBezTo>
                  <a:cubicBezTo>
                    <a:pt x="10025" y="998"/>
                    <a:pt x="10451" y="973"/>
                    <a:pt x="10903" y="898"/>
                  </a:cubicBezTo>
                  <a:lnTo>
                    <a:pt x="10903" y="898"/>
                  </a:lnTo>
                  <a:cubicBezTo>
                    <a:pt x="10652" y="1149"/>
                    <a:pt x="10527" y="1500"/>
                    <a:pt x="10552" y="1876"/>
                  </a:cubicBezTo>
                  <a:cubicBezTo>
                    <a:pt x="10627" y="2527"/>
                    <a:pt x="11178" y="3029"/>
                    <a:pt x="11830" y="3104"/>
                  </a:cubicBezTo>
                  <a:cubicBezTo>
                    <a:pt x="11905" y="3116"/>
                    <a:pt x="11981" y="3122"/>
                    <a:pt x="12056" y="3122"/>
                  </a:cubicBezTo>
                  <a:cubicBezTo>
                    <a:pt x="12607" y="3122"/>
                    <a:pt x="13138" y="2806"/>
                    <a:pt x="13359" y="2277"/>
                  </a:cubicBezTo>
                  <a:cubicBezTo>
                    <a:pt x="13559" y="1826"/>
                    <a:pt x="13509" y="1299"/>
                    <a:pt x="13258" y="898"/>
                  </a:cubicBezTo>
                  <a:cubicBezTo>
                    <a:pt x="13576" y="898"/>
                    <a:pt x="13904" y="909"/>
                    <a:pt x="14237" y="909"/>
                  </a:cubicBezTo>
                  <a:cubicBezTo>
                    <a:pt x="14403" y="909"/>
                    <a:pt x="14570" y="907"/>
                    <a:pt x="14737" y="898"/>
                  </a:cubicBezTo>
                  <a:lnTo>
                    <a:pt x="14737" y="898"/>
                  </a:lnTo>
                  <a:cubicBezTo>
                    <a:pt x="14273" y="1850"/>
                    <a:pt x="14626" y="3103"/>
                    <a:pt x="15816" y="3103"/>
                  </a:cubicBezTo>
                  <a:cubicBezTo>
                    <a:pt x="15911" y="3103"/>
                    <a:pt x="16010" y="3095"/>
                    <a:pt x="16116" y="3079"/>
                  </a:cubicBezTo>
                  <a:cubicBezTo>
                    <a:pt x="17268" y="2928"/>
                    <a:pt x="17644" y="1625"/>
                    <a:pt x="17093" y="798"/>
                  </a:cubicBezTo>
                  <a:lnTo>
                    <a:pt x="17093" y="798"/>
                  </a:lnTo>
                  <a:cubicBezTo>
                    <a:pt x="17569" y="823"/>
                    <a:pt x="18070" y="823"/>
                    <a:pt x="18572" y="823"/>
                  </a:cubicBezTo>
                  <a:cubicBezTo>
                    <a:pt x="18183" y="1796"/>
                    <a:pt x="18761" y="2957"/>
                    <a:pt x="19917" y="2957"/>
                  </a:cubicBezTo>
                  <a:cubicBezTo>
                    <a:pt x="19952" y="2957"/>
                    <a:pt x="19989" y="2956"/>
                    <a:pt x="20025" y="2953"/>
                  </a:cubicBezTo>
                  <a:cubicBezTo>
                    <a:pt x="21103" y="2878"/>
                    <a:pt x="21604" y="1775"/>
                    <a:pt x="21203" y="898"/>
                  </a:cubicBezTo>
                  <a:lnTo>
                    <a:pt x="21203" y="898"/>
                  </a:lnTo>
                  <a:cubicBezTo>
                    <a:pt x="21579" y="923"/>
                    <a:pt x="21930" y="923"/>
                    <a:pt x="22306" y="923"/>
                  </a:cubicBezTo>
                  <a:cubicBezTo>
                    <a:pt x="21963" y="1782"/>
                    <a:pt x="22460" y="2905"/>
                    <a:pt x="23492" y="2905"/>
                  </a:cubicBezTo>
                  <a:cubicBezTo>
                    <a:pt x="23514" y="2905"/>
                    <a:pt x="23536" y="2904"/>
                    <a:pt x="23559" y="2903"/>
                  </a:cubicBezTo>
                  <a:cubicBezTo>
                    <a:pt x="24436" y="2878"/>
                    <a:pt x="25339" y="1775"/>
                    <a:pt x="25013" y="1024"/>
                  </a:cubicBezTo>
                  <a:cubicBezTo>
                    <a:pt x="25489" y="998"/>
                    <a:pt x="25940" y="998"/>
                    <a:pt x="26391" y="923"/>
                  </a:cubicBezTo>
                  <a:lnTo>
                    <a:pt x="26391" y="923"/>
                  </a:lnTo>
                  <a:cubicBezTo>
                    <a:pt x="26141" y="1450"/>
                    <a:pt x="25990" y="2001"/>
                    <a:pt x="26391" y="2502"/>
                  </a:cubicBezTo>
                  <a:cubicBezTo>
                    <a:pt x="26730" y="2921"/>
                    <a:pt x="27291" y="3117"/>
                    <a:pt x="27809" y="3117"/>
                  </a:cubicBezTo>
                  <a:cubicBezTo>
                    <a:pt x="27942" y="3117"/>
                    <a:pt x="28073" y="3104"/>
                    <a:pt x="28196" y="3079"/>
                  </a:cubicBezTo>
                  <a:cubicBezTo>
                    <a:pt x="29173" y="2828"/>
                    <a:pt x="29675" y="1625"/>
                    <a:pt x="29073" y="923"/>
                  </a:cubicBezTo>
                  <a:lnTo>
                    <a:pt x="30226" y="923"/>
                  </a:lnTo>
                  <a:cubicBezTo>
                    <a:pt x="29910" y="1969"/>
                    <a:pt x="30584" y="3132"/>
                    <a:pt x="31769" y="3132"/>
                  </a:cubicBezTo>
                  <a:cubicBezTo>
                    <a:pt x="31806" y="3132"/>
                    <a:pt x="31843" y="3131"/>
                    <a:pt x="31880" y="3129"/>
                  </a:cubicBezTo>
                  <a:cubicBezTo>
                    <a:pt x="33108" y="3029"/>
                    <a:pt x="33685" y="1750"/>
                    <a:pt x="33208" y="773"/>
                  </a:cubicBezTo>
                  <a:lnTo>
                    <a:pt x="33208" y="773"/>
                  </a:lnTo>
                  <a:cubicBezTo>
                    <a:pt x="33559" y="798"/>
                    <a:pt x="33885" y="823"/>
                    <a:pt x="34236" y="848"/>
                  </a:cubicBezTo>
                  <a:cubicBezTo>
                    <a:pt x="33885" y="1800"/>
                    <a:pt x="34436" y="2928"/>
                    <a:pt x="35589" y="2928"/>
                  </a:cubicBezTo>
                  <a:cubicBezTo>
                    <a:pt x="35602" y="2929"/>
                    <a:pt x="35614" y="2929"/>
                    <a:pt x="35626" y="2929"/>
                  </a:cubicBezTo>
                  <a:cubicBezTo>
                    <a:pt x="36682" y="2929"/>
                    <a:pt x="37315" y="1865"/>
                    <a:pt x="37018" y="973"/>
                  </a:cubicBezTo>
                  <a:cubicBezTo>
                    <a:pt x="37319" y="948"/>
                    <a:pt x="37645" y="923"/>
                    <a:pt x="37945" y="898"/>
                  </a:cubicBezTo>
                  <a:lnTo>
                    <a:pt x="37945" y="898"/>
                  </a:lnTo>
                  <a:cubicBezTo>
                    <a:pt x="37695" y="1775"/>
                    <a:pt x="38221" y="2753"/>
                    <a:pt x="39274" y="2803"/>
                  </a:cubicBezTo>
                  <a:cubicBezTo>
                    <a:pt x="39298" y="2804"/>
                    <a:pt x="39323" y="2805"/>
                    <a:pt x="39347" y="2805"/>
                  </a:cubicBezTo>
                  <a:cubicBezTo>
                    <a:pt x="40334" y="2805"/>
                    <a:pt x="40996" y="1829"/>
                    <a:pt x="40727" y="948"/>
                  </a:cubicBezTo>
                  <a:lnTo>
                    <a:pt x="40727" y="948"/>
                  </a:lnTo>
                  <a:cubicBezTo>
                    <a:pt x="41028" y="1024"/>
                    <a:pt x="41329" y="1049"/>
                    <a:pt x="41630" y="1074"/>
                  </a:cubicBezTo>
                  <a:cubicBezTo>
                    <a:pt x="41228" y="1800"/>
                    <a:pt x="41880" y="2928"/>
                    <a:pt x="42858" y="3079"/>
                  </a:cubicBezTo>
                  <a:cubicBezTo>
                    <a:pt x="42948" y="3092"/>
                    <a:pt x="43038" y="3099"/>
                    <a:pt x="43126" y="3099"/>
                  </a:cubicBezTo>
                  <a:cubicBezTo>
                    <a:pt x="44355" y="3099"/>
                    <a:pt x="45307" y="1844"/>
                    <a:pt x="44863" y="698"/>
                  </a:cubicBezTo>
                  <a:close/>
                  <a:moveTo>
                    <a:pt x="47088" y="0"/>
                  </a:moveTo>
                  <a:cubicBezTo>
                    <a:pt x="46975" y="0"/>
                    <a:pt x="46861" y="48"/>
                    <a:pt x="46792" y="146"/>
                  </a:cubicBezTo>
                  <a:cubicBezTo>
                    <a:pt x="46603" y="146"/>
                    <a:pt x="46411" y="145"/>
                    <a:pt x="46218" y="145"/>
                  </a:cubicBezTo>
                  <a:cubicBezTo>
                    <a:pt x="45543" y="145"/>
                    <a:pt x="44854" y="160"/>
                    <a:pt x="44211" y="297"/>
                  </a:cubicBezTo>
                  <a:cubicBezTo>
                    <a:pt x="44061" y="347"/>
                    <a:pt x="44061" y="572"/>
                    <a:pt x="44211" y="597"/>
                  </a:cubicBezTo>
                  <a:lnTo>
                    <a:pt x="44286" y="597"/>
                  </a:lnTo>
                  <a:cubicBezTo>
                    <a:pt x="44462" y="1199"/>
                    <a:pt x="44512" y="1851"/>
                    <a:pt x="43935" y="2277"/>
                  </a:cubicBezTo>
                  <a:cubicBezTo>
                    <a:pt x="43706" y="2437"/>
                    <a:pt x="43435" y="2556"/>
                    <a:pt x="43161" y="2556"/>
                  </a:cubicBezTo>
                  <a:cubicBezTo>
                    <a:pt x="43135" y="2556"/>
                    <a:pt x="43109" y="2555"/>
                    <a:pt x="43083" y="2552"/>
                  </a:cubicBezTo>
                  <a:cubicBezTo>
                    <a:pt x="42908" y="2502"/>
                    <a:pt x="42757" y="2452"/>
                    <a:pt x="42582" y="2427"/>
                  </a:cubicBezTo>
                  <a:cubicBezTo>
                    <a:pt x="41980" y="2126"/>
                    <a:pt x="41955" y="1675"/>
                    <a:pt x="42482" y="1099"/>
                  </a:cubicBezTo>
                  <a:cubicBezTo>
                    <a:pt x="42807" y="998"/>
                    <a:pt x="42732" y="547"/>
                    <a:pt x="42406" y="522"/>
                  </a:cubicBezTo>
                  <a:cubicBezTo>
                    <a:pt x="42002" y="490"/>
                    <a:pt x="41577" y="437"/>
                    <a:pt x="41158" y="437"/>
                  </a:cubicBezTo>
                  <a:cubicBezTo>
                    <a:pt x="40927" y="437"/>
                    <a:pt x="40699" y="453"/>
                    <a:pt x="40477" y="497"/>
                  </a:cubicBezTo>
                  <a:cubicBezTo>
                    <a:pt x="40451" y="489"/>
                    <a:pt x="40422" y="484"/>
                    <a:pt x="40393" y="484"/>
                  </a:cubicBezTo>
                  <a:cubicBezTo>
                    <a:pt x="40251" y="484"/>
                    <a:pt x="40093" y="582"/>
                    <a:pt x="40176" y="748"/>
                  </a:cubicBezTo>
                  <a:cubicBezTo>
                    <a:pt x="40426" y="1399"/>
                    <a:pt x="40226" y="2277"/>
                    <a:pt x="39374" y="2302"/>
                  </a:cubicBezTo>
                  <a:cubicBezTo>
                    <a:pt x="39362" y="2302"/>
                    <a:pt x="39351" y="2302"/>
                    <a:pt x="39340" y="2302"/>
                  </a:cubicBezTo>
                  <a:cubicBezTo>
                    <a:pt x="38464" y="2302"/>
                    <a:pt x="38177" y="1341"/>
                    <a:pt x="38622" y="698"/>
                  </a:cubicBezTo>
                  <a:cubicBezTo>
                    <a:pt x="38722" y="547"/>
                    <a:pt x="38597" y="297"/>
                    <a:pt x="38396" y="297"/>
                  </a:cubicBezTo>
                  <a:cubicBezTo>
                    <a:pt x="37845" y="372"/>
                    <a:pt x="37319" y="447"/>
                    <a:pt x="36792" y="572"/>
                  </a:cubicBezTo>
                  <a:cubicBezTo>
                    <a:pt x="36767" y="547"/>
                    <a:pt x="36742" y="522"/>
                    <a:pt x="36717" y="472"/>
                  </a:cubicBezTo>
                  <a:cubicBezTo>
                    <a:pt x="36687" y="435"/>
                    <a:pt x="36647" y="420"/>
                    <a:pt x="36606" y="420"/>
                  </a:cubicBezTo>
                  <a:cubicBezTo>
                    <a:pt x="36478" y="420"/>
                    <a:pt x="36335" y="571"/>
                    <a:pt x="36391" y="723"/>
                  </a:cubicBezTo>
                  <a:cubicBezTo>
                    <a:pt x="36341" y="798"/>
                    <a:pt x="36391" y="948"/>
                    <a:pt x="36492" y="973"/>
                  </a:cubicBezTo>
                  <a:cubicBezTo>
                    <a:pt x="36735" y="1630"/>
                    <a:pt x="36459" y="2429"/>
                    <a:pt x="35662" y="2429"/>
                  </a:cubicBezTo>
                  <a:cubicBezTo>
                    <a:pt x="35638" y="2429"/>
                    <a:pt x="35614" y="2429"/>
                    <a:pt x="35589" y="2427"/>
                  </a:cubicBezTo>
                  <a:cubicBezTo>
                    <a:pt x="34687" y="2402"/>
                    <a:pt x="34436" y="1374"/>
                    <a:pt x="34913" y="723"/>
                  </a:cubicBezTo>
                  <a:cubicBezTo>
                    <a:pt x="35063" y="572"/>
                    <a:pt x="34888" y="322"/>
                    <a:pt x="34687" y="322"/>
                  </a:cubicBezTo>
                  <a:cubicBezTo>
                    <a:pt x="34086" y="322"/>
                    <a:pt x="33509" y="322"/>
                    <a:pt x="32908" y="347"/>
                  </a:cubicBezTo>
                  <a:cubicBezTo>
                    <a:pt x="32873" y="312"/>
                    <a:pt x="32831" y="298"/>
                    <a:pt x="32787" y="298"/>
                  </a:cubicBezTo>
                  <a:cubicBezTo>
                    <a:pt x="32641" y="298"/>
                    <a:pt x="32485" y="462"/>
                    <a:pt x="32582" y="597"/>
                  </a:cubicBezTo>
                  <a:cubicBezTo>
                    <a:pt x="33098" y="1359"/>
                    <a:pt x="32867" y="2554"/>
                    <a:pt x="31843" y="2554"/>
                  </a:cubicBezTo>
                  <a:cubicBezTo>
                    <a:pt x="31822" y="2554"/>
                    <a:pt x="31801" y="2553"/>
                    <a:pt x="31780" y="2552"/>
                  </a:cubicBezTo>
                  <a:cubicBezTo>
                    <a:pt x="30827" y="2527"/>
                    <a:pt x="30477" y="1550"/>
                    <a:pt x="30878" y="798"/>
                  </a:cubicBezTo>
                  <a:cubicBezTo>
                    <a:pt x="31003" y="623"/>
                    <a:pt x="30853" y="397"/>
                    <a:pt x="30652" y="397"/>
                  </a:cubicBezTo>
                  <a:cubicBezTo>
                    <a:pt x="29975" y="397"/>
                    <a:pt x="29374" y="497"/>
                    <a:pt x="28722" y="648"/>
                  </a:cubicBezTo>
                  <a:cubicBezTo>
                    <a:pt x="28697" y="623"/>
                    <a:pt x="28647" y="597"/>
                    <a:pt x="28622" y="572"/>
                  </a:cubicBezTo>
                  <a:cubicBezTo>
                    <a:pt x="28590" y="561"/>
                    <a:pt x="28559" y="556"/>
                    <a:pt x="28528" y="556"/>
                  </a:cubicBezTo>
                  <a:cubicBezTo>
                    <a:pt x="28295" y="556"/>
                    <a:pt x="28127" y="863"/>
                    <a:pt x="28371" y="973"/>
                  </a:cubicBezTo>
                  <a:cubicBezTo>
                    <a:pt x="29098" y="1349"/>
                    <a:pt x="28923" y="2277"/>
                    <a:pt x="28196" y="2552"/>
                  </a:cubicBezTo>
                  <a:cubicBezTo>
                    <a:pt x="28045" y="2590"/>
                    <a:pt x="27901" y="2609"/>
                    <a:pt x="27760" y="2609"/>
                  </a:cubicBezTo>
                  <a:cubicBezTo>
                    <a:pt x="27619" y="2609"/>
                    <a:pt x="27482" y="2590"/>
                    <a:pt x="27344" y="2552"/>
                  </a:cubicBezTo>
                  <a:cubicBezTo>
                    <a:pt x="26517" y="2001"/>
                    <a:pt x="26391" y="1399"/>
                    <a:pt x="26993" y="798"/>
                  </a:cubicBezTo>
                  <a:cubicBezTo>
                    <a:pt x="27118" y="623"/>
                    <a:pt x="27043" y="372"/>
                    <a:pt x="26817" y="372"/>
                  </a:cubicBezTo>
                  <a:cubicBezTo>
                    <a:pt x="26091" y="397"/>
                    <a:pt x="25339" y="497"/>
                    <a:pt x="24612" y="572"/>
                  </a:cubicBezTo>
                  <a:cubicBezTo>
                    <a:pt x="24587" y="572"/>
                    <a:pt x="24562" y="547"/>
                    <a:pt x="24537" y="547"/>
                  </a:cubicBezTo>
                  <a:cubicBezTo>
                    <a:pt x="24503" y="522"/>
                    <a:pt x="24467" y="511"/>
                    <a:pt x="24432" y="511"/>
                  </a:cubicBezTo>
                  <a:cubicBezTo>
                    <a:pt x="24361" y="511"/>
                    <a:pt x="24294" y="556"/>
                    <a:pt x="24261" y="623"/>
                  </a:cubicBezTo>
                  <a:cubicBezTo>
                    <a:pt x="24086" y="698"/>
                    <a:pt x="24111" y="998"/>
                    <a:pt x="24336" y="998"/>
                  </a:cubicBezTo>
                  <a:lnTo>
                    <a:pt x="24436" y="998"/>
                  </a:lnTo>
                  <a:cubicBezTo>
                    <a:pt x="24637" y="1299"/>
                    <a:pt x="24512" y="1800"/>
                    <a:pt x="24336" y="2026"/>
                  </a:cubicBezTo>
                  <a:cubicBezTo>
                    <a:pt x="24134" y="2249"/>
                    <a:pt x="23882" y="2373"/>
                    <a:pt x="23608" y="2373"/>
                  </a:cubicBezTo>
                  <a:cubicBezTo>
                    <a:pt x="23543" y="2373"/>
                    <a:pt x="23476" y="2366"/>
                    <a:pt x="23409" y="2352"/>
                  </a:cubicBezTo>
                  <a:cubicBezTo>
                    <a:pt x="22732" y="2252"/>
                    <a:pt x="22381" y="1425"/>
                    <a:pt x="22857" y="823"/>
                  </a:cubicBezTo>
                  <a:cubicBezTo>
                    <a:pt x="22983" y="673"/>
                    <a:pt x="22908" y="472"/>
                    <a:pt x="22707" y="447"/>
                  </a:cubicBezTo>
                  <a:cubicBezTo>
                    <a:pt x="22439" y="428"/>
                    <a:pt x="22171" y="420"/>
                    <a:pt x="21903" y="420"/>
                  </a:cubicBezTo>
                  <a:cubicBezTo>
                    <a:pt x="21469" y="420"/>
                    <a:pt x="21036" y="441"/>
                    <a:pt x="20602" y="472"/>
                  </a:cubicBezTo>
                  <a:cubicBezTo>
                    <a:pt x="20351" y="497"/>
                    <a:pt x="20351" y="848"/>
                    <a:pt x="20602" y="873"/>
                  </a:cubicBezTo>
                  <a:lnTo>
                    <a:pt x="20652" y="873"/>
                  </a:lnTo>
                  <a:cubicBezTo>
                    <a:pt x="21028" y="1525"/>
                    <a:pt x="20777" y="2452"/>
                    <a:pt x="19925" y="2452"/>
                  </a:cubicBezTo>
                  <a:cubicBezTo>
                    <a:pt x="18998" y="2452"/>
                    <a:pt x="18747" y="1349"/>
                    <a:pt x="19198" y="698"/>
                  </a:cubicBezTo>
                  <a:cubicBezTo>
                    <a:pt x="19299" y="547"/>
                    <a:pt x="19173" y="322"/>
                    <a:pt x="18973" y="322"/>
                  </a:cubicBezTo>
                  <a:cubicBezTo>
                    <a:pt x="18529" y="322"/>
                    <a:pt x="18085" y="305"/>
                    <a:pt x="17641" y="305"/>
                  </a:cubicBezTo>
                  <a:cubicBezTo>
                    <a:pt x="17308" y="305"/>
                    <a:pt x="16975" y="315"/>
                    <a:pt x="16642" y="347"/>
                  </a:cubicBezTo>
                  <a:lnTo>
                    <a:pt x="16592" y="347"/>
                  </a:lnTo>
                  <a:cubicBezTo>
                    <a:pt x="16592" y="347"/>
                    <a:pt x="16567" y="322"/>
                    <a:pt x="16542" y="322"/>
                  </a:cubicBezTo>
                  <a:cubicBezTo>
                    <a:pt x="16503" y="299"/>
                    <a:pt x="16465" y="289"/>
                    <a:pt x="16428" y="289"/>
                  </a:cubicBezTo>
                  <a:cubicBezTo>
                    <a:pt x="16226" y="289"/>
                    <a:pt x="16083" y="595"/>
                    <a:pt x="16316" y="723"/>
                  </a:cubicBezTo>
                  <a:cubicBezTo>
                    <a:pt x="17068" y="1224"/>
                    <a:pt x="17118" y="2427"/>
                    <a:pt x="16065" y="2628"/>
                  </a:cubicBezTo>
                  <a:cubicBezTo>
                    <a:pt x="16001" y="2641"/>
                    <a:pt x="15937" y="2648"/>
                    <a:pt x="15874" y="2648"/>
                  </a:cubicBezTo>
                  <a:cubicBezTo>
                    <a:pt x="15009" y="2648"/>
                    <a:pt x="14351" y="1430"/>
                    <a:pt x="15238" y="823"/>
                  </a:cubicBezTo>
                  <a:cubicBezTo>
                    <a:pt x="15414" y="723"/>
                    <a:pt x="15339" y="472"/>
                    <a:pt x="15113" y="447"/>
                  </a:cubicBezTo>
                  <a:cubicBezTo>
                    <a:pt x="14835" y="428"/>
                    <a:pt x="14558" y="420"/>
                    <a:pt x="14279" y="420"/>
                  </a:cubicBezTo>
                  <a:cubicBezTo>
                    <a:pt x="13827" y="420"/>
                    <a:pt x="13372" y="441"/>
                    <a:pt x="12908" y="472"/>
                  </a:cubicBezTo>
                  <a:cubicBezTo>
                    <a:pt x="12882" y="497"/>
                    <a:pt x="12857" y="497"/>
                    <a:pt x="12807" y="522"/>
                  </a:cubicBezTo>
                  <a:cubicBezTo>
                    <a:pt x="12682" y="522"/>
                    <a:pt x="12582" y="748"/>
                    <a:pt x="12682" y="898"/>
                  </a:cubicBezTo>
                  <a:cubicBezTo>
                    <a:pt x="13208" y="1525"/>
                    <a:pt x="13008" y="2628"/>
                    <a:pt x="12030" y="2628"/>
                  </a:cubicBezTo>
                  <a:cubicBezTo>
                    <a:pt x="11103" y="2628"/>
                    <a:pt x="10627" y="1274"/>
                    <a:pt x="11604" y="923"/>
                  </a:cubicBezTo>
                  <a:cubicBezTo>
                    <a:pt x="11730" y="873"/>
                    <a:pt x="11730" y="698"/>
                    <a:pt x="11629" y="673"/>
                  </a:cubicBezTo>
                  <a:cubicBezTo>
                    <a:pt x="11604" y="572"/>
                    <a:pt x="11554" y="472"/>
                    <a:pt x="11429" y="472"/>
                  </a:cubicBezTo>
                  <a:cubicBezTo>
                    <a:pt x="11209" y="457"/>
                    <a:pt x="10984" y="449"/>
                    <a:pt x="10758" y="449"/>
                  </a:cubicBezTo>
                  <a:cubicBezTo>
                    <a:pt x="10236" y="449"/>
                    <a:pt x="9705" y="493"/>
                    <a:pt x="9198" y="597"/>
                  </a:cubicBezTo>
                  <a:cubicBezTo>
                    <a:pt x="9187" y="596"/>
                    <a:pt x="9176" y="595"/>
                    <a:pt x="9164" y="595"/>
                  </a:cubicBezTo>
                  <a:cubicBezTo>
                    <a:pt x="9020" y="595"/>
                    <a:pt x="8857" y="736"/>
                    <a:pt x="8973" y="898"/>
                  </a:cubicBezTo>
                  <a:cubicBezTo>
                    <a:pt x="9248" y="1299"/>
                    <a:pt x="9424" y="1750"/>
                    <a:pt x="9223" y="2227"/>
                  </a:cubicBezTo>
                  <a:cubicBezTo>
                    <a:pt x="9070" y="2620"/>
                    <a:pt x="8688" y="2842"/>
                    <a:pt x="8276" y="2842"/>
                  </a:cubicBezTo>
                  <a:cubicBezTo>
                    <a:pt x="8216" y="2842"/>
                    <a:pt x="8156" y="2838"/>
                    <a:pt x="8095" y="2828"/>
                  </a:cubicBezTo>
                  <a:cubicBezTo>
                    <a:pt x="7669" y="2778"/>
                    <a:pt x="7344" y="2452"/>
                    <a:pt x="7344" y="2001"/>
                  </a:cubicBezTo>
                  <a:cubicBezTo>
                    <a:pt x="7319" y="1600"/>
                    <a:pt x="7544" y="1299"/>
                    <a:pt x="7845" y="1024"/>
                  </a:cubicBezTo>
                  <a:cubicBezTo>
                    <a:pt x="7920" y="948"/>
                    <a:pt x="7920" y="873"/>
                    <a:pt x="7870" y="798"/>
                  </a:cubicBezTo>
                  <a:cubicBezTo>
                    <a:pt x="7945" y="698"/>
                    <a:pt x="7895" y="497"/>
                    <a:pt x="7770" y="472"/>
                  </a:cubicBezTo>
                  <a:cubicBezTo>
                    <a:pt x="7476" y="428"/>
                    <a:pt x="7177" y="412"/>
                    <a:pt x="6874" y="412"/>
                  </a:cubicBezTo>
                  <a:cubicBezTo>
                    <a:pt x="6324" y="412"/>
                    <a:pt x="5763" y="465"/>
                    <a:pt x="5213" y="497"/>
                  </a:cubicBezTo>
                  <a:cubicBezTo>
                    <a:pt x="5163" y="497"/>
                    <a:pt x="5113" y="522"/>
                    <a:pt x="5088" y="572"/>
                  </a:cubicBezTo>
                  <a:cubicBezTo>
                    <a:pt x="5069" y="567"/>
                    <a:pt x="5050" y="565"/>
                    <a:pt x="5032" y="565"/>
                  </a:cubicBezTo>
                  <a:cubicBezTo>
                    <a:pt x="4879" y="565"/>
                    <a:pt x="4756" y="736"/>
                    <a:pt x="4913" y="848"/>
                  </a:cubicBezTo>
                  <a:cubicBezTo>
                    <a:pt x="5213" y="1099"/>
                    <a:pt x="5464" y="1425"/>
                    <a:pt x="5439" y="1826"/>
                  </a:cubicBezTo>
                  <a:cubicBezTo>
                    <a:pt x="5389" y="2327"/>
                    <a:pt x="4988" y="2728"/>
                    <a:pt x="4512" y="2778"/>
                  </a:cubicBezTo>
                  <a:cubicBezTo>
                    <a:pt x="4478" y="2781"/>
                    <a:pt x="4444" y="2783"/>
                    <a:pt x="4409" y="2783"/>
                  </a:cubicBezTo>
                  <a:cubicBezTo>
                    <a:pt x="3603" y="2783"/>
                    <a:pt x="2415" y="1966"/>
                    <a:pt x="3208" y="1149"/>
                  </a:cubicBezTo>
                  <a:cubicBezTo>
                    <a:pt x="3312" y="1045"/>
                    <a:pt x="3210" y="873"/>
                    <a:pt x="3087" y="873"/>
                  </a:cubicBezTo>
                  <a:cubicBezTo>
                    <a:pt x="3061" y="873"/>
                    <a:pt x="3034" y="881"/>
                    <a:pt x="3008" y="898"/>
                  </a:cubicBezTo>
                  <a:lnTo>
                    <a:pt x="2983" y="898"/>
                  </a:lnTo>
                  <a:cubicBezTo>
                    <a:pt x="2933" y="873"/>
                    <a:pt x="2907" y="848"/>
                    <a:pt x="2857" y="848"/>
                  </a:cubicBezTo>
                  <a:cubicBezTo>
                    <a:pt x="2773" y="836"/>
                    <a:pt x="2689" y="831"/>
                    <a:pt x="2605" y="831"/>
                  </a:cubicBezTo>
                  <a:cubicBezTo>
                    <a:pt x="2339" y="831"/>
                    <a:pt x="2077" y="879"/>
                    <a:pt x="1830" y="898"/>
                  </a:cubicBezTo>
                  <a:cubicBezTo>
                    <a:pt x="1479" y="923"/>
                    <a:pt x="1153" y="923"/>
                    <a:pt x="802" y="923"/>
                  </a:cubicBezTo>
                  <a:cubicBezTo>
                    <a:pt x="752" y="923"/>
                    <a:pt x="727" y="923"/>
                    <a:pt x="702" y="948"/>
                  </a:cubicBezTo>
                  <a:cubicBezTo>
                    <a:pt x="669" y="893"/>
                    <a:pt x="606" y="862"/>
                    <a:pt x="547" y="862"/>
                  </a:cubicBezTo>
                  <a:cubicBezTo>
                    <a:pt x="472" y="862"/>
                    <a:pt x="401" y="912"/>
                    <a:pt x="401" y="1024"/>
                  </a:cubicBezTo>
                  <a:cubicBezTo>
                    <a:pt x="151" y="8693"/>
                    <a:pt x="552" y="16412"/>
                    <a:pt x="501" y="24106"/>
                  </a:cubicBezTo>
                  <a:cubicBezTo>
                    <a:pt x="451" y="32126"/>
                    <a:pt x="226" y="40147"/>
                    <a:pt x="0" y="48167"/>
                  </a:cubicBezTo>
                  <a:cubicBezTo>
                    <a:pt x="0" y="48346"/>
                    <a:pt x="141" y="48435"/>
                    <a:pt x="276" y="48435"/>
                  </a:cubicBezTo>
                  <a:cubicBezTo>
                    <a:pt x="330" y="48435"/>
                    <a:pt x="383" y="48421"/>
                    <a:pt x="426" y="48392"/>
                  </a:cubicBezTo>
                  <a:cubicBezTo>
                    <a:pt x="451" y="48417"/>
                    <a:pt x="501" y="48442"/>
                    <a:pt x="552" y="48442"/>
                  </a:cubicBezTo>
                  <a:cubicBezTo>
                    <a:pt x="6395" y="48873"/>
                    <a:pt x="12274" y="49015"/>
                    <a:pt x="18164" y="49015"/>
                  </a:cubicBezTo>
                  <a:cubicBezTo>
                    <a:pt x="27709" y="49015"/>
                    <a:pt x="37282" y="48642"/>
                    <a:pt x="46767" y="48518"/>
                  </a:cubicBezTo>
                  <a:cubicBezTo>
                    <a:pt x="46968" y="48518"/>
                    <a:pt x="47068" y="48367"/>
                    <a:pt x="47068" y="48217"/>
                  </a:cubicBezTo>
                  <a:cubicBezTo>
                    <a:pt x="47118" y="48217"/>
                    <a:pt x="47193" y="48167"/>
                    <a:pt x="47193" y="48066"/>
                  </a:cubicBezTo>
                  <a:cubicBezTo>
                    <a:pt x="47519" y="40147"/>
                    <a:pt x="47118" y="32152"/>
                    <a:pt x="47168" y="24207"/>
                  </a:cubicBezTo>
                  <a:cubicBezTo>
                    <a:pt x="47193" y="16237"/>
                    <a:pt x="47269" y="8292"/>
                    <a:pt x="47419" y="347"/>
                  </a:cubicBezTo>
                  <a:cubicBezTo>
                    <a:pt x="47434" y="118"/>
                    <a:pt x="47263" y="0"/>
                    <a:pt x="47088"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45" name="Google Shape;4345;g26dd3229cbd_0_7456"/>
            <p:cNvSpPr/>
            <p:nvPr/>
          </p:nvSpPr>
          <p:spPr>
            <a:xfrm>
              <a:off x="1505775" y="444875"/>
              <a:ext cx="1157925" cy="1185100"/>
            </a:xfrm>
            <a:custGeom>
              <a:rect b="b" l="l" r="r" t="t"/>
              <a:pathLst>
                <a:path extrusionOk="0" h="47404" w="46317">
                  <a:moveTo>
                    <a:pt x="19694" y="12839"/>
                  </a:moveTo>
                  <a:cubicBezTo>
                    <a:pt x="25666" y="12839"/>
                    <a:pt x="31640" y="12924"/>
                    <a:pt x="37606" y="12924"/>
                  </a:cubicBezTo>
                  <a:cubicBezTo>
                    <a:pt x="38998" y="12924"/>
                    <a:pt x="40389" y="12919"/>
                    <a:pt x="41780" y="12908"/>
                  </a:cubicBezTo>
                  <a:cubicBezTo>
                    <a:pt x="42031" y="12908"/>
                    <a:pt x="42031" y="13309"/>
                    <a:pt x="41780" y="13309"/>
                  </a:cubicBezTo>
                  <a:cubicBezTo>
                    <a:pt x="40353" y="13295"/>
                    <a:pt x="38925" y="13288"/>
                    <a:pt x="37497" y="13288"/>
                  </a:cubicBezTo>
                  <a:cubicBezTo>
                    <a:pt x="30111" y="13288"/>
                    <a:pt x="22711" y="13452"/>
                    <a:pt x="15319" y="13452"/>
                  </a:cubicBezTo>
                  <a:cubicBezTo>
                    <a:pt x="11840" y="13452"/>
                    <a:pt x="8362" y="13415"/>
                    <a:pt x="4888" y="13309"/>
                  </a:cubicBezTo>
                  <a:cubicBezTo>
                    <a:pt x="4763" y="13309"/>
                    <a:pt x="4763" y="13109"/>
                    <a:pt x="4888" y="13109"/>
                  </a:cubicBezTo>
                  <a:cubicBezTo>
                    <a:pt x="9817" y="12897"/>
                    <a:pt x="14755" y="12839"/>
                    <a:pt x="19694" y="12839"/>
                  </a:cubicBezTo>
                  <a:close/>
                  <a:moveTo>
                    <a:pt x="41778" y="16165"/>
                  </a:moveTo>
                  <a:cubicBezTo>
                    <a:pt x="42081" y="16165"/>
                    <a:pt x="42073" y="16643"/>
                    <a:pt x="41755" y="16667"/>
                  </a:cubicBezTo>
                  <a:cubicBezTo>
                    <a:pt x="33336" y="16859"/>
                    <a:pt x="24820" y="17221"/>
                    <a:pt x="16342" y="17221"/>
                  </a:cubicBezTo>
                  <a:cubicBezTo>
                    <a:pt x="12630" y="17221"/>
                    <a:pt x="8925" y="17151"/>
                    <a:pt x="5239" y="16968"/>
                  </a:cubicBezTo>
                  <a:cubicBezTo>
                    <a:pt x="5113" y="16968"/>
                    <a:pt x="5113" y="16793"/>
                    <a:pt x="5239" y="16793"/>
                  </a:cubicBezTo>
                  <a:cubicBezTo>
                    <a:pt x="17369" y="16166"/>
                    <a:pt x="29625" y="16467"/>
                    <a:pt x="41755" y="16166"/>
                  </a:cubicBezTo>
                  <a:cubicBezTo>
                    <a:pt x="41763" y="16166"/>
                    <a:pt x="41771" y="16165"/>
                    <a:pt x="41778" y="16165"/>
                  </a:cubicBezTo>
                  <a:close/>
                  <a:moveTo>
                    <a:pt x="30937" y="19611"/>
                  </a:moveTo>
                  <a:cubicBezTo>
                    <a:pt x="34361" y="19611"/>
                    <a:pt x="37787" y="19640"/>
                    <a:pt x="41204" y="19725"/>
                  </a:cubicBezTo>
                  <a:cubicBezTo>
                    <a:pt x="41505" y="19750"/>
                    <a:pt x="41505" y="20201"/>
                    <a:pt x="41204" y="20201"/>
                  </a:cubicBezTo>
                  <a:cubicBezTo>
                    <a:pt x="36567" y="20163"/>
                    <a:pt x="31916" y="20110"/>
                    <a:pt x="27273" y="20110"/>
                  </a:cubicBezTo>
                  <a:cubicBezTo>
                    <a:pt x="25867" y="20110"/>
                    <a:pt x="24462" y="20114"/>
                    <a:pt x="23058" y="20126"/>
                  </a:cubicBezTo>
                  <a:cubicBezTo>
                    <a:pt x="18090" y="20167"/>
                    <a:pt x="13089" y="20446"/>
                    <a:pt x="8109" y="20446"/>
                  </a:cubicBezTo>
                  <a:cubicBezTo>
                    <a:pt x="7034" y="20446"/>
                    <a:pt x="5960" y="20433"/>
                    <a:pt x="4888" y="20402"/>
                  </a:cubicBezTo>
                  <a:cubicBezTo>
                    <a:pt x="4737" y="20402"/>
                    <a:pt x="4763" y="20176"/>
                    <a:pt x="4888" y="20176"/>
                  </a:cubicBezTo>
                  <a:cubicBezTo>
                    <a:pt x="10903" y="19575"/>
                    <a:pt x="17018" y="19700"/>
                    <a:pt x="23058" y="19650"/>
                  </a:cubicBezTo>
                  <a:cubicBezTo>
                    <a:pt x="25681" y="19628"/>
                    <a:pt x="28309" y="19611"/>
                    <a:pt x="30937" y="19611"/>
                  </a:cubicBezTo>
                  <a:close/>
                  <a:moveTo>
                    <a:pt x="29043" y="23158"/>
                  </a:moveTo>
                  <a:cubicBezTo>
                    <a:pt x="32026" y="23158"/>
                    <a:pt x="35010" y="23162"/>
                    <a:pt x="37992" y="23162"/>
                  </a:cubicBezTo>
                  <a:cubicBezTo>
                    <a:pt x="39330" y="23162"/>
                    <a:pt x="40668" y="23161"/>
                    <a:pt x="42006" y="23159"/>
                  </a:cubicBezTo>
                  <a:cubicBezTo>
                    <a:pt x="42013" y="23158"/>
                    <a:pt x="42021" y="23158"/>
                    <a:pt x="42028" y="23158"/>
                  </a:cubicBezTo>
                  <a:cubicBezTo>
                    <a:pt x="42357" y="23158"/>
                    <a:pt x="42349" y="23710"/>
                    <a:pt x="42006" y="23710"/>
                  </a:cubicBezTo>
                  <a:cubicBezTo>
                    <a:pt x="33957" y="23743"/>
                    <a:pt x="25897" y="23862"/>
                    <a:pt x="17848" y="23862"/>
                  </a:cubicBezTo>
                  <a:cubicBezTo>
                    <a:pt x="13641" y="23862"/>
                    <a:pt x="9437" y="23830"/>
                    <a:pt x="5239" y="23735"/>
                  </a:cubicBezTo>
                  <a:cubicBezTo>
                    <a:pt x="5038" y="23735"/>
                    <a:pt x="5063" y="23459"/>
                    <a:pt x="5239" y="23434"/>
                  </a:cubicBezTo>
                  <a:cubicBezTo>
                    <a:pt x="13159" y="23191"/>
                    <a:pt x="21101" y="23158"/>
                    <a:pt x="29043" y="23158"/>
                  </a:cubicBezTo>
                  <a:close/>
                  <a:moveTo>
                    <a:pt x="41678" y="26667"/>
                  </a:moveTo>
                  <a:cubicBezTo>
                    <a:pt x="41981" y="26667"/>
                    <a:pt x="41973" y="27144"/>
                    <a:pt x="41655" y="27144"/>
                  </a:cubicBezTo>
                  <a:cubicBezTo>
                    <a:pt x="33375" y="27482"/>
                    <a:pt x="25039" y="27820"/>
                    <a:pt x="16714" y="27820"/>
                  </a:cubicBezTo>
                  <a:cubicBezTo>
                    <a:pt x="12691" y="27820"/>
                    <a:pt x="8672" y="27741"/>
                    <a:pt x="4662" y="27545"/>
                  </a:cubicBezTo>
                  <a:cubicBezTo>
                    <a:pt x="4462" y="27545"/>
                    <a:pt x="4462" y="27219"/>
                    <a:pt x="4662" y="27219"/>
                  </a:cubicBezTo>
                  <a:cubicBezTo>
                    <a:pt x="16993" y="27018"/>
                    <a:pt x="29324" y="27194"/>
                    <a:pt x="41655" y="26668"/>
                  </a:cubicBezTo>
                  <a:cubicBezTo>
                    <a:pt x="41663" y="26667"/>
                    <a:pt x="41671" y="26667"/>
                    <a:pt x="41678" y="26667"/>
                  </a:cubicBezTo>
                  <a:close/>
                  <a:moveTo>
                    <a:pt x="31837" y="30448"/>
                  </a:moveTo>
                  <a:cubicBezTo>
                    <a:pt x="35001" y="30448"/>
                    <a:pt x="38165" y="30457"/>
                    <a:pt x="41329" y="30477"/>
                  </a:cubicBezTo>
                  <a:cubicBezTo>
                    <a:pt x="41605" y="30477"/>
                    <a:pt x="41605" y="30928"/>
                    <a:pt x="41329" y="30928"/>
                  </a:cubicBezTo>
                  <a:cubicBezTo>
                    <a:pt x="33886" y="31036"/>
                    <a:pt x="26444" y="31087"/>
                    <a:pt x="19001" y="31087"/>
                  </a:cubicBezTo>
                  <a:cubicBezTo>
                    <a:pt x="14338" y="31087"/>
                    <a:pt x="9676" y="31067"/>
                    <a:pt x="5013" y="31028"/>
                  </a:cubicBezTo>
                  <a:cubicBezTo>
                    <a:pt x="4763" y="31028"/>
                    <a:pt x="4763" y="30678"/>
                    <a:pt x="5013" y="30653"/>
                  </a:cubicBezTo>
                  <a:cubicBezTo>
                    <a:pt x="13954" y="30523"/>
                    <a:pt x="22895" y="30448"/>
                    <a:pt x="31837" y="30448"/>
                  </a:cubicBezTo>
                  <a:close/>
                  <a:moveTo>
                    <a:pt x="41079" y="33485"/>
                  </a:moveTo>
                  <a:cubicBezTo>
                    <a:pt x="41429" y="33485"/>
                    <a:pt x="41429" y="34011"/>
                    <a:pt x="41079" y="34011"/>
                  </a:cubicBezTo>
                  <a:cubicBezTo>
                    <a:pt x="29149" y="34136"/>
                    <a:pt x="17194" y="34387"/>
                    <a:pt x="5239" y="34487"/>
                  </a:cubicBezTo>
                  <a:cubicBezTo>
                    <a:pt x="4938" y="34487"/>
                    <a:pt x="4938" y="34036"/>
                    <a:pt x="5239" y="34036"/>
                  </a:cubicBezTo>
                  <a:cubicBezTo>
                    <a:pt x="17169" y="33660"/>
                    <a:pt x="29149" y="33560"/>
                    <a:pt x="41079" y="33485"/>
                  </a:cubicBezTo>
                  <a:close/>
                  <a:moveTo>
                    <a:pt x="41079" y="36617"/>
                  </a:moveTo>
                  <a:cubicBezTo>
                    <a:pt x="41404" y="36617"/>
                    <a:pt x="41404" y="37094"/>
                    <a:pt x="41079" y="37094"/>
                  </a:cubicBezTo>
                  <a:cubicBezTo>
                    <a:pt x="30993" y="37304"/>
                    <a:pt x="20855" y="37549"/>
                    <a:pt x="10738" y="37549"/>
                  </a:cubicBezTo>
                  <a:cubicBezTo>
                    <a:pt x="8787" y="37549"/>
                    <a:pt x="6837" y="37540"/>
                    <a:pt x="4888" y="37520"/>
                  </a:cubicBezTo>
                  <a:cubicBezTo>
                    <a:pt x="4612" y="37520"/>
                    <a:pt x="4612" y="37094"/>
                    <a:pt x="4888" y="37094"/>
                  </a:cubicBezTo>
                  <a:cubicBezTo>
                    <a:pt x="16943" y="36693"/>
                    <a:pt x="29023" y="36668"/>
                    <a:pt x="41079" y="36617"/>
                  </a:cubicBezTo>
                  <a:close/>
                  <a:moveTo>
                    <a:pt x="35737" y="40152"/>
                  </a:moveTo>
                  <a:cubicBezTo>
                    <a:pt x="37600" y="40152"/>
                    <a:pt x="39464" y="40188"/>
                    <a:pt x="41329" y="40277"/>
                  </a:cubicBezTo>
                  <a:cubicBezTo>
                    <a:pt x="41722" y="40301"/>
                    <a:pt x="41730" y="40904"/>
                    <a:pt x="41352" y="40904"/>
                  </a:cubicBezTo>
                  <a:cubicBezTo>
                    <a:pt x="41345" y="40904"/>
                    <a:pt x="41337" y="40904"/>
                    <a:pt x="41329" y="40903"/>
                  </a:cubicBezTo>
                  <a:cubicBezTo>
                    <a:pt x="39822" y="40831"/>
                    <a:pt x="38312" y="40801"/>
                    <a:pt x="36801" y="40801"/>
                  </a:cubicBezTo>
                  <a:cubicBezTo>
                    <a:pt x="29527" y="40801"/>
                    <a:pt x="22222" y="41492"/>
                    <a:pt x="14950" y="41492"/>
                  </a:cubicBezTo>
                  <a:cubicBezTo>
                    <a:pt x="11629" y="41492"/>
                    <a:pt x="8314" y="41348"/>
                    <a:pt x="5013" y="40928"/>
                  </a:cubicBezTo>
                  <a:cubicBezTo>
                    <a:pt x="4813" y="40903"/>
                    <a:pt x="4788" y="40602"/>
                    <a:pt x="5013" y="40602"/>
                  </a:cubicBezTo>
                  <a:cubicBezTo>
                    <a:pt x="7338" y="40747"/>
                    <a:pt x="9660" y="40802"/>
                    <a:pt x="11980" y="40802"/>
                  </a:cubicBezTo>
                  <a:cubicBezTo>
                    <a:pt x="19905" y="40802"/>
                    <a:pt x="27810" y="40152"/>
                    <a:pt x="35737" y="40152"/>
                  </a:cubicBezTo>
                  <a:close/>
                  <a:moveTo>
                    <a:pt x="44312" y="1"/>
                  </a:moveTo>
                  <a:lnTo>
                    <a:pt x="44312" y="1"/>
                  </a:lnTo>
                  <a:cubicBezTo>
                    <a:pt x="44756" y="1147"/>
                    <a:pt x="43804" y="2402"/>
                    <a:pt x="42575" y="2402"/>
                  </a:cubicBezTo>
                  <a:cubicBezTo>
                    <a:pt x="42487" y="2402"/>
                    <a:pt x="42397" y="2395"/>
                    <a:pt x="42307" y="2382"/>
                  </a:cubicBezTo>
                  <a:cubicBezTo>
                    <a:pt x="41329" y="2231"/>
                    <a:pt x="40652" y="1103"/>
                    <a:pt x="41079" y="377"/>
                  </a:cubicBezTo>
                  <a:cubicBezTo>
                    <a:pt x="40778" y="352"/>
                    <a:pt x="40477" y="327"/>
                    <a:pt x="40176" y="251"/>
                  </a:cubicBezTo>
                  <a:lnTo>
                    <a:pt x="40176" y="251"/>
                  </a:lnTo>
                  <a:cubicBezTo>
                    <a:pt x="40445" y="1132"/>
                    <a:pt x="39783" y="2108"/>
                    <a:pt x="38796" y="2108"/>
                  </a:cubicBezTo>
                  <a:cubicBezTo>
                    <a:pt x="38772" y="2108"/>
                    <a:pt x="38747" y="2107"/>
                    <a:pt x="38723" y="2106"/>
                  </a:cubicBezTo>
                  <a:cubicBezTo>
                    <a:pt x="37670" y="2056"/>
                    <a:pt x="37144" y="1078"/>
                    <a:pt x="37394" y="201"/>
                  </a:cubicBezTo>
                  <a:lnTo>
                    <a:pt x="37394" y="201"/>
                  </a:lnTo>
                  <a:cubicBezTo>
                    <a:pt x="37094" y="226"/>
                    <a:pt x="36768" y="251"/>
                    <a:pt x="36467" y="276"/>
                  </a:cubicBezTo>
                  <a:cubicBezTo>
                    <a:pt x="36764" y="1168"/>
                    <a:pt x="36131" y="2232"/>
                    <a:pt x="35075" y="2232"/>
                  </a:cubicBezTo>
                  <a:cubicBezTo>
                    <a:pt x="35063" y="2232"/>
                    <a:pt x="35051" y="2232"/>
                    <a:pt x="35038" y="2231"/>
                  </a:cubicBezTo>
                  <a:cubicBezTo>
                    <a:pt x="33885" y="2231"/>
                    <a:pt x="33334" y="1103"/>
                    <a:pt x="33685" y="151"/>
                  </a:cubicBezTo>
                  <a:cubicBezTo>
                    <a:pt x="33334" y="126"/>
                    <a:pt x="33008" y="101"/>
                    <a:pt x="32657" y="76"/>
                  </a:cubicBezTo>
                  <a:lnTo>
                    <a:pt x="32657" y="76"/>
                  </a:lnTo>
                  <a:cubicBezTo>
                    <a:pt x="33134" y="1053"/>
                    <a:pt x="32557" y="2332"/>
                    <a:pt x="31329" y="2432"/>
                  </a:cubicBezTo>
                  <a:cubicBezTo>
                    <a:pt x="31292" y="2434"/>
                    <a:pt x="31255" y="2435"/>
                    <a:pt x="31218" y="2435"/>
                  </a:cubicBezTo>
                  <a:cubicBezTo>
                    <a:pt x="30032" y="2435"/>
                    <a:pt x="29335" y="1272"/>
                    <a:pt x="29675" y="226"/>
                  </a:cubicBezTo>
                  <a:lnTo>
                    <a:pt x="28522" y="226"/>
                  </a:lnTo>
                  <a:cubicBezTo>
                    <a:pt x="29124" y="928"/>
                    <a:pt x="28622" y="2131"/>
                    <a:pt x="27645" y="2382"/>
                  </a:cubicBezTo>
                  <a:cubicBezTo>
                    <a:pt x="27522" y="2407"/>
                    <a:pt x="27391" y="2420"/>
                    <a:pt x="27258" y="2420"/>
                  </a:cubicBezTo>
                  <a:cubicBezTo>
                    <a:pt x="26740" y="2420"/>
                    <a:pt x="26179" y="2224"/>
                    <a:pt x="25840" y="1805"/>
                  </a:cubicBezTo>
                  <a:cubicBezTo>
                    <a:pt x="25439" y="1304"/>
                    <a:pt x="25590" y="753"/>
                    <a:pt x="25840" y="226"/>
                  </a:cubicBezTo>
                  <a:lnTo>
                    <a:pt x="25840" y="226"/>
                  </a:lnTo>
                  <a:cubicBezTo>
                    <a:pt x="25389" y="301"/>
                    <a:pt x="24938" y="301"/>
                    <a:pt x="24462" y="327"/>
                  </a:cubicBezTo>
                  <a:cubicBezTo>
                    <a:pt x="24788" y="1078"/>
                    <a:pt x="23885" y="2181"/>
                    <a:pt x="23008" y="2206"/>
                  </a:cubicBezTo>
                  <a:cubicBezTo>
                    <a:pt x="22985" y="2207"/>
                    <a:pt x="22963" y="2208"/>
                    <a:pt x="22941" y="2208"/>
                  </a:cubicBezTo>
                  <a:cubicBezTo>
                    <a:pt x="21909" y="2208"/>
                    <a:pt x="21412" y="1085"/>
                    <a:pt x="21755" y="226"/>
                  </a:cubicBezTo>
                  <a:cubicBezTo>
                    <a:pt x="21379" y="226"/>
                    <a:pt x="21028" y="226"/>
                    <a:pt x="20652" y="201"/>
                  </a:cubicBezTo>
                  <a:lnTo>
                    <a:pt x="20652" y="201"/>
                  </a:lnTo>
                  <a:cubicBezTo>
                    <a:pt x="21053" y="1078"/>
                    <a:pt x="20552" y="2181"/>
                    <a:pt x="19474" y="2256"/>
                  </a:cubicBezTo>
                  <a:cubicBezTo>
                    <a:pt x="19438" y="2259"/>
                    <a:pt x="19401" y="2260"/>
                    <a:pt x="19366" y="2260"/>
                  </a:cubicBezTo>
                  <a:cubicBezTo>
                    <a:pt x="18210" y="2260"/>
                    <a:pt x="17632" y="1099"/>
                    <a:pt x="18021" y="126"/>
                  </a:cubicBezTo>
                  <a:cubicBezTo>
                    <a:pt x="17519" y="126"/>
                    <a:pt x="17018" y="126"/>
                    <a:pt x="16542" y="101"/>
                  </a:cubicBezTo>
                  <a:lnTo>
                    <a:pt x="16542" y="101"/>
                  </a:lnTo>
                  <a:cubicBezTo>
                    <a:pt x="17093" y="928"/>
                    <a:pt x="16717" y="2231"/>
                    <a:pt x="15565" y="2382"/>
                  </a:cubicBezTo>
                  <a:cubicBezTo>
                    <a:pt x="15459" y="2398"/>
                    <a:pt x="15360" y="2406"/>
                    <a:pt x="15265" y="2406"/>
                  </a:cubicBezTo>
                  <a:cubicBezTo>
                    <a:pt x="14075" y="2406"/>
                    <a:pt x="13722" y="1153"/>
                    <a:pt x="14186" y="201"/>
                  </a:cubicBezTo>
                  <a:lnTo>
                    <a:pt x="14186" y="201"/>
                  </a:lnTo>
                  <a:cubicBezTo>
                    <a:pt x="14019" y="210"/>
                    <a:pt x="13852" y="212"/>
                    <a:pt x="13686" y="212"/>
                  </a:cubicBezTo>
                  <a:cubicBezTo>
                    <a:pt x="13353" y="212"/>
                    <a:pt x="13025" y="201"/>
                    <a:pt x="12707" y="201"/>
                  </a:cubicBezTo>
                  <a:cubicBezTo>
                    <a:pt x="12958" y="602"/>
                    <a:pt x="13008" y="1129"/>
                    <a:pt x="12808" y="1580"/>
                  </a:cubicBezTo>
                  <a:cubicBezTo>
                    <a:pt x="12587" y="2109"/>
                    <a:pt x="12056" y="2425"/>
                    <a:pt x="11505" y="2425"/>
                  </a:cubicBezTo>
                  <a:cubicBezTo>
                    <a:pt x="11430" y="2425"/>
                    <a:pt x="11354" y="2419"/>
                    <a:pt x="11279" y="2407"/>
                  </a:cubicBezTo>
                  <a:cubicBezTo>
                    <a:pt x="10627" y="2332"/>
                    <a:pt x="10076" y="1830"/>
                    <a:pt x="10001" y="1179"/>
                  </a:cubicBezTo>
                  <a:cubicBezTo>
                    <a:pt x="9976" y="803"/>
                    <a:pt x="10101" y="452"/>
                    <a:pt x="10352" y="201"/>
                  </a:cubicBezTo>
                  <a:lnTo>
                    <a:pt x="10352" y="201"/>
                  </a:lnTo>
                  <a:cubicBezTo>
                    <a:pt x="9900" y="276"/>
                    <a:pt x="9474" y="301"/>
                    <a:pt x="9048" y="301"/>
                  </a:cubicBezTo>
                  <a:cubicBezTo>
                    <a:pt x="9299" y="778"/>
                    <a:pt x="9299" y="1379"/>
                    <a:pt x="9073" y="1855"/>
                  </a:cubicBezTo>
                  <a:cubicBezTo>
                    <a:pt x="8811" y="2380"/>
                    <a:pt x="8262" y="2676"/>
                    <a:pt x="7693" y="2676"/>
                  </a:cubicBezTo>
                  <a:cubicBezTo>
                    <a:pt x="7610" y="2676"/>
                    <a:pt x="7527" y="2670"/>
                    <a:pt x="7444" y="2657"/>
                  </a:cubicBezTo>
                  <a:cubicBezTo>
                    <a:pt x="6793" y="2557"/>
                    <a:pt x="6291" y="2081"/>
                    <a:pt x="6241" y="1404"/>
                  </a:cubicBezTo>
                  <a:cubicBezTo>
                    <a:pt x="6191" y="1003"/>
                    <a:pt x="6367" y="502"/>
                    <a:pt x="6667" y="226"/>
                  </a:cubicBezTo>
                  <a:lnTo>
                    <a:pt x="6667" y="226"/>
                  </a:lnTo>
                  <a:cubicBezTo>
                    <a:pt x="6520" y="233"/>
                    <a:pt x="6370" y="236"/>
                    <a:pt x="6220" y="236"/>
                  </a:cubicBezTo>
                  <a:cubicBezTo>
                    <a:pt x="5809" y="236"/>
                    <a:pt x="5392" y="213"/>
                    <a:pt x="4988" y="176"/>
                  </a:cubicBezTo>
                  <a:lnTo>
                    <a:pt x="4988" y="176"/>
                  </a:lnTo>
                  <a:cubicBezTo>
                    <a:pt x="5765" y="1003"/>
                    <a:pt x="5189" y="2532"/>
                    <a:pt x="3961" y="2607"/>
                  </a:cubicBezTo>
                  <a:cubicBezTo>
                    <a:pt x="3896" y="2614"/>
                    <a:pt x="3830" y="2617"/>
                    <a:pt x="3763" y="2617"/>
                  </a:cubicBezTo>
                  <a:cubicBezTo>
                    <a:pt x="3085" y="2617"/>
                    <a:pt x="2350" y="2273"/>
                    <a:pt x="2031" y="1680"/>
                  </a:cubicBezTo>
                  <a:cubicBezTo>
                    <a:pt x="1855" y="1354"/>
                    <a:pt x="1855" y="953"/>
                    <a:pt x="2006" y="652"/>
                  </a:cubicBezTo>
                  <a:lnTo>
                    <a:pt x="2006" y="652"/>
                  </a:lnTo>
                  <a:cubicBezTo>
                    <a:pt x="1790" y="699"/>
                    <a:pt x="1561" y="718"/>
                    <a:pt x="1329" y="718"/>
                  </a:cubicBezTo>
                  <a:cubicBezTo>
                    <a:pt x="941" y="718"/>
                    <a:pt x="547" y="665"/>
                    <a:pt x="201" y="602"/>
                  </a:cubicBezTo>
                  <a:lnTo>
                    <a:pt x="176" y="602"/>
                  </a:lnTo>
                  <a:cubicBezTo>
                    <a:pt x="527" y="6166"/>
                    <a:pt x="652" y="11755"/>
                    <a:pt x="652" y="17369"/>
                  </a:cubicBezTo>
                  <a:cubicBezTo>
                    <a:pt x="652" y="27369"/>
                    <a:pt x="251" y="37419"/>
                    <a:pt x="1" y="47369"/>
                  </a:cubicBezTo>
                  <a:cubicBezTo>
                    <a:pt x="1877" y="47360"/>
                    <a:pt x="3753" y="47357"/>
                    <a:pt x="5629" y="47357"/>
                  </a:cubicBezTo>
                  <a:cubicBezTo>
                    <a:pt x="12383" y="47357"/>
                    <a:pt x="19133" y="47403"/>
                    <a:pt x="25885" y="47403"/>
                  </a:cubicBezTo>
                  <a:cubicBezTo>
                    <a:pt x="32660" y="47403"/>
                    <a:pt x="39436" y="47356"/>
                    <a:pt x="46216" y="47169"/>
                  </a:cubicBezTo>
                  <a:cubicBezTo>
                    <a:pt x="46241" y="47169"/>
                    <a:pt x="46267" y="47194"/>
                    <a:pt x="46317" y="47194"/>
                  </a:cubicBezTo>
                  <a:cubicBezTo>
                    <a:pt x="45815" y="39349"/>
                    <a:pt x="46116" y="31379"/>
                    <a:pt x="46091" y="23510"/>
                  </a:cubicBezTo>
                  <a:cubicBezTo>
                    <a:pt x="46066" y="15690"/>
                    <a:pt x="46116" y="7870"/>
                    <a:pt x="46166" y="51"/>
                  </a:cubicBezTo>
                  <a:lnTo>
                    <a:pt x="46166" y="51"/>
                  </a:lnTo>
                  <a:cubicBezTo>
                    <a:pt x="45946" y="60"/>
                    <a:pt x="45723" y="66"/>
                    <a:pt x="45497" y="66"/>
                  </a:cubicBezTo>
                  <a:cubicBezTo>
                    <a:pt x="45106" y="66"/>
                    <a:pt x="44709" y="48"/>
                    <a:pt x="44312"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46" name="Google Shape;4346;g26dd3229cbd_0_7456"/>
            <p:cNvSpPr/>
            <p:nvPr/>
          </p:nvSpPr>
          <p:spPr>
            <a:xfrm>
              <a:off x="1631725" y="1023800"/>
              <a:ext cx="932975" cy="17650"/>
            </a:xfrm>
            <a:custGeom>
              <a:rect b="b" l="l" r="r" t="t"/>
              <a:pathLst>
                <a:path extrusionOk="0" h="706" w="37319">
                  <a:moveTo>
                    <a:pt x="24005" y="1"/>
                  </a:moveTo>
                  <a:cubicBezTo>
                    <a:pt x="16063" y="1"/>
                    <a:pt x="8121" y="34"/>
                    <a:pt x="201" y="277"/>
                  </a:cubicBezTo>
                  <a:cubicBezTo>
                    <a:pt x="25" y="302"/>
                    <a:pt x="0" y="578"/>
                    <a:pt x="201" y="578"/>
                  </a:cubicBezTo>
                  <a:cubicBezTo>
                    <a:pt x="4399" y="673"/>
                    <a:pt x="8603" y="705"/>
                    <a:pt x="12810" y="705"/>
                  </a:cubicBezTo>
                  <a:cubicBezTo>
                    <a:pt x="20859" y="705"/>
                    <a:pt x="28919" y="586"/>
                    <a:pt x="36968" y="553"/>
                  </a:cubicBezTo>
                  <a:cubicBezTo>
                    <a:pt x="37311" y="553"/>
                    <a:pt x="37319" y="1"/>
                    <a:pt x="36990" y="1"/>
                  </a:cubicBezTo>
                  <a:cubicBezTo>
                    <a:pt x="36983" y="1"/>
                    <a:pt x="36975" y="1"/>
                    <a:pt x="36968" y="2"/>
                  </a:cubicBezTo>
                  <a:cubicBezTo>
                    <a:pt x="35630" y="4"/>
                    <a:pt x="34292" y="5"/>
                    <a:pt x="32954" y="5"/>
                  </a:cubicBezTo>
                  <a:cubicBezTo>
                    <a:pt x="29972" y="5"/>
                    <a:pt x="26988" y="1"/>
                    <a:pt x="24005" y="1"/>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47" name="Google Shape;4347;g26dd3229cbd_0_7456"/>
            <p:cNvSpPr/>
            <p:nvPr/>
          </p:nvSpPr>
          <p:spPr>
            <a:xfrm>
              <a:off x="1633600" y="849000"/>
              <a:ext cx="924200" cy="26400"/>
            </a:xfrm>
            <a:custGeom>
              <a:rect b="b" l="l" r="r" t="t"/>
              <a:pathLst>
                <a:path extrusionOk="0" h="1056" w="36968">
                  <a:moveTo>
                    <a:pt x="36665" y="0"/>
                  </a:moveTo>
                  <a:cubicBezTo>
                    <a:pt x="36658" y="0"/>
                    <a:pt x="36650" y="1"/>
                    <a:pt x="36642" y="1"/>
                  </a:cubicBezTo>
                  <a:cubicBezTo>
                    <a:pt x="24512" y="302"/>
                    <a:pt x="12256" y="1"/>
                    <a:pt x="126" y="628"/>
                  </a:cubicBezTo>
                  <a:cubicBezTo>
                    <a:pt x="0" y="628"/>
                    <a:pt x="0" y="803"/>
                    <a:pt x="126" y="803"/>
                  </a:cubicBezTo>
                  <a:cubicBezTo>
                    <a:pt x="3812" y="986"/>
                    <a:pt x="7517" y="1056"/>
                    <a:pt x="11229" y="1056"/>
                  </a:cubicBezTo>
                  <a:cubicBezTo>
                    <a:pt x="19707" y="1056"/>
                    <a:pt x="28223" y="694"/>
                    <a:pt x="36642" y="502"/>
                  </a:cubicBezTo>
                  <a:cubicBezTo>
                    <a:pt x="36960" y="478"/>
                    <a:pt x="36968" y="0"/>
                    <a:pt x="36665"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48" name="Google Shape;4348;g26dd3229cbd_0_7456"/>
            <p:cNvSpPr/>
            <p:nvPr/>
          </p:nvSpPr>
          <p:spPr>
            <a:xfrm>
              <a:off x="1624825" y="765850"/>
              <a:ext cx="931725" cy="15325"/>
            </a:xfrm>
            <a:custGeom>
              <a:rect b="b" l="l" r="r" t="t"/>
              <a:pathLst>
                <a:path extrusionOk="0" h="613" w="37269">
                  <a:moveTo>
                    <a:pt x="14932" y="0"/>
                  </a:moveTo>
                  <a:cubicBezTo>
                    <a:pt x="9993" y="0"/>
                    <a:pt x="5055" y="58"/>
                    <a:pt x="126" y="270"/>
                  </a:cubicBezTo>
                  <a:cubicBezTo>
                    <a:pt x="1" y="270"/>
                    <a:pt x="1" y="470"/>
                    <a:pt x="126" y="470"/>
                  </a:cubicBezTo>
                  <a:cubicBezTo>
                    <a:pt x="3600" y="576"/>
                    <a:pt x="7078" y="613"/>
                    <a:pt x="10557" y="613"/>
                  </a:cubicBezTo>
                  <a:cubicBezTo>
                    <a:pt x="17949" y="613"/>
                    <a:pt x="25349" y="449"/>
                    <a:pt x="32735" y="449"/>
                  </a:cubicBezTo>
                  <a:cubicBezTo>
                    <a:pt x="34163" y="449"/>
                    <a:pt x="35591" y="456"/>
                    <a:pt x="37018" y="470"/>
                  </a:cubicBezTo>
                  <a:cubicBezTo>
                    <a:pt x="37269" y="470"/>
                    <a:pt x="37269" y="69"/>
                    <a:pt x="37018" y="69"/>
                  </a:cubicBezTo>
                  <a:cubicBezTo>
                    <a:pt x="35627" y="80"/>
                    <a:pt x="34236" y="85"/>
                    <a:pt x="32844" y="85"/>
                  </a:cubicBezTo>
                  <a:cubicBezTo>
                    <a:pt x="26878" y="85"/>
                    <a:pt x="20904" y="0"/>
                    <a:pt x="14932"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49" name="Google Shape;4349;g26dd3229cbd_0_7456"/>
            <p:cNvSpPr/>
            <p:nvPr/>
          </p:nvSpPr>
          <p:spPr>
            <a:xfrm>
              <a:off x="1617300" y="1111525"/>
              <a:ext cx="938000" cy="28850"/>
            </a:xfrm>
            <a:custGeom>
              <a:rect b="b" l="l" r="r" t="t"/>
              <a:pathLst>
                <a:path extrusionOk="0" h="1154" w="37520">
                  <a:moveTo>
                    <a:pt x="37217" y="1"/>
                  </a:moveTo>
                  <a:cubicBezTo>
                    <a:pt x="37210" y="1"/>
                    <a:pt x="37202" y="1"/>
                    <a:pt x="37194" y="2"/>
                  </a:cubicBezTo>
                  <a:cubicBezTo>
                    <a:pt x="24863" y="528"/>
                    <a:pt x="12532" y="352"/>
                    <a:pt x="201" y="553"/>
                  </a:cubicBezTo>
                  <a:cubicBezTo>
                    <a:pt x="1" y="553"/>
                    <a:pt x="1" y="879"/>
                    <a:pt x="201" y="879"/>
                  </a:cubicBezTo>
                  <a:cubicBezTo>
                    <a:pt x="4211" y="1075"/>
                    <a:pt x="8230" y="1154"/>
                    <a:pt x="12253" y="1154"/>
                  </a:cubicBezTo>
                  <a:cubicBezTo>
                    <a:pt x="20578" y="1154"/>
                    <a:pt x="28914" y="816"/>
                    <a:pt x="37194" y="478"/>
                  </a:cubicBezTo>
                  <a:cubicBezTo>
                    <a:pt x="37512" y="478"/>
                    <a:pt x="37520" y="1"/>
                    <a:pt x="37217" y="1"/>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50" name="Google Shape;4350;g26dd3229cbd_0_7456"/>
            <p:cNvSpPr/>
            <p:nvPr/>
          </p:nvSpPr>
          <p:spPr>
            <a:xfrm>
              <a:off x="1624825" y="1206075"/>
              <a:ext cx="921075" cy="16000"/>
            </a:xfrm>
            <a:custGeom>
              <a:rect b="b" l="l" r="r" t="t"/>
              <a:pathLst>
                <a:path extrusionOk="0" h="640" w="36843">
                  <a:moveTo>
                    <a:pt x="27075" y="0"/>
                  </a:moveTo>
                  <a:cubicBezTo>
                    <a:pt x="18133" y="0"/>
                    <a:pt x="9192" y="75"/>
                    <a:pt x="251" y="205"/>
                  </a:cubicBezTo>
                  <a:cubicBezTo>
                    <a:pt x="1" y="230"/>
                    <a:pt x="1" y="580"/>
                    <a:pt x="251" y="580"/>
                  </a:cubicBezTo>
                  <a:cubicBezTo>
                    <a:pt x="4914" y="619"/>
                    <a:pt x="9576" y="639"/>
                    <a:pt x="14239" y="639"/>
                  </a:cubicBezTo>
                  <a:cubicBezTo>
                    <a:pt x="21682" y="639"/>
                    <a:pt x="29124" y="588"/>
                    <a:pt x="36567" y="480"/>
                  </a:cubicBezTo>
                  <a:cubicBezTo>
                    <a:pt x="36843" y="480"/>
                    <a:pt x="36843" y="29"/>
                    <a:pt x="36567" y="29"/>
                  </a:cubicBezTo>
                  <a:cubicBezTo>
                    <a:pt x="33403" y="9"/>
                    <a:pt x="30239" y="0"/>
                    <a:pt x="27075"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51" name="Google Shape;4351;g26dd3229cbd_0_7456"/>
            <p:cNvSpPr/>
            <p:nvPr/>
          </p:nvSpPr>
          <p:spPr>
            <a:xfrm>
              <a:off x="1625450" y="1448675"/>
              <a:ext cx="923575" cy="33500"/>
            </a:xfrm>
            <a:custGeom>
              <a:rect b="b" l="l" r="r" t="t"/>
              <a:pathLst>
                <a:path extrusionOk="0" h="1340" w="36943">
                  <a:moveTo>
                    <a:pt x="30950" y="0"/>
                  </a:moveTo>
                  <a:cubicBezTo>
                    <a:pt x="23023" y="0"/>
                    <a:pt x="15118" y="650"/>
                    <a:pt x="7193" y="650"/>
                  </a:cubicBezTo>
                  <a:cubicBezTo>
                    <a:pt x="4873" y="650"/>
                    <a:pt x="2551" y="595"/>
                    <a:pt x="226" y="450"/>
                  </a:cubicBezTo>
                  <a:cubicBezTo>
                    <a:pt x="1" y="450"/>
                    <a:pt x="26" y="751"/>
                    <a:pt x="226" y="776"/>
                  </a:cubicBezTo>
                  <a:cubicBezTo>
                    <a:pt x="3527" y="1196"/>
                    <a:pt x="6842" y="1340"/>
                    <a:pt x="10163" y="1340"/>
                  </a:cubicBezTo>
                  <a:cubicBezTo>
                    <a:pt x="17435" y="1340"/>
                    <a:pt x="24740" y="649"/>
                    <a:pt x="32014" y="649"/>
                  </a:cubicBezTo>
                  <a:cubicBezTo>
                    <a:pt x="33525" y="649"/>
                    <a:pt x="35035" y="679"/>
                    <a:pt x="36542" y="751"/>
                  </a:cubicBezTo>
                  <a:cubicBezTo>
                    <a:pt x="36550" y="752"/>
                    <a:pt x="36558" y="752"/>
                    <a:pt x="36565" y="752"/>
                  </a:cubicBezTo>
                  <a:cubicBezTo>
                    <a:pt x="36943" y="752"/>
                    <a:pt x="36935" y="149"/>
                    <a:pt x="36542" y="125"/>
                  </a:cubicBezTo>
                  <a:cubicBezTo>
                    <a:pt x="34677" y="36"/>
                    <a:pt x="32813" y="0"/>
                    <a:pt x="30950"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52" name="Google Shape;4352;g26dd3229cbd_0_7456"/>
            <p:cNvSpPr/>
            <p:nvPr/>
          </p:nvSpPr>
          <p:spPr>
            <a:xfrm>
              <a:off x="1624200" y="934225"/>
              <a:ext cx="919200" cy="21800"/>
            </a:xfrm>
            <a:custGeom>
              <a:rect b="b" l="l" r="r" t="t"/>
              <a:pathLst>
                <a:path extrusionOk="0" h="872" w="36768">
                  <a:moveTo>
                    <a:pt x="26200" y="37"/>
                  </a:moveTo>
                  <a:cubicBezTo>
                    <a:pt x="23572" y="37"/>
                    <a:pt x="20944" y="54"/>
                    <a:pt x="18321" y="76"/>
                  </a:cubicBezTo>
                  <a:cubicBezTo>
                    <a:pt x="12281" y="126"/>
                    <a:pt x="6166" y="1"/>
                    <a:pt x="151" y="602"/>
                  </a:cubicBezTo>
                  <a:cubicBezTo>
                    <a:pt x="26" y="602"/>
                    <a:pt x="0" y="828"/>
                    <a:pt x="151" y="828"/>
                  </a:cubicBezTo>
                  <a:cubicBezTo>
                    <a:pt x="1223" y="859"/>
                    <a:pt x="2297" y="872"/>
                    <a:pt x="3372" y="872"/>
                  </a:cubicBezTo>
                  <a:cubicBezTo>
                    <a:pt x="8352" y="872"/>
                    <a:pt x="13353" y="593"/>
                    <a:pt x="18321" y="552"/>
                  </a:cubicBezTo>
                  <a:cubicBezTo>
                    <a:pt x="19725" y="540"/>
                    <a:pt x="21130" y="536"/>
                    <a:pt x="22536" y="536"/>
                  </a:cubicBezTo>
                  <a:cubicBezTo>
                    <a:pt x="27179" y="536"/>
                    <a:pt x="31830" y="589"/>
                    <a:pt x="36467" y="627"/>
                  </a:cubicBezTo>
                  <a:cubicBezTo>
                    <a:pt x="36768" y="627"/>
                    <a:pt x="36768" y="176"/>
                    <a:pt x="36467" y="151"/>
                  </a:cubicBezTo>
                  <a:cubicBezTo>
                    <a:pt x="33050" y="66"/>
                    <a:pt x="29624" y="37"/>
                    <a:pt x="26200" y="37"/>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53" name="Google Shape;4353;g26dd3229cbd_0_7456"/>
            <p:cNvSpPr/>
            <p:nvPr/>
          </p:nvSpPr>
          <p:spPr>
            <a:xfrm>
              <a:off x="1629200" y="1281975"/>
              <a:ext cx="912325" cy="25100"/>
            </a:xfrm>
            <a:custGeom>
              <a:rect b="b" l="l" r="r" t="t"/>
              <a:pathLst>
                <a:path extrusionOk="0" h="1004" w="36493">
                  <a:moveTo>
                    <a:pt x="36142" y="1"/>
                  </a:moveTo>
                  <a:cubicBezTo>
                    <a:pt x="24212" y="76"/>
                    <a:pt x="12232" y="176"/>
                    <a:pt x="302" y="552"/>
                  </a:cubicBezTo>
                  <a:cubicBezTo>
                    <a:pt x="1" y="552"/>
                    <a:pt x="1" y="1003"/>
                    <a:pt x="302" y="1003"/>
                  </a:cubicBezTo>
                  <a:cubicBezTo>
                    <a:pt x="12257" y="903"/>
                    <a:pt x="24212" y="652"/>
                    <a:pt x="36142" y="527"/>
                  </a:cubicBezTo>
                  <a:cubicBezTo>
                    <a:pt x="36492" y="527"/>
                    <a:pt x="36492" y="1"/>
                    <a:pt x="36142" y="1"/>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54" name="Google Shape;4354;g26dd3229cbd_0_7456"/>
            <p:cNvSpPr/>
            <p:nvPr/>
          </p:nvSpPr>
          <p:spPr>
            <a:xfrm>
              <a:off x="1621075" y="1360300"/>
              <a:ext cx="919825" cy="23325"/>
            </a:xfrm>
            <a:custGeom>
              <a:rect b="b" l="l" r="r" t="t"/>
              <a:pathLst>
                <a:path extrusionOk="0" h="933" w="36793">
                  <a:moveTo>
                    <a:pt x="36467" y="0"/>
                  </a:moveTo>
                  <a:cubicBezTo>
                    <a:pt x="24411" y="51"/>
                    <a:pt x="12331" y="76"/>
                    <a:pt x="276" y="477"/>
                  </a:cubicBezTo>
                  <a:cubicBezTo>
                    <a:pt x="0" y="477"/>
                    <a:pt x="0" y="903"/>
                    <a:pt x="276" y="903"/>
                  </a:cubicBezTo>
                  <a:cubicBezTo>
                    <a:pt x="2225" y="923"/>
                    <a:pt x="4175" y="932"/>
                    <a:pt x="6126" y="932"/>
                  </a:cubicBezTo>
                  <a:cubicBezTo>
                    <a:pt x="16243" y="932"/>
                    <a:pt x="26381" y="687"/>
                    <a:pt x="36467" y="477"/>
                  </a:cubicBezTo>
                  <a:cubicBezTo>
                    <a:pt x="36792" y="477"/>
                    <a:pt x="36792" y="0"/>
                    <a:pt x="36467"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1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5">
  <p:cSld name="CUSTOM_30">
    <p:spTree>
      <p:nvGrpSpPr>
        <p:cNvPr id="4355" name="Shape 4355"/>
        <p:cNvGrpSpPr/>
        <p:nvPr/>
      </p:nvGrpSpPr>
      <p:grpSpPr>
        <a:xfrm>
          <a:off x="0" y="0"/>
          <a:ext cx="0" cy="0"/>
          <a:chOff x="0" y="0"/>
          <a:chExt cx="0" cy="0"/>
        </a:xfrm>
      </p:grpSpPr>
      <p:grpSp>
        <p:nvGrpSpPr>
          <p:cNvPr id="4356" name="Google Shape;4356;g26dd3229cbd_0_7494"/>
          <p:cNvGrpSpPr/>
          <p:nvPr/>
        </p:nvGrpSpPr>
        <p:grpSpPr>
          <a:xfrm flipH="1">
            <a:off x="-1700" y="329"/>
            <a:ext cx="9147400" cy="5142843"/>
            <a:chOff x="238125" y="854700"/>
            <a:chExt cx="7142500" cy="4015650"/>
          </a:xfrm>
        </p:grpSpPr>
        <p:sp>
          <p:nvSpPr>
            <p:cNvPr id="4357" name="Google Shape;4357;g26dd3229cbd_0_7494"/>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58" name="Google Shape;4358;g26dd3229cbd_0_7494"/>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59" name="Google Shape;4359;g26dd3229cbd_0_7494"/>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60" name="Google Shape;4360;g26dd3229cbd_0_7494"/>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61" name="Google Shape;4361;g26dd3229cbd_0_7494"/>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62" name="Google Shape;4362;g26dd3229cbd_0_7494"/>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63" name="Google Shape;4363;g26dd3229cbd_0_7494"/>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64" name="Google Shape;4364;g26dd3229cbd_0_7494"/>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65" name="Google Shape;4365;g26dd3229cbd_0_7494"/>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66" name="Google Shape;4366;g26dd3229cbd_0_7494"/>
            <p:cNvSpPr/>
            <p:nvPr/>
          </p:nvSpPr>
          <p:spPr>
            <a:xfrm>
              <a:off x="561875" y="10727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67" name="Google Shape;4367;g26dd3229cbd_0_7494"/>
            <p:cNvSpPr/>
            <p:nvPr/>
          </p:nvSpPr>
          <p:spPr>
            <a:xfrm>
              <a:off x="561875" y="12703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68" name="Google Shape;4368;g26dd3229cbd_0_7494"/>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69" name="Google Shape;4369;g26dd3229cbd_0_7494"/>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70" name="Google Shape;4370;g26dd3229cbd_0_7494"/>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71" name="Google Shape;4371;g26dd3229cbd_0_7494"/>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72" name="Google Shape;4372;g26dd3229cbd_0_7494"/>
            <p:cNvSpPr/>
            <p:nvPr/>
          </p:nvSpPr>
          <p:spPr>
            <a:xfrm>
              <a:off x="561875" y="47219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73" name="Google Shape;4373;g26dd3229cbd_0_7494"/>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74" name="Google Shape;4374;g26dd3229cbd_0_7494"/>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75" name="Google Shape;4375;g26dd3229cbd_0_7494"/>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76" name="Google Shape;4376;g26dd3229cbd_0_7494"/>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77" name="Google Shape;4377;g26dd3229cbd_0_7494"/>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78" name="Google Shape;4378;g26dd3229cbd_0_7494"/>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379" name="Google Shape;4379;g26dd3229cbd_0_7494"/>
          <p:cNvSpPr txBox="1"/>
          <p:nvPr>
            <p:ph type="title"/>
          </p:nvPr>
        </p:nvSpPr>
        <p:spPr>
          <a:xfrm>
            <a:off x="720000" y="540000"/>
            <a:ext cx="7704000" cy="3600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SzPts val="3000"/>
              <a:buNone/>
              <a:defRPr sz="3000"/>
            </a:lvl1pPr>
            <a:lvl2pPr lvl="1" rtl="0" algn="l">
              <a:lnSpc>
                <a:spcPct val="100000"/>
              </a:lnSpc>
              <a:spcBef>
                <a:spcPts val="0"/>
              </a:spcBef>
              <a:spcAft>
                <a:spcPts val="0"/>
              </a:spcAft>
              <a:buSzPts val="3000"/>
              <a:buNone/>
              <a:defRPr sz="3000"/>
            </a:lvl2pPr>
            <a:lvl3pPr lvl="2" rtl="0" algn="l">
              <a:lnSpc>
                <a:spcPct val="100000"/>
              </a:lnSpc>
              <a:spcBef>
                <a:spcPts val="0"/>
              </a:spcBef>
              <a:spcAft>
                <a:spcPts val="0"/>
              </a:spcAft>
              <a:buSzPts val="3000"/>
              <a:buNone/>
              <a:defRPr sz="3000"/>
            </a:lvl3pPr>
            <a:lvl4pPr lvl="3" rtl="0" algn="l">
              <a:lnSpc>
                <a:spcPct val="100000"/>
              </a:lnSpc>
              <a:spcBef>
                <a:spcPts val="0"/>
              </a:spcBef>
              <a:spcAft>
                <a:spcPts val="0"/>
              </a:spcAft>
              <a:buSzPts val="3000"/>
              <a:buNone/>
              <a:defRPr sz="3000"/>
            </a:lvl4pPr>
            <a:lvl5pPr lvl="4" rtl="0" algn="l">
              <a:lnSpc>
                <a:spcPct val="100000"/>
              </a:lnSpc>
              <a:spcBef>
                <a:spcPts val="0"/>
              </a:spcBef>
              <a:spcAft>
                <a:spcPts val="0"/>
              </a:spcAft>
              <a:buSzPts val="3000"/>
              <a:buNone/>
              <a:defRPr sz="3000"/>
            </a:lvl5pPr>
            <a:lvl6pPr lvl="5" rtl="0" algn="l">
              <a:lnSpc>
                <a:spcPct val="100000"/>
              </a:lnSpc>
              <a:spcBef>
                <a:spcPts val="0"/>
              </a:spcBef>
              <a:spcAft>
                <a:spcPts val="0"/>
              </a:spcAft>
              <a:buSzPts val="3000"/>
              <a:buNone/>
              <a:defRPr sz="3000"/>
            </a:lvl6pPr>
            <a:lvl7pPr lvl="6" rtl="0" algn="l">
              <a:lnSpc>
                <a:spcPct val="100000"/>
              </a:lnSpc>
              <a:spcBef>
                <a:spcPts val="0"/>
              </a:spcBef>
              <a:spcAft>
                <a:spcPts val="0"/>
              </a:spcAft>
              <a:buSzPts val="3000"/>
              <a:buNone/>
              <a:defRPr sz="3000"/>
            </a:lvl7pPr>
            <a:lvl8pPr lvl="7" rtl="0" algn="l">
              <a:lnSpc>
                <a:spcPct val="100000"/>
              </a:lnSpc>
              <a:spcBef>
                <a:spcPts val="0"/>
              </a:spcBef>
              <a:spcAft>
                <a:spcPts val="0"/>
              </a:spcAft>
              <a:buSzPts val="3000"/>
              <a:buNone/>
              <a:defRPr sz="3000"/>
            </a:lvl8pPr>
            <a:lvl9pPr lvl="8" rtl="0" algn="l">
              <a:lnSpc>
                <a:spcPct val="100000"/>
              </a:lnSpc>
              <a:spcBef>
                <a:spcPts val="0"/>
              </a:spcBef>
              <a:spcAft>
                <a:spcPts val="0"/>
              </a:spcAft>
              <a:buSzPts val="3000"/>
              <a:buNone/>
              <a:defRPr sz="3000"/>
            </a:lvl9pPr>
          </a:lstStyle>
          <a:p/>
        </p:txBody>
      </p:sp>
      <p:sp>
        <p:nvSpPr>
          <p:cNvPr id="4380" name="Google Shape;4380;g26dd3229cbd_0_7494"/>
          <p:cNvSpPr txBox="1"/>
          <p:nvPr>
            <p:ph idx="1" type="body"/>
          </p:nvPr>
        </p:nvSpPr>
        <p:spPr>
          <a:xfrm>
            <a:off x="720000" y="1246924"/>
            <a:ext cx="7704000" cy="3440100"/>
          </a:xfrm>
          <a:prstGeom prst="rect">
            <a:avLst/>
          </a:prstGeom>
          <a:noFill/>
          <a:ln>
            <a:noFill/>
          </a:ln>
        </p:spPr>
        <p:txBody>
          <a:bodyPr anchorCtr="0" anchor="t" bIns="91425" lIns="91425" spcFirstLastPara="1" rIns="91425" wrap="square" tIns="91425">
            <a:noAutofit/>
          </a:bodyPr>
          <a:lstStyle>
            <a:lvl1pPr indent="-304800" lvl="0" marL="457200" rtl="0" algn="l">
              <a:lnSpc>
                <a:spcPct val="85000"/>
              </a:lnSpc>
              <a:spcBef>
                <a:spcPts val="0"/>
              </a:spcBef>
              <a:spcAft>
                <a:spcPts val="0"/>
              </a:spcAft>
              <a:buClr>
                <a:schemeClr val="dk1"/>
              </a:buClr>
              <a:buSzPts val="1200"/>
              <a:buChar char="●"/>
              <a:defRPr sz="1200"/>
            </a:lvl1pPr>
            <a:lvl2pPr indent="-304800" lvl="1" marL="914400" rtl="0" algn="l">
              <a:lnSpc>
                <a:spcPct val="115000"/>
              </a:lnSpc>
              <a:spcBef>
                <a:spcPts val="500"/>
              </a:spcBef>
              <a:spcAft>
                <a:spcPts val="0"/>
              </a:spcAft>
              <a:buSzPts val="1200"/>
              <a:buChar char="○"/>
              <a:defRPr sz="1200"/>
            </a:lvl2pPr>
            <a:lvl3pPr indent="-304800" lvl="2" marL="1371600" rtl="0" algn="l">
              <a:lnSpc>
                <a:spcPct val="115000"/>
              </a:lnSpc>
              <a:spcBef>
                <a:spcPts val="1600"/>
              </a:spcBef>
              <a:spcAft>
                <a:spcPts val="0"/>
              </a:spcAft>
              <a:buSzPts val="1200"/>
              <a:buChar char="■"/>
              <a:defRPr sz="1200"/>
            </a:lvl3pPr>
            <a:lvl4pPr indent="-304800" lvl="3" marL="1828800" rtl="0" algn="l">
              <a:lnSpc>
                <a:spcPct val="115000"/>
              </a:lnSpc>
              <a:spcBef>
                <a:spcPts val="1600"/>
              </a:spcBef>
              <a:spcAft>
                <a:spcPts val="0"/>
              </a:spcAft>
              <a:buSzPts val="1200"/>
              <a:buChar char="●"/>
              <a:defRPr sz="1200"/>
            </a:lvl4pPr>
            <a:lvl5pPr indent="-304800" lvl="4" marL="2286000" rtl="0" algn="l">
              <a:lnSpc>
                <a:spcPct val="115000"/>
              </a:lnSpc>
              <a:spcBef>
                <a:spcPts val="1600"/>
              </a:spcBef>
              <a:spcAft>
                <a:spcPts val="0"/>
              </a:spcAft>
              <a:buSzPts val="1200"/>
              <a:buChar char="○"/>
              <a:defRPr sz="1200"/>
            </a:lvl5pPr>
            <a:lvl6pPr indent="-304800" lvl="5" marL="2743200" rtl="0" algn="l">
              <a:lnSpc>
                <a:spcPct val="115000"/>
              </a:lnSpc>
              <a:spcBef>
                <a:spcPts val="1600"/>
              </a:spcBef>
              <a:spcAft>
                <a:spcPts val="0"/>
              </a:spcAft>
              <a:buSzPts val="1200"/>
              <a:buChar char="■"/>
              <a:defRPr sz="1200"/>
            </a:lvl6pPr>
            <a:lvl7pPr indent="-304800" lvl="6" marL="3200400" rtl="0" algn="l">
              <a:lnSpc>
                <a:spcPct val="115000"/>
              </a:lnSpc>
              <a:spcBef>
                <a:spcPts val="1600"/>
              </a:spcBef>
              <a:spcAft>
                <a:spcPts val="0"/>
              </a:spcAft>
              <a:buSzPts val="1200"/>
              <a:buChar char="●"/>
              <a:defRPr sz="1200"/>
            </a:lvl7pPr>
            <a:lvl8pPr indent="-304800" lvl="7" marL="3657600" rtl="0" algn="l">
              <a:lnSpc>
                <a:spcPct val="115000"/>
              </a:lnSpc>
              <a:spcBef>
                <a:spcPts val="1600"/>
              </a:spcBef>
              <a:spcAft>
                <a:spcPts val="0"/>
              </a:spcAft>
              <a:buSzPts val="1200"/>
              <a:buChar char="○"/>
              <a:defRPr sz="1200"/>
            </a:lvl8pPr>
            <a:lvl9pPr indent="-304800" lvl="8" marL="4114800" rtl="0" algn="l">
              <a:lnSpc>
                <a:spcPct val="115000"/>
              </a:lnSpc>
              <a:spcBef>
                <a:spcPts val="1600"/>
              </a:spcBef>
              <a:spcAft>
                <a:spcPts val="1600"/>
              </a:spcAft>
              <a:buSzPts val="1200"/>
              <a:buChar char="■"/>
              <a:defRPr sz="1200"/>
            </a:lvl9pPr>
          </a:lstStyle>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381" name="Shape 4381"/>
        <p:cNvGrpSpPr/>
        <p:nvPr/>
      </p:nvGrpSpPr>
      <p:grpSpPr>
        <a:xfrm>
          <a:off x="0" y="0"/>
          <a:ext cx="0" cy="0"/>
          <a:chOff x="0" y="0"/>
          <a:chExt cx="0" cy="0"/>
        </a:xfrm>
      </p:grpSpPr>
      <p:sp>
        <p:nvSpPr>
          <p:cNvPr id="4382" name="Google Shape;4382;g26dd3229cbd_0_752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35">
    <p:spTree>
      <p:nvGrpSpPr>
        <p:cNvPr id="4383" name="Shape 4383"/>
        <p:cNvGrpSpPr/>
        <p:nvPr/>
      </p:nvGrpSpPr>
      <p:grpSpPr>
        <a:xfrm>
          <a:off x="0" y="0"/>
          <a:ext cx="0" cy="0"/>
          <a:chOff x="0" y="0"/>
          <a:chExt cx="0" cy="0"/>
        </a:xfrm>
      </p:grpSpPr>
      <p:grpSp>
        <p:nvGrpSpPr>
          <p:cNvPr id="4384" name="Google Shape;4384;g26dd3229cbd_0_7522"/>
          <p:cNvGrpSpPr/>
          <p:nvPr/>
        </p:nvGrpSpPr>
        <p:grpSpPr>
          <a:xfrm>
            <a:off x="-174525" y="-22399"/>
            <a:ext cx="9487164" cy="5193049"/>
            <a:chOff x="-174525" y="-22399"/>
            <a:chExt cx="9487164" cy="5193049"/>
          </a:xfrm>
        </p:grpSpPr>
        <p:sp>
          <p:nvSpPr>
            <p:cNvPr id="4385" name="Google Shape;4385;g26dd3229cbd_0_7522"/>
            <p:cNvSpPr/>
            <p:nvPr/>
          </p:nvSpPr>
          <p:spPr>
            <a:xfrm>
              <a:off x="-174525" y="-22399"/>
              <a:ext cx="9487164" cy="5188298"/>
            </a:xfrm>
            <a:custGeom>
              <a:rect b="b" l="l" r="r" t="t"/>
              <a:pathLst>
                <a:path extrusionOk="0" h="144360" w="264469">
                  <a:moveTo>
                    <a:pt x="125024" y="0"/>
                  </a:moveTo>
                  <a:cubicBezTo>
                    <a:pt x="124865" y="0"/>
                    <a:pt x="124702" y="4"/>
                    <a:pt x="124536" y="11"/>
                  </a:cubicBezTo>
                  <a:lnTo>
                    <a:pt x="4940" y="11"/>
                  </a:lnTo>
                  <a:cubicBezTo>
                    <a:pt x="1569" y="65"/>
                    <a:pt x="0" y="1705"/>
                    <a:pt x="226" y="4914"/>
                  </a:cubicBezTo>
                  <a:lnTo>
                    <a:pt x="226" y="138500"/>
                  </a:lnTo>
                  <a:cubicBezTo>
                    <a:pt x="208" y="142159"/>
                    <a:pt x="1811" y="143993"/>
                    <a:pt x="5034" y="143993"/>
                  </a:cubicBezTo>
                  <a:cubicBezTo>
                    <a:pt x="5185" y="143993"/>
                    <a:pt x="5340" y="143989"/>
                    <a:pt x="5499" y="143981"/>
                  </a:cubicBezTo>
                  <a:cubicBezTo>
                    <a:pt x="23166" y="144233"/>
                    <a:pt x="61538" y="144359"/>
                    <a:pt x="76177" y="144359"/>
                  </a:cubicBezTo>
                  <a:cubicBezTo>
                    <a:pt x="90824" y="144359"/>
                    <a:pt x="107103" y="144233"/>
                    <a:pt x="125041" y="143981"/>
                  </a:cubicBezTo>
                  <a:cubicBezTo>
                    <a:pt x="129025" y="143963"/>
                    <a:pt x="130900" y="142007"/>
                    <a:pt x="130675" y="138122"/>
                  </a:cubicBezTo>
                  <a:lnTo>
                    <a:pt x="130675" y="6393"/>
                  </a:lnTo>
                  <a:cubicBezTo>
                    <a:pt x="130839" y="2139"/>
                    <a:pt x="128956" y="0"/>
                    <a:pt x="125024" y="0"/>
                  </a:cubicBezTo>
                  <a:close/>
                  <a:moveTo>
                    <a:pt x="139427" y="0"/>
                  </a:moveTo>
                  <a:cubicBezTo>
                    <a:pt x="135503" y="0"/>
                    <a:pt x="133611" y="2139"/>
                    <a:pt x="133776" y="6393"/>
                  </a:cubicBezTo>
                  <a:lnTo>
                    <a:pt x="133776" y="138122"/>
                  </a:lnTo>
                  <a:cubicBezTo>
                    <a:pt x="133550" y="142007"/>
                    <a:pt x="135434" y="143963"/>
                    <a:pt x="139409" y="143981"/>
                  </a:cubicBezTo>
                  <a:cubicBezTo>
                    <a:pt x="157347" y="144233"/>
                    <a:pt x="173635" y="144359"/>
                    <a:pt x="188274" y="144359"/>
                  </a:cubicBezTo>
                  <a:cubicBezTo>
                    <a:pt x="202912" y="144359"/>
                    <a:pt x="241294" y="144233"/>
                    <a:pt x="258970" y="143981"/>
                  </a:cubicBezTo>
                  <a:cubicBezTo>
                    <a:pt x="259129" y="143989"/>
                    <a:pt x="259285" y="143993"/>
                    <a:pt x="259437" y="143993"/>
                  </a:cubicBezTo>
                  <a:cubicBezTo>
                    <a:pt x="262675" y="143993"/>
                    <a:pt x="264277" y="142159"/>
                    <a:pt x="264243" y="138500"/>
                  </a:cubicBezTo>
                  <a:lnTo>
                    <a:pt x="264243" y="4914"/>
                  </a:lnTo>
                  <a:cubicBezTo>
                    <a:pt x="264468" y="1705"/>
                    <a:pt x="262900" y="65"/>
                    <a:pt x="259529" y="11"/>
                  </a:cubicBezTo>
                  <a:lnTo>
                    <a:pt x="139914" y="11"/>
                  </a:lnTo>
                  <a:cubicBezTo>
                    <a:pt x="139749" y="4"/>
                    <a:pt x="139586" y="0"/>
                    <a:pt x="13942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4386" name="Google Shape;4386;g26dd3229cbd_0_7522"/>
            <p:cNvCxnSpPr/>
            <p:nvPr/>
          </p:nvCxnSpPr>
          <p:spPr>
            <a:xfrm>
              <a:off x="-166800" y="540000"/>
              <a:ext cx="4681500" cy="0"/>
            </a:xfrm>
            <a:prstGeom prst="straightConnector1">
              <a:avLst/>
            </a:prstGeom>
            <a:noFill/>
            <a:ln cap="flat" cmpd="sng" w="9525">
              <a:solidFill>
                <a:srgbClr val="6D9EEB"/>
              </a:solidFill>
              <a:prstDash val="solid"/>
              <a:round/>
              <a:headEnd len="sm" w="sm" type="none"/>
              <a:tailEnd len="sm" w="sm" type="none"/>
            </a:ln>
          </p:spPr>
        </p:cxnSp>
        <p:grpSp>
          <p:nvGrpSpPr>
            <p:cNvPr id="4387" name="Google Shape;4387;g26dd3229cbd_0_7522"/>
            <p:cNvGrpSpPr/>
            <p:nvPr/>
          </p:nvGrpSpPr>
          <p:grpSpPr>
            <a:xfrm>
              <a:off x="263005" y="845117"/>
              <a:ext cx="3790149" cy="3960313"/>
              <a:chOff x="263005" y="845117"/>
              <a:chExt cx="3790149" cy="3960313"/>
            </a:xfrm>
          </p:grpSpPr>
          <p:sp>
            <p:nvSpPr>
              <p:cNvPr id="4388" name="Google Shape;4388;g26dd3229cbd_0_7522"/>
              <p:cNvSpPr/>
              <p:nvPr/>
            </p:nvSpPr>
            <p:spPr>
              <a:xfrm>
                <a:off x="263005" y="3941386"/>
                <a:ext cx="3790149" cy="19569"/>
              </a:xfrm>
              <a:custGeom>
                <a:rect b="b" l="l" r="r" t="t"/>
                <a:pathLst>
                  <a:path extrusionOk="0" h="551" w="109629">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89" name="Google Shape;4389;g26dd3229cbd_0_7522"/>
              <p:cNvSpPr/>
              <p:nvPr/>
            </p:nvSpPr>
            <p:spPr>
              <a:xfrm>
                <a:off x="263005" y="4223091"/>
                <a:ext cx="3790149" cy="19249"/>
              </a:xfrm>
              <a:custGeom>
                <a:rect b="b" l="l" r="r" t="t"/>
                <a:pathLst>
                  <a:path extrusionOk="0" h="542" w="109629">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90" name="Google Shape;4390;g26dd3229cbd_0_7522"/>
              <p:cNvSpPr/>
              <p:nvPr/>
            </p:nvSpPr>
            <p:spPr>
              <a:xfrm>
                <a:off x="263005" y="4504476"/>
                <a:ext cx="3790149" cy="19249"/>
              </a:xfrm>
              <a:custGeom>
                <a:rect b="b" l="l" r="r" t="t"/>
                <a:pathLst>
                  <a:path extrusionOk="0" h="542" w="109629">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91" name="Google Shape;4391;g26dd3229cbd_0_7522"/>
              <p:cNvSpPr/>
              <p:nvPr/>
            </p:nvSpPr>
            <p:spPr>
              <a:xfrm>
                <a:off x="263005" y="3378615"/>
                <a:ext cx="3790149" cy="19214"/>
              </a:xfrm>
              <a:custGeom>
                <a:rect b="b" l="l" r="r" t="t"/>
                <a:pathLst>
                  <a:path extrusionOk="0" h="541" w="109629">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92" name="Google Shape;4392;g26dd3229cbd_0_7522"/>
              <p:cNvSpPr/>
              <p:nvPr/>
            </p:nvSpPr>
            <p:spPr>
              <a:xfrm>
                <a:off x="263005" y="3660001"/>
                <a:ext cx="3790149" cy="19249"/>
              </a:xfrm>
              <a:custGeom>
                <a:rect b="b" l="l" r="r" t="t"/>
                <a:pathLst>
                  <a:path extrusionOk="0" h="542" w="109629">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93" name="Google Shape;4393;g26dd3229cbd_0_7522"/>
              <p:cNvSpPr/>
              <p:nvPr/>
            </p:nvSpPr>
            <p:spPr>
              <a:xfrm>
                <a:off x="263005" y="3097194"/>
                <a:ext cx="3790149" cy="19249"/>
              </a:xfrm>
              <a:custGeom>
                <a:rect b="b" l="l" r="r" t="t"/>
                <a:pathLst>
                  <a:path extrusionOk="0" h="542" w="109629">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94" name="Google Shape;4394;g26dd3229cbd_0_7522"/>
              <p:cNvSpPr/>
              <p:nvPr/>
            </p:nvSpPr>
            <p:spPr>
              <a:xfrm>
                <a:off x="263005" y="2252683"/>
                <a:ext cx="3790149" cy="19249"/>
              </a:xfrm>
              <a:custGeom>
                <a:rect b="b" l="l" r="r" t="t"/>
                <a:pathLst>
                  <a:path extrusionOk="0" h="542" w="109629">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95" name="Google Shape;4395;g26dd3229cbd_0_7522"/>
              <p:cNvSpPr/>
              <p:nvPr/>
            </p:nvSpPr>
            <p:spPr>
              <a:xfrm>
                <a:off x="263005" y="2534104"/>
                <a:ext cx="3790149" cy="19249"/>
              </a:xfrm>
              <a:custGeom>
                <a:rect b="b" l="l" r="r" t="t"/>
                <a:pathLst>
                  <a:path extrusionOk="0" h="542" w="109629">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96" name="Google Shape;4396;g26dd3229cbd_0_7522"/>
              <p:cNvSpPr/>
              <p:nvPr/>
            </p:nvSpPr>
            <p:spPr>
              <a:xfrm>
                <a:off x="263005" y="1970978"/>
                <a:ext cx="3790149" cy="19285"/>
              </a:xfrm>
              <a:custGeom>
                <a:rect b="b" l="l" r="r" t="t"/>
                <a:pathLst>
                  <a:path extrusionOk="0" h="543" w="109629">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97" name="Google Shape;4397;g26dd3229cbd_0_7522"/>
              <p:cNvSpPr/>
              <p:nvPr/>
            </p:nvSpPr>
            <p:spPr>
              <a:xfrm>
                <a:off x="263005" y="1408208"/>
                <a:ext cx="3790149" cy="19249"/>
              </a:xfrm>
              <a:custGeom>
                <a:rect b="b" l="l" r="r" t="t"/>
                <a:pathLst>
                  <a:path extrusionOk="0" h="542" w="109629">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98" name="Google Shape;4398;g26dd3229cbd_0_7522"/>
              <p:cNvSpPr/>
              <p:nvPr/>
            </p:nvSpPr>
            <p:spPr>
              <a:xfrm>
                <a:off x="263005" y="845117"/>
                <a:ext cx="3790149" cy="19214"/>
              </a:xfrm>
              <a:custGeom>
                <a:rect b="b" l="l" r="r" t="t"/>
                <a:pathLst>
                  <a:path extrusionOk="0" h="541" w="109629">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99" name="Google Shape;4399;g26dd3229cbd_0_7522"/>
              <p:cNvSpPr/>
              <p:nvPr/>
            </p:nvSpPr>
            <p:spPr>
              <a:xfrm>
                <a:off x="263005" y="1126503"/>
                <a:ext cx="3790149" cy="19249"/>
              </a:xfrm>
              <a:custGeom>
                <a:rect b="b" l="l" r="r" t="t"/>
                <a:pathLst>
                  <a:path extrusionOk="0" h="542" w="109629">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00" name="Google Shape;4400;g26dd3229cbd_0_7522"/>
              <p:cNvSpPr/>
              <p:nvPr/>
            </p:nvSpPr>
            <p:spPr>
              <a:xfrm>
                <a:off x="263005" y="1689593"/>
                <a:ext cx="3790149" cy="19249"/>
              </a:xfrm>
              <a:custGeom>
                <a:rect b="b" l="l" r="r" t="t"/>
                <a:pathLst>
                  <a:path extrusionOk="0" h="542" w="109629">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01" name="Google Shape;4401;g26dd3229cbd_0_7522"/>
              <p:cNvSpPr/>
              <p:nvPr/>
            </p:nvSpPr>
            <p:spPr>
              <a:xfrm>
                <a:off x="263005" y="2815489"/>
                <a:ext cx="3790149" cy="19249"/>
              </a:xfrm>
              <a:custGeom>
                <a:rect b="b" l="l" r="r" t="t"/>
                <a:pathLst>
                  <a:path extrusionOk="0" h="542" w="109629">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02" name="Google Shape;4402;g26dd3229cbd_0_7522"/>
              <p:cNvSpPr/>
              <p:nvPr/>
            </p:nvSpPr>
            <p:spPr>
              <a:xfrm>
                <a:off x="263005" y="4785897"/>
                <a:ext cx="3790149" cy="19533"/>
              </a:xfrm>
              <a:custGeom>
                <a:rect b="b" l="l" r="r" t="t"/>
                <a:pathLst>
                  <a:path extrusionOk="0" h="550" w="109629">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403" name="Google Shape;4403;g26dd3229cbd_0_7522"/>
            <p:cNvGrpSpPr/>
            <p:nvPr/>
          </p:nvGrpSpPr>
          <p:grpSpPr>
            <a:xfrm>
              <a:off x="5055305" y="845117"/>
              <a:ext cx="3790149" cy="3960313"/>
              <a:chOff x="263005" y="845117"/>
              <a:chExt cx="3790149" cy="3960313"/>
            </a:xfrm>
          </p:grpSpPr>
          <p:sp>
            <p:nvSpPr>
              <p:cNvPr id="4404" name="Google Shape;4404;g26dd3229cbd_0_7522"/>
              <p:cNvSpPr/>
              <p:nvPr/>
            </p:nvSpPr>
            <p:spPr>
              <a:xfrm>
                <a:off x="263005" y="3941386"/>
                <a:ext cx="3790149" cy="19569"/>
              </a:xfrm>
              <a:custGeom>
                <a:rect b="b" l="l" r="r" t="t"/>
                <a:pathLst>
                  <a:path extrusionOk="0" h="551" w="109629">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05" name="Google Shape;4405;g26dd3229cbd_0_7522"/>
              <p:cNvSpPr/>
              <p:nvPr/>
            </p:nvSpPr>
            <p:spPr>
              <a:xfrm>
                <a:off x="263005" y="4223091"/>
                <a:ext cx="3790149" cy="19249"/>
              </a:xfrm>
              <a:custGeom>
                <a:rect b="b" l="l" r="r" t="t"/>
                <a:pathLst>
                  <a:path extrusionOk="0" h="542" w="109629">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06" name="Google Shape;4406;g26dd3229cbd_0_7522"/>
              <p:cNvSpPr/>
              <p:nvPr/>
            </p:nvSpPr>
            <p:spPr>
              <a:xfrm>
                <a:off x="263005" y="4504476"/>
                <a:ext cx="3790149" cy="19249"/>
              </a:xfrm>
              <a:custGeom>
                <a:rect b="b" l="l" r="r" t="t"/>
                <a:pathLst>
                  <a:path extrusionOk="0" h="542" w="109629">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07" name="Google Shape;4407;g26dd3229cbd_0_7522"/>
              <p:cNvSpPr/>
              <p:nvPr/>
            </p:nvSpPr>
            <p:spPr>
              <a:xfrm>
                <a:off x="263005" y="3378615"/>
                <a:ext cx="3790149" cy="19214"/>
              </a:xfrm>
              <a:custGeom>
                <a:rect b="b" l="l" r="r" t="t"/>
                <a:pathLst>
                  <a:path extrusionOk="0" h="541" w="109629">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08" name="Google Shape;4408;g26dd3229cbd_0_7522"/>
              <p:cNvSpPr/>
              <p:nvPr/>
            </p:nvSpPr>
            <p:spPr>
              <a:xfrm>
                <a:off x="263005" y="3660001"/>
                <a:ext cx="3790149" cy="19249"/>
              </a:xfrm>
              <a:custGeom>
                <a:rect b="b" l="l" r="r" t="t"/>
                <a:pathLst>
                  <a:path extrusionOk="0" h="542" w="109629">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09" name="Google Shape;4409;g26dd3229cbd_0_7522"/>
              <p:cNvSpPr/>
              <p:nvPr/>
            </p:nvSpPr>
            <p:spPr>
              <a:xfrm>
                <a:off x="263005" y="3097194"/>
                <a:ext cx="3790149" cy="19249"/>
              </a:xfrm>
              <a:custGeom>
                <a:rect b="b" l="l" r="r" t="t"/>
                <a:pathLst>
                  <a:path extrusionOk="0" h="542" w="109629">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10" name="Google Shape;4410;g26dd3229cbd_0_7522"/>
              <p:cNvSpPr/>
              <p:nvPr/>
            </p:nvSpPr>
            <p:spPr>
              <a:xfrm>
                <a:off x="263005" y="2252683"/>
                <a:ext cx="3790149" cy="19249"/>
              </a:xfrm>
              <a:custGeom>
                <a:rect b="b" l="l" r="r" t="t"/>
                <a:pathLst>
                  <a:path extrusionOk="0" h="542" w="109629">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11" name="Google Shape;4411;g26dd3229cbd_0_7522"/>
              <p:cNvSpPr/>
              <p:nvPr/>
            </p:nvSpPr>
            <p:spPr>
              <a:xfrm>
                <a:off x="263005" y="2534104"/>
                <a:ext cx="3790149" cy="19249"/>
              </a:xfrm>
              <a:custGeom>
                <a:rect b="b" l="l" r="r" t="t"/>
                <a:pathLst>
                  <a:path extrusionOk="0" h="542" w="109629">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12" name="Google Shape;4412;g26dd3229cbd_0_7522"/>
              <p:cNvSpPr/>
              <p:nvPr/>
            </p:nvSpPr>
            <p:spPr>
              <a:xfrm>
                <a:off x="263005" y="1970978"/>
                <a:ext cx="3790149" cy="19285"/>
              </a:xfrm>
              <a:custGeom>
                <a:rect b="b" l="l" r="r" t="t"/>
                <a:pathLst>
                  <a:path extrusionOk="0" h="543" w="109629">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13" name="Google Shape;4413;g26dd3229cbd_0_7522"/>
              <p:cNvSpPr/>
              <p:nvPr/>
            </p:nvSpPr>
            <p:spPr>
              <a:xfrm>
                <a:off x="263005" y="1408208"/>
                <a:ext cx="3790149" cy="19249"/>
              </a:xfrm>
              <a:custGeom>
                <a:rect b="b" l="l" r="r" t="t"/>
                <a:pathLst>
                  <a:path extrusionOk="0" h="542" w="109629">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14" name="Google Shape;4414;g26dd3229cbd_0_7522"/>
              <p:cNvSpPr/>
              <p:nvPr/>
            </p:nvSpPr>
            <p:spPr>
              <a:xfrm>
                <a:off x="263005" y="845117"/>
                <a:ext cx="3790149" cy="19214"/>
              </a:xfrm>
              <a:custGeom>
                <a:rect b="b" l="l" r="r" t="t"/>
                <a:pathLst>
                  <a:path extrusionOk="0" h="541" w="109629">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15" name="Google Shape;4415;g26dd3229cbd_0_7522"/>
              <p:cNvSpPr/>
              <p:nvPr/>
            </p:nvSpPr>
            <p:spPr>
              <a:xfrm>
                <a:off x="263005" y="1126503"/>
                <a:ext cx="3790149" cy="19249"/>
              </a:xfrm>
              <a:custGeom>
                <a:rect b="b" l="l" r="r" t="t"/>
                <a:pathLst>
                  <a:path extrusionOk="0" h="542" w="109629">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16" name="Google Shape;4416;g26dd3229cbd_0_7522"/>
              <p:cNvSpPr/>
              <p:nvPr/>
            </p:nvSpPr>
            <p:spPr>
              <a:xfrm>
                <a:off x="263005" y="1689593"/>
                <a:ext cx="3790149" cy="19249"/>
              </a:xfrm>
              <a:custGeom>
                <a:rect b="b" l="l" r="r" t="t"/>
                <a:pathLst>
                  <a:path extrusionOk="0" h="542" w="109629">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17" name="Google Shape;4417;g26dd3229cbd_0_7522"/>
              <p:cNvSpPr/>
              <p:nvPr/>
            </p:nvSpPr>
            <p:spPr>
              <a:xfrm>
                <a:off x="263005" y="2815489"/>
                <a:ext cx="3790149" cy="19249"/>
              </a:xfrm>
              <a:custGeom>
                <a:rect b="b" l="l" r="r" t="t"/>
                <a:pathLst>
                  <a:path extrusionOk="0" h="542" w="109629">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18" name="Google Shape;4418;g26dd3229cbd_0_7522"/>
              <p:cNvSpPr/>
              <p:nvPr/>
            </p:nvSpPr>
            <p:spPr>
              <a:xfrm>
                <a:off x="263005" y="4785897"/>
                <a:ext cx="3790149" cy="19533"/>
              </a:xfrm>
              <a:custGeom>
                <a:rect b="b" l="l" r="r" t="t"/>
                <a:pathLst>
                  <a:path extrusionOk="0" h="550" w="109629">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4419" name="Google Shape;4419;g26dd3229cbd_0_7522"/>
            <p:cNvCxnSpPr/>
            <p:nvPr/>
          </p:nvCxnSpPr>
          <p:spPr>
            <a:xfrm>
              <a:off x="4625700" y="540000"/>
              <a:ext cx="4679100" cy="0"/>
            </a:xfrm>
            <a:prstGeom prst="straightConnector1">
              <a:avLst/>
            </a:prstGeom>
            <a:noFill/>
            <a:ln cap="flat" cmpd="sng" w="9525">
              <a:solidFill>
                <a:srgbClr val="6D9EEB"/>
              </a:solidFill>
              <a:prstDash val="solid"/>
              <a:round/>
              <a:headEnd len="sm" w="sm" type="none"/>
              <a:tailEnd len="sm" w="sm" type="none"/>
            </a:ln>
          </p:spPr>
        </p:cxnSp>
        <p:cxnSp>
          <p:nvCxnSpPr>
            <p:cNvPr id="4420" name="Google Shape;4420;g26dd3229cbd_0_7522"/>
            <p:cNvCxnSpPr/>
            <p:nvPr/>
          </p:nvCxnSpPr>
          <p:spPr>
            <a:xfrm>
              <a:off x="4049375"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4421" name="Google Shape;4421;g26dd3229cbd_0_7522"/>
            <p:cNvCxnSpPr/>
            <p:nvPr/>
          </p:nvCxnSpPr>
          <p:spPr>
            <a:xfrm>
              <a:off x="4112975"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4422" name="Google Shape;4422;g26dd3229cbd_0_7522"/>
            <p:cNvCxnSpPr/>
            <p:nvPr/>
          </p:nvCxnSpPr>
          <p:spPr>
            <a:xfrm>
              <a:off x="4991700"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4423" name="Google Shape;4423;g26dd3229cbd_0_7522"/>
            <p:cNvCxnSpPr/>
            <p:nvPr/>
          </p:nvCxnSpPr>
          <p:spPr>
            <a:xfrm>
              <a:off x="5055300"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4424" name="Google Shape;4424;g26dd3229cbd_0_7522"/>
            <p:cNvCxnSpPr/>
            <p:nvPr/>
          </p:nvCxnSpPr>
          <p:spPr>
            <a:xfrm>
              <a:off x="-166800" y="540000"/>
              <a:ext cx="4681500" cy="0"/>
            </a:xfrm>
            <a:prstGeom prst="straightConnector1">
              <a:avLst/>
            </a:prstGeom>
            <a:noFill/>
            <a:ln cap="flat" cmpd="sng" w="9525">
              <a:solidFill>
                <a:srgbClr val="6D9EEB"/>
              </a:solidFill>
              <a:prstDash val="solid"/>
              <a:round/>
              <a:headEnd len="sm" w="sm" type="none"/>
              <a:tailEnd len="sm" w="sm" type="none"/>
            </a:ln>
          </p:spPr>
        </p:cxnSp>
      </p:grpSp>
    </p:spTree>
  </p:cSld>
  <p:clrMapOvr>
    <a:masterClrMapping/>
  </p:clrMapOvr>
</p:sldLayout>
</file>

<file path=ppt/slideLayouts/slideLayout1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36">
    <p:spTree>
      <p:nvGrpSpPr>
        <p:cNvPr id="4425" name="Shape 4425"/>
        <p:cNvGrpSpPr/>
        <p:nvPr/>
      </p:nvGrpSpPr>
      <p:grpSpPr>
        <a:xfrm>
          <a:off x="0" y="0"/>
          <a:ext cx="0" cy="0"/>
          <a:chOff x="0" y="0"/>
          <a:chExt cx="0" cy="0"/>
        </a:xfrm>
      </p:grpSpPr>
      <p:grpSp>
        <p:nvGrpSpPr>
          <p:cNvPr id="4426" name="Google Shape;4426;g26dd3229cbd_0_7564"/>
          <p:cNvGrpSpPr/>
          <p:nvPr/>
        </p:nvGrpSpPr>
        <p:grpSpPr>
          <a:xfrm>
            <a:off x="-1700" y="329"/>
            <a:ext cx="9147400" cy="5142843"/>
            <a:chOff x="238125" y="854700"/>
            <a:chExt cx="7142500" cy="4015650"/>
          </a:xfrm>
        </p:grpSpPr>
        <p:sp>
          <p:nvSpPr>
            <p:cNvPr id="4427" name="Google Shape;4427;g26dd3229cbd_0_7564"/>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28" name="Google Shape;4428;g26dd3229cbd_0_7564"/>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29" name="Google Shape;4429;g26dd3229cbd_0_7564"/>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30" name="Google Shape;4430;g26dd3229cbd_0_7564"/>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31" name="Google Shape;4431;g26dd3229cbd_0_7564"/>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32" name="Google Shape;4432;g26dd3229cbd_0_7564"/>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33" name="Google Shape;4433;g26dd3229cbd_0_7564"/>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34" name="Google Shape;4434;g26dd3229cbd_0_7564"/>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35" name="Google Shape;4435;g26dd3229cbd_0_7564"/>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36" name="Google Shape;4436;g26dd3229cbd_0_7564"/>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37" name="Google Shape;4437;g26dd3229cbd_0_7564"/>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38" name="Google Shape;4438;g26dd3229cbd_0_7564"/>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39" name="Google Shape;4439;g26dd3229cbd_0_7564"/>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40" name="Google Shape;4440;g26dd3229cbd_0_7564"/>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41" name="Google Shape;4441;g26dd3229cbd_0_7564"/>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42" name="Google Shape;4442;g26dd3229cbd_0_7564"/>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43" name="Google Shape;4443;g26dd3229cbd_0_7564"/>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44" name="Google Shape;4444;g26dd3229cbd_0_7564"/>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rgbClr val="6D9EEB"/>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45" name="Google Shape;4445;g26dd3229cbd_0_7564"/>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rgbClr val="6D9EEB"/>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4446" name="Google Shape;4446;g26dd3229cbd_0_7564"/>
          <p:cNvCxnSpPr/>
          <p:nvPr/>
        </p:nvCxnSpPr>
        <p:spPr>
          <a:xfrm>
            <a:off x="-62550" y="540000"/>
            <a:ext cx="9269100" cy="0"/>
          </a:xfrm>
          <a:prstGeom prst="straightConnector1">
            <a:avLst/>
          </a:prstGeom>
          <a:noFill/>
          <a:ln cap="flat" cmpd="sng" w="9525">
            <a:solidFill>
              <a:srgbClr val="6D9EEB"/>
            </a:solidFill>
            <a:prstDash val="solid"/>
            <a:round/>
            <a:headEnd len="sm" w="sm" type="none"/>
            <a:tailEnd len="sm" w="sm" type="none"/>
          </a:ln>
        </p:spPr>
      </p:cxnSp>
      <p:sp>
        <p:nvSpPr>
          <p:cNvPr id="4447" name="Google Shape;4447;g26dd3229cbd_0_7564"/>
          <p:cNvSpPr/>
          <p:nvPr/>
        </p:nvSpPr>
        <p:spPr>
          <a:xfrm>
            <a:off x="-14550" y="5010825"/>
            <a:ext cx="9160200" cy="156300"/>
          </a:xfrm>
          <a:prstGeom prst="rect">
            <a:avLst/>
          </a:pr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448" name="Google Shape;4448;g26dd3229cbd_0_7564"/>
          <p:cNvGrpSpPr/>
          <p:nvPr/>
        </p:nvGrpSpPr>
        <p:grpSpPr>
          <a:xfrm rot="697126">
            <a:off x="8218474" y="-369190"/>
            <a:ext cx="1305393" cy="1346461"/>
            <a:chOff x="1492000" y="427450"/>
            <a:chExt cx="1188000" cy="1225375"/>
          </a:xfrm>
        </p:grpSpPr>
        <p:sp>
          <p:nvSpPr>
            <p:cNvPr id="4449" name="Google Shape;4449;g26dd3229cbd_0_7564"/>
            <p:cNvSpPr/>
            <p:nvPr/>
          </p:nvSpPr>
          <p:spPr>
            <a:xfrm>
              <a:off x="1492000" y="427450"/>
              <a:ext cx="1188000" cy="1225375"/>
            </a:xfrm>
            <a:custGeom>
              <a:rect b="b" l="l" r="r" t="t"/>
              <a:pathLst>
                <a:path extrusionOk="0" h="49015" w="47520">
                  <a:moveTo>
                    <a:pt x="44863" y="698"/>
                  </a:moveTo>
                  <a:lnTo>
                    <a:pt x="44863" y="698"/>
                  </a:lnTo>
                  <a:cubicBezTo>
                    <a:pt x="45260" y="745"/>
                    <a:pt x="45657" y="763"/>
                    <a:pt x="46048" y="763"/>
                  </a:cubicBezTo>
                  <a:cubicBezTo>
                    <a:pt x="46274" y="763"/>
                    <a:pt x="46497" y="757"/>
                    <a:pt x="46717" y="748"/>
                  </a:cubicBezTo>
                  <a:lnTo>
                    <a:pt x="46717" y="748"/>
                  </a:lnTo>
                  <a:cubicBezTo>
                    <a:pt x="46667" y="8567"/>
                    <a:pt x="46617" y="16387"/>
                    <a:pt x="46642" y="24207"/>
                  </a:cubicBezTo>
                  <a:cubicBezTo>
                    <a:pt x="46667" y="32076"/>
                    <a:pt x="46366" y="40046"/>
                    <a:pt x="46868" y="47891"/>
                  </a:cubicBezTo>
                  <a:cubicBezTo>
                    <a:pt x="46818" y="47891"/>
                    <a:pt x="46792" y="47866"/>
                    <a:pt x="46767" y="47866"/>
                  </a:cubicBezTo>
                  <a:cubicBezTo>
                    <a:pt x="39987" y="48053"/>
                    <a:pt x="33211" y="48100"/>
                    <a:pt x="26436" y="48100"/>
                  </a:cubicBezTo>
                  <a:cubicBezTo>
                    <a:pt x="19684" y="48100"/>
                    <a:pt x="12934" y="48054"/>
                    <a:pt x="6180" y="48054"/>
                  </a:cubicBezTo>
                  <a:cubicBezTo>
                    <a:pt x="4304" y="48054"/>
                    <a:pt x="2428" y="48057"/>
                    <a:pt x="552" y="48066"/>
                  </a:cubicBezTo>
                  <a:cubicBezTo>
                    <a:pt x="802" y="38116"/>
                    <a:pt x="1203" y="28066"/>
                    <a:pt x="1203" y="18066"/>
                  </a:cubicBezTo>
                  <a:cubicBezTo>
                    <a:pt x="1203" y="12452"/>
                    <a:pt x="1078" y="6863"/>
                    <a:pt x="727" y="1299"/>
                  </a:cubicBezTo>
                  <a:lnTo>
                    <a:pt x="752" y="1299"/>
                  </a:lnTo>
                  <a:cubicBezTo>
                    <a:pt x="1098" y="1362"/>
                    <a:pt x="1492" y="1415"/>
                    <a:pt x="1880" y="1415"/>
                  </a:cubicBezTo>
                  <a:cubicBezTo>
                    <a:pt x="2112" y="1415"/>
                    <a:pt x="2341" y="1396"/>
                    <a:pt x="2557" y="1349"/>
                  </a:cubicBezTo>
                  <a:lnTo>
                    <a:pt x="2557" y="1349"/>
                  </a:lnTo>
                  <a:cubicBezTo>
                    <a:pt x="2406" y="1650"/>
                    <a:pt x="2406" y="2051"/>
                    <a:pt x="2582" y="2377"/>
                  </a:cubicBezTo>
                  <a:cubicBezTo>
                    <a:pt x="2901" y="2970"/>
                    <a:pt x="3636" y="3314"/>
                    <a:pt x="4314" y="3314"/>
                  </a:cubicBezTo>
                  <a:cubicBezTo>
                    <a:pt x="4381" y="3314"/>
                    <a:pt x="4447" y="3311"/>
                    <a:pt x="4512" y="3304"/>
                  </a:cubicBezTo>
                  <a:cubicBezTo>
                    <a:pt x="5740" y="3229"/>
                    <a:pt x="6316" y="1700"/>
                    <a:pt x="5539" y="873"/>
                  </a:cubicBezTo>
                  <a:lnTo>
                    <a:pt x="5539" y="873"/>
                  </a:lnTo>
                  <a:cubicBezTo>
                    <a:pt x="5943" y="910"/>
                    <a:pt x="6360" y="933"/>
                    <a:pt x="6771" y="933"/>
                  </a:cubicBezTo>
                  <a:cubicBezTo>
                    <a:pt x="6921" y="933"/>
                    <a:pt x="7071" y="930"/>
                    <a:pt x="7218" y="923"/>
                  </a:cubicBezTo>
                  <a:lnTo>
                    <a:pt x="7218" y="923"/>
                  </a:lnTo>
                  <a:cubicBezTo>
                    <a:pt x="6918" y="1199"/>
                    <a:pt x="6742" y="1700"/>
                    <a:pt x="6792" y="2101"/>
                  </a:cubicBezTo>
                  <a:cubicBezTo>
                    <a:pt x="6842" y="2778"/>
                    <a:pt x="7344" y="3254"/>
                    <a:pt x="7995" y="3354"/>
                  </a:cubicBezTo>
                  <a:cubicBezTo>
                    <a:pt x="8078" y="3367"/>
                    <a:pt x="8161" y="3373"/>
                    <a:pt x="8244" y="3373"/>
                  </a:cubicBezTo>
                  <a:cubicBezTo>
                    <a:pt x="8813" y="3373"/>
                    <a:pt x="9362" y="3077"/>
                    <a:pt x="9624" y="2552"/>
                  </a:cubicBezTo>
                  <a:cubicBezTo>
                    <a:pt x="9850" y="2076"/>
                    <a:pt x="9850" y="1475"/>
                    <a:pt x="9599" y="998"/>
                  </a:cubicBezTo>
                  <a:cubicBezTo>
                    <a:pt x="10025" y="998"/>
                    <a:pt x="10451" y="973"/>
                    <a:pt x="10903" y="898"/>
                  </a:cubicBezTo>
                  <a:lnTo>
                    <a:pt x="10903" y="898"/>
                  </a:lnTo>
                  <a:cubicBezTo>
                    <a:pt x="10652" y="1149"/>
                    <a:pt x="10527" y="1500"/>
                    <a:pt x="10552" y="1876"/>
                  </a:cubicBezTo>
                  <a:cubicBezTo>
                    <a:pt x="10627" y="2527"/>
                    <a:pt x="11178" y="3029"/>
                    <a:pt x="11830" y="3104"/>
                  </a:cubicBezTo>
                  <a:cubicBezTo>
                    <a:pt x="11905" y="3116"/>
                    <a:pt x="11981" y="3122"/>
                    <a:pt x="12056" y="3122"/>
                  </a:cubicBezTo>
                  <a:cubicBezTo>
                    <a:pt x="12607" y="3122"/>
                    <a:pt x="13138" y="2806"/>
                    <a:pt x="13359" y="2277"/>
                  </a:cubicBezTo>
                  <a:cubicBezTo>
                    <a:pt x="13559" y="1826"/>
                    <a:pt x="13509" y="1299"/>
                    <a:pt x="13258" y="898"/>
                  </a:cubicBezTo>
                  <a:cubicBezTo>
                    <a:pt x="13576" y="898"/>
                    <a:pt x="13904" y="909"/>
                    <a:pt x="14237" y="909"/>
                  </a:cubicBezTo>
                  <a:cubicBezTo>
                    <a:pt x="14403" y="909"/>
                    <a:pt x="14570" y="907"/>
                    <a:pt x="14737" y="898"/>
                  </a:cubicBezTo>
                  <a:lnTo>
                    <a:pt x="14737" y="898"/>
                  </a:lnTo>
                  <a:cubicBezTo>
                    <a:pt x="14273" y="1850"/>
                    <a:pt x="14626" y="3103"/>
                    <a:pt x="15816" y="3103"/>
                  </a:cubicBezTo>
                  <a:cubicBezTo>
                    <a:pt x="15911" y="3103"/>
                    <a:pt x="16010" y="3095"/>
                    <a:pt x="16116" y="3079"/>
                  </a:cubicBezTo>
                  <a:cubicBezTo>
                    <a:pt x="17268" y="2928"/>
                    <a:pt x="17644" y="1625"/>
                    <a:pt x="17093" y="798"/>
                  </a:cubicBezTo>
                  <a:lnTo>
                    <a:pt x="17093" y="798"/>
                  </a:lnTo>
                  <a:cubicBezTo>
                    <a:pt x="17569" y="823"/>
                    <a:pt x="18070" y="823"/>
                    <a:pt x="18572" y="823"/>
                  </a:cubicBezTo>
                  <a:cubicBezTo>
                    <a:pt x="18183" y="1796"/>
                    <a:pt x="18761" y="2957"/>
                    <a:pt x="19917" y="2957"/>
                  </a:cubicBezTo>
                  <a:cubicBezTo>
                    <a:pt x="19952" y="2957"/>
                    <a:pt x="19989" y="2956"/>
                    <a:pt x="20025" y="2953"/>
                  </a:cubicBezTo>
                  <a:cubicBezTo>
                    <a:pt x="21103" y="2878"/>
                    <a:pt x="21604" y="1775"/>
                    <a:pt x="21203" y="898"/>
                  </a:cubicBezTo>
                  <a:lnTo>
                    <a:pt x="21203" y="898"/>
                  </a:lnTo>
                  <a:cubicBezTo>
                    <a:pt x="21579" y="923"/>
                    <a:pt x="21930" y="923"/>
                    <a:pt x="22306" y="923"/>
                  </a:cubicBezTo>
                  <a:cubicBezTo>
                    <a:pt x="21963" y="1782"/>
                    <a:pt x="22460" y="2905"/>
                    <a:pt x="23492" y="2905"/>
                  </a:cubicBezTo>
                  <a:cubicBezTo>
                    <a:pt x="23514" y="2905"/>
                    <a:pt x="23536" y="2904"/>
                    <a:pt x="23559" y="2903"/>
                  </a:cubicBezTo>
                  <a:cubicBezTo>
                    <a:pt x="24436" y="2878"/>
                    <a:pt x="25339" y="1775"/>
                    <a:pt x="25013" y="1024"/>
                  </a:cubicBezTo>
                  <a:cubicBezTo>
                    <a:pt x="25489" y="998"/>
                    <a:pt x="25940" y="998"/>
                    <a:pt x="26391" y="923"/>
                  </a:cubicBezTo>
                  <a:lnTo>
                    <a:pt x="26391" y="923"/>
                  </a:lnTo>
                  <a:cubicBezTo>
                    <a:pt x="26141" y="1450"/>
                    <a:pt x="25990" y="2001"/>
                    <a:pt x="26391" y="2502"/>
                  </a:cubicBezTo>
                  <a:cubicBezTo>
                    <a:pt x="26730" y="2921"/>
                    <a:pt x="27291" y="3117"/>
                    <a:pt x="27809" y="3117"/>
                  </a:cubicBezTo>
                  <a:cubicBezTo>
                    <a:pt x="27942" y="3117"/>
                    <a:pt x="28073" y="3104"/>
                    <a:pt x="28196" y="3079"/>
                  </a:cubicBezTo>
                  <a:cubicBezTo>
                    <a:pt x="29173" y="2828"/>
                    <a:pt x="29675" y="1625"/>
                    <a:pt x="29073" y="923"/>
                  </a:cubicBezTo>
                  <a:lnTo>
                    <a:pt x="30226" y="923"/>
                  </a:lnTo>
                  <a:cubicBezTo>
                    <a:pt x="29910" y="1969"/>
                    <a:pt x="30584" y="3132"/>
                    <a:pt x="31769" y="3132"/>
                  </a:cubicBezTo>
                  <a:cubicBezTo>
                    <a:pt x="31806" y="3132"/>
                    <a:pt x="31843" y="3131"/>
                    <a:pt x="31880" y="3129"/>
                  </a:cubicBezTo>
                  <a:cubicBezTo>
                    <a:pt x="33108" y="3029"/>
                    <a:pt x="33685" y="1750"/>
                    <a:pt x="33208" y="773"/>
                  </a:cubicBezTo>
                  <a:lnTo>
                    <a:pt x="33208" y="773"/>
                  </a:lnTo>
                  <a:cubicBezTo>
                    <a:pt x="33559" y="798"/>
                    <a:pt x="33885" y="823"/>
                    <a:pt x="34236" y="848"/>
                  </a:cubicBezTo>
                  <a:cubicBezTo>
                    <a:pt x="33885" y="1800"/>
                    <a:pt x="34436" y="2928"/>
                    <a:pt x="35589" y="2928"/>
                  </a:cubicBezTo>
                  <a:cubicBezTo>
                    <a:pt x="35602" y="2929"/>
                    <a:pt x="35614" y="2929"/>
                    <a:pt x="35626" y="2929"/>
                  </a:cubicBezTo>
                  <a:cubicBezTo>
                    <a:pt x="36682" y="2929"/>
                    <a:pt x="37315" y="1865"/>
                    <a:pt x="37018" y="973"/>
                  </a:cubicBezTo>
                  <a:cubicBezTo>
                    <a:pt x="37319" y="948"/>
                    <a:pt x="37645" y="923"/>
                    <a:pt x="37945" y="898"/>
                  </a:cubicBezTo>
                  <a:lnTo>
                    <a:pt x="37945" y="898"/>
                  </a:lnTo>
                  <a:cubicBezTo>
                    <a:pt x="37695" y="1775"/>
                    <a:pt x="38221" y="2753"/>
                    <a:pt x="39274" y="2803"/>
                  </a:cubicBezTo>
                  <a:cubicBezTo>
                    <a:pt x="39298" y="2804"/>
                    <a:pt x="39323" y="2805"/>
                    <a:pt x="39347" y="2805"/>
                  </a:cubicBezTo>
                  <a:cubicBezTo>
                    <a:pt x="40334" y="2805"/>
                    <a:pt x="40996" y="1829"/>
                    <a:pt x="40727" y="948"/>
                  </a:cubicBezTo>
                  <a:lnTo>
                    <a:pt x="40727" y="948"/>
                  </a:lnTo>
                  <a:cubicBezTo>
                    <a:pt x="41028" y="1024"/>
                    <a:pt x="41329" y="1049"/>
                    <a:pt x="41630" y="1074"/>
                  </a:cubicBezTo>
                  <a:cubicBezTo>
                    <a:pt x="41228" y="1800"/>
                    <a:pt x="41880" y="2928"/>
                    <a:pt x="42858" y="3079"/>
                  </a:cubicBezTo>
                  <a:cubicBezTo>
                    <a:pt x="42948" y="3092"/>
                    <a:pt x="43038" y="3099"/>
                    <a:pt x="43126" y="3099"/>
                  </a:cubicBezTo>
                  <a:cubicBezTo>
                    <a:pt x="44355" y="3099"/>
                    <a:pt x="45307" y="1844"/>
                    <a:pt x="44863" y="698"/>
                  </a:cubicBezTo>
                  <a:close/>
                  <a:moveTo>
                    <a:pt x="47088" y="0"/>
                  </a:moveTo>
                  <a:cubicBezTo>
                    <a:pt x="46975" y="0"/>
                    <a:pt x="46861" y="48"/>
                    <a:pt x="46792" y="146"/>
                  </a:cubicBezTo>
                  <a:cubicBezTo>
                    <a:pt x="46603" y="146"/>
                    <a:pt x="46411" y="145"/>
                    <a:pt x="46218" y="145"/>
                  </a:cubicBezTo>
                  <a:cubicBezTo>
                    <a:pt x="45543" y="145"/>
                    <a:pt x="44854" y="160"/>
                    <a:pt x="44211" y="297"/>
                  </a:cubicBezTo>
                  <a:cubicBezTo>
                    <a:pt x="44061" y="347"/>
                    <a:pt x="44061" y="572"/>
                    <a:pt x="44211" y="597"/>
                  </a:cubicBezTo>
                  <a:lnTo>
                    <a:pt x="44286" y="597"/>
                  </a:lnTo>
                  <a:cubicBezTo>
                    <a:pt x="44462" y="1199"/>
                    <a:pt x="44512" y="1851"/>
                    <a:pt x="43935" y="2277"/>
                  </a:cubicBezTo>
                  <a:cubicBezTo>
                    <a:pt x="43706" y="2437"/>
                    <a:pt x="43435" y="2556"/>
                    <a:pt x="43161" y="2556"/>
                  </a:cubicBezTo>
                  <a:cubicBezTo>
                    <a:pt x="43135" y="2556"/>
                    <a:pt x="43109" y="2555"/>
                    <a:pt x="43083" y="2552"/>
                  </a:cubicBezTo>
                  <a:cubicBezTo>
                    <a:pt x="42908" y="2502"/>
                    <a:pt x="42757" y="2452"/>
                    <a:pt x="42582" y="2427"/>
                  </a:cubicBezTo>
                  <a:cubicBezTo>
                    <a:pt x="41980" y="2126"/>
                    <a:pt x="41955" y="1675"/>
                    <a:pt x="42482" y="1099"/>
                  </a:cubicBezTo>
                  <a:cubicBezTo>
                    <a:pt x="42807" y="998"/>
                    <a:pt x="42732" y="547"/>
                    <a:pt x="42406" y="522"/>
                  </a:cubicBezTo>
                  <a:cubicBezTo>
                    <a:pt x="42002" y="490"/>
                    <a:pt x="41577" y="437"/>
                    <a:pt x="41158" y="437"/>
                  </a:cubicBezTo>
                  <a:cubicBezTo>
                    <a:pt x="40927" y="437"/>
                    <a:pt x="40699" y="453"/>
                    <a:pt x="40477" y="497"/>
                  </a:cubicBezTo>
                  <a:cubicBezTo>
                    <a:pt x="40451" y="489"/>
                    <a:pt x="40422" y="484"/>
                    <a:pt x="40393" y="484"/>
                  </a:cubicBezTo>
                  <a:cubicBezTo>
                    <a:pt x="40251" y="484"/>
                    <a:pt x="40093" y="582"/>
                    <a:pt x="40176" y="748"/>
                  </a:cubicBezTo>
                  <a:cubicBezTo>
                    <a:pt x="40426" y="1399"/>
                    <a:pt x="40226" y="2277"/>
                    <a:pt x="39374" y="2302"/>
                  </a:cubicBezTo>
                  <a:cubicBezTo>
                    <a:pt x="39362" y="2302"/>
                    <a:pt x="39351" y="2302"/>
                    <a:pt x="39340" y="2302"/>
                  </a:cubicBezTo>
                  <a:cubicBezTo>
                    <a:pt x="38464" y="2302"/>
                    <a:pt x="38177" y="1341"/>
                    <a:pt x="38622" y="698"/>
                  </a:cubicBezTo>
                  <a:cubicBezTo>
                    <a:pt x="38722" y="547"/>
                    <a:pt x="38597" y="297"/>
                    <a:pt x="38396" y="297"/>
                  </a:cubicBezTo>
                  <a:cubicBezTo>
                    <a:pt x="37845" y="372"/>
                    <a:pt x="37319" y="447"/>
                    <a:pt x="36792" y="572"/>
                  </a:cubicBezTo>
                  <a:cubicBezTo>
                    <a:pt x="36767" y="547"/>
                    <a:pt x="36742" y="522"/>
                    <a:pt x="36717" y="472"/>
                  </a:cubicBezTo>
                  <a:cubicBezTo>
                    <a:pt x="36687" y="435"/>
                    <a:pt x="36647" y="420"/>
                    <a:pt x="36606" y="420"/>
                  </a:cubicBezTo>
                  <a:cubicBezTo>
                    <a:pt x="36478" y="420"/>
                    <a:pt x="36335" y="571"/>
                    <a:pt x="36391" y="723"/>
                  </a:cubicBezTo>
                  <a:cubicBezTo>
                    <a:pt x="36341" y="798"/>
                    <a:pt x="36391" y="948"/>
                    <a:pt x="36492" y="973"/>
                  </a:cubicBezTo>
                  <a:cubicBezTo>
                    <a:pt x="36735" y="1630"/>
                    <a:pt x="36459" y="2429"/>
                    <a:pt x="35662" y="2429"/>
                  </a:cubicBezTo>
                  <a:cubicBezTo>
                    <a:pt x="35638" y="2429"/>
                    <a:pt x="35614" y="2429"/>
                    <a:pt x="35589" y="2427"/>
                  </a:cubicBezTo>
                  <a:cubicBezTo>
                    <a:pt x="34687" y="2402"/>
                    <a:pt x="34436" y="1374"/>
                    <a:pt x="34913" y="723"/>
                  </a:cubicBezTo>
                  <a:cubicBezTo>
                    <a:pt x="35063" y="572"/>
                    <a:pt x="34888" y="322"/>
                    <a:pt x="34687" y="322"/>
                  </a:cubicBezTo>
                  <a:cubicBezTo>
                    <a:pt x="34086" y="322"/>
                    <a:pt x="33509" y="322"/>
                    <a:pt x="32908" y="347"/>
                  </a:cubicBezTo>
                  <a:cubicBezTo>
                    <a:pt x="32873" y="312"/>
                    <a:pt x="32831" y="298"/>
                    <a:pt x="32787" y="298"/>
                  </a:cubicBezTo>
                  <a:cubicBezTo>
                    <a:pt x="32641" y="298"/>
                    <a:pt x="32485" y="462"/>
                    <a:pt x="32582" y="597"/>
                  </a:cubicBezTo>
                  <a:cubicBezTo>
                    <a:pt x="33098" y="1359"/>
                    <a:pt x="32867" y="2554"/>
                    <a:pt x="31843" y="2554"/>
                  </a:cubicBezTo>
                  <a:cubicBezTo>
                    <a:pt x="31822" y="2554"/>
                    <a:pt x="31801" y="2553"/>
                    <a:pt x="31780" y="2552"/>
                  </a:cubicBezTo>
                  <a:cubicBezTo>
                    <a:pt x="30827" y="2527"/>
                    <a:pt x="30477" y="1550"/>
                    <a:pt x="30878" y="798"/>
                  </a:cubicBezTo>
                  <a:cubicBezTo>
                    <a:pt x="31003" y="623"/>
                    <a:pt x="30853" y="397"/>
                    <a:pt x="30652" y="397"/>
                  </a:cubicBezTo>
                  <a:cubicBezTo>
                    <a:pt x="29975" y="397"/>
                    <a:pt x="29374" y="497"/>
                    <a:pt x="28722" y="648"/>
                  </a:cubicBezTo>
                  <a:cubicBezTo>
                    <a:pt x="28697" y="623"/>
                    <a:pt x="28647" y="597"/>
                    <a:pt x="28622" y="572"/>
                  </a:cubicBezTo>
                  <a:cubicBezTo>
                    <a:pt x="28590" y="561"/>
                    <a:pt x="28559" y="556"/>
                    <a:pt x="28528" y="556"/>
                  </a:cubicBezTo>
                  <a:cubicBezTo>
                    <a:pt x="28295" y="556"/>
                    <a:pt x="28127" y="863"/>
                    <a:pt x="28371" y="973"/>
                  </a:cubicBezTo>
                  <a:cubicBezTo>
                    <a:pt x="29098" y="1349"/>
                    <a:pt x="28923" y="2277"/>
                    <a:pt x="28196" y="2552"/>
                  </a:cubicBezTo>
                  <a:cubicBezTo>
                    <a:pt x="28045" y="2590"/>
                    <a:pt x="27901" y="2609"/>
                    <a:pt x="27760" y="2609"/>
                  </a:cubicBezTo>
                  <a:cubicBezTo>
                    <a:pt x="27619" y="2609"/>
                    <a:pt x="27482" y="2590"/>
                    <a:pt x="27344" y="2552"/>
                  </a:cubicBezTo>
                  <a:cubicBezTo>
                    <a:pt x="26517" y="2001"/>
                    <a:pt x="26391" y="1399"/>
                    <a:pt x="26993" y="798"/>
                  </a:cubicBezTo>
                  <a:cubicBezTo>
                    <a:pt x="27118" y="623"/>
                    <a:pt x="27043" y="372"/>
                    <a:pt x="26817" y="372"/>
                  </a:cubicBezTo>
                  <a:cubicBezTo>
                    <a:pt x="26091" y="397"/>
                    <a:pt x="25339" y="497"/>
                    <a:pt x="24612" y="572"/>
                  </a:cubicBezTo>
                  <a:cubicBezTo>
                    <a:pt x="24587" y="572"/>
                    <a:pt x="24562" y="547"/>
                    <a:pt x="24537" y="547"/>
                  </a:cubicBezTo>
                  <a:cubicBezTo>
                    <a:pt x="24503" y="522"/>
                    <a:pt x="24467" y="511"/>
                    <a:pt x="24432" y="511"/>
                  </a:cubicBezTo>
                  <a:cubicBezTo>
                    <a:pt x="24361" y="511"/>
                    <a:pt x="24294" y="556"/>
                    <a:pt x="24261" y="623"/>
                  </a:cubicBezTo>
                  <a:cubicBezTo>
                    <a:pt x="24086" y="698"/>
                    <a:pt x="24111" y="998"/>
                    <a:pt x="24336" y="998"/>
                  </a:cubicBezTo>
                  <a:lnTo>
                    <a:pt x="24436" y="998"/>
                  </a:lnTo>
                  <a:cubicBezTo>
                    <a:pt x="24637" y="1299"/>
                    <a:pt x="24512" y="1800"/>
                    <a:pt x="24336" y="2026"/>
                  </a:cubicBezTo>
                  <a:cubicBezTo>
                    <a:pt x="24134" y="2249"/>
                    <a:pt x="23882" y="2373"/>
                    <a:pt x="23608" y="2373"/>
                  </a:cubicBezTo>
                  <a:cubicBezTo>
                    <a:pt x="23543" y="2373"/>
                    <a:pt x="23476" y="2366"/>
                    <a:pt x="23409" y="2352"/>
                  </a:cubicBezTo>
                  <a:cubicBezTo>
                    <a:pt x="22732" y="2252"/>
                    <a:pt x="22381" y="1425"/>
                    <a:pt x="22857" y="823"/>
                  </a:cubicBezTo>
                  <a:cubicBezTo>
                    <a:pt x="22983" y="673"/>
                    <a:pt x="22908" y="472"/>
                    <a:pt x="22707" y="447"/>
                  </a:cubicBezTo>
                  <a:cubicBezTo>
                    <a:pt x="22439" y="428"/>
                    <a:pt x="22171" y="420"/>
                    <a:pt x="21903" y="420"/>
                  </a:cubicBezTo>
                  <a:cubicBezTo>
                    <a:pt x="21469" y="420"/>
                    <a:pt x="21036" y="441"/>
                    <a:pt x="20602" y="472"/>
                  </a:cubicBezTo>
                  <a:cubicBezTo>
                    <a:pt x="20351" y="497"/>
                    <a:pt x="20351" y="848"/>
                    <a:pt x="20602" y="873"/>
                  </a:cubicBezTo>
                  <a:lnTo>
                    <a:pt x="20652" y="873"/>
                  </a:lnTo>
                  <a:cubicBezTo>
                    <a:pt x="21028" y="1525"/>
                    <a:pt x="20777" y="2452"/>
                    <a:pt x="19925" y="2452"/>
                  </a:cubicBezTo>
                  <a:cubicBezTo>
                    <a:pt x="18998" y="2452"/>
                    <a:pt x="18747" y="1349"/>
                    <a:pt x="19198" y="698"/>
                  </a:cubicBezTo>
                  <a:cubicBezTo>
                    <a:pt x="19299" y="547"/>
                    <a:pt x="19173" y="322"/>
                    <a:pt x="18973" y="322"/>
                  </a:cubicBezTo>
                  <a:cubicBezTo>
                    <a:pt x="18529" y="322"/>
                    <a:pt x="18085" y="305"/>
                    <a:pt x="17641" y="305"/>
                  </a:cubicBezTo>
                  <a:cubicBezTo>
                    <a:pt x="17308" y="305"/>
                    <a:pt x="16975" y="315"/>
                    <a:pt x="16642" y="347"/>
                  </a:cubicBezTo>
                  <a:lnTo>
                    <a:pt x="16592" y="347"/>
                  </a:lnTo>
                  <a:cubicBezTo>
                    <a:pt x="16592" y="347"/>
                    <a:pt x="16567" y="322"/>
                    <a:pt x="16542" y="322"/>
                  </a:cubicBezTo>
                  <a:cubicBezTo>
                    <a:pt x="16503" y="299"/>
                    <a:pt x="16465" y="289"/>
                    <a:pt x="16428" y="289"/>
                  </a:cubicBezTo>
                  <a:cubicBezTo>
                    <a:pt x="16226" y="289"/>
                    <a:pt x="16083" y="595"/>
                    <a:pt x="16316" y="723"/>
                  </a:cubicBezTo>
                  <a:cubicBezTo>
                    <a:pt x="17068" y="1224"/>
                    <a:pt x="17118" y="2427"/>
                    <a:pt x="16065" y="2628"/>
                  </a:cubicBezTo>
                  <a:cubicBezTo>
                    <a:pt x="16001" y="2641"/>
                    <a:pt x="15937" y="2648"/>
                    <a:pt x="15874" y="2648"/>
                  </a:cubicBezTo>
                  <a:cubicBezTo>
                    <a:pt x="15009" y="2648"/>
                    <a:pt x="14351" y="1430"/>
                    <a:pt x="15238" y="823"/>
                  </a:cubicBezTo>
                  <a:cubicBezTo>
                    <a:pt x="15414" y="723"/>
                    <a:pt x="15339" y="472"/>
                    <a:pt x="15113" y="447"/>
                  </a:cubicBezTo>
                  <a:cubicBezTo>
                    <a:pt x="14835" y="428"/>
                    <a:pt x="14558" y="420"/>
                    <a:pt x="14279" y="420"/>
                  </a:cubicBezTo>
                  <a:cubicBezTo>
                    <a:pt x="13827" y="420"/>
                    <a:pt x="13372" y="441"/>
                    <a:pt x="12908" y="472"/>
                  </a:cubicBezTo>
                  <a:cubicBezTo>
                    <a:pt x="12882" y="497"/>
                    <a:pt x="12857" y="497"/>
                    <a:pt x="12807" y="522"/>
                  </a:cubicBezTo>
                  <a:cubicBezTo>
                    <a:pt x="12682" y="522"/>
                    <a:pt x="12582" y="748"/>
                    <a:pt x="12682" y="898"/>
                  </a:cubicBezTo>
                  <a:cubicBezTo>
                    <a:pt x="13208" y="1525"/>
                    <a:pt x="13008" y="2628"/>
                    <a:pt x="12030" y="2628"/>
                  </a:cubicBezTo>
                  <a:cubicBezTo>
                    <a:pt x="11103" y="2628"/>
                    <a:pt x="10627" y="1274"/>
                    <a:pt x="11604" y="923"/>
                  </a:cubicBezTo>
                  <a:cubicBezTo>
                    <a:pt x="11730" y="873"/>
                    <a:pt x="11730" y="698"/>
                    <a:pt x="11629" y="673"/>
                  </a:cubicBezTo>
                  <a:cubicBezTo>
                    <a:pt x="11604" y="572"/>
                    <a:pt x="11554" y="472"/>
                    <a:pt x="11429" y="472"/>
                  </a:cubicBezTo>
                  <a:cubicBezTo>
                    <a:pt x="11209" y="457"/>
                    <a:pt x="10984" y="449"/>
                    <a:pt x="10758" y="449"/>
                  </a:cubicBezTo>
                  <a:cubicBezTo>
                    <a:pt x="10236" y="449"/>
                    <a:pt x="9705" y="493"/>
                    <a:pt x="9198" y="597"/>
                  </a:cubicBezTo>
                  <a:cubicBezTo>
                    <a:pt x="9187" y="596"/>
                    <a:pt x="9176" y="595"/>
                    <a:pt x="9164" y="595"/>
                  </a:cubicBezTo>
                  <a:cubicBezTo>
                    <a:pt x="9020" y="595"/>
                    <a:pt x="8857" y="736"/>
                    <a:pt x="8973" y="898"/>
                  </a:cubicBezTo>
                  <a:cubicBezTo>
                    <a:pt x="9248" y="1299"/>
                    <a:pt x="9424" y="1750"/>
                    <a:pt x="9223" y="2227"/>
                  </a:cubicBezTo>
                  <a:cubicBezTo>
                    <a:pt x="9070" y="2620"/>
                    <a:pt x="8688" y="2842"/>
                    <a:pt x="8276" y="2842"/>
                  </a:cubicBezTo>
                  <a:cubicBezTo>
                    <a:pt x="8216" y="2842"/>
                    <a:pt x="8156" y="2838"/>
                    <a:pt x="8095" y="2828"/>
                  </a:cubicBezTo>
                  <a:cubicBezTo>
                    <a:pt x="7669" y="2778"/>
                    <a:pt x="7344" y="2452"/>
                    <a:pt x="7344" y="2001"/>
                  </a:cubicBezTo>
                  <a:cubicBezTo>
                    <a:pt x="7319" y="1600"/>
                    <a:pt x="7544" y="1299"/>
                    <a:pt x="7845" y="1024"/>
                  </a:cubicBezTo>
                  <a:cubicBezTo>
                    <a:pt x="7920" y="948"/>
                    <a:pt x="7920" y="873"/>
                    <a:pt x="7870" y="798"/>
                  </a:cubicBezTo>
                  <a:cubicBezTo>
                    <a:pt x="7945" y="698"/>
                    <a:pt x="7895" y="497"/>
                    <a:pt x="7770" y="472"/>
                  </a:cubicBezTo>
                  <a:cubicBezTo>
                    <a:pt x="7476" y="428"/>
                    <a:pt x="7177" y="412"/>
                    <a:pt x="6874" y="412"/>
                  </a:cubicBezTo>
                  <a:cubicBezTo>
                    <a:pt x="6324" y="412"/>
                    <a:pt x="5763" y="465"/>
                    <a:pt x="5213" y="497"/>
                  </a:cubicBezTo>
                  <a:cubicBezTo>
                    <a:pt x="5163" y="497"/>
                    <a:pt x="5113" y="522"/>
                    <a:pt x="5088" y="572"/>
                  </a:cubicBezTo>
                  <a:cubicBezTo>
                    <a:pt x="5069" y="567"/>
                    <a:pt x="5050" y="565"/>
                    <a:pt x="5032" y="565"/>
                  </a:cubicBezTo>
                  <a:cubicBezTo>
                    <a:pt x="4879" y="565"/>
                    <a:pt x="4756" y="736"/>
                    <a:pt x="4913" y="848"/>
                  </a:cubicBezTo>
                  <a:cubicBezTo>
                    <a:pt x="5213" y="1099"/>
                    <a:pt x="5464" y="1425"/>
                    <a:pt x="5439" y="1826"/>
                  </a:cubicBezTo>
                  <a:cubicBezTo>
                    <a:pt x="5389" y="2327"/>
                    <a:pt x="4988" y="2728"/>
                    <a:pt x="4512" y="2778"/>
                  </a:cubicBezTo>
                  <a:cubicBezTo>
                    <a:pt x="4478" y="2781"/>
                    <a:pt x="4444" y="2783"/>
                    <a:pt x="4409" y="2783"/>
                  </a:cubicBezTo>
                  <a:cubicBezTo>
                    <a:pt x="3603" y="2783"/>
                    <a:pt x="2415" y="1966"/>
                    <a:pt x="3208" y="1149"/>
                  </a:cubicBezTo>
                  <a:cubicBezTo>
                    <a:pt x="3312" y="1045"/>
                    <a:pt x="3210" y="873"/>
                    <a:pt x="3087" y="873"/>
                  </a:cubicBezTo>
                  <a:cubicBezTo>
                    <a:pt x="3061" y="873"/>
                    <a:pt x="3034" y="881"/>
                    <a:pt x="3008" y="898"/>
                  </a:cubicBezTo>
                  <a:lnTo>
                    <a:pt x="2983" y="898"/>
                  </a:lnTo>
                  <a:cubicBezTo>
                    <a:pt x="2933" y="873"/>
                    <a:pt x="2907" y="848"/>
                    <a:pt x="2857" y="848"/>
                  </a:cubicBezTo>
                  <a:cubicBezTo>
                    <a:pt x="2773" y="836"/>
                    <a:pt x="2689" y="831"/>
                    <a:pt x="2605" y="831"/>
                  </a:cubicBezTo>
                  <a:cubicBezTo>
                    <a:pt x="2339" y="831"/>
                    <a:pt x="2077" y="879"/>
                    <a:pt x="1830" y="898"/>
                  </a:cubicBezTo>
                  <a:cubicBezTo>
                    <a:pt x="1479" y="923"/>
                    <a:pt x="1153" y="923"/>
                    <a:pt x="802" y="923"/>
                  </a:cubicBezTo>
                  <a:cubicBezTo>
                    <a:pt x="752" y="923"/>
                    <a:pt x="727" y="923"/>
                    <a:pt x="702" y="948"/>
                  </a:cubicBezTo>
                  <a:cubicBezTo>
                    <a:pt x="669" y="893"/>
                    <a:pt x="606" y="862"/>
                    <a:pt x="547" y="862"/>
                  </a:cubicBezTo>
                  <a:cubicBezTo>
                    <a:pt x="472" y="862"/>
                    <a:pt x="401" y="912"/>
                    <a:pt x="401" y="1024"/>
                  </a:cubicBezTo>
                  <a:cubicBezTo>
                    <a:pt x="151" y="8693"/>
                    <a:pt x="552" y="16412"/>
                    <a:pt x="501" y="24106"/>
                  </a:cubicBezTo>
                  <a:cubicBezTo>
                    <a:pt x="451" y="32126"/>
                    <a:pt x="226" y="40147"/>
                    <a:pt x="0" y="48167"/>
                  </a:cubicBezTo>
                  <a:cubicBezTo>
                    <a:pt x="0" y="48346"/>
                    <a:pt x="141" y="48435"/>
                    <a:pt x="276" y="48435"/>
                  </a:cubicBezTo>
                  <a:cubicBezTo>
                    <a:pt x="330" y="48435"/>
                    <a:pt x="383" y="48421"/>
                    <a:pt x="426" y="48392"/>
                  </a:cubicBezTo>
                  <a:cubicBezTo>
                    <a:pt x="451" y="48417"/>
                    <a:pt x="501" y="48442"/>
                    <a:pt x="552" y="48442"/>
                  </a:cubicBezTo>
                  <a:cubicBezTo>
                    <a:pt x="6395" y="48873"/>
                    <a:pt x="12274" y="49015"/>
                    <a:pt x="18164" y="49015"/>
                  </a:cubicBezTo>
                  <a:cubicBezTo>
                    <a:pt x="27709" y="49015"/>
                    <a:pt x="37282" y="48642"/>
                    <a:pt x="46767" y="48518"/>
                  </a:cubicBezTo>
                  <a:cubicBezTo>
                    <a:pt x="46968" y="48518"/>
                    <a:pt x="47068" y="48367"/>
                    <a:pt x="47068" y="48217"/>
                  </a:cubicBezTo>
                  <a:cubicBezTo>
                    <a:pt x="47118" y="48217"/>
                    <a:pt x="47193" y="48167"/>
                    <a:pt x="47193" y="48066"/>
                  </a:cubicBezTo>
                  <a:cubicBezTo>
                    <a:pt x="47519" y="40147"/>
                    <a:pt x="47118" y="32152"/>
                    <a:pt x="47168" y="24207"/>
                  </a:cubicBezTo>
                  <a:cubicBezTo>
                    <a:pt x="47193" y="16237"/>
                    <a:pt x="47269" y="8292"/>
                    <a:pt x="47419" y="347"/>
                  </a:cubicBezTo>
                  <a:cubicBezTo>
                    <a:pt x="47434" y="118"/>
                    <a:pt x="47263" y="0"/>
                    <a:pt x="47088"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50" name="Google Shape;4450;g26dd3229cbd_0_7564"/>
            <p:cNvSpPr/>
            <p:nvPr/>
          </p:nvSpPr>
          <p:spPr>
            <a:xfrm>
              <a:off x="1505775" y="444875"/>
              <a:ext cx="1157925" cy="1185100"/>
            </a:xfrm>
            <a:custGeom>
              <a:rect b="b" l="l" r="r" t="t"/>
              <a:pathLst>
                <a:path extrusionOk="0" h="47404" w="46317">
                  <a:moveTo>
                    <a:pt x="19694" y="12839"/>
                  </a:moveTo>
                  <a:cubicBezTo>
                    <a:pt x="25666" y="12839"/>
                    <a:pt x="31640" y="12924"/>
                    <a:pt x="37606" y="12924"/>
                  </a:cubicBezTo>
                  <a:cubicBezTo>
                    <a:pt x="38998" y="12924"/>
                    <a:pt x="40389" y="12919"/>
                    <a:pt x="41780" y="12908"/>
                  </a:cubicBezTo>
                  <a:cubicBezTo>
                    <a:pt x="42031" y="12908"/>
                    <a:pt x="42031" y="13309"/>
                    <a:pt x="41780" y="13309"/>
                  </a:cubicBezTo>
                  <a:cubicBezTo>
                    <a:pt x="40353" y="13295"/>
                    <a:pt x="38925" y="13288"/>
                    <a:pt x="37497" y="13288"/>
                  </a:cubicBezTo>
                  <a:cubicBezTo>
                    <a:pt x="30111" y="13288"/>
                    <a:pt x="22711" y="13452"/>
                    <a:pt x="15319" y="13452"/>
                  </a:cubicBezTo>
                  <a:cubicBezTo>
                    <a:pt x="11840" y="13452"/>
                    <a:pt x="8362" y="13415"/>
                    <a:pt x="4888" y="13309"/>
                  </a:cubicBezTo>
                  <a:cubicBezTo>
                    <a:pt x="4763" y="13309"/>
                    <a:pt x="4763" y="13109"/>
                    <a:pt x="4888" y="13109"/>
                  </a:cubicBezTo>
                  <a:cubicBezTo>
                    <a:pt x="9817" y="12897"/>
                    <a:pt x="14755" y="12839"/>
                    <a:pt x="19694" y="12839"/>
                  </a:cubicBezTo>
                  <a:close/>
                  <a:moveTo>
                    <a:pt x="41778" y="16165"/>
                  </a:moveTo>
                  <a:cubicBezTo>
                    <a:pt x="42081" y="16165"/>
                    <a:pt x="42073" y="16643"/>
                    <a:pt x="41755" y="16667"/>
                  </a:cubicBezTo>
                  <a:cubicBezTo>
                    <a:pt x="33336" y="16859"/>
                    <a:pt x="24820" y="17221"/>
                    <a:pt x="16342" y="17221"/>
                  </a:cubicBezTo>
                  <a:cubicBezTo>
                    <a:pt x="12630" y="17221"/>
                    <a:pt x="8925" y="17151"/>
                    <a:pt x="5239" y="16968"/>
                  </a:cubicBezTo>
                  <a:cubicBezTo>
                    <a:pt x="5113" y="16968"/>
                    <a:pt x="5113" y="16793"/>
                    <a:pt x="5239" y="16793"/>
                  </a:cubicBezTo>
                  <a:cubicBezTo>
                    <a:pt x="17369" y="16166"/>
                    <a:pt x="29625" y="16467"/>
                    <a:pt x="41755" y="16166"/>
                  </a:cubicBezTo>
                  <a:cubicBezTo>
                    <a:pt x="41763" y="16166"/>
                    <a:pt x="41771" y="16165"/>
                    <a:pt x="41778" y="16165"/>
                  </a:cubicBezTo>
                  <a:close/>
                  <a:moveTo>
                    <a:pt x="30937" y="19611"/>
                  </a:moveTo>
                  <a:cubicBezTo>
                    <a:pt x="34361" y="19611"/>
                    <a:pt x="37787" y="19640"/>
                    <a:pt x="41204" y="19725"/>
                  </a:cubicBezTo>
                  <a:cubicBezTo>
                    <a:pt x="41505" y="19750"/>
                    <a:pt x="41505" y="20201"/>
                    <a:pt x="41204" y="20201"/>
                  </a:cubicBezTo>
                  <a:cubicBezTo>
                    <a:pt x="36567" y="20163"/>
                    <a:pt x="31916" y="20110"/>
                    <a:pt x="27273" y="20110"/>
                  </a:cubicBezTo>
                  <a:cubicBezTo>
                    <a:pt x="25867" y="20110"/>
                    <a:pt x="24462" y="20114"/>
                    <a:pt x="23058" y="20126"/>
                  </a:cubicBezTo>
                  <a:cubicBezTo>
                    <a:pt x="18090" y="20167"/>
                    <a:pt x="13089" y="20446"/>
                    <a:pt x="8109" y="20446"/>
                  </a:cubicBezTo>
                  <a:cubicBezTo>
                    <a:pt x="7034" y="20446"/>
                    <a:pt x="5960" y="20433"/>
                    <a:pt x="4888" y="20402"/>
                  </a:cubicBezTo>
                  <a:cubicBezTo>
                    <a:pt x="4737" y="20402"/>
                    <a:pt x="4763" y="20176"/>
                    <a:pt x="4888" y="20176"/>
                  </a:cubicBezTo>
                  <a:cubicBezTo>
                    <a:pt x="10903" y="19575"/>
                    <a:pt x="17018" y="19700"/>
                    <a:pt x="23058" y="19650"/>
                  </a:cubicBezTo>
                  <a:cubicBezTo>
                    <a:pt x="25681" y="19628"/>
                    <a:pt x="28309" y="19611"/>
                    <a:pt x="30937" y="19611"/>
                  </a:cubicBezTo>
                  <a:close/>
                  <a:moveTo>
                    <a:pt x="29043" y="23158"/>
                  </a:moveTo>
                  <a:cubicBezTo>
                    <a:pt x="32026" y="23158"/>
                    <a:pt x="35010" y="23162"/>
                    <a:pt x="37992" y="23162"/>
                  </a:cubicBezTo>
                  <a:cubicBezTo>
                    <a:pt x="39330" y="23162"/>
                    <a:pt x="40668" y="23161"/>
                    <a:pt x="42006" y="23159"/>
                  </a:cubicBezTo>
                  <a:cubicBezTo>
                    <a:pt x="42013" y="23158"/>
                    <a:pt x="42021" y="23158"/>
                    <a:pt x="42028" y="23158"/>
                  </a:cubicBezTo>
                  <a:cubicBezTo>
                    <a:pt x="42357" y="23158"/>
                    <a:pt x="42349" y="23710"/>
                    <a:pt x="42006" y="23710"/>
                  </a:cubicBezTo>
                  <a:cubicBezTo>
                    <a:pt x="33957" y="23743"/>
                    <a:pt x="25897" y="23862"/>
                    <a:pt x="17848" y="23862"/>
                  </a:cubicBezTo>
                  <a:cubicBezTo>
                    <a:pt x="13641" y="23862"/>
                    <a:pt x="9437" y="23830"/>
                    <a:pt x="5239" y="23735"/>
                  </a:cubicBezTo>
                  <a:cubicBezTo>
                    <a:pt x="5038" y="23735"/>
                    <a:pt x="5063" y="23459"/>
                    <a:pt x="5239" y="23434"/>
                  </a:cubicBezTo>
                  <a:cubicBezTo>
                    <a:pt x="13159" y="23191"/>
                    <a:pt x="21101" y="23158"/>
                    <a:pt x="29043" y="23158"/>
                  </a:cubicBezTo>
                  <a:close/>
                  <a:moveTo>
                    <a:pt x="41678" y="26667"/>
                  </a:moveTo>
                  <a:cubicBezTo>
                    <a:pt x="41981" y="26667"/>
                    <a:pt x="41973" y="27144"/>
                    <a:pt x="41655" y="27144"/>
                  </a:cubicBezTo>
                  <a:cubicBezTo>
                    <a:pt x="33375" y="27482"/>
                    <a:pt x="25039" y="27820"/>
                    <a:pt x="16714" y="27820"/>
                  </a:cubicBezTo>
                  <a:cubicBezTo>
                    <a:pt x="12691" y="27820"/>
                    <a:pt x="8672" y="27741"/>
                    <a:pt x="4662" y="27545"/>
                  </a:cubicBezTo>
                  <a:cubicBezTo>
                    <a:pt x="4462" y="27545"/>
                    <a:pt x="4462" y="27219"/>
                    <a:pt x="4662" y="27219"/>
                  </a:cubicBezTo>
                  <a:cubicBezTo>
                    <a:pt x="16993" y="27018"/>
                    <a:pt x="29324" y="27194"/>
                    <a:pt x="41655" y="26668"/>
                  </a:cubicBezTo>
                  <a:cubicBezTo>
                    <a:pt x="41663" y="26667"/>
                    <a:pt x="41671" y="26667"/>
                    <a:pt x="41678" y="26667"/>
                  </a:cubicBezTo>
                  <a:close/>
                  <a:moveTo>
                    <a:pt x="31837" y="30448"/>
                  </a:moveTo>
                  <a:cubicBezTo>
                    <a:pt x="35001" y="30448"/>
                    <a:pt x="38165" y="30457"/>
                    <a:pt x="41329" y="30477"/>
                  </a:cubicBezTo>
                  <a:cubicBezTo>
                    <a:pt x="41605" y="30477"/>
                    <a:pt x="41605" y="30928"/>
                    <a:pt x="41329" y="30928"/>
                  </a:cubicBezTo>
                  <a:cubicBezTo>
                    <a:pt x="33886" y="31036"/>
                    <a:pt x="26444" y="31087"/>
                    <a:pt x="19001" y="31087"/>
                  </a:cubicBezTo>
                  <a:cubicBezTo>
                    <a:pt x="14338" y="31087"/>
                    <a:pt x="9676" y="31067"/>
                    <a:pt x="5013" y="31028"/>
                  </a:cubicBezTo>
                  <a:cubicBezTo>
                    <a:pt x="4763" y="31028"/>
                    <a:pt x="4763" y="30678"/>
                    <a:pt x="5013" y="30653"/>
                  </a:cubicBezTo>
                  <a:cubicBezTo>
                    <a:pt x="13954" y="30523"/>
                    <a:pt x="22895" y="30448"/>
                    <a:pt x="31837" y="30448"/>
                  </a:cubicBezTo>
                  <a:close/>
                  <a:moveTo>
                    <a:pt x="41079" y="33485"/>
                  </a:moveTo>
                  <a:cubicBezTo>
                    <a:pt x="41429" y="33485"/>
                    <a:pt x="41429" y="34011"/>
                    <a:pt x="41079" y="34011"/>
                  </a:cubicBezTo>
                  <a:cubicBezTo>
                    <a:pt x="29149" y="34136"/>
                    <a:pt x="17194" y="34387"/>
                    <a:pt x="5239" y="34487"/>
                  </a:cubicBezTo>
                  <a:cubicBezTo>
                    <a:pt x="4938" y="34487"/>
                    <a:pt x="4938" y="34036"/>
                    <a:pt x="5239" y="34036"/>
                  </a:cubicBezTo>
                  <a:cubicBezTo>
                    <a:pt x="17169" y="33660"/>
                    <a:pt x="29149" y="33560"/>
                    <a:pt x="41079" y="33485"/>
                  </a:cubicBezTo>
                  <a:close/>
                  <a:moveTo>
                    <a:pt x="41079" y="36617"/>
                  </a:moveTo>
                  <a:cubicBezTo>
                    <a:pt x="41404" y="36617"/>
                    <a:pt x="41404" y="37094"/>
                    <a:pt x="41079" y="37094"/>
                  </a:cubicBezTo>
                  <a:cubicBezTo>
                    <a:pt x="30993" y="37304"/>
                    <a:pt x="20855" y="37549"/>
                    <a:pt x="10738" y="37549"/>
                  </a:cubicBezTo>
                  <a:cubicBezTo>
                    <a:pt x="8787" y="37549"/>
                    <a:pt x="6837" y="37540"/>
                    <a:pt x="4888" y="37520"/>
                  </a:cubicBezTo>
                  <a:cubicBezTo>
                    <a:pt x="4612" y="37520"/>
                    <a:pt x="4612" y="37094"/>
                    <a:pt x="4888" y="37094"/>
                  </a:cubicBezTo>
                  <a:cubicBezTo>
                    <a:pt x="16943" y="36693"/>
                    <a:pt x="29023" y="36668"/>
                    <a:pt x="41079" y="36617"/>
                  </a:cubicBezTo>
                  <a:close/>
                  <a:moveTo>
                    <a:pt x="35737" y="40152"/>
                  </a:moveTo>
                  <a:cubicBezTo>
                    <a:pt x="37600" y="40152"/>
                    <a:pt x="39464" y="40188"/>
                    <a:pt x="41329" y="40277"/>
                  </a:cubicBezTo>
                  <a:cubicBezTo>
                    <a:pt x="41722" y="40301"/>
                    <a:pt x="41730" y="40904"/>
                    <a:pt x="41352" y="40904"/>
                  </a:cubicBezTo>
                  <a:cubicBezTo>
                    <a:pt x="41345" y="40904"/>
                    <a:pt x="41337" y="40904"/>
                    <a:pt x="41329" y="40903"/>
                  </a:cubicBezTo>
                  <a:cubicBezTo>
                    <a:pt x="39822" y="40831"/>
                    <a:pt x="38312" y="40801"/>
                    <a:pt x="36801" y="40801"/>
                  </a:cubicBezTo>
                  <a:cubicBezTo>
                    <a:pt x="29527" y="40801"/>
                    <a:pt x="22222" y="41492"/>
                    <a:pt x="14950" y="41492"/>
                  </a:cubicBezTo>
                  <a:cubicBezTo>
                    <a:pt x="11629" y="41492"/>
                    <a:pt x="8314" y="41348"/>
                    <a:pt x="5013" y="40928"/>
                  </a:cubicBezTo>
                  <a:cubicBezTo>
                    <a:pt x="4813" y="40903"/>
                    <a:pt x="4788" y="40602"/>
                    <a:pt x="5013" y="40602"/>
                  </a:cubicBezTo>
                  <a:cubicBezTo>
                    <a:pt x="7338" y="40747"/>
                    <a:pt x="9660" y="40802"/>
                    <a:pt x="11980" y="40802"/>
                  </a:cubicBezTo>
                  <a:cubicBezTo>
                    <a:pt x="19905" y="40802"/>
                    <a:pt x="27810" y="40152"/>
                    <a:pt x="35737" y="40152"/>
                  </a:cubicBezTo>
                  <a:close/>
                  <a:moveTo>
                    <a:pt x="44312" y="1"/>
                  </a:moveTo>
                  <a:lnTo>
                    <a:pt x="44312" y="1"/>
                  </a:lnTo>
                  <a:cubicBezTo>
                    <a:pt x="44756" y="1147"/>
                    <a:pt x="43804" y="2402"/>
                    <a:pt x="42575" y="2402"/>
                  </a:cubicBezTo>
                  <a:cubicBezTo>
                    <a:pt x="42487" y="2402"/>
                    <a:pt x="42397" y="2395"/>
                    <a:pt x="42307" y="2382"/>
                  </a:cubicBezTo>
                  <a:cubicBezTo>
                    <a:pt x="41329" y="2231"/>
                    <a:pt x="40652" y="1103"/>
                    <a:pt x="41079" y="377"/>
                  </a:cubicBezTo>
                  <a:cubicBezTo>
                    <a:pt x="40778" y="352"/>
                    <a:pt x="40477" y="327"/>
                    <a:pt x="40176" y="251"/>
                  </a:cubicBezTo>
                  <a:lnTo>
                    <a:pt x="40176" y="251"/>
                  </a:lnTo>
                  <a:cubicBezTo>
                    <a:pt x="40445" y="1132"/>
                    <a:pt x="39783" y="2108"/>
                    <a:pt x="38796" y="2108"/>
                  </a:cubicBezTo>
                  <a:cubicBezTo>
                    <a:pt x="38772" y="2108"/>
                    <a:pt x="38747" y="2107"/>
                    <a:pt x="38723" y="2106"/>
                  </a:cubicBezTo>
                  <a:cubicBezTo>
                    <a:pt x="37670" y="2056"/>
                    <a:pt x="37144" y="1078"/>
                    <a:pt x="37394" y="201"/>
                  </a:cubicBezTo>
                  <a:lnTo>
                    <a:pt x="37394" y="201"/>
                  </a:lnTo>
                  <a:cubicBezTo>
                    <a:pt x="37094" y="226"/>
                    <a:pt x="36768" y="251"/>
                    <a:pt x="36467" y="276"/>
                  </a:cubicBezTo>
                  <a:cubicBezTo>
                    <a:pt x="36764" y="1168"/>
                    <a:pt x="36131" y="2232"/>
                    <a:pt x="35075" y="2232"/>
                  </a:cubicBezTo>
                  <a:cubicBezTo>
                    <a:pt x="35063" y="2232"/>
                    <a:pt x="35051" y="2232"/>
                    <a:pt x="35038" y="2231"/>
                  </a:cubicBezTo>
                  <a:cubicBezTo>
                    <a:pt x="33885" y="2231"/>
                    <a:pt x="33334" y="1103"/>
                    <a:pt x="33685" y="151"/>
                  </a:cubicBezTo>
                  <a:cubicBezTo>
                    <a:pt x="33334" y="126"/>
                    <a:pt x="33008" y="101"/>
                    <a:pt x="32657" y="76"/>
                  </a:cubicBezTo>
                  <a:lnTo>
                    <a:pt x="32657" y="76"/>
                  </a:lnTo>
                  <a:cubicBezTo>
                    <a:pt x="33134" y="1053"/>
                    <a:pt x="32557" y="2332"/>
                    <a:pt x="31329" y="2432"/>
                  </a:cubicBezTo>
                  <a:cubicBezTo>
                    <a:pt x="31292" y="2434"/>
                    <a:pt x="31255" y="2435"/>
                    <a:pt x="31218" y="2435"/>
                  </a:cubicBezTo>
                  <a:cubicBezTo>
                    <a:pt x="30032" y="2435"/>
                    <a:pt x="29335" y="1272"/>
                    <a:pt x="29675" y="226"/>
                  </a:cubicBezTo>
                  <a:lnTo>
                    <a:pt x="28522" y="226"/>
                  </a:lnTo>
                  <a:cubicBezTo>
                    <a:pt x="29124" y="928"/>
                    <a:pt x="28622" y="2131"/>
                    <a:pt x="27645" y="2382"/>
                  </a:cubicBezTo>
                  <a:cubicBezTo>
                    <a:pt x="27522" y="2407"/>
                    <a:pt x="27391" y="2420"/>
                    <a:pt x="27258" y="2420"/>
                  </a:cubicBezTo>
                  <a:cubicBezTo>
                    <a:pt x="26740" y="2420"/>
                    <a:pt x="26179" y="2224"/>
                    <a:pt x="25840" y="1805"/>
                  </a:cubicBezTo>
                  <a:cubicBezTo>
                    <a:pt x="25439" y="1304"/>
                    <a:pt x="25590" y="753"/>
                    <a:pt x="25840" y="226"/>
                  </a:cubicBezTo>
                  <a:lnTo>
                    <a:pt x="25840" y="226"/>
                  </a:lnTo>
                  <a:cubicBezTo>
                    <a:pt x="25389" y="301"/>
                    <a:pt x="24938" y="301"/>
                    <a:pt x="24462" y="327"/>
                  </a:cubicBezTo>
                  <a:cubicBezTo>
                    <a:pt x="24788" y="1078"/>
                    <a:pt x="23885" y="2181"/>
                    <a:pt x="23008" y="2206"/>
                  </a:cubicBezTo>
                  <a:cubicBezTo>
                    <a:pt x="22985" y="2207"/>
                    <a:pt x="22963" y="2208"/>
                    <a:pt x="22941" y="2208"/>
                  </a:cubicBezTo>
                  <a:cubicBezTo>
                    <a:pt x="21909" y="2208"/>
                    <a:pt x="21412" y="1085"/>
                    <a:pt x="21755" y="226"/>
                  </a:cubicBezTo>
                  <a:cubicBezTo>
                    <a:pt x="21379" y="226"/>
                    <a:pt x="21028" y="226"/>
                    <a:pt x="20652" y="201"/>
                  </a:cubicBezTo>
                  <a:lnTo>
                    <a:pt x="20652" y="201"/>
                  </a:lnTo>
                  <a:cubicBezTo>
                    <a:pt x="21053" y="1078"/>
                    <a:pt x="20552" y="2181"/>
                    <a:pt x="19474" y="2256"/>
                  </a:cubicBezTo>
                  <a:cubicBezTo>
                    <a:pt x="19438" y="2259"/>
                    <a:pt x="19401" y="2260"/>
                    <a:pt x="19366" y="2260"/>
                  </a:cubicBezTo>
                  <a:cubicBezTo>
                    <a:pt x="18210" y="2260"/>
                    <a:pt x="17632" y="1099"/>
                    <a:pt x="18021" y="126"/>
                  </a:cubicBezTo>
                  <a:cubicBezTo>
                    <a:pt x="17519" y="126"/>
                    <a:pt x="17018" y="126"/>
                    <a:pt x="16542" y="101"/>
                  </a:cubicBezTo>
                  <a:lnTo>
                    <a:pt x="16542" y="101"/>
                  </a:lnTo>
                  <a:cubicBezTo>
                    <a:pt x="17093" y="928"/>
                    <a:pt x="16717" y="2231"/>
                    <a:pt x="15565" y="2382"/>
                  </a:cubicBezTo>
                  <a:cubicBezTo>
                    <a:pt x="15459" y="2398"/>
                    <a:pt x="15360" y="2406"/>
                    <a:pt x="15265" y="2406"/>
                  </a:cubicBezTo>
                  <a:cubicBezTo>
                    <a:pt x="14075" y="2406"/>
                    <a:pt x="13722" y="1153"/>
                    <a:pt x="14186" y="201"/>
                  </a:cubicBezTo>
                  <a:lnTo>
                    <a:pt x="14186" y="201"/>
                  </a:lnTo>
                  <a:cubicBezTo>
                    <a:pt x="14019" y="210"/>
                    <a:pt x="13852" y="212"/>
                    <a:pt x="13686" y="212"/>
                  </a:cubicBezTo>
                  <a:cubicBezTo>
                    <a:pt x="13353" y="212"/>
                    <a:pt x="13025" y="201"/>
                    <a:pt x="12707" y="201"/>
                  </a:cubicBezTo>
                  <a:cubicBezTo>
                    <a:pt x="12958" y="602"/>
                    <a:pt x="13008" y="1129"/>
                    <a:pt x="12808" y="1580"/>
                  </a:cubicBezTo>
                  <a:cubicBezTo>
                    <a:pt x="12587" y="2109"/>
                    <a:pt x="12056" y="2425"/>
                    <a:pt x="11505" y="2425"/>
                  </a:cubicBezTo>
                  <a:cubicBezTo>
                    <a:pt x="11430" y="2425"/>
                    <a:pt x="11354" y="2419"/>
                    <a:pt x="11279" y="2407"/>
                  </a:cubicBezTo>
                  <a:cubicBezTo>
                    <a:pt x="10627" y="2332"/>
                    <a:pt x="10076" y="1830"/>
                    <a:pt x="10001" y="1179"/>
                  </a:cubicBezTo>
                  <a:cubicBezTo>
                    <a:pt x="9976" y="803"/>
                    <a:pt x="10101" y="452"/>
                    <a:pt x="10352" y="201"/>
                  </a:cubicBezTo>
                  <a:lnTo>
                    <a:pt x="10352" y="201"/>
                  </a:lnTo>
                  <a:cubicBezTo>
                    <a:pt x="9900" y="276"/>
                    <a:pt x="9474" y="301"/>
                    <a:pt x="9048" y="301"/>
                  </a:cubicBezTo>
                  <a:cubicBezTo>
                    <a:pt x="9299" y="778"/>
                    <a:pt x="9299" y="1379"/>
                    <a:pt x="9073" y="1855"/>
                  </a:cubicBezTo>
                  <a:cubicBezTo>
                    <a:pt x="8811" y="2380"/>
                    <a:pt x="8262" y="2676"/>
                    <a:pt x="7693" y="2676"/>
                  </a:cubicBezTo>
                  <a:cubicBezTo>
                    <a:pt x="7610" y="2676"/>
                    <a:pt x="7527" y="2670"/>
                    <a:pt x="7444" y="2657"/>
                  </a:cubicBezTo>
                  <a:cubicBezTo>
                    <a:pt x="6793" y="2557"/>
                    <a:pt x="6291" y="2081"/>
                    <a:pt x="6241" y="1404"/>
                  </a:cubicBezTo>
                  <a:cubicBezTo>
                    <a:pt x="6191" y="1003"/>
                    <a:pt x="6367" y="502"/>
                    <a:pt x="6667" y="226"/>
                  </a:cubicBezTo>
                  <a:lnTo>
                    <a:pt x="6667" y="226"/>
                  </a:lnTo>
                  <a:cubicBezTo>
                    <a:pt x="6520" y="233"/>
                    <a:pt x="6370" y="236"/>
                    <a:pt x="6220" y="236"/>
                  </a:cubicBezTo>
                  <a:cubicBezTo>
                    <a:pt x="5809" y="236"/>
                    <a:pt x="5392" y="213"/>
                    <a:pt x="4988" y="176"/>
                  </a:cubicBezTo>
                  <a:lnTo>
                    <a:pt x="4988" y="176"/>
                  </a:lnTo>
                  <a:cubicBezTo>
                    <a:pt x="5765" y="1003"/>
                    <a:pt x="5189" y="2532"/>
                    <a:pt x="3961" y="2607"/>
                  </a:cubicBezTo>
                  <a:cubicBezTo>
                    <a:pt x="3896" y="2614"/>
                    <a:pt x="3830" y="2617"/>
                    <a:pt x="3763" y="2617"/>
                  </a:cubicBezTo>
                  <a:cubicBezTo>
                    <a:pt x="3085" y="2617"/>
                    <a:pt x="2350" y="2273"/>
                    <a:pt x="2031" y="1680"/>
                  </a:cubicBezTo>
                  <a:cubicBezTo>
                    <a:pt x="1855" y="1354"/>
                    <a:pt x="1855" y="953"/>
                    <a:pt x="2006" y="652"/>
                  </a:cubicBezTo>
                  <a:lnTo>
                    <a:pt x="2006" y="652"/>
                  </a:lnTo>
                  <a:cubicBezTo>
                    <a:pt x="1790" y="699"/>
                    <a:pt x="1561" y="718"/>
                    <a:pt x="1329" y="718"/>
                  </a:cubicBezTo>
                  <a:cubicBezTo>
                    <a:pt x="941" y="718"/>
                    <a:pt x="547" y="665"/>
                    <a:pt x="201" y="602"/>
                  </a:cubicBezTo>
                  <a:lnTo>
                    <a:pt x="176" y="602"/>
                  </a:lnTo>
                  <a:cubicBezTo>
                    <a:pt x="527" y="6166"/>
                    <a:pt x="652" y="11755"/>
                    <a:pt x="652" y="17369"/>
                  </a:cubicBezTo>
                  <a:cubicBezTo>
                    <a:pt x="652" y="27369"/>
                    <a:pt x="251" y="37419"/>
                    <a:pt x="1" y="47369"/>
                  </a:cubicBezTo>
                  <a:cubicBezTo>
                    <a:pt x="1877" y="47360"/>
                    <a:pt x="3753" y="47357"/>
                    <a:pt x="5629" y="47357"/>
                  </a:cubicBezTo>
                  <a:cubicBezTo>
                    <a:pt x="12383" y="47357"/>
                    <a:pt x="19133" y="47403"/>
                    <a:pt x="25885" y="47403"/>
                  </a:cubicBezTo>
                  <a:cubicBezTo>
                    <a:pt x="32660" y="47403"/>
                    <a:pt x="39436" y="47356"/>
                    <a:pt x="46216" y="47169"/>
                  </a:cubicBezTo>
                  <a:cubicBezTo>
                    <a:pt x="46241" y="47169"/>
                    <a:pt x="46267" y="47194"/>
                    <a:pt x="46317" y="47194"/>
                  </a:cubicBezTo>
                  <a:cubicBezTo>
                    <a:pt x="45815" y="39349"/>
                    <a:pt x="46116" y="31379"/>
                    <a:pt x="46091" y="23510"/>
                  </a:cubicBezTo>
                  <a:cubicBezTo>
                    <a:pt x="46066" y="15690"/>
                    <a:pt x="46116" y="7870"/>
                    <a:pt x="46166" y="51"/>
                  </a:cubicBezTo>
                  <a:lnTo>
                    <a:pt x="46166" y="51"/>
                  </a:lnTo>
                  <a:cubicBezTo>
                    <a:pt x="45946" y="60"/>
                    <a:pt x="45723" y="66"/>
                    <a:pt x="45497" y="66"/>
                  </a:cubicBezTo>
                  <a:cubicBezTo>
                    <a:pt x="45106" y="66"/>
                    <a:pt x="44709" y="48"/>
                    <a:pt x="44312"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51" name="Google Shape;4451;g26dd3229cbd_0_7564"/>
            <p:cNvSpPr/>
            <p:nvPr/>
          </p:nvSpPr>
          <p:spPr>
            <a:xfrm>
              <a:off x="1631725" y="1023800"/>
              <a:ext cx="932975" cy="17650"/>
            </a:xfrm>
            <a:custGeom>
              <a:rect b="b" l="l" r="r" t="t"/>
              <a:pathLst>
                <a:path extrusionOk="0" h="706" w="37319">
                  <a:moveTo>
                    <a:pt x="24005" y="1"/>
                  </a:moveTo>
                  <a:cubicBezTo>
                    <a:pt x="16063" y="1"/>
                    <a:pt x="8121" y="34"/>
                    <a:pt x="201" y="277"/>
                  </a:cubicBezTo>
                  <a:cubicBezTo>
                    <a:pt x="25" y="302"/>
                    <a:pt x="0" y="578"/>
                    <a:pt x="201" y="578"/>
                  </a:cubicBezTo>
                  <a:cubicBezTo>
                    <a:pt x="4399" y="673"/>
                    <a:pt x="8603" y="705"/>
                    <a:pt x="12810" y="705"/>
                  </a:cubicBezTo>
                  <a:cubicBezTo>
                    <a:pt x="20859" y="705"/>
                    <a:pt x="28919" y="586"/>
                    <a:pt x="36968" y="553"/>
                  </a:cubicBezTo>
                  <a:cubicBezTo>
                    <a:pt x="37311" y="553"/>
                    <a:pt x="37319" y="1"/>
                    <a:pt x="36990" y="1"/>
                  </a:cubicBezTo>
                  <a:cubicBezTo>
                    <a:pt x="36983" y="1"/>
                    <a:pt x="36975" y="1"/>
                    <a:pt x="36968" y="2"/>
                  </a:cubicBezTo>
                  <a:cubicBezTo>
                    <a:pt x="35630" y="4"/>
                    <a:pt x="34292" y="5"/>
                    <a:pt x="32954" y="5"/>
                  </a:cubicBezTo>
                  <a:cubicBezTo>
                    <a:pt x="29972" y="5"/>
                    <a:pt x="26988" y="1"/>
                    <a:pt x="24005" y="1"/>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52" name="Google Shape;4452;g26dd3229cbd_0_7564"/>
            <p:cNvSpPr/>
            <p:nvPr/>
          </p:nvSpPr>
          <p:spPr>
            <a:xfrm>
              <a:off x="1633600" y="849000"/>
              <a:ext cx="924200" cy="26400"/>
            </a:xfrm>
            <a:custGeom>
              <a:rect b="b" l="l" r="r" t="t"/>
              <a:pathLst>
                <a:path extrusionOk="0" h="1056" w="36968">
                  <a:moveTo>
                    <a:pt x="36665" y="0"/>
                  </a:moveTo>
                  <a:cubicBezTo>
                    <a:pt x="36658" y="0"/>
                    <a:pt x="36650" y="1"/>
                    <a:pt x="36642" y="1"/>
                  </a:cubicBezTo>
                  <a:cubicBezTo>
                    <a:pt x="24512" y="302"/>
                    <a:pt x="12256" y="1"/>
                    <a:pt x="126" y="628"/>
                  </a:cubicBezTo>
                  <a:cubicBezTo>
                    <a:pt x="0" y="628"/>
                    <a:pt x="0" y="803"/>
                    <a:pt x="126" y="803"/>
                  </a:cubicBezTo>
                  <a:cubicBezTo>
                    <a:pt x="3812" y="986"/>
                    <a:pt x="7517" y="1056"/>
                    <a:pt x="11229" y="1056"/>
                  </a:cubicBezTo>
                  <a:cubicBezTo>
                    <a:pt x="19707" y="1056"/>
                    <a:pt x="28223" y="694"/>
                    <a:pt x="36642" y="502"/>
                  </a:cubicBezTo>
                  <a:cubicBezTo>
                    <a:pt x="36960" y="478"/>
                    <a:pt x="36968" y="0"/>
                    <a:pt x="36665"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53" name="Google Shape;4453;g26dd3229cbd_0_7564"/>
            <p:cNvSpPr/>
            <p:nvPr/>
          </p:nvSpPr>
          <p:spPr>
            <a:xfrm>
              <a:off x="1624825" y="765850"/>
              <a:ext cx="931725" cy="15325"/>
            </a:xfrm>
            <a:custGeom>
              <a:rect b="b" l="l" r="r" t="t"/>
              <a:pathLst>
                <a:path extrusionOk="0" h="613" w="37269">
                  <a:moveTo>
                    <a:pt x="14932" y="0"/>
                  </a:moveTo>
                  <a:cubicBezTo>
                    <a:pt x="9993" y="0"/>
                    <a:pt x="5055" y="58"/>
                    <a:pt x="126" y="270"/>
                  </a:cubicBezTo>
                  <a:cubicBezTo>
                    <a:pt x="1" y="270"/>
                    <a:pt x="1" y="470"/>
                    <a:pt x="126" y="470"/>
                  </a:cubicBezTo>
                  <a:cubicBezTo>
                    <a:pt x="3600" y="576"/>
                    <a:pt x="7078" y="613"/>
                    <a:pt x="10557" y="613"/>
                  </a:cubicBezTo>
                  <a:cubicBezTo>
                    <a:pt x="17949" y="613"/>
                    <a:pt x="25349" y="449"/>
                    <a:pt x="32735" y="449"/>
                  </a:cubicBezTo>
                  <a:cubicBezTo>
                    <a:pt x="34163" y="449"/>
                    <a:pt x="35591" y="456"/>
                    <a:pt x="37018" y="470"/>
                  </a:cubicBezTo>
                  <a:cubicBezTo>
                    <a:pt x="37269" y="470"/>
                    <a:pt x="37269" y="69"/>
                    <a:pt x="37018" y="69"/>
                  </a:cubicBezTo>
                  <a:cubicBezTo>
                    <a:pt x="35627" y="80"/>
                    <a:pt x="34236" y="85"/>
                    <a:pt x="32844" y="85"/>
                  </a:cubicBezTo>
                  <a:cubicBezTo>
                    <a:pt x="26878" y="85"/>
                    <a:pt x="20904" y="0"/>
                    <a:pt x="14932"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54" name="Google Shape;4454;g26dd3229cbd_0_7564"/>
            <p:cNvSpPr/>
            <p:nvPr/>
          </p:nvSpPr>
          <p:spPr>
            <a:xfrm>
              <a:off x="1617300" y="1111525"/>
              <a:ext cx="938000" cy="28850"/>
            </a:xfrm>
            <a:custGeom>
              <a:rect b="b" l="l" r="r" t="t"/>
              <a:pathLst>
                <a:path extrusionOk="0" h="1154" w="37520">
                  <a:moveTo>
                    <a:pt x="37217" y="1"/>
                  </a:moveTo>
                  <a:cubicBezTo>
                    <a:pt x="37210" y="1"/>
                    <a:pt x="37202" y="1"/>
                    <a:pt x="37194" y="2"/>
                  </a:cubicBezTo>
                  <a:cubicBezTo>
                    <a:pt x="24863" y="528"/>
                    <a:pt x="12532" y="352"/>
                    <a:pt x="201" y="553"/>
                  </a:cubicBezTo>
                  <a:cubicBezTo>
                    <a:pt x="1" y="553"/>
                    <a:pt x="1" y="879"/>
                    <a:pt x="201" y="879"/>
                  </a:cubicBezTo>
                  <a:cubicBezTo>
                    <a:pt x="4211" y="1075"/>
                    <a:pt x="8230" y="1154"/>
                    <a:pt x="12253" y="1154"/>
                  </a:cubicBezTo>
                  <a:cubicBezTo>
                    <a:pt x="20578" y="1154"/>
                    <a:pt x="28914" y="816"/>
                    <a:pt x="37194" y="478"/>
                  </a:cubicBezTo>
                  <a:cubicBezTo>
                    <a:pt x="37512" y="478"/>
                    <a:pt x="37520" y="1"/>
                    <a:pt x="37217" y="1"/>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55" name="Google Shape;4455;g26dd3229cbd_0_7564"/>
            <p:cNvSpPr/>
            <p:nvPr/>
          </p:nvSpPr>
          <p:spPr>
            <a:xfrm>
              <a:off x="1624825" y="1206075"/>
              <a:ext cx="921075" cy="16000"/>
            </a:xfrm>
            <a:custGeom>
              <a:rect b="b" l="l" r="r" t="t"/>
              <a:pathLst>
                <a:path extrusionOk="0" h="640" w="36843">
                  <a:moveTo>
                    <a:pt x="27075" y="0"/>
                  </a:moveTo>
                  <a:cubicBezTo>
                    <a:pt x="18133" y="0"/>
                    <a:pt x="9192" y="75"/>
                    <a:pt x="251" y="205"/>
                  </a:cubicBezTo>
                  <a:cubicBezTo>
                    <a:pt x="1" y="230"/>
                    <a:pt x="1" y="580"/>
                    <a:pt x="251" y="580"/>
                  </a:cubicBezTo>
                  <a:cubicBezTo>
                    <a:pt x="4914" y="619"/>
                    <a:pt x="9576" y="639"/>
                    <a:pt x="14239" y="639"/>
                  </a:cubicBezTo>
                  <a:cubicBezTo>
                    <a:pt x="21682" y="639"/>
                    <a:pt x="29124" y="588"/>
                    <a:pt x="36567" y="480"/>
                  </a:cubicBezTo>
                  <a:cubicBezTo>
                    <a:pt x="36843" y="480"/>
                    <a:pt x="36843" y="29"/>
                    <a:pt x="36567" y="29"/>
                  </a:cubicBezTo>
                  <a:cubicBezTo>
                    <a:pt x="33403" y="9"/>
                    <a:pt x="30239" y="0"/>
                    <a:pt x="27075"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56" name="Google Shape;4456;g26dd3229cbd_0_7564"/>
            <p:cNvSpPr/>
            <p:nvPr/>
          </p:nvSpPr>
          <p:spPr>
            <a:xfrm>
              <a:off x="1625450" y="1448675"/>
              <a:ext cx="923575" cy="33500"/>
            </a:xfrm>
            <a:custGeom>
              <a:rect b="b" l="l" r="r" t="t"/>
              <a:pathLst>
                <a:path extrusionOk="0" h="1340" w="36943">
                  <a:moveTo>
                    <a:pt x="30950" y="0"/>
                  </a:moveTo>
                  <a:cubicBezTo>
                    <a:pt x="23023" y="0"/>
                    <a:pt x="15118" y="650"/>
                    <a:pt x="7193" y="650"/>
                  </a:cubicBezTo>
                  <a:cubicBezTo>
                    <a:pt x="4873" y="650"/>
                    <a:pt x="2551" y="595"/>
                    <a:pt x="226" y="450"/>
                  </a:cubicBezTo>
                  <a:cubicBezTo>
                    <a:pt x="1" y="450"/>
                    <a:pt x="26" y="751"/>
                    <a:pt x="226" y="776"/>
                  </a:cubicBezTo>
                  <a:cubicBezTo>
                    <a:pt x="3527" y="1196"/>
                    <a:pt x="6842" y="1340"/>
                    <a:pt x="10163" y="1340"/>
                  </a:cubicBezTo>
                  <a:cubicBezTo>
                    <a:pt x="17435" y="1340"/>
                    <a:pt x="24740" y="649"/>
                    <a:pt x="32014" y="649"/>
                  </a:cubicBezTo>
                  <a:cubicBezTo>
                    <a:pt x="33525" y="649"/>
                    <a:pt x="35035" y="679"/>
                    <a:pt x="36542" y="751"/>
                  </a:cubicBezTo>
                  <a:cubicBezTo>
                    <a:pt x="36550" y="752"/>
                    <a:pt x="36558" y="752"/>
                    <a:pt x="36565" y="752"/>
                  </a:cubicBezTo>
                  <a:cubicBezTo>
                    <a:pt x="36943" y="752"/>
                    <a:pt x="36935" y="149"/>
                    <a:pt x="36542" y="125"/>
                  </a:cubicBezTo>
                  <a:cubicBezTo>
                    <a:pt x="34677" y="36"/>
                    <a:pt x="32813" y="0"/>
                    <a:pt x="30950"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57" name="Google Shape;4457;g26dd3229cbd_0_7564"/>
            <p:cNvSpPr/>
            <p:nvPr/>
          </p:nvSpPr>
          <p:spPr>
            <a:xfrm>
              <a:off x="1624200" y="934225"/>
              <a:ext cx="919200" cy="21800"/>
            </a:xfrm>
            <a:custGeom>
              <a:rect b="b" l="l" r="r" t="t"/>
              <a:pathLst>
                <a:path extrusionOk="0" h="872" w="36768">
                  <a:moveTo>
                    <a:pt x="26200" y="37"/>
                  </a:moveTo>
                  <a:cubicBezTo>
                    <a:pt x="23572" y="37"/>
                    <a:pt x="20944" y="54"/>
                    <a:pt x="18321" y="76"/>
                  </a:cubicBezTo>
                  <a:cubicBezTo>
                    <a:pt x="12281" y="126"/>
                    <a:pt x="6166" y="1"/>
                    <a:pt x="151" y="602"/>
                  </a:cubicBezTo>
                  <a:cubicBezTo>
                    <a:pt x="26" y="602"/>
                    <a:pt x="0" y="828"/>
                    <a:pt x="151" y="828"/>
                  </a:cubicBezTo>
                  <a:cubicBezTo>
                    <a:pt x="1223" y="859"/>
                    <a:pt x="2297" y="872"/>
                    <a:pt x="3372" y="872"/>
                  </a:cubicBezTo>
                  <a:cubicBezTo>
                    <a:pt x="8352" y="872"/>
                    <a:pt x="13353" y="593"/>
                    <a:pt x="18321" y="552"/>
                  </a:cubicBezTo>
                  <a:cubicBezTo>
                    <a:pt x="19725" y="540"/>
                    <a:pt x="21130" y="536"/>
                    <a:pt x="22536" y="536"/>
                  </a:cubicBezTo>
                  <a:cubicBezTo>
                    <a:pt x="27179" y="536"/>
                    <a:pt x="31830" y="589"/>
                    <a:pt x="36467" y="627"/>
                  </a:cubicBezTo>
                  <a:cubicBezTo>
                    <a:pt x="36768" y="627"/>
                    <a:pt x="36768" y="176"/>
                    <a:pt x="36467" y="151"/>
                  </a:cubicBezTo>
                  <a:cubicBezTo>
                    <a:pt x="33050" y="66"/>
                    <a:pt x="29624" y="37"/>
                    <a:pt x="26200" y="37"/>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58" name="Google Shape;4458;g26dd3229cbd_0_7564"/>
            <p:cNvSpPr/>
            <p:nvPr/>
          </p:nvSpPr>
          <p:spPr>
            <a:xfrm>
              <a:off x="1629200" y="1281975"/>
              <a:ext cx="912325" cy="25100"/>
            </a:xfrm>
            <a:custGeom>
              <a:rect b="b" l="l" r="r" t="t"/>
              <a:pathLst>
                <a:path extrusionOk="0" h="1004" w="36493">
                  <a:moveTo>
                    <a:pt x="36142" y="1"/>
                  </a:moveTo>
                  <a:cubicBezTo>
                    <a:pt x="24212" y="76"/>
                    <a:pt x="12232" y="176"/>
                    <a:pt x="302" y="552"/>
                  </a:cubicBezTo>
                  <a:cubicBezTo>
                    <a:pt x="1" y="552"/>
                    <a:pt x="1" y="1003"/>
                    <a:pt x="302" y="1003"/>
                  </a:cubicBezTo>
                  <a:cubicBezTo>
                    <a:pt x="12257" y="903"/>
                    <a:pt x="24212" y="652"/>
                    <a:pt x="36142" y="527"/>
                  </a:cubicBezTo>
                  <a:cubicBezTo>
                    <a:pt x="36492" y="527"/>
                    <a:pt x="36492" y="1"/>
                    <a:pt x="36142" y="1"/>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59" name="Google Shape;4459;g26dd3229cbd_0_7564"/>
            <p:cNvSpPr/>
            <p:nvPr/>
          </p:nvSpPr>
          <p:spPr>
            <a:xfrm>
              <a:off x="1621075" y="1360300"/>
              <a:ext cx="919825" cy="23325"/>
            </a:xfrm>
            <a:custGeom>
              <a:rect b="b" l="l" r="r" t="t"/>
              <a:pathLst>
                <a:path extrusionOk="0" h="933" w="36793">
                  <a:moveTo>
                    <a:pt x="36467" y="0"/>
                  </a:moveTo>
                  <a:cubicBezTo>
                    <a:pt x="24411" y="51"/>
                    <a:pt x="12331" y="76"/>
                    <a:pt x="276" y="477"/>
                  </a:cubicBezTo>
                  <a:cubicBezTo>
                    <a:pt x="0" y="477"/>
                    <a:pt x="0" y="903"/>
                    <a:pt x="276" y="903"/>
                  </a:cubicBezTo>
                  <a:cubicBezTo>
                    <a:pt x="2225" y="923"/>
                    <a:pt x="4175" y="932"/>
                    <a:pt x="6126" y="932"/>
                  </a:cubicBezTo>
                  <a:cubicBezTo>
                    <a:pt x="16243" y="932"/>
                    <a:pt x="26381" y="687"/>
                    <a:pt x="36467" y="477"/>
                  </a:cubicBezTo>
                  <a:cubicBezTo>
                    <a:pt x="36792" y="477"/>
                    <a:pt x="36792" y="0"/>
                    <a:pt x="36467"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1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2">
  <p:cSld name="CUSTOM_37">
    <p:spTree>
      <p:nvGrpSpPr>
        <p:cNvPr id="4460" name="Shape 4460"/>
        <p:cNvGrpSpPr/>
        <p:nvPr/>
      </p:nvGrpSpPr>
      <p:grpSpPr>
        <a:xfrm>
          <a:off x="0" y="0"/>
          <a:ext cx="0" cy="0"/>
          <a:chOff x="0" y="0"/>
          <a:chExt cx="0" cy="0"/>
        </a:xfrm>
      </p:grpSpPr>
      <p:grpSp>
        <p:nvGrpSpPr>
          <p:cNvPr id="4461" name="Google Shape;4461;g26dd3229cbd_0_7599"/>
          <p:cNvGrpSpPr/>
          <p:nvPr/>
        </p:nvGrpSpPr>
        <p:grpSpPr>
          <a:xfrm flipH="1">
            <a:off x="-1700" y="329"/>
            <a:ext cx="9147400" cy="5142843"/>
            <a:chOff x="238125" y="854700"/>
            <a:chExt cx="7142500" cy="4015650"/>
          </a:xfrm>
        </p:grpSpPr>
        <p:sp>
          <p:nvSpPr>
            <p:cNvPr id="4462" name="Google Shape;4462;g26dd3229cbd_0_7599"/>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63" name="Google Shape;4463;g26dd3229cbd_0_7599"/>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64" name="Google Shape;4464;g26dd3229cbd_0_7599"/>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65" name="Google Shape;4465;g26dd3229cbd_0_7599"/>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66" name="Google Shape;4466;g26dd3229cbd_0_7599"/>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67" name="Google Shape;4467;g26dd3229cbd_0_7599"/>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68" name="Google Shape;4468;g26dd3229cbd_0_7599"/>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69" name="Google Shape;4469;g26dd3229cbd_0_7599"/>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70" name="Google Shape;4470;g26dd3229cbd_0_7599"/>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71" name="Google Shape;4471;g26dd3229cbd_0_7599"/>
            <p:cNvSpPr/>
            <p:nvPr/>
          </p:nvSpPr>
          <p:spPr>
            <a:xfrm>
              <a:off x="561875" y="10727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72" name="Google Shape;4472;g26dd3229cbd_0_7599"/>
            <p:cNvSpPr/>
            <p:nvPr/>
          </p:nvSpPr>
          <p:spPr>
            <a:xfrm>
              <a:off x="561875" y="12703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73" name="Google Shape;4473;g26dd3229cbd_0_7599"/>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74" name="Google Shape;4474;g26dd3229cbd_0_7599"/>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75" name="Google Shape;4475;g26dd3229cbd_0_7599"/>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76" name="Google Shape;4476;g26dd3229cbd_0_7599"/>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77" name="Google Shape;4477;g26dd3229cbd_0_7599"/>
            <p:cNvSpPr/>
            <p:nvPr/>
          </p:nvSpPr>
          <p:spPr>
            <a:xfrm>
              <a:off x="561875" y="47219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78" name="Google Shape;4478;g26dd3229cbd_0_7599"/>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79" name="Google Shape;4479;g26dd3229cbd_0_7599"/>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80" name="Google Shape;4480;g26dd3229cbd_0_7599"/>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81" name="Google Shape;4481;g26dd3229cbd_0_7599"/>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82" name="Google Shape;4482;g26dd3229cbd_0_7599"/>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83" name="Google Shape;4483;g26dd3229cbd_0_7599"/>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1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3">
  <p:cSld name="CUSTOM_38">
    <p:spTree>
      <p:nvGrpSpPr>
        <p:cNvPr id="4484" name="Shape 4484"/>
        <p:cNvGrpSpPr/>
        <p:nvPr/>
      </p:nvGrpSpPr>
      <p:grpSpPr>
        <a:xfrm>
          <a:off x="0" y="0"/>
          <a:ext cx="0" cy="0"/>
          <a:chOff x="0" y="0"/>
          <a:chExt cx="0" cy="0"/>
        </a:xfrm>
      </p:grpSpPr>
      <p:grpSp>
        <p:nvGrpSpPr>
          <p:cNvPr id="4485" name="Google Shape;4485;g26dd3229cbd_0_7623"/>
          <p:cNvGrpSpPr/>
          <p:nvPr/>
        </p:nvGrpSpPr>
        <p:grpSpPr>
          <a:xfrm>
            <a:off x="-1700" y="329"/>
            <a:ext cx="9147400" cy="5142843"/>
            <a:chOff x="238125" y="854700"/>
            <a:chExt cx="7142500" cy="4015650"/>
          </a:xfrm>
        </p:grpSpPr>
        <p:sp>
          <p:nvSpPr>
            <p:cNvPr id="4486" name="Google Shape;4486;g26dd3229cbd_0_7623"/>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87" name="Google Shape;4487;g26dd3229cbd_0_7623"/>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88" name="Google Shape;4488;g26dd3229cbd_0_7623"/>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89" name="Google Shape;4489;g26dd3229cbd_0_7623"/>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90" name="Google Shape;4490;g26dd3229cbd_0_7623"/>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91" name="Google Shape;4491;g26dd3229cbd_0_7623"/>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92" name="Google Shape;4492;g26dd3229cbd_0_7623"/>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93" name="Google Shape;4493;g26dd3229cbd_0_7623"/>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94" name="Google Shape;4494;g26dd3229cbd_0_7623"/>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95" name="Google Shape;4495;g26dd3229cbd_0_7623"/>
            <p:cNvSpPr/>
            <p:nvPr/>
          </p:nvSpPr>
          <p:spPr>
            <a:xfrm>
              <a:off x="561875" y="10727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96" name="Google Shape;4496;g26dd3229cbd_0_7623"/>
            <p:cNvSpPr/>
            <p:nvPr/>
          </p:nvSpPr>
          <p:spPr>
            <a:xfrm>
              <a:off x="561875" y="12703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97" name="Google Shape;4497;g26dd3229cbd_0_7623"/>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98" name="Google Shape;4498;g26dd3229cbd_0_7623"/>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99" name="Google Shape;4499;g26dd3229cbd_0_7623"/>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00" name="Google Shape;4500;g26dd3229cbd_0_7623"/>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01" name="Google Shape;4501;g26dd3229cbd_0_7623"/>
            <p:cNvSpPr/>
            <p:nvPr/>
          </p:nvSpPr>
          <p:spPr>
            <a:xfrm>
              <a:off x="561875" y="47219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02" name="Google Shape;4502;g26dd3229cbd_0_7623"/>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03" name="Google Shape;4503;g26dd3229cbd_0_7623"/>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04" name="Google Shape;4504;g26dd3229cbd_0_7623"/>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05" name="Google Shape;4505;g26dd3229cbd_0_7623"/>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06" name="Google Shape;4506;g26dd3229cbd_0_7623"/>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07" name="Google Shape;4507;g26dd3229cbd_0_7623"/>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508" name="Google Shape;4508;g26dd3229cbd_0_7623"/>
          <p:cNvGrpSpPr/>
          <p:nvPr/>
        </p:nvGrpSpPr>
        <p:grpSpPr>
          <a:xfrm>
            <a:off x="2995920" y="1056022"/>
            <a:ext cx="3152176" cy="3031462"/>
            <a:chOff x="1857000" y="3245400"/>
            <a:chExt cx="1233825" cy="1186575"/>
          </a:xfrm>
        </p:grpSpPr>
        <p:sp>
          <p:nvSpPr>
            <p:cNvPr id="4509" name="Google Shape;4509;g26dd3229cbd_0_7623"/>
            <p:cNvSpPr/>
            <p:nvPr/>
          </p:nvSpPr>
          <p:spPr>
            <a:xfrm>
              <a:off x="2513000" y="4148825"/>
              <a:ext cx="463125" cy="272250"/>
            </a:xfrm>
            <a:custGeom>
              <a:rect b="b" l="l" r="r" t="t"/>
              <a:pathLst>
                <a:path extrusionOk="0" h="10890" w="18525">
                  <a:moveTo>
                    <a:pt x="12728" y="1"/>
                  </a:moveTo>
                  <a:cubicBezTo>
                    <a:pt x="12377" y="28"/>
                    <a:pt x="11899" y="1641"/>
                    <a:pt x="11664" y="2065"/>
                  </a:cubicBezTo>
                  <a:cubicBezTo>
                    <a:pt x="10979" y="3318"/>
                    <a:pt x="10015" y="4435"/>
                    <a:pt x="9005" y="5418"/>
                  </a:cubicBezTo>
                  <a:cubicBezTo>
                    <a:pt x="6527" y="7843"/>
                    <a:pt x="3263" y="9754"/>
                    <a:pt x="0" y="10889"/>
                  </a:cubicBezTo>
                  <a:cubicBezTo>
                    <a:pt x="5192" y="10331"/>
                    <a:pt x="10556" y="9114"/>
                    <a:pt x="15144" y="6626"/>
                  </a:cubicBezTo>
                  <a:cubicBezTo>
                    <a:pt x="16685" y="5788"/>
                    <a:pt x="17578" y="5409"/>
                    <a:pt x="18524" y="4066"/>
                  </a:cubicBezTo>
                  <a:cubicBezTo>
                    <a:pt x="17623" y="3976"/>
                    <a:pt x="17064" y="3038"/>
                    <a:pt x="16189" y="2651"/>
                  </a:cubicBezTo>
                  <a:cubicBezTo>
                    <a:pt x="15928" y="2543"/>
                    <a:pt x="12728" y="1"/>
                    <a:pt x="12728"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10" name="Google Shape;4510;g26dd3229cbd_0_7623"/>
            <p:cNvSpPr/>
            <p:nvPr/>
          </p:nvSpPr>
          <p:spPr>
            <a:xfrm>
              <a:off x="2508725" y="4143800"/>
              <a:ext cx="474150" cy="281125"/>
            </a:xfrm>
            <a:custGeom>
              <a:rect b="b" l="l" r="r" t="t"/>
              <a:pathLst>
                <a:path extrusionOk="0" h="11245" w="18966">
                  <a:moveTo>
                    <a:pt x="12884" y="443"/>
                  </a:moveTo>
                  <a:lnTo>
                    <a:pt x="14486" y="1707"/>
                  </a:lnTo>
                  <a:lnTo>
                    <a:pt x="15351" y="2383"/>
                  </a:lnTo>
                  <a:lnTo>
                    <a:pt x="15793" y="2716"/>
                  </a:lnTo>
                  <a:lnTo>
                    <a:pt x="16018" y="2879"/>
                  </a:lnTo>
                  <a:lnTo>
                    <a:pt x="16135" y="2960"/>
                  </a:lnTo>
                  <a:lnTo>
                    <a:pt x="16198" y="2996"/>
                  </a:lnTo>
                  <a:lnTo>
                    <a:pt x="16225" y="3023"/>
                  </a:lnTo>
                  <a:lnTo>
                    <a:pt x="16279" y="3050"/>
                  </a:lnTo>
                  <a:cubicBezTo>
                    <a:pt x="16469" y="3131"/>
                    <a:pt x="16649" y="3248"/>
                    <a:pt x="16820" y="3393"/>
                  </a:cubicBezTo>
                  <a:cubicBezTo>
                    <a:pt x="16991" y="3528"/>
                    <a:pt x="17163" y="3681"/>
                    <a:pt x="17334" y="3834"/>
                  </a:cubicBezTo>
                  <a:cubicBezTo>
                    <a:pt x="17514" y="3987"/>
                    <a:pt x="17703" y="4141"/>
                    <a:pt x="17920" y="4267"/>
                  </a:cubicBezTo>
                  <a:cubicBezTo>
                    <a:pt x="18030" y="4333"/>
                    <a:pt x="18147" y="4389"/>
                    <a:pt x="18270" y="4431"/>
                  </a:cubicBezTo>
                  <a:lnTo>
                    <a:pt x="18270" y="4431"/>
                  </a:lnTo>
                  <a:cubicBezTo>
                    <a:pt x="18099" y="4651"/>
                    <a:pt x="17917" y="4859"/>
                    <a:pt x="17713" y="5051"/>
                  </a:cubicBezTo>
                  <a:cubicBezTo>
                    <a:pt x="17424" y="5321"/>
                    <a:pt x="17100" y="5565"/>
                    <a:pt x="16757" y="5790"/>
                  </a:cubicBezTo>
                  <a:cubicBezTo>
                    <a:pt x="16415" y="6007"/>
                    <a:pt x="16045" y="6214"/>
                    <a:pt x="15684" y="6412"/>
                  </a:cubicBezTo>
                  <a:cubicBezTo>
                    <a:pt x="15315" y="6619"/>
                    <a:pt x="14945" y="6818"/>
                    <a:pt x="14585" y="7016"/>
                  </a:cubicBezTo>
                  <a:cubicBezTo>
                    <a:pt x="13106" y="7791"/>
                    <a:pt x="11547" y="8413"/>
                    <a:pt x="9961" y="8927"/>
                  </a:cubicBezTo>
                  <a:cubicBezTo>
                    <a:pt x="8374" y="9450"/>
                    <a:pt x="6752" y="9846"/>
                    <a:pt x="5111" y="10180"/>
                  </a:cubicBezTo>
                  <a:cubicBezTo>
                    <a:pt x="3896" y="10420"/>
                    <a:pt x="2671" y="10616"/>
                    <a:pt x="1444" y="10775"/>
                  </a:cubicBezTo>
                  <a:lnTo>
                    <a:pt x="1444" y="10775"/>
                  </a:lnTo>
                  <a:cubicBezTo>
                    <a:pt x="2382" y="10395"/>
                    <a:pt x="3302" y="9962"/>
                    <a:pt x="4192" y="9477"/>
                  </a:cubicBezTo>
                  <a:cubicBezTo>
                    <a:pt x="5463" y="8783"/>
                    <a:pt x="6670" y="7981"/>
                    <a:pt x="7806" y="7070"/>
                  </a:cubicBezTo>
                  <a:cubicBezTo>
                    <a:pt x="8933" y="6160"/>
                    <a:pt x="9979" y="5150"/>
                    <a:pt x="10898" y="4005"/>
                  </a:cubicBezTo>
                  <a:cubicBezTo>
                    <a:pt x="11123" y="3726"/>
                    <a:pt x="11340" y="3429"/>
                    <a:pt x="11538" y="3122"/>
                  </a:cubicBezTo>
                  <a:cubicBezTo>
                    <a:pt x="11646" y="2969"/>
                    <a:pt x="11736" y="2816"/>
                    <a:pt x="11835" y="2662"/>
                  </a:cubicBezTo>
                  <a:cubicBezTo>
                    <a:pt x="11881" y="2581"/>
                    <a:pt x="11926" y="2500"/>
                    <a:pt x="11971" y="2419"/>
                  </a:cubicBezTo>
                  <a:lnTo>
                    <a:pt x="12007" y="2356"/>
                  </a:lnTo>
                  <a:lnTo>
                    <a:pt x="12043" y="2293"/>
                  </a:lnTo>
                  <a:cubicBezTo>
                    <a:pt x="12061" y="2248"/>
                    <a:pt x="12079" y="2203"/>
                    <a:pt x="12097" y="2158"/>
                  </a:cubicBezTo>
                  <a:cubicBezTo>
                    <a:pt x="12241" y="1824"/>
                    <a:pt x="12367" y="1482"/>
                    <a:pt x="12502" y="1157"/>
                  </a:cubicBezTo>
                  <a:cubicBezTo>
                    <a:pt x="12575" y="995"/>
                    <a:pt x="12647" y="833"/>
                    <a:pt x="12728" y="688"/>
                  </a:cubicBezTo>
                  <a:cubicBezTo>
                    <a:pt x="12764" y="616"/>
                    <a:pt x="12809" y="544"/>
                    <a:pt x="12854" y="481"/>
                  </a:cubicBezTo>
                  <a:cubicBezTo>
                    <a:pt x="12863" y="468"/>
                    <a:pt x="12874" y="455"/>
                    <a:pt x="12884" y="443"/>
                  </a:cubicBezTo>
                  <a:close/>
                  <a:moveTo>
                    <a:pt x="12906" y="1"/>
                  </a:moveTo>
                  <a:cubicBezTo>
                    <a:pt x="12897" y="1"/>
                    <a:pt x="12889" y="2"/>
                    <a:pt x="12881" y="3"/>
                  </a:cubicBezTo>
                  <a:cubicBezTo>
                    <a:pt x="12755" y="21"/>
                    <a:pt x="12701" y="75"/>
                    <a:pt x="12647" y="120"/>
                  </a:cubicBezTo>
                  <a:cubicBezTo>
                    <a:pt x="12602" y="157"/>
                    <a:pt x="12566" y="202"/>
                    <a:pt x="12539" y="247"/>
                  </a:cubicBezTo>
                  <a:cubicBezTo>
                    <a:pt x="12475" y="337"/>
                    <a:pt x="12421" y="418"/>
                    <a:pt x="12376" y="499"/>
                  </a:cubicBezTo>
                  <a:cubicBezTo>
                    <a:pt x="12286" y="670"/>
                    <a:pt x="12214" y="842"/>
                    <a:pt x="12142" y="1004"/>
                  </a:cubicBezTo>
                  <a:cubicBezTo>
                    <a:pt x="12007" y="1346"/>
                    <a:pt x="11881" y="1689"/>
                    <a:pt x="11745" y="2013"/>
                  </a:cubicBezTo>
                  <a:lnTo>
                    <a:pt x="11691" y="2122"/>
                  </a:lnTo>
                  <a:lnTo>
                    <a:pt x="11673" y="2176"/>
                  </a:lnTo>
                  <a:lnTo>
                    <a:pt x="11637" y="2239"/>
                  </a:lnTo>
                  <a:cubicBezTo>
                    <a:pt x="11592" y="2311"/>
                    <a:pt x="11556" y="2392"/>
                    <a:pt x="11502" y="2464"/>
                  </a:cubicBezTo>
                  <a:cubicBezTo>
                    <a:pt x="11421" y="2617"/>
                    <a:pt x="11322" y="2771"/>
                    <a:pt x="11222" y="2915"/>
                  </a:cubicBezTo>
                  <a:cubicBezTo>
                    <a:pt x="11033" y="3212"/>
                    <a:pt x="10826" y="3501"/>
                    <a:pt x="10601" y="3780"/>
                  </a:cubicBezTo>
                  <a:cubicBezTo>
                    <a:pt x="9717" y="4889"/>
                    <a:pt x="8690" y="5898"/>
                    <a:pt x="7590" y="6800"/>
                  </a:cubicBezTo>
                  <a:cubicBezTo>
                    <a:pt x="6472" y="7701"/>
                    <a:pt x="5282" y="8503"/>
                    <a:pt x="4029" y="9188"/>
                  </a:cubicBezTo>
                  <a:cubicBezTo>
                    <a:pt x="2776" y="9883"/>
                    <a:pt x="1469" y="10459"/>
                    <a:pt x="117" y="10937"/>
                  </a:cubicBezTo>
                  <a:cubicBezTo>
                    <a:pt x="45" y="10964"/>
                    <a:pt x="0" y="11027"/>
                    <a:pt x="9" y="11108"/>
                  </a:cubicBezTo>
                  <a:cubicBezTo>
                    <a:pt x="18" y="11184"/>
                    <a:pt x="89" y="11244"/>
                    <a:pt x="172" y="11244"/>
                  </a:cubicBezTo>
                  <a:cubicBezTo>
                    <a:pt x="178" y="11244"/>
                    <a:pt x="184" y="11244"/>
                    <a:pt x="189" y="11244"/>
                  </a:cubicBezTo>
                  <a:cubicBezTo>
                    <a:pt x="1857" y="11063"/>
                    <a:pt x="3525" y="10820"/>
                    <a:pt x="5174" y="10486"/>
                  </a:cubicBezTo>
                  <a:cubicBezTo>
                    <a:pt x="6824" y="10153"/>
                    <a:pt x="8455" y="9747"/>
                    <a:pt x="10060" y="9225"/>
                  </a:cubicBezTo>
                  <a:cubicBezTo>
                    <a:pt x="10456" y="9089"/>
                    <a:pt x="10862" y="8963"/>
                    <a:pt x="11250" y="8810"/>
                  </a:cubicBezTo>
                  <a:lnTo>
                    <a:pt x="11844" y="8594"/>
                  </a:lnTo>
                  <a:lnTo>
                    <a:pt x="12430" y="8359"/>
                  </a:lnTo>
                  <a:cubicBezTo>
                    <a:pt x="12818" y="8206"/>
                    <a:pt x="13206" y="8026"/>
                    <a:pt x="13593" y="7863"/>
                  </a:cubicBezTo>
                  <a:lnTo>
                    <a:pt x="14170" y="7593"/>
                  </a:lnTo>
                  <a:cubicBezTo>
                    <a:pt x="14359" y="7503"/>
                    <a:pt x="14549" y="7422"/>
                    <a:pt x="14738" y="7323"/>
                  </a:cubicBezTo>
                  <a:cubicBezTo>
                    <a:pt x="15117" y="7133"/>
                    <a:pt x="15495" y="6944"/>
                    <a:pt x="15865" y="6755"/>
                  </a:cubicBezTo>
                  <a:cubicBezTo>
                    <a:pt x="16234" y="6556"/>
                    <a:pt x="16613" y="6367"/>
                    <a:pt x="16982" y="6151"/>
                  </a:cubicBezTo>
                  <a:cubicBezTo>
                    <a:pt x="17352" y="5934"/>
                    <a:pt x="17713" y="5691"/>
                    <a:pt x="18037" y="5394"/>
                  </a:cubicBezTo>
                  <a:cubicBezTo>
                    <a:pt x="18362" y="5096"/>
                    <a:pt x="18650" y="4763"/>
                    <a:pt x="18902" y="4420"/>
                  </a:cubicBezTo>
                  <a:cubicBezTo>
                    <a:pt x="18929" y="4384"/>
                    <a:pt x="18947" y="4339"/>
                    <a:pt x="18947" y="4303"/>
                  </a:cubicBezTo>
                  <a:cubicBezTo>
                    <a:pt x="18965" y="4159"/>
                    <a:pt x="18866" y="4042"/>
                    <a:pt x="18731" y="4023"/>
                  </a:cubicBezTo>
                  <a:lnTo>
                    <a:pt x="18722" y="4023"/>
                  </a:lnTo>
                  <a:cubicBezTo>
                    <a:pt x="18533" y="3996"/>
                    <a:pt x="18352" y="3924"/>
                    <a:pt x="18172" y="3825"/>
                  </a:cubicBezTo>
                  <a:cubicBezTo>
                    <a:pt x="18001" y="3726"/>
                    <a:pt x="17821" y="3600"/>
                    <a:pt x="17640" y="3456"/>
                  </a:cubicBezTo>
                  <a:cubicBezTo>
                    <a:pt x="17460" y="3320"/>
                    <a:pt x="17280" y="3176"/>
                    <a:pt x="17082" y="3032"/>
                  </a:cubicBezTo>
                  <a:cubicBezTo>
                    <a:pt x="16892" y="2897"/>
                    <a:pt x="16685" y="2762"/>
                    <a:pt x="16451" y="2662"/>
                  </a:cubicBezTo>
                  <a:lnTo>
                    <a:pt x="16415" y="2644"/>
                  </a:lnTo>
                  <a:lnTo>
                    <a:pt x="16360" y="2608"/>
                  </a:lnTo>
                  <a:lnTo>
                    <a:pt x="16261" y="2536"/>
                  </a:lnTo>
                  <a:lnTo>
                    <a:pt x="16036" y="2374"/>
                  </a:lnTo>
                  <a:lnTo>
                    <a:pt x="15603" y="2049"/>
                  </a:lnTo>
                  <a:lnTo>
                    <a:pt x="14738" y="1391"/>
                  </a:lnTo>
                  <a:lnTo>
                    <a:pt x="13025" y="48"/>
                  </a:lnTo>
                  <a:lnTo>
                    <a:pt x="13016" y="39"/>
                  </a:lnTo>
                  <a:cubicBezTo>
                    <a:pt x="12987" y="17"/>
                    <a:pt x="12945" y="1"/>
                    <a:pt x="1290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11" name="Google Shape;4511;g26dd3229cbd_0_7623"/>
            <p:cNvSpPr/>
            <p:nvPr/>
          </p:nvSpPr>
          <p:spPr>
            <a:xfrm>
              <a:off x="1867600" y="3249925"/>
              <a:ext cx="1223225" cy="1178125"/>
            </a:xfrm>
            <a:custGeom>
              <a:rect b="b" l="l" r="r" t="t"/>
              <a:pathLst>
                <a:path extrusionOk="0" h="47125" w="48929">
                  <a:moveTo>
                    <a:pt x="2615" y="0"/>
                  </a:moveTo>
                  <a:cubicBezTo>
                    <a:pt x="1335" y="7617"/>
                    <a:pt x="541" y="15315"/>
                    <a:pt x="316" y="23049"/>
                  </a:cubicBezTo>
                  <a:cubicBezTo>
                    <a:pt x="82" y="30638"/>
                    <a:pt x="803" y="38291"/>
                    <a:pt x="100" y="45863"/>
                  </a:cubicBezTo>
                  <a:cubicBezTo>
                    <a:pt x="100" y="45944"/>
                    <a:pt x="55" y="45998"/>
                    <a:pt x="1" y="46025"/>
                  </a:cubicBezTo>
                  <a:cubicBezTo>
                    <a:pt x="5231" y="46886"/>
                    <a:pt x="10526" y="47124"/>
                    <a:pt x="15820" y="47124"/>
                  </a:cubicBezTo>
                  <a:cubicBezTo>
                    <a:pt x="17678" y="47124"/>
                    <a:pt x="19536" y="47095"/>
                    <a:pt x="21391" y="47053"/>
                  </a:cubicBezTo>
                  <a:cubicBezTo>
                    <a:pt x="22815" y="47017"/>
                    <a:pt x="24257" y="46963"/>
                    <a:pt x="25708" y="46863"/>
                  </a:cubicBezTo>
                  <a:cubicBezTo>
                    <a:pt x="31351" y="45601"/>
                    <a:pt x="37354" y="42402"/>
                    <a:pt x="38589" y="36633"/>
                  </a:cubicBezTo>
                  <a:cubicBezTo>
                    <a:pt x="38618" y="36502"/>
                    <a:pt x="38725" y="36441"/>
                    <a:pt x="38838" y="36441"/>
                  </a:cubicBezTo>
                  <a:cubicBezTo>
                    <a:pt x="38935" y="36441"/>
                    <a:pt x="39036" y="36486"/>
                    <a:pt x="39094" y="36570"/>
                  </a:cubicBezTo>
                  <a:cubicBezTo>
                    <a:pt x="40374" y="38517"/>
                    <a:pt x="42222" y="39634"/>
                    <a:pt x="44502" y="39941"/>
                  </a:cubicBezTo>
                  <a:cubicBezTo>
                    <a:pt x="47396" y="35452"/>
                    <a:pt x="47197" y="28520"/>
                    <a:pt x="47585" y="23599"/>
                  </a:cubicBezTo>
                  <a:cubicBezTo>
                    <a:pt x="48135" y="16631"/>
                    <a:pt x="48928" y="9645"/>
                    <a:pt x="48468" y="2668"/>
                  </a:cubicBezTo>
                  <a:cubicBezTo>
                    <a:pt x="33280" y="54"/>
                    <a:pt x="17929" y="1352"/>
                    <a:pt x="2642" y="9"/>
                  </a:cubicBezTo>
                  <a:cubicBezTo>
                    <a:pt x="2633" y="0"/>
                    <a:pt x="2624" y="0"/>
                    <a:pt x="2615"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12" name="Google Shape;4512;g26dd3229cbd_0_7623"/>
            <p:cNvSpPr/>
            <p:nvPr/>
          </p:nvSpPr>
          <p:spPr>
            <a:xfrm>
              <a:off x="1857000" y="3245400"/>
              <a:ext cx="1232000" cy="1186575"/>
            </a:xfrm>
            <a:custGeom>
              <a:rect b="b" l="l" r="r" t="t"/>
              <a:pathLst>
                <a:path extrusionOk="0" h="47463" w="49280">
                  <a:moveTo>
                    <a:pt x="3133" y="33"/>
                  </a:moveTo>
                  <a:lnTo>
                    <a:pt x="3147" y="37"/>
                  </a:lnTo>
                  <a:cubicBezTo>
                    <a:pt x="3142" y="37"/>
                    <a:pt x="3138" y="35"/>
                    <a:pt x="3133" y="33"/>
                  </a:cubicBezTo>
                  <a:close/>
                  <a:moveTo>
                    <a:pt x="3174" y="372"/>
                  </a:moveTo>
                  <a:cubicBezTo>
                    <a:pt x="10770" y="1029"/>
                    <a:pt x="18401" y="1047"/>
                    <a:pt x="26015" y="1227"/>
                  </a:cubicBezTo>
                  <a:cubicBezTo>
                    <a:pt x="29837" y="1317"/>
                    <a:pt x="33668" y="1443"/>
                    <a:pt x="37481" y="1714"/>
                  </a:cubicBezTo>
                  <a:lnTo>
                    <a:pt x="40338" y="1948"/>
                  </a:lnTo>
                  <a:lnTo>
                    <a:pt x="43187" y="2245"/>
                  </a:lnTo>
                  <a:lnTo>
                    <a:pt x="46026" y="2606"/>
                  </a:lnTo>
                  <a:cubicBezTo>
                    <a:pt x="46927" y="2750"/>
                    <a:pt x="47829" y="2867"/>
                    <a:pt x="48739" y="2985"/>
                  </a:cubicBezTo>
                  <a:cubicBezTo>
                    <a:pt x="48730" y="3354"/>
                    <a:pt x="48730" y="3697"/>
                    <a:pt x="48739" y="4048"/>
                  </a:cubicBezTo>
                  <a:lnTo>
                    <a:pt x="48766" y="5211"/>
                  </a:lnTo>
                  <a:cubicBezTo>
                    <a:pt x="48784" y="5995"/>
                    <a:pt x="48793" y="6779"/>
                    <a:pt x="48784" y="7564"/>
                  </a:cubicBezTo>
                  <a:cubicBezTo>
                    <a:pt x="48766" y="9132"/>
                    <a:pt x="48721" y="10700"/>
                    <a:pt x="48631" y="12269"/>
                  </a:cubicBezTo>
                  <a:cubicBezTo>
                    <a:pt x="48478" y="15415"/>
                    <a:pt x="48207" y="18542"/>
                    <a:pt x="47955" y="21688"/>
                  </a:cubicBezTo>
                  <a:cubicBezTo>
                    <a:pt x="47892" y="22473"/>
                    <a:pt x="47829" y="23257"/>
                    <a:pt x="47775" y="24041"/>
                  </a:cubicBezTo>
                  <a:cubicBezTo>
                    <a:pt x="47721" y="24834"/>
                    <a:pt x="47676" y="25618"/>
                    <a:pt x="47639" y="26403"/>
                  </a:cubicBezTo>
                  <a:cubicBezTo>
                    <a:pt x="47558" y="27980"/>
                    <a:pt x="47486" y="29548"/>
                    <a:pt x="47333" y="31108"/>
                  </a:cubicBezTo>
                  <a:cubicBezTo>
                    <a:pt x="47180" y="32667"/>
                    <a:pt x="46954" y="34218"/>
                    <a:pt x="46567" y="35732"/>
                  </a:cubicBezTo>
                  <a:cubicBezTo>
                    <a:pt x="46188" y="37213"/>
                    <a:pt x="45645" y="38651"/>
                    <a:pt x="44846" y="39944"/>
                  </a:cubicBezTo>
                  <a:lnTo>
                    <a:pt x="44846" y="39944"/>
                  </a:lnTo>
                  <a:cubicBezTo>
                    <a:pt x="43883" y="39803"/>
                    <a:pt x="42948" y="39509"/>
                    <a:pt x="42105" y="39022"/>
                  </a:cubicBezTo>
                  <a:cubicBezTo>
                    <a:pt x="41240" y="38526"/>
                    <a:pt x="40482" y="37832"/>
                    <a:pt x="39887" y="37021"/>
                  </a:cubicBezTo>
                  <a:lnTo>
                    <a:pt x="39671" y="36714"/>
                  </a:lnTo>
                  <a:lnTo>
                    <a:pt x="39644" y="36669"/>
                  </a:lnTo>
                  <a:cubicBezTo>
                    <a:pt x="39635" y="36660"/>
                    <a:pt x="39617" y="36633"/>
                    <a:pt x="39608" y="36615"/>
                  </a:cubicBezTo>
                  <a:cubicBezTo>
                    <a:pt x="39572" y="36579"/>
                    <a:pt x="39527" y="36552"/>
                    <a:pt x="39491" y="36525"/>
                  </a:cubicBezTo>
                  <a:cubicBezTo>
                    <a:pt x="39416" y="36488"/>
                    <a:pt x="39341" y="36469"/>
                    <a:pt x="39260" y="36469"/>
                  </a:cubicBezTo>
                  <a:cubicBezTo>
                    <a:pt x="39244" y="36469"/>
                    <a:pt x="39228" y="36470"/>
                    <a:pt x="39211" y="36471"/>
                  </a:cubicBezTo>
                  <a:cubicBezTo>
                    <a:pt x="39112" y="36480"/>
                    <a:pt x="39013" y="36534"/>
                    <a:pt x="38941" y="36615"/>
                  </a:cubicBezTo>
                  <a:cubicBezTo>
                    <a:pt x="38905" y="36660"/>
                    <a:pt x="38887" y="36705"/>
                    <a:pt x="38869" y="36760"/>
                  </a:cubicBezTo>
                  <a:cubicBezTo>
                    <a:pt x="38860" y="36787"/>
                    <a:pt x="38860" y="36796"/>
                    <a:pt x="38860" y="36814"/>
                  </a:cubicBezTo>
                  <a:lnTo>
                    <a:pt x="38842" y="36859"/>
                  </a:lnTo>
                  <a:lnTo>
                    <a:pt x="38761" y="37228"/>
                  </a:lnTo>
                  <a:cubicBezTo>
                    <a:pt x="38626" y="37715"/>
                    <a:pt x="38463" y="38193"/>
                    <a:pt x="38256" y="38652"/>
                  </a:cubicBezTo>
                  <a:cubicBezTo>
                    <a:pt x="38058" y="39112"/>
                    <a:pt x="37823" y="39563"/>
                    <a:pt x="37544" y="39987"/>
                  </a:cubicBezTo>
                  <a:cubicBezTo>
                    <a:pt x="37273" y="40410"/>
                    <a:pt x="36976" y="40825"/>
                    <a:pt x="36652" y="41203"/>
                  </a:cubicBezTo>
                  <a:cubicBezTo>
                    <a:pt x="35344" y="42754"/>
                    <a:pt x="33650" y="43953"/>
                    <a:pt x="31838" y="44872"/>
                  </a:cubicBezTo>
                  <a:cubicBezTo>
                    <a:pt x="30026" y="45782"/>
                    <a:pt x="28079" y="46449"/>
                    <a:pt x="26096" y="46891"/>
                  </a:cubicBezTo>
                  <a:lnTo>
                    <a:pt x="26123" y="46891"/>
                  </a:lnTo>
                  <a:cubicBezTo>
                    <a:pt x="23978" y="46972"/>
                    <a:pt x="21842" y="47098"/>
                    <a:pt x="19687" y="47117"/>
                  </a:cubicBezTo>
                  <a:cubicBezTo>
                    <a:pt x="18556" y="47136"/>
                    <a:pt x="17424" y="47147"/>
                    <a:pt x="16292" y="47147"/>
                  </a:cubicBezTo>
                  <a:cubicBezTo>
                    <a:pt x="15279" y="47147"/>
                    <a:pt x="14265" y="47138"/>
                    <a:pt x="13251" y="47117"/>
                  </a:cubicBezTo>
                  <a:cubicBezTo>
                    <a:pt x="11106" y="47071"/>
                    <a:pt x="8970" y="46981"/>
                    <a:pt x="6833" y="46810"/>
                  </a:cubicBezTo>
                  <a:cubicBezTo>
                    <a:pt x="4777" y="46645"/>
                    <a:pt x="2720" y="46413"/>
                    <a:pt x="687" y="46091"/>
                  </a:cubicBezTo>
                  <a:lnTo>
                    <a:pt x="687" y="46091"/>
                  </a:lnTo>
                  <a:cubicBezTo>
                    <a:pt x="694" y="46042"/>
                    <a:pt x="686" y="46024"/>
                    <a:pt x="695" y="45990"/>
                  </a:cubicBezTo>
                  <a:lnTo>
                    <a:pt x="704" y="45900"/>
                  </a:lnTo>
                  <a:lnTo>
                    <a:pt x="731" y="45539"/>
                  </a:lnTo>
                  <a:lnTo>
                    <a:pt x="785" y="44818"/>
                  </a:lnTo>
                  <a:cubicBezTo>
                    <a:pt x="830" y="44340"/>
                    <a:pt x="848" y="43853"/>
                    <a:pt x="884" y="43376"/>
                  </a:cubicBezTo>
                  <a:cubicBezTo>
                    <a:pt x="902" y="42898"/>
                    <a:pt x="920" y="42411"/>
                    <a:pt x="947" y="41934"/>
                  </a:cubicBezTo>
                  <a:lnTo>
                    <a:pt x="983" y="40482"/>
                  </a:lnTo>
                  <a:cubicBezTo>
                    <a:pt x="1020" y="38553"/>
                    <a:pt x="1001" y="36624"/>
                    <a:pt x="974" y="34704"/>
                  </a:cubicBezTo>
                  <a:cubicBezTo>
                    <a:pt x="911" y="30846"/>
                    <a:pt x="785" y="26998"/>
                    <a:pt x="902" y="23158"/>
                  </a:cubicBezTo>
                  <a:cubicBezTo>
                    <a:pt x="1135" y="15524"/>
                    <a:pt x="1919" y="7908"/>
                    <a:pt x="3174" y="372"/>
                  </a:cubicBezTo>
                  <a:close/>
                  <a:moveTo>
                    <a:pt x="2894" y="1"/>
                  </a:moveTo>
                  <a:lnTo>
                    <a:pt x="2867" y="145"/>
                  </a:lnTo>
                  <a:cubicBezTo>
                    <a:pt x="1587" y="7753"/>
                    <a:pt x="803" y="15442"/>
                    <a:pt x="569" y="23149"/>
                  </a:cubicBezTo>
                  <a:cubicBezTo>
                    <a:pt x="452" y="27007"/>
                    <a:pt x="578" y="30855"/>
                    <a:pt x="641" y="34704"/>
                  </a:cubicBezTo>
                  <a:cubicBezTo>
                    <a:pt x="677" y="36633"/>
                    <a:pt x="695" y="38553"/>
                    <a:pt x="659" y="40473"/>
                  </a:cubicBezTo>
                  <a:lnTo>
                    <a:pt x="614" y="41916"/>
                  </a:lnTo>
                  <a:cubicBezTo>
                    <a:pt x="596" y="42402"/>
                    <a:pt x="578" y="42880"/>
                    <a:pt x="551" y="43358"/>
                  </a:cubicBezTo>
                  <a:cubicBezTo>
                    <a:pt x="524" y="43835"/>
                    <a:pt x="506" y="44313"/>
                    <a:pt x="461" y="44800"/>
                  </a:cubicBezTo>
                  <a:lnTo>
                    <a:pt x="407" y="45512"/>
                  </a:lnTo>
                  <a:lnTo>
                    <a:pt x="380" y="45873"/>
                  </a:lnTo>
                  <a:lnTo>
                    <a:pt x="361" y="46035"/>
                  </a:lnTo>
                  <a:cubicBezTo>
                    <a:pt x="361" y="46053"/>
                    <a:pt x="361" y="46062"/>
                    <a:pt x="334" y="46071"/>
                  </a:cubicBezTo>
                  <a:lnTo>
                    <a:pt x="1" y="46305"/>
                  </a:lnTo>
                  <a:lnTo>
                    <a:pt x="398" y="46368"/>
                  </a:lnTo>
                  <a:cubicBezTo>
                    <a:pt x="2525" y="46711"/>
                    <a:pt x="4661" y="46963"/>
                    <a:pt x="6806" y="47135"/>
                  </a:cubicBezTo>
                  <a:cubicBezTo>
                    <a:pt x="8952" y="47306"/>
                    <a:pt x="11097" y="47387"/>
                    <a:pt x="13251" y="47432"/>
                  </a:cubicBezTo>
                  <a:cubicBezTo>
                    <a:pt x="14265" y="47453"/>
                    <a:pt x="15281" y="47463"/>
                    <a:pt x="16296" y="47463"/>
                  </a:cubicBezTo>
                  <a:cubicBezTo>
                    <a:pt x="17430" y="47463"/>
                    <a:pt x="18565" y="47451"/>
                    <a:pt x="19696" y="47432"/>
                  </a:cubicBezTo>
                  <a:cubicBezTo>
                    <a:pt x="21842" y="47414"/>
                    <a:pt x="23996" y="47288"/>
                    <a:pt x="26141" y="47207"/>
                  </a:cubicBezTo>
                  <a:lnTo>
                    <a:pt x="26150" y="47207"/>
                  </a:lnTo>
                  <a:lnTo>
                    <a:pt x="26168" y="47198"/>
                  </a:lnTo>
                  <a:cubicBezTo>
                    <a:pt x="28178" y="46747"/>
                    <a:pt x="30143" y="46080"/>
                    <a:pt x="31982" y="45151"/>
                  </a:cubicBezTo>
                  <a:cubicBezTo>
                    <a:pt x="33821" y="44214"/>
                    <a:pt x="35543" y="42997"/>
                    <a:pt x="36886" y="41411"/>
                  </a:cubicBezTo>
                  <a:cubicBezTo>
                    <a:pt x="37228" y="41014"/>
                    <a:pt x="37535" y="40590"/>
                    <a:pt x="37805" y="40149"/>
                  </a:cubicBezTo>
                  <a:cubicBezTo>
                    <a:pt x="38094" y="39716"/>
                    <a:pt x="38328" y="39247"/>
                    <a:pt x="38544" y="38779"/>
                  </a:cubicBezTo>
                  <a:cubicBezTo>
                    <a:pt x="38761" y="38301"/>
                    <a:pt x="38914" y="37805"/>
                    <a:pt x="39058" y="37300"/>
                  </a:cubicBezTo>
                  <a:lnTo>
                    <a:pt x="39148" y="36922"/>
                  </a:lnTo>
                  <a:lnTo>
                    <a:pt x="39157" y="36877"/>
                  </a:lnTo>
                  <a:cubicBezTo>
                    <a:pt x="39166" y="36868"/>
                    <a:pt x="39166" y="36841"/>
                    <a:pt x="39166" y="36841"/>
                  </a:cubicBezTo>
                  <a:cubicBezTo>
                    <a:pt x="39175" y="36832"/>
                    <a:pt x="39175" y="36814"/>
                    <a:pt x="39184" y="36814"/>
                  </a:cubicBezTo>
                  <a:cubicBezTo>
                    <a:pt x="39193" y="36796"/>
                    <a:pt x="39220" y="36787"/>
                    <a:pt x="39248" y="36778"/>
                  </a:cubicBezTo>
                  <a:cubicBezTo>
                    <a:pt x="39275" y="36778"/>
                    <a:pt x="39311" y="36787"/>
                    <a:pt x="39338" y="36796"/>
                  </a:cubicBezTo>
                  <a:cubicBezTo>
                    <a:pt x="39356" y="36805"/>
                    <a:pt x="39365" y="36814"/>
                    <a:pt x="39374" y="36823"/>
                  </a:cubicBezTo>
                  <a:lnTo>
                    <a:pt x="39392" y="36841"/>
                  </a:lnTo>
                  <a:lnTo>
                    <a:pt x="39419" y="36886"/>
                  </a:lnTo>
                  <a:lnTo>
                    <a:pt x="39644" y="37201"/>
                  </a:lnTo>
                  <a:cubicBezTo>
                    <a:pt x="40266" y="38040"/>
                    <a:pt x="41041" y="38770"/>
                    <a:pt x="41952" y="39292"/>
                  </a:cubicBezTo>
                  <a:cubicBezTo>
                    <a:pt x="42862" y="39824"/>
                    <a:pt x="43872" y="40140"/>
                    <a:pt x="44908" y="40284"/>
                  </a:cubicBezTo>
                  <a:lnTo>
                    <a:pt x="45007" y="40293"/>
                  </a:lnTo>
                  <a:lnTo>
                    <a:pt x="45061" y="40212"/>
                  </a:lnTo>
                  <a:cubicBezTo>
                    <a:pt x="45927" y="38860"/>
                    <a:pt x="46495" y="37354"/>
                    <a:pt x="46900" y="35822"/>
                  </a:cubicBezTo>
                  <a:cubicBezTo>
                    <a:pt x="47297" y="34281"/>
                    <a:pt x="47540" y="32712"/>
                    <a:pt x="47712" y="31144"/>
                  </a:cubicBezTo>
                  <a:cubicBezTo>
                    <a:pt x="47874" y="29575"/>
                    <a:pt x="47964" y="27998"/>
                    <a:pt x="48054" y="26430"/>
                  </a:cubicBezTo>
                  <a:cubicBezTo>
                    <a:pt x="48099" y="25636"/>
                    <a:pt x="48144" y="24852"/>
                    <a:pt x="48207" y="24077"/>
                  </a:cubicBezTo>
                  <a:cubicBezTo>
                    <a:pt x="48261" y="23293"/>
                    <a:pt x="48334" y="22509"/>
                    <a:pt x="48406" y="21724"/>
                  </a:cubicBezTo>
                  <a:cubicBezTo>
                    <a:pt x="48667" y="18588"/>
                    <a:pt x="48965" y="15451"/>
                    <a:pt x="49145" y="12296"/>
                  </a:cubicBezTo>
                  <a:cubicBezTo>
                    <a:pt x="49217" y="10727"/>
                    <a:pt x="49280" y="9141"/>
                    <a:pt x="49280" y="7564"/>
                  </a:cubicBezTo>
                  <a:cubicBezTo>
                    <a:pt x="49280" y="6779"/>
                    <a:pt x="49262" y="5986"/>
                    <a:pt x="49235" y="5193"/>
                  </a:cubicBezTo>
                  <a:lnTo>
                    <a:pt x="49208" y="4607"/>
                  </a:lnTo>
                  <a:lnTo>
                    <a:pt x="49199" y="4310"/>
                  </a:lnTo>
                  <a:lnTo>
                    <a:pt x="49190" y="4165"/>
                  </a:lnTo>
                  <a:lnTo>
                    <a:pt x="49181" y="4003"/>
                  </a:lnTo>
                  <a:cubicBezTo>
                    <a:pt x="49154" y="3561"/>
                    <a:pt x="49109" y="3120"/>
                    <a:pt x="49055" y="2705"/>
                  </a:cubicBezTo>
                  <a:cubicBezTo>
                    <a:pt x="48081" y="2525"/>
                    <a:pt x="47081" y="2345"/>
                    <a:pt x="46089" y="2200"/>
                  </a:cubicBezTo>
                  <a:lnTo>
                    <a:pt x="43232" y="1840"/>
                  </a:lnTo>
                  <a:lnTo>
                    <a:pt x="40374" y="1551"/>
                  </a:lnTo>
                  <a:lnTo>
                    <a:pt x="37508" y="1317"/>
                  </a:lnTo>
                  <a:cubicBezTo>
                    <a:pt x="33686" y="1056"/>
                    <a:pt x="29855" y="938"/>
                    <a:pt x="26024" y="857"/>
                  </a:cubicBezTo>
                  <a:cubicBezTo>
                    <a:pt x="22193" y="776"/>
                    <a:pt x="18362" y="731"/>
                    <a:pt x="14540" y="632"/>
                  </a:cubicBezTo>
                  <a:cubicBezTo>
                    <a:pt x="10726" y="524"/>
                    <a:pt x="6903" y="353"/>
                    <a:pt x="3107" y="21"/>
                  </a:cubicBezTo>
                  <a:lnTo>
                    <a:pt x="3107" y="21"/>
                  </a:lnTo>
                  <a:cubicBezTo>
                    <a:pt x="3091" y="15"/>
                    <a:pt x="3070" y="10"/>
                    <a:pt x="3039" y="10"/>
                  </a:cubicBezTo>
                  <a:lnTo>
                    <a:pt x="2894"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13" name="Google Shape;4513;g26dd3229cbd_0_7623"/>
            <p:cNvSpPr/>
            <p:nvPr/>
          </p:nvSpPr>
          <p:spPr>
            <a:xfrm>
              <a:off x="2004625" y="3411050"/>
              <a:ext cx="976675" cy="36075"/>
            </a:xfrm>
            <a:custGeom>
              <a:rect b="b" l="l" r="r" t="t"/>
              <a:pathLst>
                <a:path extrusionOk="0" h="1443" w="39067">
                  <a:moveTo>
                    <a:pt x="180" y="0"/>
                  </a:moveTo>
                  <a:cubicBezTo>
                    <a:pt x="0" y="0"/>
                    <a:pt x="9" y="262"/>
                    <a:pt x="180" y="271"/>
                  </a:cubicBezTo>
                  <a:cubicBezTo>
                    <a:pt x="13025" y="748"/>
                    <a:pt x="25897" y="1253"/>
                    <a:pt x="38751" y="1442"/>
                  </a:cubicBezTo>
                  <a:cubicBezTo>
                    <a:pt x="39066" y="1442"/>
                    <a:pt x="39066" y="965"/>
                    <a:pt x="38751" y="947"/>
                  </a:cubicBezTo>
                  <a:cubicBezTo>
                    <a:pt x="25906" y="424"/>
                    <a:pt x="13025" y="234"/>
                    <a:pt x="180" y="0"/>
                  </a:cubicBezTo>
                  <a:close/>
                </a:path>
              </a:pathLst>
            </a:custGeom>
            <a:solidFill>
              <a:srgbClr val="A67A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14" name="Google Shape;4514;g26dd3229cbd_0_7623"/>
            <p:cNvSpPr/>
            <p:nvPr/>
          </p:nvSpPr>
          <p:spPr>
            <a:xfrm>
              <a:off x="2004625" y="3411050"/>
              <a:ext cx="976675" cy="36075"/>
            </a:xfrm>
            <a:custGeom>
              <a:rect b="b" l="l" r="r" t="t"/>
              <a:pathLst>
                <a:path extrusionOk="0" h="1443" w="39067">
                  <a:moveTo>
                    <a:pt x="180" y="0"/>
                  </a:moveTo>
                  <a:cubicBezTo>
                    <a:pt x="0" y="0"/>
                    <a:pt x="9" y="262"/>
                    <a:pt x="180" y="271"/>
                  </a:cubicBezTo>
                  <a:cubicBezTo>
                    <a:pt x="13025" y="748"/>
                    <a:pt x="25897" y="1253"/>
                    <a:pt x="38751" y="1442"/>
                  </a:cubicBezTo>
                  <a:cubicBezTo>
                    <a:pt x="39066" y="1442"/>
                    <a:pt x="39066" y="965"/>
                    <a:pt x="38751" y="947"/>
                  </a:cubicBezTo>
                  <a:cubicBezTo>
                    <a:pt x="25906" y="424"/>
                    <a:pt x="13025" y="234"/>
                    <a:pt x="180"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8">
    <p:spTree>
      <p:nvGrpSpPr>
        <p:cNvPr id="495" name="Shape 495"/>
        <p:cNvGrpSpPr/>
        <p:nvPr/>
      </p:nvGrpSpPr>
      <p:grpSpPr>
        <a:xfrm>
          <a:off x="0" y="0"/>
          <a:ext cx="0" cy="0"/>
          <a:chOff x="0" y="0"/>
          <a:chExt cx="0" cy="0"/>
        </a:xfrm>
      </p:grpSpPr>
      <p:grpSp>
        <p:nvGrpSpPr>
          <p:cNvPr id="496" name="Google Shape;496;p101"/>
          <p:cNvGrpSpPr/>
          <p:nvPr/>
        </p:nvGrpSpPr>
        <p:grpSpPr>
          <a:xfrm>
            <a:off x="-174525" y="-22399"/>
            <a:ext cx="9487164" cy="5193049"/>
            <a:chOff x="-174525" y="-22399"/>
            <a:chExt cx="9487164" cy="5193049"/>
          </a:xfrm>
        </p:grpSpPr>
        <p:sp>
          <p:nvSpPr>
            <p:cNvPr id="497" name="Google Shape;497;p101"/>
            <p:cNvSpPr/>
            <p:nvPr/>
          </p:nvSpPr>
          <p:spPr>
            <a:xfrm>
              <a:off x="-174525" y="-22399"/>
              <a:ext cx="9487164" cy="5188298"/>
            </a:xfrm>
            <a:custGeom>
              <a:rect b="b" l="l" r="r" t="t"/>
              <a:pathLst>
                <a:path extrusionOk="0" h="144360" w="264469">
                  <a:moveTo>
                    <a:pt x="125024" y="0"/>
                  </a:moveTo>
                  <a:cubicBezTo>
                    <a:pt x="124865" y="0"/>
                    <a:pt x="124702" y="4"/>
                    <a:pt x="124536" y="11"/>
                  </a:cubicBezTo>
                  <a:lnTo>
                    <a:pt x="4940" y="11"/>
                  </a:lnTo>
                  <a:cubicBezTo>
                    <a:pt x="1569" y="65"/>
                    <a:pt x="0" y="1705"/>
                    <a:pt x="226" y="4914"/>
                  </a:cubicBezTo>
                  <a:lnTo>
                    <a:pt x="226" y="138500"/>
                  </a:lnTo>
                  <a:cubicBezTo>
                    <a:pt x="208" y="142159"/>
                    <a:pt x="1811" y="143993"/>
                    <a:pt x="5034" y="143993"/>
                  </a:cubicBezTo>
                  <a:cubicBezTo>
                    <a:pt x="5185" y="143993"/>
                    <a:pt x="5340" y="143989"/>
                    <a:pt x="5499" y="143981"/>
                  </a:cubicBezTo>
                  <a:cubicBezTo>
                    <a:pt x="23166" y="144233"/>
                    <a:pt x="61538" y="144359"/>
                    <a:pt x="76177" y="144359"/>
                  </a:cubicBezTo>
                  <a:cubicBezTo>
                    <a:pt x="90824" y="144359"/>
                    <a:pt x="107103" y="144233"/>
                    <a:pt x="125041" y="143981"/>
                  </a:cubicBezTo>
                  <a:cubicBezTo>
                    <a:pt x="129025" y="143963"/>
                    <a:pt x="130900" y="142007"/>
                    <a:pt x="130675" y="138122"/>
                  </a:cubicBezTo>
                  <a:lnTo>
                    <a:pt x="130675" y="6393"/>
                  </a:lnTo>
                  <a:cubicBezTo>
                    <a:pt x="130839" y="2139"/>
                    <a:pt x="128956" y="0"/>
                    <a:pt x="125024" y="0"/>
                  </a:cubicBezTo>
                  <a:close/>
                  <a:moveTo>
                    <a:pt x="139427" y="0"/>
                  </a:moveTo>
                  <a:cubicBezTo>
                    <a:pt x="135503" y="0"/>
                    <a:pt x="133611" y="2139"/>
                    <a:pt x="133776" y="6393"/>
                  </a:cubicBezTo>
                  <a:lnTo>
                    <a:pt x="133776" y="138122"/>
                  </a:lnTo>
                  <a:cubicBezTo>
                    <a:pt x="133550" y="142007"/>
                    <a:pt x="135434" y="143963"/>
                    <a:pt x="139409" y="143981"/>
                  </a:cubicBezTo>
                  <a:cubicBezTo>
                    <a:pt x="157347" y="144233"/>
                    <a:pt x="173635" y="144359"/>
                    <a:pt x="188274" y="144359"/>
                  </a:cubicBezTo>
                  <a:cubicBezTo>
                    <a:pt x="202912" y="144359"/>
                    <a:pt x="241294" y="144233"/>
                    <a:pt x="258970" y="143981"/>
                  </a:cubicBezTo>
                  <a:cubicBezTo>
                    <a:pt x="259129" y="143989"/>
                    <a:pt x="259285" y="143993"/>
                    <a:pt x="259437" y="143993"/>
                  </a:cubicBezTo>
                  <a:cubicBezTo>
                    <a:pt x="262675" y="143993"/>
                    <a:pt x="264277" y="142159"/>
                    <a:pt x="264243" y="138500"/>
                  </a:cubicBezTo>
                  <a:lnTo>
                    <a:pt x="264243" y="4914"/>
                  </a:lnTo>
                  <a:cubicBezTo>
                    <a:pt x="264468" y="1705"/>
                    <a:pt x="262900" y="65"/>
                    <a:pt x="259529" y="11"/>
                  </a:cubicBezTo>
                  <a:lnTo>
                    <a:pt x="139914" y="11"/>
                  </a:lnTo>
                  <a:cubicBezTo>
                    <a:pt x="139749" y="4"/>
                    <a:pt x="139586" y="0"/>
                    <a:pt x="13942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498" name="Google Shape;498;p101"/>
            <p:cNvCxnSpPr/>
            <p:nvPr/>
          </p:nvCxnSpPr>
          <p:spPr>
            <a:xfrm>
              <a:off x="-166800" y="540000"/>
              <a:ext cx="4681500" cy="0"/>
            </a:xfrm>
            <a:prstGeom prst="straightConnector1">
              <a:avLst/>
            </a:prstGeom>
            <a:noFill/>
            <a:ln cap="flat" cmpd="sng" w="9525">
              <a:solidFill>
                <a:srgbClr val="6D9EEB"/>
              </a:solidFill>
              <a:prstDash val="solid"/>
              <a:round/>
              <a:headEnd len="sm" w="sm" type="none"/>
              <a:tailEnd len="sm" w="sm" type="none"/>
            </a:ln>
          </p:spPr>
        </p:cxnSp>
        <p:grpSp>
          <p:nvGrpSpPr>
            <p:cNvPr id="499" name="Google Shape;499;p101"/>
            <p:cNvGrpSpPr/>
            <p:nvPr/>
          </p:nvGrpSpPr>
          <p:grpSpPr>
            <a:xfrm>
              <a:off x="263005" y="845117"/>
              <a:ext cx="3790149" cy="3960313"/>
              <a:chOff x="263005" y="845117"/>
              <a:chExt cx="3790149" cy="3960313"/>
            </a:xfrm>
          </p:grpSpPr>
          <p:sp>
            <p:nvSpPr>
              <p:cNvPr id="500" name="Google Shape;500;p101"/>
              <p:cNvSpPr/>
              <p:nvPr/>
            </p:nvSpPr>
            <p:spPr>
              <a:xfrm>
                <a:off x="263005" y="3941386"/>
                <a:ext cx="3790149" cy="19569"/>
              </a:xfrm>
              <a:custGeom>
                <a:rect b="b" l="l" r="r" t="t"/>
                <a:pathLst>
                  <a:path extrusionOk="0" h="551" w="109629">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1" name="Google Shape;501;p101"/>
              <p:cNvSpPr/>
              <p:nvPr/>
            </p:nvSpPr>
            <p:spPr>
              <a:xfrm>
                <a:off x="263005" y="4223091"/>
                <a:ext cx="3790149" cy="19249"/>
              </a:xfrm>
              <a:custGeom>
                <a:rect b="b" l="l" r="r" t="t"/>
                <a:pathLst>
                  <a:path extrusionOk="0" h="542" w="109629">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2" name="Google Shape;502;p101"/>
              <p:cNvSpPr/>
              <p:nvPr/>
            </p:nvSpPr>
            <p:spPr>
              <a:xfrm>
                <a:off x="263005" y="4504476"/>
                <a:ext cx="3790149" cy="19249"/>
              </a:xfrm>
              <a:custGeom>
                <a:rect b="b" l="l" r="r" t="t"/>
                <a:pathLst>
                  <a:path extrusionOk="0" h="542" w="109629">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3" name="Google Shape;503;p101"/>
              <p:cNvSpPr/>
              <p:nvPr/>
            </p:nvSpPr>
            <p:spPr>
              <a:xfrm>
                <a:off x="263005" y="3378615"/>
                <a:ext cx="3790149" cy="19214"/>
              </a:xfrm>
              <a:custGeom>
                <a:rect b="b" l="l" r="r" t="t"/>
                <a:pathLst>
                  <a:path extrusionOk="0" h="541" w="109629">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4" name="Google Shape;504;p101"/>
              <p:cNvSpPr/>
              <p:nvPr/>
            </p:nvSpPr>
            <p:spPr>
              <a:xfrm>
                <a:off x="263005" y="3660001"/>
                <a:ext cx="3790149" cy="19249"/>
              </a:xfrm>
              <a:custGeom>
                <a:rect b="b" l="l" r="r" t="t"/>
                <a:pathLst>
                  <a:path extrusionOk="0" h="542" w="109629">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5" name="Google Shape;505;p101"/>
              <p:cNvSpPr/>
              <p:nvPr/>
            </p:nvSpPr>
            <p:spPr>
              <a:xfrm>
                <a:off x="263005" y="3097194"/>
                <a:ext cx="3790149" cy="19249"/>
              </a:xfrm>
              <a:custGeom>
                <a:rect b="b" l="l" r="r" t="t"/>
                <a:pathLst>
                  <a:path extrusionOk="0" h="542" w="109629">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6" name="Google Shape;506;p101"/>
              <p:cNvSpPr/>
              <p:nvPr/>
            </p:nvSpPr>
            <p:spPr>
              <a:xfrm>
                <a:off x="263005" y="2252683"/>
                <a:ext cx="3790149" cy="19249"/>
              </a:xfrm>
              <a:custGeom>
                <a:rect b="b" l="l" r="r" t="t"/>
                <a:pathLst>
                  <a:path extrusionOk="0" h="542" w="109629">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7" name="Google Shape;507;p101"/>
              <p:cNvSpPr/>
              <p:nvPr/>
            </p:nvSpPr>
            <p:spPr>
              <a:xfrm>
                <a:off x="263005" y="2534104"/>
                <a:ext cx="3790149" cy="19249"/>
              </a:xfrm>
              <a:custGeom>
                <a:rect b="b" l="l" r="r" t="t"/>
                <a:pathLst>
                  <a:path extrusionOk="0" h="542" w="109629">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8" name="Google Shape;508;p101"/>
              <p:cNvSpPr/>
              <p:nvPr/>
            </p:nvSpPr>
            <p:spPr>
              <a:xfrm>
                <a:off x="263005" y="1970978"/>
                <a:ext cx="3790149" cy="19285"/>
              </a:xfrm>
              <a:custGeom>
                <a:rect b="b" l="l" r="r" t="t"/>
                <a:pathLst>
                  <a:path extrusionOk="0" h="543" w="109629">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9" name="Google Shape;509;p101"/>
              <p:cNvSpPr/>
              <p:nvPr/>
            </p:nvSpPr>
            <p:spPr>
              <a:xfrm>
                <a:off x="263005" y="1408208"/>
                <a:ext cx="3790149" cy="19249"/>
              </a:xfrm>
              <a:custGeom>
                <a:rect b="b" l="l" r="r" t="t"/>
                <a:pathLst>
                  <a:path extrusionOk="0" h="542" w="109629">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0" name="Google Shape;510;p101"/>
              <p:cNvSpPr/>
              <p:nvPr/>
            </p:nvSpPr>
            <p:spPr>
              <a:xfrm>
                <a:off x="263005" y="845117"/>
                <a:ext cx="3790149" cy="19214"/>
              </a:xfrm>
              <a:custGeom>
                <a:rect b="b" l="l" r="r" t="t"/>
                <a:pathLst>
                  <a:path extrusionOk="0" h="541" w="109629">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1" name="Google Shape;511;p101"/>
              <p:cNvSpPr/>
              <p:nvPr/>
            </p:nvSpPr>
            <p:spPr>
              <a:xfrm>
                <a:off x="263005" y="1126503"/>
                <a:ext cx="3790149" cy="19249"/>
              </a:xfrm>
              <a:custGeom>
                <a:rect b="b" l="l" r="r" t="t"/>
                <a:pathLst>
                  <a:path extrusionOk="0" h="542" w="109629">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2" name="Google Shape;512;p101"/>
              <p:cNvSpPr/>
              <p:nvPr/>
            </p:nvSpPr>
            <p:spPr>
              <a:xfrm>
                <a:off x="263005" y="1689593"/>
                <a:ext cx="3790149" cy="19249"/>
              </a:xfrm>
              <a:custGeom>
                <a:rect b="b" l="l" r="r" t="t"/>
                <a:pathLst>
                  <a:path extrusionOk="0" h="542" w="109629">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3" name="Google Shape;513;p101"/>
              <p:cNvSpPr/>
              <p:nvPr/>
            </p:nvSpPr>
            <p:spPr>
              <a:xfrm>
                <a:off x="263005" y="2815489"/>
                <a:ext cx="3790149" cy="19249"/>
              </a:xfrm>
              <a:custGeom>
                <a:rect b="b" l="l" r="r" t="t"/>
                <a:pathLst>
                  <a:path extrusionOk="0" h="542" w="109629">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4" name="Google Shape;514;p101"/>
              <p:cNvSpPr/>
              <p:nvPr/>
            </p:nvSpPr>
            <p:spPr>
              <a:xfrm>
                <a:off x="263005" y="4785897"/>
                <a:ext cx="3790149" cy="19533"/>
              </a:xfrm>
              <a:custGeom>
                <a:rect b="b" l="l" r="r" t="t"/>
                <a:pathLst>
                  <a:path extrusionOk="0" h="550" w="109629">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15" name="Google Shape;515;p101"/>
            <p:cNvGrpSpPr/>
            <p:nvPr/>
          </p:nvGrpSpPr>
          <p:grpSpPr>
            <a:xfrm>
              <a:off x="5055305" y="845117"/>
              <a:ext cx="3790149" cy="3960313"/>
              <a:chOff x="263005" y="845117"/>
              <a:chExt cx="3790149" cy="3960313"/>
            </a:xfrm>
          </p:grpSpPr>
          <p:sp>
            <p:nvSpPr>
              <p:cNvPr id="516" name="Google Shape;516;p101"/>
              <p:cNvSpPr/>
              <p:nvPr/>
            </p:nvSpPr>
            <p:spPr>
              <a:xfrm>
                <a:off x="263005" y="3941386"/>
                <a:ext cx="3790149" cy="19569"/>
              </a:xfrm>
              <a:custGeom>
                <a:rect b="b" l="l" r="r" t="t"/>
                <a:pathLst>
                  <a:path extrusionOk="0" h="551" w="109629">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7" name="Google Shape;517;p101"/>
              <p:cNvSpPr/>
              <p:nvPr/>
            </p:nvSpPr>
            <p:spPr>
              <a:xfrm>
                <a:off x="263005" y="4223091"/>
                <a:ext cx="3790149" cy="19249"/>
              </a:xfrm>
              <a:custGeom>
                <a:rect b="b" l="l" r="r" t="t"/>
                <a:pathLst>
                  <a:path extrusionOk="0" h="542" w="109629">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8" name="Google Shape;518;p101"/>
              <p:cNvSpPr/>
              <p:nvPr/>
            </p:nvSpPr>
            <p:spPr>
              <a:xfrm>
                <a:off x="263005" y="4504476"/>
                <a:ext cx="3790149" cy="19249"/>
              </a:xfrm>
              <a:custGeom>
                <a:rect b="b" l="l" r="r" t="t"/>
                <a:pathLst>
                  <a:path extrusionOk="0" h="542" w="109629">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9" name="Google Shape;519;p101"/>
              <p:cNvSpPr/>
              <p:nvPr/>
            </p:nvSpPr>
            <p:spPr>
              <a:xfrm>
                <a:off x="263005" y="3378615"/>
                <a:ext cx="3790149" cy="19214"/>
              </a:xfrm>
              <a:custGeom>
                <a:rect b="b" l="l" r="r" t="t"/>
                <a:pathLst>
                  <a:path extrusionOk="0" h="541" w="109629">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0" name="Google Shape;520;p101"/>
              <p:cNvSpPr/>
              <p:nvPr/>
            </p:nvSpPr>
            <p:spPr>
              <a:xfrm>
                <a:off x="263005" y="3660001"/>
                <a:ext cx="3790149" cy="19249"/>
              </a:xfrm>
              <a:custGeom>
                <a:rect b="b" l="l" r="r" t="t"/>
                <a:pathLst>
                  <a:path extrusionOk="0" h="542" w="109629">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1" name="Google Shape;521;p101"/>
              <p:cNvSpPr/>
              <p:nvPr/>
            </p:nvSpPr>
            <p:spPr>
              <a:xfrm>
                <a:off x="263005" y="3097194"/>
                <a:ext cx="3790149" cy="19249"/>
              </a:xfrm>
              <a:custGeom>
                <a:rect b="b" l="l" r="r" t="t"/>
                <a:pathLst>
                  <a:path extrusionOk="0" h="542" w="109629">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2" name="Google Shape;522;p101"/>
              <p:cNvSpPr/>
              <p:nvPr/>
            </p:nvSpPr>
            <p:spPr>
              <a:xfrm>
                <a:off x="263005" y="2252683"/>
                <a:ext cx="3790149" cy="19249"/>
              </a:xfrm>
              <a:custGeom>
                <a:rect b="b" l="l" r="r" t="t"/>
                <a:pathLst>
                  <a:path extrusionOk="0" h="542" w="109629">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3" name="Google Shape;523;p101"/>
              <p:cNvSpPr/>
              <p:nvPr/>
            </p:nvSpPr>
            <p:spPr>
              <a:xfrm>
                <a:off x="263005" y="2534104"/>
                <a:ext cx="3790149" cy="19249"/>
              </a:xfrm>
              <a:custGeom>
                <a:rect b="b" l="l" r="r" t="t"/>
                <a:pathLst>
                  <a:path extrusionOk="0" h="542" w="109629">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4" name="Google Shape;524;p101"/>
              <p:cNvSpPr/>
              <p:nvPr/>
            </p:nvSpPr>
            <p:spPr>
              <a:xfrm>
                <a:off x="263005" y="1970978"/>
                <a:ext cx="3790149" cy="19285"/>
              </a:xfrm>
              <a:custGeom>
                <a:rect b="b" l="l" r="r" t="t"/>
                <a:pathLst>
                  <a:path extrusionOk="0" h="543" w="109629">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5" name="Google Shape;525;p101"/>
              <p:cNvSpPr/>
              <p:nvPr/>
            </p:nvSpPr>
            <p:spPr>
              <a:xfrm>
                <a:off x="263005" y="1408208"/>
                <a:ext cx="3790149" cy="19249"/>
              </a:xfrm>
              <a:custGeom>
                <a:rect b="b" l="l" r="r" t="t"/>
                <a:pathLst>
                  <a:path extrusionOk="0" h="542" w="109629">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6" name="Google Shape;526;p101"/>
              <p:cNvSpPr/>
              <p:nvPr/>
            </p:nvSpPr>
            <p:spPr>
              <a:xfrm>
                <a:off x="263005" y="845117"/>
                <a:ext cx="3790149" cy="19214"/>
              </a:xfrm>
              <a:custGeom>
                <a:rect b="b" l="l" r="r" t="t"/>
                <a:pathLst>
                  <a:path extrusionOk="0" h="541" w="109629">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7" name="Google Shape;527;p101"/>
              <p:cNvSpPr/>
              <p:nvPr/>
            </p:nvSpPr>
            <p:spPr>
              <a:xfrm>
                <a:off x="263005" y="1126503"/>
                <a:ext cx="3790149" cy="19249"/>
              </a:xfrm>
              <a:custGeom>
                <a:rect b="b" l="l" r="r" t="t"/>
                <a:pathLst>
                  <a:path extrusionOk="0" h="542" w="109629">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8" name="Google Shape;528;p101"/>
              <p:cNvSpPr/>
              <p:nvPr/>
            </p:nvSpPr>
            <p:spPr>
              <a:xfrm>
                <a:off x="263005" y="1689593"/>
                <a:ext cx="3790149" cy="19249"/>
              </a:xfrm>
              <a:custGeom>
                <a:rect b="b" l="l" r="r" t="t"/>
                <a:pathLst>
                  <a:path extrusionOk="0" h="542" w="109629">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9" name="Google Shape;529;p101"/>
              <p:cNvSpPr/>
              <p:nvPr/>
            </p:nvSpPr>
            <p:spPr>
              <a:xfrm>
                <a:off x="263005" y="2815489"/>
                <a:ext cx="3790149" cy="19249"/>
              </a:xfrm>
              <a:custGeom>
                <a:rect b="b" l="l" r="r" t="t"/>
                <a:pathLst>
                  <a:path extrusionOk="0" h="542" w="109629">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0" name="Google Shape;530;p101"/>
              <p:cNvSpPr/>
              <p:nvPr/>
            </p:nvSpPr>
            <p:spPr>
              <a:xfrm>
                <a:off x="263005" y="4785897"/>
                <a:ext cx="3790149" cy="19533"/>
              </a:xfrm>
              <a:custGeom>
                <a:rect b="b" l="l" r="r" t="t"/>
                <a:pathLst>
                  <a:path extrusionOk="0" h="550" w="109629">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531" name="Google Shape;531;p101"/>
            <p:cNvCxnSpPr/>
            <p:nvPr/>
          </p:nvCxnSpPr>
          <p:spPr>
            <a:xfrm>
              <a:off x="4625700" y="540000"/>
              <a:ext cx="4679100" cy="0"/>
            </a:xfrm>
            <a:prstGeom prst="straightConnector1">
              <a:avLst/>
            </a:prstGeom>
            <a:noFill/>
            <a:ln cap="flat" cmpd="sng" w="9525">
              <a:solidFill>
                <a:srgbClr val="6D9EEB"/>
              </a:solidFill>
              <a:prstDash val="solid"/>
              <a:round/>
              <a:headEnd len="sm" w="sm" type="none"/>
              <a:tailEnd len="sm" w="sm" type="none"/>
            </a:ln>
          </p:spPr>
        </p:cxnSp>
        <p:cxnSp>
          <p:nvCxnSpPr>
            <p:cNvPr id="532" name="Google Shape;532;p101"/>
            <p:cNvCxnSpPr/>
            <p:nvPr/>
          </p:nvCxnSpPr>
          <p:spPr>
            <a:xfrm>
              <a:off x="4049375"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533" name="Google Shape;533;p101"/>
            <p:cNvCxnSpPr/>
            <p:nvPr/>
          </p:nvCxnSpPr>
          <p:spPr>
            <a:xfrm>
              <a:off x="4112975"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534" name="Google Shape;534;p101"/>
            <p:cNvCxnSpPr/>
            <p:nvPr/>
          </p:nvCxnSpPr>
          <p:spPr>
            <a:xfrm>
              <a:off x="4991700"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535" name="Google Shape;535;p101"/>
            <p:cNvCxnSpPr/>
            <p:nvPr/>
          </p:nvCxnSpPr>
          <p:spPr>
            <a:xfrm>
              <a:off x="5055300"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536" name="Google Shape;536;p101"/>
            <p:cNvCxnSpPr/>
            <p:nvPr/>
          </p:nvCxnSpPr>
          <p:spPr>
            <a:xfrm>
              <a:off x="-166800" y="540000"/>
              <a:ext cx="4681500" cy="0"/>
            </a:xfrm>
            <a:prstGeom prst="straightConnector1">
              <a:avLst/>
            </a:prstGeom>
            <a:noFill/>
            <a:ln cap="flat" cmpd="sng" w="9525">
              <a:solidFill>
                <a:srgbClr val="6D9EEB"/>
              </a:solidFill>
              <a:prstDash val="solid"/>
              <a:round/>
              <a:headEnd len="sm" w="sm" type="none"/>
              <a:tailEnd len="sm" w="sm" type="none"/>
            </a:ln>
          </p:spPr>
        </p:cxnSp>
      </p:grpSp>
      <p:sp>
        <p:nvSpPr>
          <p:cNvPr id="537" name="Google Shape;537;p101"/>
          <p:cNvSpPr txBox="1"/>
          <p:nvPr>
            <p:ph type="title"/>
          </p:nvPr>
        </p:nvSpPr>
        <p:spPr>
          <a:xfrm>
            <a:off x="720000" y="540000"/>
            <a:ext cx="3087300" cy="14592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38" name="Google Shape;538;p101"/>
          <p:cNvSpPr txBox="1"/>
          <p:nvPr>
            <p:ph idx="1" type="subTitle"/>
          </p:nvPr>
        </p:nvSpPr>
        <p:spPr>
          <a:xfrm>
            <a:off x="5703898" y="867200"/>
            <a:ext cx="1041600" cy="406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600"/>
              <a:buNone/>
              <a:defRPr b="1" sz="2000">
                <a:solidFill>
                  <a:schemeClr val="dk1"/>
                </a:solidFill>
                <a:latin typeface="Itim"/>
                <a:ea typeface="Itim"/>
                <a:cs typeface="Itim"/>
                <a:sym typeface="Itim"/>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p:txBody>
      </p:sp>
      <p:sp>
        <p:nvSpPr>
          <p:cNvPr id="539" name="Google Shape;539;p101"/>
          <p:cNvSpPr txBox="1"/>
          <p:nvPr>
            <p:ph idx="2" type="subTitle"/>
          </p:nvPr>
        </p:nvSpPr>
        <p:spPr>
          <a:xfrm>
            <a:off x="5703898" y="2856550"/>
            <a:ext cx="1041600" cy="406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600"/>
              <a:buNone/>
              <a:defRPr b="1" sz="2000">
                <a:solidFill>
                  <a:schemeClr val="dk1"/>
                </a:solidFill>
                <a:latin typeface="Itim"/>
                <a:ea typeface="Itim"/>
                <a:cs typeface="Itim"/>
                <a:sym typeface="Itim"/>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p:txBody>
      </p:sp>
      <p:sp>
        <p:nvSpPr>
          <p:cNvPr id="540" name="Google Shape;540;p101"/>
          <p:cNvSpPr txBox="1"/>
          <p:nvPr>
            <p:ph idx="3" type="subTitle"/>
          </p:nvPr>
        </p:nvSpPr>
        <p:spPr>
          <a:xfrm>
            <a:off x="906900" y="2856550"/>
            <a:ext cx="1041600" cy="406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600"/>
              <a:buNone/>
              <a:defRPr b="1" sz="2000">
                <a:solidFill>
                  <a:schemeClr val="dk1"/>
                </a:solidFill>
                <a:latin typeface="Itim"/>
                <a:ea typeface="Itim"/>
                <a:cs typeface="Itim"/>
                <a:sym typeface="Itim"/>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p:txBody>
      </p:sp>
      <p:sp>
        <p:nvSpPr>
          <p:cNvPr id="541" name="Google Shape;541;p101"/>
          <p:cNvSpPr txBox="1"/>
          <p:nvPr>
            <p:ph idx="4" type="subTitle"/>
          </p:nvPr>
        </p:nvSpPr>
        <p:spPr>
          <a:xfrm>
            <a:off x="906900" y="3234171"/>
            <a:ext cx="2506200" cy="11343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6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p:txBody>
      </p:sp>
      <p:sp>
        <p:nvSpPr>
          <p:cNvPr id="542" name="Google Shape;542;p101"/>
          <p:cNvSpPr txBox="1"/>
          <p:nvPr>
            <p:ph idx="5" type="subTitle"/>
          </p:nvPr>
        </p:nvSpPr>
        <p:spPr>
          <a:xfrm>
            <a:off x="5703900" y="3234171"/>
            <a:ext cx="2506200" cy="11343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6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p:txBody>
      </p:sp>
      <p:sp>
        <p:nvSpPr>
          <p:cNvPr id="543" name="Google Shape;543;p101"/>
          <p:cNvSpPr txBox="1"/>
          <p:nvPr>
            <p:ph idx="6" type="subTitle"/>
          </p:nvPr>
        </p:nvSpPr>
        <p:spPr>
          <a:xfrm>
            <a:off x="5703900" y="1247983"/>
            <a:ext cx="2506200" cy="11343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6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4">
  <p:cSld name="CUSTOM_39">
    <p:spTree>
      <p:nvGrpSpPr>
        <p:cNvPr id="4515" name="Shape 4515"/>
        <p:cNvGrpSpPr/>
        <p:nvPr/>
      </p:nvGrpSpPr>
      <p:grpSpPr>
        <a:xfrm>
          <a:off x="0" y="0"/>
          <a:ext cx="0" cy="0"/>
          <a:chOff x="0" y="0"/>
          <a:chExt cx="0" cy="0"/>
        </a:xfrm>
      </p:grpSpPr>
      <p:grpSp>
        <p:nvGrpSpPr>
          <p:cNvPr id="4516" name="Google Shape;4516;g26dd3229cbd_0_7654"/>
          <p:cNvGrpSpPr/>
          <p:nvPr/>
        </p:nvGrpSpPr>
        <p:grpSpPr>
          <a:xfrm flipH="1">
            <a:off x="-1700" y="329"/>
            <a:ext cx="9147400" cy="5142843"/>
            <a:chOff x="238125" y="854700"/>
            <a:chExt cx="7142500" cy="4015650"/>
          </a:xfrm>
        </p:grpSpPr>
        <p:sp>
          <p:nvSpPr>
            <p:cNvPr id="4517" name="Google Shape;4517;g26dd3229cbd_0_7654"/>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18" name="Google Shape;4518;g26dd3229cbd_0_7654"/>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19" name="Google Shape;4519;g26dd3229cbd_0_7654"/>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20" name="Google Shape;4520;g26dd3229cbd_0_7654"/>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21" name="Google Shape;4521;g26dd3229cbd_0_7654"/>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22" name="Google Shape;4522;g26dd3229cbd_0_7654"/>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23" name="Google Shape;4523;g26dd3229cbd_0_7654"/>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24" name="Google Shape;4524;g26dd3229cbd_0_7654"/>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25" name="Google Shape;4525;g26dd3229cbd_0_7654"/>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26" name="Google Shape;4526;g26dd3229cbd_0_7654"/>
            <p:cNvSpPr/>
            <p:nvPr/>
          </p:nvSpPr>
          <p:spPr>
            <a:xfrm>
              <a:off x="561875" y="10727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27" name="Google Shape;4527;g26dd3229cbd_0_7654"/>
            <p:cNvSpPr/>
            <p:nvPr/>
          </p:nvSpPr>
          <p:spPr>
            <a:xfrm>
              <a:off x="561875" y="12703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28" name="Google Shape;4528;g26dd3229cbd_0_7654"/>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29" name="Google Shape;4529;g26dd3229cbd_0_7654"/>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30" name="Google Shape;4530;g26dd3229cbd_0_7654"/>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31" name="Google Shape;4531;g26dd3229cbd_0_7654"/>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32" name="Google Shape;4532;g26dd3229cbd_0_7654"/>
            <p:cNvSpPr/>
            <p:nvPr/>
          </p:nvSpPr>
          <p:spPr>
            <a:xfrm>
              <a:off x="561875" y="47219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33" name="Google Shape;4533;g26dd3229cbd_0_7654"/>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34" name="Google Shape;4534;g26dd3229cbd_0_7654"/>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35" name="Google Shape;4535;g26dd3229cbd_0_7654"/>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36" name="Google Shape;4536;g26dd3229cbd_0_7654"/>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37" name="Google Shape;4537;g26dd3229cbd_0_7654"/>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38" name="Google Shape;4538;g26dd3229cbd_0_7654"/>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539" name="Google Shape;4539;g26dd3229cbd_0_7654"/>
          <p:cNvGrpSpPr/>
          <p:nvPr/>
        </p:nvGrpSpPr>
        <p:grpSpPr>
          <a:xfrm>
            <a:off x="258" y="2729663"/>
            <a:ext cx="2995185" cy="2414031"/>
            <a:chOff x="6562292" y="3785210"/>
            <a:chExt cx="1875037" cy="1511225"/>
          </a:xfrm>
        </p:grpSpPr>
        <p:grpSp>
          <p:nvGrpSpPr>
            <p:cNvPr id="4540" name="Google Shape;4540;g26dd3229cbd_0_7654"/>
            <p:cNvGrpSpPr/>
            <p:nvPr/>
          </p:nvGrpSpPr>
          <p:grpSpPr>
            <a:xfrm>
              <a:off x="7717473" y="3785210"/>
              <a:ext cx="719856" cy="680112"/>
              <a:chOff x="7717200" y="3905550"/>
              <a:chExt cx="592377" cy="559671"/>
            </a:xfrm>
          </p:grpSpPr>
          <p:sp>
            <p:nvSpPr>
              <p:cNvPr id="4541" name="Google Shape;4541;g26dd3229cbd_0_7654"/>
              <p:cNvSpPr/>
              <p:nvPr/>
            </p:nvSpPr>
            <p:spPr>
              <a:xfrm>
                <a:off x="7724869" y="3917054"/>
                <a:ext cx="581268" cy="532152"/>
              </a:xfrm>
              <a:custGeom>
                <a:rect b="b" l="l" r="r" t="t"/>
                <a:pathLst>
                  <a:path extrusionOk="0" h="9437" w="10308">
                    <a:moveTo>
                      <a:pt x="10129" y="1"/>
                    </a:moveTo>
                    <a:cubicBezTo>
                      <a:pt x="9518" y="1"/>
                      <a:pt x="4203" y="2425"/>
                      <a:pt x="3814" y="2672"/>
                    </a:cubicBezTo>
                    <a:cubicBezTo>
                      <a:pt x="3407" y="2932"/>
                      <a:pt x="0" y="4549"/>
                      <a:pt x="0" y="4684"/>
                    </a:cubicBezTo>
                    <a:cubicBezTo>
                      <a:pt x="0" y="4808"/>
                      <a:pt x="2382" y="5425"/>
                      <a:pt x="2382" y="5425"/>
                    </a:cubicBezTo>
                    <a:cubicBezTo>
                      <a:pt x="2382" y="5425"/>
                      <a:pt x="2456" y="6129"/>
                      <a:pt x="2580" y="6771"/>
                    </a:cubicBezTo>
                    <a:cubicBezTo>
                      <a:pt x="2703" y="7400"/>
                      <a:pt x="2963" y="8511"/>
                      <a:pt x="2963" y="8511"/>
                    </a:cubicBezTo>
                    <a:cubicBezTo>
                      <a:pt x="3308" y="8474"/>
                      <a:pt x="4901" y="7104"/>
                      <a:pt x="4901" y="7104"/>
                    </a:cubicBezTo>
                    <a:cubicBezTo>
                      <a:pt x="4901" y="7104"/>
                      <a:pt x="6308" y="9424"/>
                      <a:pt x="6542" y="9437"/>
                    </a:cubicBezTo>
                    <a:cubicBezTo>
                      <a:pt x="6543" y="9437"/>
                      <a:pt x="6543" y="9437"/>
                      <a:pt x="6543" y="9437"/>
                    </a:cubicBezTo>
                    <a:cubicBezTo>
                      <a:pt x="6786" y="9437"/>
                      <a:pt x="10307" y="265"/>
                      <a:pt x="10184" y="18"/>
                    </a:cubicBezTo>
                    <a:cubicBezTo>
                      <a:pt x="10177" y="6"/>
                      <a:pt x="10159" y="1"/>
                      <a:pt x="10129"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42" name="Google Shape;4542;g26dd3229cbd_0_7654"/>
              <p:cNvSpPr/>
              <p:nvPr/>
            </p:nvSpPr>
            <p:spPr>
              <a:xfrm>
                <a:off x="7717200" y="3905550"/>
                <a:ext cx="592377" cy="559671"/>
              </a:xfrm>
              <a:custGeom>
                <a:rect b="b" l="l" r="r" t="t"/>
                <a:pathLst>
                  <a:path extrusionOk="0" h="9925" w="10505">
                    <a:moveTo>
                      <a:pt x="9764" y="420"/>
                    </a:moveTo>
                    <a:cubicBezTo>
                      <a:pt x="9147" y="827"/>
                      <a:pt x="8518" y="1247"/>
                      <a:pt x="7913" y="1654"/>
                    </a:cubicBezTo>
                    <a:cubicBezTo>
                      <a:pt x="7715" y="1802"/>
                      <a:pt x="7505" y="1938"/>
                      <a:pt x="7283" y="2086"/>
                    </a:cubicBezTo>
                    <a:cubicBezTo>
                      <a:pt x="6111" y="2889"/>
                      <a:pt x="4728" y="3839"/>
                      <a:pt x="3382" y="4851"/>
                    </a:cubicBezTo>
                    <a:cubicBezTo>
                      <a:pt x="3148" y="5037"/>
                      <a:pt x="2926" y="5209"/>
                      <a:pt x="2728" y="5382"/>
                    </a:cubicBezTo>
                    <a:lnTo>
                      <a:pt x="2679" y="5419"/>
                    </a:lnTo>
                    <a:lnTo>
                      <a:pt x="2605" y="5493"/>
                    </a:lnTo>
                    <a:cubicBezTo>
                      <a:pt x="2506" y="5432"/>
                      <a:pt x="2407" y="5382"/>
                      <a:pt x="2296" y="5370"/>
                    </a:cubicBezTo>
                    <a:lnTo>
                      <a:pt x="2197" y="5345"/>
                    </a:lnTo>
                    <a:cubicBezTo>
                      <a:pt x="1963" y="5259"/>
                      <a:pt x="1728" y="5197"/>
                      <a:pt x="1482" y="5123"/>
                    </a:cubicBezTo>
                    <a:cubicBezTo>
                      <a:pt x="1087" y="5000"/>
                      <a:pt x="716" y="4913"/>
                      <a:pt x="358" y="4839"/>
                    </a:cubicBezTo>
                    <a:lnTo>
                      <a:pt x="371" y="4839"/>
                    </a:lnTo>
                    <a:lnTo>
                      <a:pt x="420" y="4802"/>
                    </a:lnTo>
                    <a:cubicBezTo>
                      <a:pt x="506" y="4740"/>
                      <a:pt x="605" y="4679"/>
                      <a:pt x="704" y="4629"/>
                    </a:cubicBezTo>
                    <a:cubicBezTo>
                      <a:pt x="815" y="4568"/>
                      <a:pt x="938" y="4518"/>
                      <a:pt x="1062" y="4456"/>
                    </a:cubicBezTo>
                    <a:lnTo>
                      <a:pt x="1210" y="4382"/>
                    </a:lnTo>
                    <a:cubicBezTo>
                      <a:pt x="1802" y="4098"/>
                      <a:pt x="2407" y="3790"/>
                      <a:pt x="3062" y="3457"/>
                    </a:cubicBezTo>
                    <a:cubicBezTo>
                      <a:pt x="3432" y="3259"/>
                      <a:pt x="3827" y="3062"/>
                      <a:pt x="4296" y="2827"/>
                    </a:cubicBezTo>
                    <a:cubicBezTo>
                      <a:pt x="5975" y="1988"/>
                      <a:pt x="7382" y="1309"/>
                      <a:pt x="8876" y="729"/>
                    </a:cubicBezTo>
                    <a:cubicBezTo>
                      <a:pt x="9159" y="605"/>
                      <a:pt x="9468" y="506"/>
                      <a:pt x="9764" y="420"/>
                    </a:cubicBezTo>
                    <a:close/>
                    <a:moveTo>
                      <a:pt x="9949" y="494"/>
                    </a:moveTo>
                    <a:lnTo>
                      <a:pt x="9949" y="494"/>
                    </a:lnTo>
                    <a:cubicBezTo>
                      <a:pt x="9814" y="630"/>
                      <a:pt x="9678" y="790"/>
                      <a:pt x="9542" y="938"/>
                    </a:cubicBezTo>
                    <a:cubicBezTo>
                      <a:pt x="9468" y="1037"/>
                      <a:pt x="9394" y="1124"/>
                      <a:pt x="9320" y="1198"/>
                    </a:cubicBezTo>
                    <a:cubicBezTo>
                      <a:pt x="8900" y="1654"/>
                      <a:pt x="8468" y="2111"/>
                      <a:pt x="8049" y="2568"/>
                    </a:cubicBezTo>
                    <a:cubicBezTo>
                      <a:pt x="7296" y="3358"/>
                      <a:pt x="6543" y="4148"/>
                      <a:pt x="5790" y="4938"/>
                    </a:cubicBezTo>
                    <a:lnTo>
                      <a:pt x="5283" y="5469"/>
                    </a:lnTo>
                    <a:lnTo>
                      <a:pt x="4913" y="5864"/>
                    </a:lnTo>
                    <a:cubicBezTo>
                      <a:pt x="4777" y="6012"/>
                      <a:pt x="4642" y="6160"/>
                      <a:pt x="4493" y="6308"/>
                    </a:cubicBezTo>
                    <a:lnTo>
                      <a:pt x="4469" y="6308"/>
                    </a:lnTo>
                    <a:cubicBezTo>
                      <a:pt x="4358" y="6370"/>
                      <a:pt x="4259" y="6456"/>
                      <a:pt x="4197" y="6567"/>
                    </a:cubicBezTo>
                    <a:cubicBezTo>
                      <a:pt x="4173" y="6580"/>
                      <a:pt x="4160" y="6604"/>
                      <a:pt x="4148" y="6617"/>
                    </a:cubicBezTo>
                    <a:cubicBezTo>
                      <a:pt x="4061" y="6740"/>
                      <a:pt x="3987" y="6863"/>
                      <a:pt x="3913" y="6987"/>
                    </a:cubicBezTo>
                    <a:lnTo>
                      <a:pt x="3864" y="7086"/>
                    </a:lnTo>
                    <a:cubicBezTo>
                      <a:pt x="3790" y="7209"/>
                      <a:pt x="3716" y="7320"/>
                      <a:pt x="3642" y="7431"/>
                    </a:cubicBezTo>
                    <a:cubicBezTo>
                      <a:pt x="3580" y="7555"/>
                      <a:pt x="3518" y="7641"/>
                      <a:pt x="3444" y="7752"/>
                    </a:cubicBezTo>
                    <a:lnTo>
                      <a:pt x="3173" y="8221"/>
                    </a:lnTo>
                    <a:lnTo>
                      <a:pt x="3123" y="8295"/>
                    </a:lnTo>
                    <a:cubicBezTo>
                      <a:pt x="3025" y="7876"/>
                      <a:pt x="2950" y="7444"/>
                      <a:pt x="2889" y="7024"/>
                    </a:cubicBezTo>
                    <a:cubicBezTo>
                      <a:pt x="2827" y="6592"/>
                      <a:pt x="2765" y="6148"/>
                      <a:pt x="2654" y="5728"/>
                    </a:cubicBezTo>
                    <a:cubicBezTo>
                      <a:pt x="2679" y="5678"/>
                      <a:pt x="2691" y="5629"/>
                      <a:pt x="2679" y="5580"/>
                    </a:cubicBezTo>
                    <a:cubicBezTo>
                      <a:pt x="2827" y="5456"/>
                      <a:pt x="2975" y="5333"/>
                      <a:pt x="3136" y="5222"/>
                    </a:cubicBezTo>
                    <a:cubicBezTo>
                      <a:pt x="3210" y="5172"/>
                      <a:pt x="3284" y="5123"/>
                      <a:pt x="3358" y="5074"/>
                    </a:cubicBezTo>
                    <a:cubicBezTo>
                      <a:pt x="3950" y="4629"/>
                      <a:pt x="4568" y="4197"/>
                      <a:pt x="5098" y="3815"/>
                    </a:cubicBezTo>
                    <a:cubicBezTo>
                      <a:pt x="6333" y="2950"/>
                      <a:pt x="7666" y="2025"/>
                      <a:pt x="9024" y="1111"/>
                    </a:cubicBezTo>
                    <a:lnTo>
                      <a:pt x="9196" y="988"/>
                    </a:lnTo>
                    <a:cubicBezTo>
                      <a:pt x="9443" y="827"/>
                      <a:pt x="9703" y="654"/>
                      <a:pt x="9949" y="494"/>
                    </a:cubicBezTo>
                    <a:close/>
                    <a:moveTo>
                      <a:pt x="4530" y="6530"/>
                    </a:moveTo>
                    <a:cubicBezTo>
                      <a:pt x="4555" y="6555"/>
                      <a:pt x="4580" y="6580"/>
                      <a:pt x="4592" y="6617"/>
                    </a:cubicBezTo>
                    <a:lnTo>
                      <a:pt x="4617" y="6641"/>
                    </a:lnTo>
                    <a:cubicBezTo>
                      <a:pt x="4679" y="6777"/>
                      <a:pt x="4753" y="6901"/>
                      <a:pt x="4802" y="7036"/>
                    </a:cubicBezTo>
                    <a:lnTo>
                      <a:pt x="4839" y="7110"/>
                    </a:lnTo>
                    <a:cubicBezTo>
                      <a:pt x="4864" y="7160"/>
                      <a:pt x="4888" y="7221"/>
                      <a:pt x="4925" y="7283"/>
                    </a:cubicBezTo>
                    <a:cubicBezTo>
                      <a:pt x="4802" y="7345"/>
                      <a:pt x="4691" y="7419"/>
                      <a:pt x="4580" y="7505"/>
                    </a:cubicBezTo>
                    <a:cubicBezTo>
                      <a:pt x="4555" y="7530"/>
                      <a:pt x="4530" y="7542"/>
                      <a:pt x="4493" y="7567"/>
                    </a:cubicBezTo>
                    <a:cubicBezTo>
                      <a:pt x="4333" y="7691"/>
                      <a:pt x="4160" y="7826"/>
                      <a:pt x="4000" y="7950"/>
                    </a:cubicBezTo>
                    <a:cubicBezTo>
                      <a:pt x="3901" y="8024"/>
                      <a:pt x="3815" y="8098"/>
                      <a:pt x="3728" y="8172"/>
                    </a:cubicBezTo>
                    <a:lnTo>
                      <a:pt x="3580" y="8308"/>
                    </a:lnTo>
                    <a:lnTo>
                      <a:pt x="3518" y="8357"/>
                    </a:lnTo>
                    <a:cubicBezTo>
                      <a:pt x="3457" y="8406"/>
                      <a:pt x="3395" y="8456"/>
                      <a:pt x="3321" y="8505"/>
                    </a:cubicBezTo>
                    <a:cubicBezTo>
                      <a:pt x="3407" y="8382"/>
                      <a:pt x="3481" y="8258"/>
                      <a:pt x="3555" y="8135"/>
                    </a:cubicBezTo>
                    <a:cubicBezTo>
                      <a:pt x="3703" y="7876"/>
                      <a:pt x="3864" y="7629"/>
                      <a:pt x="4000" y="7370"/>
                    </a:cubicBezTo>
                    <a:cubicBezTo>
                      <a:pt x="4049" y="7296"/>
                      <a:pt x="4086" y="7209"/>
                      <a:pt x="4135" y="7123"/>
                    </a:cubicBezTo>
                    <a:cubicBezTo>
                      <a:pt x="4222" y="6925"/>
                      <a:pt x="4333" y="6752"/>
                      <a:pt x="4469" y="6592"/>
                    </a:cubicBezTo>
                    <a:cubicBezTo>
                      <a:pt x="4493" y="6567"/>
                      <a:pt x="4506" y="6543"/>
                      <a:pt x="4530" y="6530"/>
                    </a:cubicBezTo>
                    <a:close/>
                    <a:moveTo>
                      <a:pt x="9912" y="877"/>
                    </a:moveTo>
                    <a:lnTo>
                      <a:pt x="9912" y="877"/>
                    </a:lnTo>
                    <a:cubicBezTo>
                      <a:pt x="9826" y="1087"/>
                      <a:pt x="9752" y="1296"/>
                      <a:pt x="9690" y="1469"/>
                    </a:cubicBezTo>
                    <a:cubicBezTo>
                      <a:pt x="9431" y="2222"/>
                      <a:pt x="9147" y="2963"/>
                      <a:pt x="8876" y="3654"/>
                    </a:cubicBezTo>
                    <a:cubicBezTo>
                      <a:pt x="8567" y="4444"/>
                      <a:pt x="8258" y="5246"/>
                      <a:pt x="7950" y="6049"/>
                    </a:cubicBezTo>
                    <a:cubicBezTo>
                      <a:pt x="7654" y="6802"/>
                      <a:pt x="7357" y="7567"/>
                      <a:pt x="7073" y="8320"/>
                    </a:cubicBezTo>
                    <a:cubicBezTo>
                      <a:pt x="7012" y="8456"/>
                      <a:pt x="6962" y="8604"/>
                      <a:pt x="6913" y="8740"/>
                    </a:cubicBezTo>
                    <a:cubicBezTo>
                      <a:pt x="6839" y="8962"/>
                      <a:pt x="6752" y="9196"/>
                      <a:pt x="6666" y="9406"/>
                    </a:cubicBezTo>
                    <a:cubicBezTo>
                      <a:pt x="6580" y="9258"/>
                      <a:pt x="6506" y="9110"/>
                      <a:pt x="6407" y="8974"/>
                    </a:cubicBezTo>
                    <a:lnTo>
                      <a:pt x="6333" y="8863"/>
                    </a:lnTo>
                    <a:lnTo>
                      <a:pt x="6197" y="8666"/>
                    </a:lnTo>
                    <a:cubicBezTo>
                      <a:pt x="6073" y="8468"/>
                      <a:pt x="5938" y="8258"/>
                      <a:pt x="5814" y="8061"/>
                    </a:cubicBezTo>
                    <a:cubicBezTo>
                      <a:pt x="5580" y="7715"/>
                      <a:pt x="5345" y="7345"/>
                      <a:pt x="5086" y="6851"/>
                    </a:cubicBezTo>
                    <a:lnTo>
                      <a:pt x="5061" y="6814"/>
                    </a:lnTo>
                    <a:cubicBezTo>
                      <a:pt x="4975" y="6666"/>
                      <a:pt x="4839" y="6407"/>
                      <a:pt x="4654" y="6333"/>
                    </a:cubicBezTo>
                    <a:cubicBezTo>
                      <a:pt x="5197" y="5839"/>
                      <a:pt x="5703" y="5308"/>
                      <a:pt x="6197" y="4790"/>
                    </a:cubicBezTo>
                    <a:cubicBezTo>
                      <a:pt x="6320" y="4654"/>
                      <a:pt x="6444" y="4530"/>
                      <a:pt x="6567" y="4395"/>
                    </a:cubicBezTo>
                    <a:cubicBezTo>
                      <a:pt x="7394" y="3531"/>
                      <a:pt x="8382" y="2494"/>
                      <a:pt x="9345" y="1469"/>
                    </a:cubicBezTo>
                    <a:cubicBezTo>
                      <a:pt x="9419" y="1383"/>
                      <a:pt x="9493" y="1309"/>
                      <a:pt x="9579" y="1222"/>
                    </a:cubicBezTo>
                    <a:cubicBezTo>
                      <a:pt x="9690" y="1111"/>
                      <a:pt x="9801" y="1000"/>
                      <a:pt x="9912" y="877"/>
                    </a:cubicBezTo>
                    <a:close/>
                    <a:moveTo>
                      <a:pt x="10172" y="0"/>
                    </a:moveTo>
                    <a:cubicBezTo>
                      <a:pt x="10085" y="0"/>
                      <a:pt x="10011" y="13"/>
                      <a:pt x="9937" y="25"/>
                    </a:cubicBezTo>
                    <a:cubicBezTo>
                      <a:pt x="9653" y="99"/>
                      <a:pt x="9369" y="185"/>
                      <a:pt x="9098" y="297"/>
                    </a:cubicBezTo>
                    <a:cubicBezTo>
                      <a:pt x="8258" y="605"/>
                      <a:pt x="7444" y="988"/>
                      <a:pt x="6691" y="1346"/>
                    </a:cubicBezTo>
                    <a:cubicBezTo>
                      <a:pt x="5506" y="1914"/>
                      <a:pt x="4271" y="2543"/>
                      <a:pt x="2913" y="3247"/>
                    </a:cubicBezTo>
                    <a:cubicBezTo>
                      <a:pt x="2407" y="3518"/>
                      <a:pt x="1889" y="3777"/>
                      <a:pt x="1370" y="4024"/>
                    </a:cubicBezTo>
                    <a:lnTo>
                      <a:pt x="667" y="4382"/>
                    </a:lnTo>
                    <a:cubicBezTo>
                      <a:pt x="482" y="4469"/>
                      <a:pt x="309" y="4568"/>
                      <a:pt x="161" y="4703"/>
                    </a:cubicBezTo>
                    <a:cubicBezTo>
                      <a:pt x="136" y="4728"/>
                      <a:pt x="111" y="4765"/>
                      <a:pt x="99" y="4802"/>
                    </a:cubicBezTo>
                    <a:cubicBezTo>
                      <a:pt x="50" y="4814"/>
                      <a:pt x="25" y="4851"/>
                      <a:pt x="13" y="4888"/>
                    </a:cubicBezTo>
                    <a:cubicBezTo>
                      <a:pt x="0" y="4938"/>
                      <a:pt x="25" y="4975"/>
                      <a:pt x="62" y="5000"/>
                    </a:cubicBezTo>
                    <a:cubicBezTo>
                      <a:pt x="482" y="5172"/>
                      <a:pt x="914" y="5333"/>
                      <a:pt x="1346" y="5456"/>
                    </a:cubicBezTo>
                    <a:cubicBezTo>
                      <a:pt x="1593" y="5530"/>
                      <a:pt x="1827" y="5617"/>
                      <a:pt x="2074" y="5691"/>
                    </a:cubicBezTo>
                    <a:cubicBezTo>
                      <a:pt x="2160" y="5715"/>
                      <a:pt x="2235" y="5740"/>
                      <a:pt x="2321" y="5765"/>
                    </a:cubicBezTo>
                    <a:lnTo>
                      <a:pt x="2395" y="5790"/>
                    </a:lnTo>
                    <a:lnTo>
                      <a:pt x="2407" y="5802"/>
                    </a:lnTo>
                    <a:cubicBezTo>
                      <a:pt x="2432" y="5814"/>
                      <a:pt x="2444" y="5827"/>
                      <a:pt x="2469" y="5827"/>
                    </a:cubicBezTo>
                    <a:cubicBezTo>
                      <a:pt x="2494" y="6061"/>
                      <a:pt x="2518" y="6283"/>
                      <a:pt x="2543" y="6518"/>
                    </a:cubicBezTo>
                    <a:cubicBezTo>
                      <a:pt x="2617" y="7246"/>
                      <a:pt x="2691" y="7999"/>
                      <a:pt x="2950" y="8690"/>
                    </a:cubicBezTo>
                    <a:lnTo>
                      <a:pt x="2950" y="8703"/>
                    </a:lnTo>
                    <a:cubicBezTo>
                      <a:pt x="2950" y="8740"/>
                      <a:pt x="2963" y="8764"/>
                      <a:pt x="2987" y="8789"/>
                    </a:cubicBezTo>
                    <a:cubicBezTo>
                      <a:pt x="3012" y="8838"/>
                      <a:pt x="3062" y="8876"/>
                      <a:pt x="3111" y="8876"/>
                    </a:cubicBezTo>
                    <a:lnTo>
                      <a:pt x="3148" y="8876"/>
                    </a:lnTo>
                    <a:cubicBezTo>
                      <a:pt x="3457" y="8764"/>
                      <a:pt x="3728" y="8604"/>
                      <a:pt x="3975" y="8382"/>
                    </a:cubicBezTo>
                    <a:cubicBezTo>
                      <a:pt x="4012" y="8345"/>
                      <a:pt x="4061" y="8308"/>
                      <a:pt x="4111" y="8271"/>
                    </a:cubicBezTo>
                    <a:cubicBezTo>
                      <a:pt x="4222" y="8184"/>
                      <a:pt x="4333" y="8098"/>
                      <a:pt x="4444" y="8024"/>
                    </a:cubicBezTo>
                    <a:lnTo>
                      <a:pt x="4617" y="7900"/>
                    </a:lnTo>
                    <a:lnTo>
                      <a:pt x="4765" y="7789"/>
                    </a:lnTo>
                    <a:cubicBezTo>
                      <a:pt x="4864" y="7728"/>
                      <a:pt x="4963" y="7653"/>
                      <a:pt x="5049" y="7579"/>
                    </a:cubicBezTo>
                    <a:cubicBezTo>
                      <a:pt x="5160" y="7777"/>
                      <a:pt x="5296" y="7999"/>
                      <a:pt x="5444" y="8258"/>
                    </a:cubicBezTo>
                    <a:cubicBezTo>
                      <a:pt x="5617" y="8530"/>
                      <a:pt x="5790" y="8814"/>
                      <a:pt x="5950" y="9061"/>
                    </a:cubicBezTo>
                    <a:cubicBezTo>
                      <a:pt x="6012" y="9147"/>
                      <a:pt x="6061" y="9246"/>
                      <a:pt x="6123" y="9345"/>
                    </a:cubicBezTo>
                    <a:cubicBezTo>
                      <a:pt x="6222" y="9530"/>
                      <a:pt x="6345" y="9703"/>
                      <a:pt x="6468" y="9875"/>
                    </a:cubicBezTo>
                    <a:cubicBezTo>
                      <a:pt x="6493" y="9900"/>
                      <a:pt x="6543" y="9925"/>
                      <a:pt x="6580" y="9925"/>
                    </a:cubicBezTo>
                    <a:cubicBezTo>
                      <a:pt x="6629" y="9925"/>
                      <a:pt x="6666" y="9900"/>
                      <a:pt x="6703" y="9875"/>
                    </a:cubicBezTo>
                    <a:cubicBezTo>
                      <a:pt x="6728" y="9838"/>
                      <a:pt x="6752" y="9789"/>
                      <a:pt x="6752" y="9740"/>
                    </a:cubicBezTo>
                    <a:cubicBezTo>
                      <a:pt x="6925" y="9431"/>
                      <a:pt x="7073" y="9110"/>
                      <a:pt x="7209" y="8801"/>
                    </a:cubicBezTo>
                    <a:lnTo>
                      <a:pt x="7258" y="8703"/>
                    </a:lnTo>
                    <a:cubicBezTo>
                      <a:pt x="7555" y="8024"/>
                      <a:pt x="7851" y="7333"/>
                      <a:pt x="8123" y="6666"/>
                    </a:cubicBezTo>
                    <a:lnTo>
                      <a:pt x="8147" y="6592"/>
                    </a:lnTo>
                    <a:cubicBezTo>
                      <a:pt x="8740" y="5185"/>
                      <a:pt x="9406" y="3518"/>
                      <a:pt x="10024" y="1827"/>
                    </a:cubicBezTo>
                    <a:cubicBezTo>
                      <a:pt x="10135" y="1519"/>
                      <a:pt x="10258" y="1210"/>
                      <a:pt x="10357" y="877"/>
                    </a:cubicBezTo>
                    <a:lnTo>
                      <a:pt x="10369" y="827"/>
                    </a:lnTo>
                    <a:cubicBezTo>
                      <a:pt x="10443" y="654"/>
                      <a:pt x="10480" y="469"/>
                      <a:pt x="10468" y="284"/>
                    </a:cubicBezTo>
                    <a:cubicBezTo>
                      <a:pt x="10505" y="222"/>
                      <a:pt x="10493" y="148"/>
                      <a:pt x="10443" y="111"/>
                    </a:cubicBezTo>
                    <a:cubicBezTo>
                      <a:pt x="10369" y="37"/>
                      <a:pt x="10270" y="0"/>
                      <a:pt x="10172"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543" name="Google Shape;4543;g26dd3229cbd_0_7654"/>
            <p:cNvSpPr/>
            <p:nvPr/>
          </p:nvSpPr>
          <p:spPr>
            <a:xfrm>
              <a:off x="6562292" y="4354432"/>
              <a:ext cx="1368335" cy="942004"/>
            </a:xfrm>
            <a:custGeom>
              <a:rect b="b" l="l" r="r" t="t"/>
              <a:pathLst>
                <a:path extrusionOk="0" h="11703" w="16999">
                  <a:moveTo>
                    <a:pt x="16961" y="211"/>
                  </a:moveTo>
                  <a:cubicBezTo>
                    <a:pt x="16998" y="87"/>
                    <a:pt x="16850" y="1"/>
                    <a:pt x="16764" y="100"/>
                  </a:cubicBezTo>
                  <a:cubicBezTo>
                    <a:pt x="16752" y="112"/>
                    <a:pt x="16752" y="124"/>
                    <a:pt x="16739" y="137"/>
                  </a:cubicBezTo>
                  <a:lnTo>
                    <a:pt x="16727" y="186"/>
                  </a:lnTo>
                  <a:lnTo>
                    <a:pt x="16715" y="235"/>
                  </a:lnTo>
                  <a:lnTo>
                    <a:pt x="16690" y="285"/>
                  </a:lnTo>
                  <a:lnTo>
                    <a:pt x="16665" y="346"/>
                  </a:lnTo>
                  <a:cubicBezTo>
                    <a:pt x="16616" y="495"/>
                    <a:pt x="16826" y="569"/>
                    <a:pt x="16887" y="433"/>
                  </a:cubicBezTo>
                  <a:lnTo>
                    <a:pt x="16912" y="359"/>
                  </a:lnTo>
                  <a:lnTo>
                    <a:pt x="16924" y="309"/>
                  </a:lnTo>
                  <a:lnTo>
                    <a:pt x="16949" y="260"/>
                  </a:lnTo>
                  <a:close/>
                  <a:moveTo>
                    <a:pt x="260" y="10197"/>
                  </a:moveTo>
                  <a:cubicBezTo>
                    <a:pt x="137" y="10110"/>
                    <a:pt x="1" y="10283"/>
                    <a:pt x="112" y="10382"/>
                  </a:cubicBezTo>
                  <a:lnTo>
                    <a:pt x="186" y="10444"/>
                  </a:lnTo>
                  <a:lnTo>
                    <a:pt x="248" y="10481"/>
                  </a:lnTo>
                  <a:lnTo>
                    <a:pt x="309" y="10530"/>
                  </a:lnTo>
                  <a:cubicBezTo>
                    <a:pt x="433" y="10617"/>
                    <a:pt x="569" y="10431"/>
                    <a:pt x="445" y="10345"/>
                  </a:cubicBezTo>
                  <a:lnTo>
                    <a:pt x="384" y="10296"/>
                  </a:lnTo>
                  <a:lnTo>
                    <a:pt x="334" y="10259"/>
                  </a:lnTo>
                  <a:close/>
                  <a:moveTo>
                    <a:pt x="1013" y="10728"/>
                  </a:moveTo>
                  <a:cubicBezTo>
                    <a:pt x="890" y="10617"/>
                    <a:pt x="741" y="10789"/>
                    <a:pt x="853" y="10900"/>
                  </a:cubicBezTo>
                  <a:cubicBezTo>
                    <a:pt x="865" y="10900"/>
                    <a:pt x="877" y="10913"/>
                    <a:pt x="890" y="10925"/>
                  </a:cubicBezTo>
                  <a:lnTo>
                    <a:pt x="951" y="10962"/>
                  </a:lnTo>
                  <a:lnTo>
                    <a:pt x="1013" y="10999"/>
                  </a:lnTo>
                  <a:lnTo>
                    <a:pt x="1087" y="11036"/>
                  </a:lnTo>
                  <a:cubicBezTo>
                    <a:pt x="1211" y="11135"/>
                    <a:pt x="1359" y="10962"/>
                    <a:pt x="1248" y="10863"/>
                  </a:cubicBezTo>
                  <a:cubicBezTo>
                    <a:pt x="1235" y="10851"/>
                    <a:pt x="1223" y="10839"/>
                    <a:pt x="1211" y="10839"/>
                  </a:cubicBezTo>
                  <a:lnTo>
                    <a:pt x="1136" y="10802"/>
                  </a:lnTo>
                  <a:lnTo>
                    <a:pt x="1075" y="10765"/>
                  </a:lnTo>
                  <a:close/>
                  <a:moveTo>
                    <a:pt x="1828" y="11123"/>
                  </a:moveTo>
                  <a:cubicBezTo>
                    <a:pt x="1680" y="11073"/>
                    <a:pt x="1593" y="11283"/>
                    <a:pt x="1741" y="11345"/>
                  </a:cubicBezTo>
                  <a:lnTo>
                    <a:pt x="1791" y="11370"/>
                  </a:lnTo>
                  <a:lnTo>
                    <a:pt x="1852" y="11382"/>
                  </a:lnTo>
                  <a:lnTo>
                    <a:pt x="1914" y="11407"/>
                  </a:lnTo>
                  <a:lnTo>
                    <a:pt x="1964" y="11431"/>
                  </a:lnTo>
                  <a:cubicBezTo>
                    <a:pt x="2001" y="11444"/>
                    <a:pt x="2050" y="11431"/>
                    <a:pt x="2075" y="11394"/>
                  </a:cubicBezTo>
                  <a:cubicBezTo>
                    <a:pt x="2136" y="11345"/>
                    <a:pt x="2124" y="11234"/>
                    <a:pt x="2038" y="11209"/>
                  </a:cubicBezTo>
                  <a:lnTo>
                    <a:pt x="1988" y="11184"/>
                  </a:lnTo>
                  <a:lnTo>
                    <a:pt x="1927" y="11172"/>
                  </a:lnTo>
                  <a:lnTo>
                    <a:pt x="1877" y="11147"/>
                  </a:lnTo>
                  <a:close/>
                  <a:moveTo>
                    <a:pt x="2692" y="11382"/>
                  </a:moveTo>
                  <a:cubicBezTo>
                    <a:pt x="2568" y="11370"/>
                    <a:pt x="2507" y="11518"/>
                    <a:pt x="2605" y="11592"/>
                  </a:cubicBezTo>
                  <a:cubicBezTo>
                    <a:pt x="2618" y="11604"/>
                    <a:pt x="2630" y="11616"/>
                    <a:pt x="2642" y="11616"/>
                  </a:cubicBezTo>
                  <a:lnTo>
                    <a:pt x="2717" y="11629"/>
                  </a:lnTo>
                  <a:lnTo>
                    <a:pt x="2778" y="11641"/>
                  </a:lnTo>
                  <a:lnTo>
                    <a:pt x="2840" y="11653"/>
                  </a:lnTo>
                  <a:lnTo>
                    <a:pt x="2877" y="11653"/>
                  </a:lnTo>
                  <a:cubicBezTo>
                    <a:pt x="3013" y="11666"/>
                    <a:pt x="3062" y="11481"/>
                    <a:pt x="2939" y="11431"/>
                  </a:cubicBezTo>
                  <a:lnTo>
                    <a:pt x="2914" y="11431"/>
                  </a:lnTo>
                  <a:lnTo>
                    <a:pt x="2865" y="11431"/>
                  </a:lnTo>
                  <a:lnTo>
                    <a:pt x="2815" y="11419"/>
                  </a:lnTo>
                  <a:lnTo>
                    <a:pt x="2766" y="11407"/>
                  </a:lnTo>
                  <a:lnTo>
                    <a:pt x="2692" y="11394"/>
                  </a:lnTo>
                  <a:close/>
                  <a:moveTo>
                    <a:pt x="3593" y="11468"/>
                  </a:moveTo>
                  <a:cubicBezTo>
                    <a:pt x="3457" y="11481"/>
                    <a:pt x="3432" y="11653"/>
                    <a:pt x="3556" y="11690"/>
                  </a:cubicBezTo>
                  <a:cubicBezTo>
                    <a:pt x="3568" y="11703"/>
                    <a:pt x="3581" y="11703"/>
                    <a:pt x="3593" y="11690"/>
                  </a:cubicBezTo>
                  <a:lnTo>
                    <a:pt x="3679" y="11690"/>
                  </a:lnTo>
                  <a:lnTo>
                    <a:pt x="3741" y="11690"/>
                  </a:lnTo>
                  <a:lnTo>
                    <a:pt x="3790" y="11690"/>
                  </a:lnTo>
                  <a:lnTo>
                    <a:pt x="3827" y="11690"/>
                  </a:lnTo>
                  <a:cubicBezTo>
                    <a:pt x="3963" y="11690"/>
                    <a:pt x="3988" y="11518"/>
                    <a:pt x="3865" y="11468"/>
                  </a:cubicBezTo>
                  <a:cubicBezTo>
                    <a:pt x="3852" y="11468"/>
                    <a:pt x="3840" y="11468"/>
                    <a:pt x="3815" y="11468"/>
                  </a:cubicBezTo>
                  <a:lnTo>
                    <a:pt x="3778" y="11468"/>
                  </a:lnTo>
                  <a:lnTo>
                    <a:pt x="3729" y="11468"/>
                  </a:lnTo>
                  <a:lnTo>
                    <a:pt x="3593" y="11468"/>
                  </a:lnTo>
                  <a:close/>
                  <a:moveTo>
                    <a:pt x="4482" y="11357"/>
                  </a:moveTo>
                  <a:cubicBezTo>
                    <a:pt x="4371" y="11394"/>
                    <a:pt x="4371" y="11567"/>
                    <a:pt x="4482" y="11592"/>
                  </a:cubicBezTo>
                  <a:cubicBezTo>
                    <a:pt x="4506" y="11592"/>
                    <a:pt x="4519" y="11592"/>
                    <a:pt x="4531" y="11592"/>
                  </a:cubicBezTo>
                  <a:lnTo>
                    <a:pt x="4593" y="11579"/>
                  </a:lnTo>
                  <a:lnTo>
                    <a:pt x="4642" y="11567"/>
                  </a:lnTo>
                  <a:lnTo>
                    <a:pt x="4704" y="11555"/>
                  </a:lnTo>
                  <a:lnTo>
                    <a:pt x="4766" y="11530"/>
                  </a:lnTo>
                  <a:cubicBezTo>
                    <a:pt x="4864" y="11505"/>
                    <a:pt x="4877" y="11370"/>
                    <a:pt x="4790" y="11320"/>
                  </a:cubicBezTo>
                  <a:cubicBezTo>
                    <a:pt x="4766" y="11308"/>
                    <a:pt x="4729" y="11295"/>
                    <a:pt x="4704" y="11308"/>
                  </a:cubicBezTo>
                  <a:lnTo>
                    <a:pt x="4642" y="11320"/>
                  </a:lnTo>
                  <a:lnTo>
                    <a:pt x="4593" y="11333"/>
                  </a:lnTo>
                  <a:lnTo>
                    <a:pt x="4543" y="11345"/>
                  </a:lnTo>
                  <a:lnTo>
                    <a:pt x="4482" y="11370"/>
                  </a:lnTo>
                  <a:close/>
                  <a:moveTo>
                    <a:pt x="5346" y="11073"/>
                  </a:moveTo>
                  <a:cubicBezTo>
                    <a:pt x="5222" y="11123"/>
                    <a:pt x="5272" y="11308"/>
                    <a:pt x="5395" y="11295"/>
                  </a:cubicBezTo>
                  <a:cubicBezTo>
                    <a:pt x="5408" y="11295"/>
                    <a:pt x="5432" y="11295"/>
                    <a:pt x="5445" y="11283"/>
                  </a:cubicBezTo>
                  <a:lnTo>
                    <a:pt x="5469" y="11271"/>
                  </a:lnTo>
                  <a:lnTo>
                    <a:pt x="5519" y="11258"/>
                  </a:lnTo>
                  <a:lnTo>
                    <a:pt x="5568" y="11234"/>
                  </a:lnTo>
                  <a:lnTo>
                    <a:pt x="5617" y="11209"/>
                  </a:lnTo>
                  <a:lnTo>
                    <a:pt x="5654" y="11184"/>
                  </a:lnTo>
                  <a:cubicBezTo>
                    <a:pt x="5741" y="11147"/>
                    <a:pt x="5741" y="11012"/>
                    <a:pt x="5642" y="10975"/>
                  </a:cubicBezTo>
                  <a:cubicBezTo>
                    <a:pt x="5617" y="10962"/>
                    <a:pt x="5580" y="10962"/>
                    <a:pt x="5556" y="10975"/>
                  </a:cubicBezTo>
                  <a:lnTo>
                    <a:pt x="5469" y="11012"/>
                  </a:lnTo>
                  <a:lnTo>
                    <a:pt x="5420" y="11036"/>
                  </a:lnTo>
                  <a:lnTo>
                    <a:pt x="5346" y="11073"/>
                  </a:lnTo>
                  <a:close/>
                  <a:moveTo>
                    <a:pt x="6136" y="10641"/>
                  </a:moveTo>
                  <a:cubicBezTo>
                    <a:pt x="6099" y="10666"/>
                    <a:pt x="6086" y="10703"/>
                    <a:pt x="6086" y="10752"/>
                  </a:cubicBezTo>
                  <a:cubicBezTo>
                    <a:pt x="6111" y="10839"/>
                    <a:pt x="6198" y="10876"/>
                    <a:pt x="6272" y="10839"/>
                  </a:cubicBezTo>
                  <a:lnTo>
                    <a:pt x="6333" y="10789"/>
                  </a:lnTo>
                  <a:lnTo>
                    <a:pt x="6370" y="10765"/>
                  </a:lnTo>
                  <a:lnTo>
                    <a:pt x="6420" y="10728"/>
                  </a:lnTo>
                  <a:lnTo>
                    <a:pt x="6469" y="10703"/>
                  </a:lnTo>
                  <a:cubicBezTo>
                    <a:pt x="6580" y="10617"/>
                    <a:pt x="6481" y="10444"/>
                    <a:pt x="6358" y="10493"/>
                  </a:cubicBezTo>
                  <a:lnTo>
                    <a:pt x="6333" y="10505"/>
                  </a:lnTo>
                  <a:lnTo>
                    <a:pt x="6247" y="10567"/>
                  </a:lnTo>
                  <a:cubicBezTo>
                    <a:pt x="6210" y="10592"/>
                    <a:pt x="6173" y="10617"/>
                    <a:pt x="6136" y="10641"/>
                  </a:cubicBezTo>
                  <a:close/>
                  <a:moveTo>
                    <a:pt x="6864" y="10086"/>
                  </a:moveTo>
                  <a:cubicBezTo>
                    <a:pt x="6753" y="10160"/>
                    <a:pt x="6864" y="10333"/>
                    <a:pt x="6988" y="10271"/>
                  </a:cubicBezTo>
                  <a:cubicBezTo>
                    <a:pt x="7000" y="10271"/>
                    <a:pt x="7000" y="10259"/>
                    <a:pt x="7012" y="10259"/>
                  </a:cubicBezTo>
                  <a:lnTo>
                    <a:pt x="7185" y="10098"/>
                  </a:lnTo>
                  <a:cubicBezTo>
                    <a:pt x="7222" y="10061"/>
                    <a:pt x="7234" y="10012"/>
                    <a:pt x="7210" y="9962"/>
                  </a:cubicBezTo>
                  <a:cubicBezTo>
                    <a:pt x="7173" y="9888"/>
                    <a:pt x="7086" y="9876"/>
                    <a:pt x="7025" y="9925"/>
                  </a:cubicBezTo>
                  <a:cubicBezTo>
                    <a:pt x="6975" y="9987"/>
                    <a:pt x="6913" y="10036"/>
                    <a:pt x="6864" y="10086"/>
                  </a:cubicBezTo>
                  <a:close/>
                  <a:moveTo>
                    <a:pt x="7494" y="9432"/>
                  </a:moveTo>
                  <a:cubicBezTo>
                    <a:pt x="7395" y="9543"/>
                    <a:pt x="7568" y="9703"/>
                    <a:pt x="7679" y="9580"/>
                  </a:cubicBezTo>
                  <a:lnTo>
                    <a:pt x="7827" y="9407"/>
                  </a:lnTo>
                  <a:cubicBezTo>
                    <a:pt x="7926" y="9296"/>
                    <a:pt x="7790" y="9148"/>
                    <a:pt x="7679" y="9222"/>
                  </a:cubicBezTo>
                  <a:cubicBezTo>
                    <a:pt x="7666" y="9234"/>
                    <a:pt x="7654" y="9246"/>
                    <a:pt x="7642" y="9259"/>
                  </a:cubicBezTo>
                  <a:cubicBezTo>
                    <a:pt x="7592" y="9320"/>
                    <a:pt x="7543" y="9370"/>
                    <a:pt x="7494" y="9432"/>
                  </a:cubicBezTo>
                  <a:close/>
                  <a:moveTo>
                    <a:pt x="8049" y="8703"/>
                  </a:moveTo>
                  <a:cubicBezTo>
                    <a:pt x="7963" y="8827"/>
                    <a:pt x="8160" y="8975"/>
                    <a:pt x="8247" y="8827"/>
                  </a:cubicBezTo>
                  <a:cubicBezTo>
                    <a:pt x="8296" y="8765"/>
                    <a:pt x="8333" y="8703"/>
                    <a:pt x="8382" y="8629"/>
                  </a:cubicBezTo>
                  <a:cubicBezTo>
                    <a:pt x="8456" y="8518"/>
                    <a:pt x="8308" y="8382"/>
                    <a:pt x="8210" y="8481"/>
                  </a:cubicBezTo>
                  <a:cubicBezTo>
                    <a:pt x="8197" y="8493"/>
                    <a:pt x="8185" y="8493"/>
                    <a:pt x="8185" y="8506"/>
                  </a:cubicBezTo>
                  <a:cubicBezTo>
                    <a:pt x="8136" y="8567"/>
                    <a:pt x="8098" y="8642"/>
                    <a:pt x="8061" y="8703"/>
                  </a:cubicBezTo>
                  <a:close/>
                  <a:moveTo>
                    <a:pt x="8518" y="7913"/>
                  </a:moveTo>
                  <a:cubicBezTo>
                    <a:pt x="8493" y="7963"/>
                    <a:pt x="8506" y="8024"/>
                    <a:pt x="8543" y="8061"/>
                  </a:cubicBezTo>
                  <a:cubicBezTo>
                    <a:pt x="8605" y="8111"/>
                    <a:pt x="8691" y="8086"/>
                    <a:pt x="8728" y="8024"/>
                  </a:cubicBezTo>
                  <a:cubicBezTo>
                    <a:pt x="8765" y="7950"/>
                    <a:pt x="8802" y="7889"/>
                    <a:pt x="8827" y="7814"/>
                  </a:cubicBezTo>
                  <a:cubicBezTo>
                    <a:pt x="8888" y="7703"/>
                    <a:pt x="8740" y="7592"/>
                    <a:pt x="8654" y="7679"/>
                  </a:cubicBezTo>
                  <a:cubicBezTo>
                    <a:pt x="8642" y="7691"/>
                    <a:pt x="8629" y="7703"/>
                    <a:pt x="8629" y="7716"/>
                  </a:cubicBezTo>
                  <a:cubicBezTo>
                    <a:pt x="8592" y="7777"/>
                    <a:pt x="8555" y="7852"/>
                    <a:pt x="8518" y="7913"/>
                  </a:cubicBezTo>
                  <a:close/>
                  <a:moveTo>
                    <a:pt x="8901" y="7086"/>
                  </a:moveTo>
                  <a:cubicBezTo>
                    <a:pt x="8851" y="7197"/>
                    <a:pt x="9000" y="7296"/>
                    <a:pt x="9098" y="7210"/>
                  </a:cubicBezTo>
                  <a:cubicBezTo>
                    <a:pt x="9111" y="7197"/>
                    <a:pt x="9111" y="7185"/>
                    <a:pt x="9123" y="7173"/>
                  </a:cubicBezTo>
                  <a:cubicBezTo>
                    <a:pt x="9148" y="7099"/>
                    <a:pt x="9172" y="7024"/>
                    <a:pt x="9197" y="6950"/>
                  </a:cubicBezTo>
                  <a:cubicBezTo>
                    <a:pt x="9246" y="6827"/>
                    <a:pt x="9086" y="6728"/>
                    <a:pt x="9012" y="6839"/>
                  </a:cubicBezTo>
                  <a:cubicBezTo>
                    <a:pt x="9000" y="6839"/>
                    <a:pt x="8987" y="6852"/>
                    <a:pt x="8987" y="6876"/>
                  </a:cubicBezTo>
                  <a:cubicBezTo>
                    <a:pt x="8963" y="6938"/>
                    <a:pt x="8926" y="7012"/>
                    <a:pt x="8901" y="7086"/>
                  </a:cubicBezTo>
                  <a:close/>
                  <a:moveTo>
                    <a:pt x="9197" y="6222"/>
                  </a:moveTo>
                  <a:cubicBezTo>
                    <a:pt x="9160" y="6370"/>
                    <a:pt x="9382" y="6432"/>
                    <a:pt x="9419" y="6284"/>
                  </a:cubicBezTo>
                  <a:cubicBezTo>
                    <a:pt x="9444" y="6197"/>
                    <a:pt x="9456" y="6123"/>
                    <a:pt x="9481" y="6049"/>
                  </a:cubicBezTo>
                  <a:cubicBezTo>
                    <a:pt x="9506" y="5951"/>
                    <a:pt x="9395" y="5864"/>
                    <a:pt x="9308" y="5926"/>
                  </a:cubicBezTo>
                  <a:cubicBezTo>
                    <a:pt x="9284" y="5938"/>
                    <a:pt x="9259" y="5963"/>
                    <a:pt x="9246" y="6000"/>
                  </a:cubicBezTo>
                  <a:cubicBezTo>
                    <a:pt x="9234" y="6074"/>
                    <a:pt x="9209" y="6148"/>
                    <a:pt x="9197" y="6222"/>
                  </a:cubicBezTo>
                  <a:close/>
                  <a:moveTo>
                    <a:pt x="9382" y="5321"/>
                  </a:moveTo>
                  <a:cubicBezTo>
                    <a:pt x="9358" y="5444"/>
                    <a:pt x="9530" y="5506"/>
                    <a:pt x="9592" y="5407"/>
                  </a:cubicBezTo>
                  <a:cubicBezTo>
                    <a:pt x="9604" y="5395"/>
                    <a:pt x="9617" y="5370"/>
                    <a:pt x="9617" y="5358"/>
                  </a:cubicBezTo>
                  <a:cubicBezTo>
                    <a:pt x="9629" y="5284"/>
                    <a:pt x="9629" y="5198"/>
                    <a:pt x="9641" y="5124"/>
                  </a:cubicBezTo>
                  <a:cubicBezTo>
                    <a:pt x="9641" y="5099"/>
                    <a:pt x="9641" y="5087"/>
                    <a:pt x="9641" y="5062"/>
                  </a:cubicBezTo>
                  <a:cubicBezTo>
                    <a:pt x="9666" y="5000"/>
                    <a:pt x="9629" y="4938"/>
                    <a:pt x="9567" y="4926"/>
                  </a:cubicBezTo>
                  <a:cubicBezTo>
                    <a:pt x="9555" y="4914"/>
                    <a:pt x="9543" y="4914"/>
                    <a:pt x="9530" y="4926"/>
                  </a:cubicBezTo>
                  <a:cubicBezTo>
                    <a:pt x="9456" y="4926"/>
                    <a:pt x="9370" y="4926"/>
                    <a:pt x="9296" y="4926"/>
                  </a:cubicBezTo>
                  <a:cubicBezTo>
                    <a:pt x="9172" y="4926"/>
                    <a:pt x="9135" y="5111"/>
                    <a:pt x="9259" y="5148"/>
                  </a:cubicBezTo>
                  <a:cubicBezTo>
                    <a:pt x="9271" y="5161"/>
                    <a:pt x="9284" y="5161"/>
                    <a:pt x="9308" y="5161"/>
                  </a:cubicBezTo>
                  <a:lnTo>
                    <a:pt x="9419" y="5161"/>
                  </a:lnTo>
                  <a:cubicBezTo>
                    <a:pt x="9419" y="5222"/>
                    <a:pt x="9395" y="5272"/>
                    <a:pt x="9395" y="5333"/>
                  </a:cubicBezTo>
                  <a:close/>
                  <a:moveTo>
                    <a:pt x="9456" y="4420"/>
                  </a:moveTo>
                  <a:cubicBezTo>
                    <a:pt x="9469" y="4556"/>
                    <a:pt x="9666" y="4556"/>
                    <a:pt x="9679" y="4420"/>
                  </a:cubicBezTo>
                  <a:lnTo>
                    <a:pt x="9679" y="4358"/>
                  </a:lnTo>
                  <a:lnTo>
                    <a:pt x="9679" y="4173"/>
                  </a:lnTo>
                  <a:cubicBezTo>
                    <a:pt x="9679" y="4050"/>
                    <a:pt x="9506" y="4025"/>
                    <a:pt x="9456" y="4136"/>
                  </a:cubicBezTo>
                  <a:cubicBezTo>
                    <a:pt x="9456" y="4161"/>
                    <a:pt x="9456" y="4173"/>
                    <a:pt x="9456" y="4185"/>
                  </a:cubicBezTo>
                  <a:lnTo>
                    <a:pt x="9456" y="4420"/>
                  </a:lnTo>
                  <a:close/>
                  <a:moveTo>
                    <a:pt x="9395" y="3506"/>
                  </a:moveTo>
                  <a:cubicBezTo>
                    <a:pt x="9407" y="3642"/>
                    <a:pt x="9604" y="3642"/>
                    <a:pt x="9617" y="3506"/>
                  </a:cubicBezTo>
                  <a:lnTo>
                    <a:pt x="9617" y="3482"/>
                  </a:lnTo>
                  <a:cubicBezTo>
                    <a:pt x="9604" y="3395"/>
                    <a:pt x="9592" y="3321"/>
                    <a:pt x="9580" y="3235"/>
                  </a:cubicBezTo>
                  <a:cubicBezTo>
                    <a:pt x="9555" y="3111"/>
                    <a:pt x="9370" y="3111"/>
                    <a:pt x="9358" y="3235"/>
                  </a:cubicBezTo>
                  <a:cubicBezTo>
                    <a:pt x="9345" y="3260"/>
                    <a:pt x="9345" y="3272"/>
                    <a:pt x="9358" y="3284"/>
                  </a:cubicBezTo>
                  <a:cubicBezTo>
                    <a:pt x="9370" y="3358"/>
                    <a:pt x="9382" y="3432"/>
                    <a:pt x="9395" y="3506"/>
                  </a:cubicBezTo>
                  <a:close/>
                  <a:moveTo>
                    <a:pt x="9111" y="2692"/>
                  </a:moveTo>
                  <a:cubicBezTo>
                    <a:pt x="9197" y="2791"/>
                    <a:pt x="9358" y="2716"/>
                    <a:pt x="9321" y="2593"/>
                  </a:cubicBezTo>
                  <a:cubicBezTo>
                    <a:pt x="9308" y="2568"/>
                    <a:pt x="9308" y="2556"/>
                    <a:pt x="9296" y="2544"/>
                  </a:cubicBezTo>
                  <a:cubicBezTo>
                    <a:pt x="9234" y="2482"/>
                    <a:pt x="9172" y="2420"/>
                    <a:pt x="9098" y="2371"/>
                  </a:cubicBezTo>
                  <a:cubicBezTo>
                    <a:pt x="8987" y="2297"/>
                    <a:pt x="8851" y="2433"/>
                    <a:pt x="8938" y="2544"/>
                  </a:cubicBezTo>
                  <a:cubicBezTo>
                    <a:pt x="8950" y="2544"/>
                    <a:pt x="8963" y="2556"/>
                    <a:pt x="8975" y="2568"/>
                  </a:cubicBezTo>
                  <a:cubicBezTo>
                    <a:pt x="9024" y="2593"/>
                    <a:pt x="9074" y="2642"/>
                    <a:pt x="9111" y="2692"/>
                  </a:cubicBezTo>
                  <a:close/>
                  <a:moveTo>
                    <a:pt x="8395" y="2544"/>
                  </a:moveTo>
                  <a:cubicBezTo>
                    <a:pt x="8531" y="2507"/>
                    <a:pt x="8493" y="2309"/>
                    <a:pt x="8358" y="2321"/>
                  </a:cubicBezTo>
                  <a:cubicBezTo>
                    <a:pt x="8345" y="2321"/>
                    <a:pt x="8333" y="2321"/>
                    <a:pt x="8321" y="2321"/>
                  </a:cubicBezTo>
                  <a:cubicBezTo>
                    <a:pt x="8247" y="2346"/>
                    <a:pt x="8173" y="2383"/>
                    <a:pt x="8098" y="2420"/>
                  </a:cubicBezTo>
                  <a:cubicBezTo>
                    <a:pt x="8074" y="2433"/>
                    <a:pt x="8049" y="2445"/>
                    <a:pt x="8037" y="2470"/>
                  </a:cubicBezTo>
                  <a:cubicBezTo>
                    <a:pt x="8000" y="2568"/>
                    <a:pt x="8098" y="2679"/>
                    <a:pt x="8197" y="2630"/>
                  </a:cubicBezTo>
                  <a:cubicBezTo>
                    <a:pt x="8259" y="2593"/>
                    <a:pt x="8333" y="2568"/>
                    <a:pt x="8395" y="2544"/>
                  </a:cubicBezTo>
                  <a:close/>
                  <a:moveTo>
                    <a:pt x="7642" y="3000"/>
                  </a:moveTo>
                  <a:cubicBezTo>
                    <a:pt x="7666" y="2976"/>
                    <a:pt x="7679" y="2951"/>
                    <a:pt x="7679" y="2926"/>
                  </a:cubicBezTo>
                  <a:cubicBezTo>
                    <a:pt x="7691" y="2815"/>
                    <a:pt x="7568" y="2754"/>
                    <a:pt x="7494" y="2815"/>
                  </a:cubicBezTo>
                  <a:cubicBezTo>
                    <a:pt x="7420" y="2877"/>
                    <a:pt x="7370" y="2926"/>
                    <a:pt x="7308" y="3000"/>
                  </a:cubicBezTo>
                  <a:cubicBezTo>
                    <a:pt x="7284" y="3037"/>
                    <a:pt x="7271" y="3087"/>
                    <a:pt x="7296" y="3136"/>
                  </a:cubicBezTo>
                  <a:cubicBezTo>
                    <a:pt x="7346" y="3198"/>
                    <a:pt x="7432" y="3210"/>
                    <a:pt x="7481" y="3149"/>
                  </a:cubicBezTo>
                  <a:cubicBezTo>
                    <a:pt x="7531" y="3087"/>
                    <a:pt x="7580" y="3037"/>
                    <a:pt x="7642" y="2988"/>
                  </a:cubicBezTo>
                  <a:close/>
                  <a:moveTo>
                    <a:pt x="7259" y="3692"/>
                  </a:moveTo>
                  <a:cubicBezTo>
                    <a:pt x="7259" y="3655"/>
                    <a:pt x="7234" y="3605"/>
                    <a:pt x="7185" y="3593"/>
                  </a:cubicBezTo>
                  <a:cubicBezTo>
                    <a:pt x="7111" y="3568"/>
                    <a:pt x="7025" y="3630"/>
                    <a:pt x="7037" y="3704"/>
                  </a:cubicBezTo>
                  <a:cubicBezTo>
                    <a:pt x="7037" y="3790"/>
                    <a:pt x="7049" y="3877"/>
                    <a:pt x="7086" y="3963"/>
                  </a:cubicBezTo>
                  <a:cubicBezTo>
                    <a:pt x="7123" y="4099"/>
                    <a:pt x="7321" y="4050"/>
                    <a:pt x="7308" y="3914"/>
                  </a:cubicBezTo>
                  <a:cubicBezTo>
                    <a:pt x="7308" y="3914"/>
                    <a:pt x="7308" y="3901"/>
                    <a:pt x="7308" y="3889"/>
                  </a:cubicBezTo>
                  <a:cubicBezTo>
                    <a:pt x="7284" y="3827"/>
                    <a:pt x="7271" y="3766"/>
                    <a:pt x="7271" y="3692"/>
                  </a:cubicBezTo>
                  <a:close/>
                  <a:moveTo>
                    <a:pt x="7666" y="4408"/>
                  </a:moveTo>
                  <a:cubicBezTo>
                    <a:pt x="7568" y="4321"/>
                    <a:pt x="7420" y="4432"/>
                    <a:pt x="7481" y="4556"/>
                  </a:cubicBezTo>
                  <a:cubicBezTo>
                    <a:pt x="7481" y="4556"/>
                    <a:pt x="7494" y="4568"/>
                    <a:pt x="7506" y="4580"/>
                  </a:cubicBezTo>
                  <a:cubicBezTo>
                    <a:pt x="7555" y="4642"/>
                    <a:pt x="7617" y="4691"/>
                    <a:pt x="7679" y="4741"/>
                  </a:cubicBezTo>
                  <a:cubicBezTo>
                    <a:pt x="7802" y="4840"/>
                    <a:pt x="7950" y="4667"/>
                    <a:pt x="7839" y="4568"/>
                  </a:cubicBezTo>
                  <a:cubicBezTo>
                    <a:pt x="7778" y="4519"/>
                    <a:pt x="7728" y="4469"/>
                    <a:pt x="7666" y="4408"/>
                  </a:cubicBezTo>
                  <a:close/>
                  <a:moveTo>
                    <a:pt x="8395" y="4852"/>
                  </a:moveTo>
                  <a:cubicBezTo>
                    <a:pt x="8271" y="4815"/>
                    <a:pt x="8197" y="4988"/>
                    <a:pt x="8308" y="5062"/>
                  </a:cubicBezTo>
                  <a:cubicBezTo>
                    <a:pt x="8321" y="5062"/>
                    <a:pt x="8333" y="5074"/>
                    <a:pt x="8345" y="5074"/>
                  </a:cubicBezTo>
                  <a:cubicBezTo>
                    <a:pt x="8419" y="5099"/>
                    <a:pt x="8493" y="5111"/>
                    <a:pt x="8580" y="5124"/>
                  </a:cubicBezTo>
                  <a:cubicBezTo>
                    <a:pt x="8703" y="5136"/>
                    <a:pt x="8765" y="4963"/>
                    <a:pt x="8654" y="4901"/>
                  </a:cubicBezTo>
                  <a:cubicBezTo>
                    <a:pt x="8642" y="4901"/>
                    <a:pt x="8629" y="4889"/>
                    <a:pt x="8617" y="4889"/>
                  </a:cubicBezTo>
                  <a:cubicBezTo>
                    <a:pt x="8543" y="4877"/>
                    <a:pt x="8469" y="4864"/>
                    <a:pt x="8395" y="4852"/>
                  </a:cubicBezTo>
                  <a:close/>
                  <a:moveTo>
                    <a:pt x="10197" y="4852"/>
                  </a:moveTo>
                  <a:cubicBezTo>
                    <a:pt x="10074" y="4864"/>
                    <a:pt x="10074" y="5049"/>
                    <a:pt x="10197" y="5074"/>
                  </a:cubicBezTo>
                  <a:cubicBezTo>
                    <a:pt x="10209" y="5074"/>
                    <a:pt x="10222" y="5074"/>
                    <a:pt x="10234" y="5074"/>
                  </a:cubicBezTo>
                  <a:lnTo>
                    <a:pt x="10469" y="5037"/>
                  </a:lnTo>
                  <a:cubicBezTo>
                    <a:pt x="10592" y="5012"/>
                    <a:pt x="10592" y="4827"/>
                    <a:pt x="10469" y="4815"/>
                  </a:cubicBezTo>
                  <a:cubicBezTo>
                    <a:pt x="10456" y="4803"/>
                    <a:pt x="10431" y="4803"/>
                    <a:pt x="10419" y="4815"/>
                  </a:cubicBezTo>
                  <a:cubicBezTo>
                    <a:pt x="10345" y="4827"/>
                    <a:pt x="10271" y="4840"/>
                    <a:pt x="10197" y="4852"/>
                  </a:cubicBezTo>
                  <a:close/>
                  <a:moveTo>
                    <a:pt x="11098" y="4667"/>
                  </a:moveTo>
                  <a:cubicBezTo>
                    <a:pt x="11012" y="4691"/>
                    <a:pt x="10975" y="4803"/>
                    <a:pt x="11049" y="4864"/>
                  </a:cubicBezTo>
                  <a:cubicBezTo>
                    <a:pt x="11073" y="4889"/>
                    <a:pt x="11123" y="4901"/>
                    <a:pt x="11160" y="4901"/>
                  </a:cubicBezTo>
                  <a:lnTo>
                    <a:pt x="11382" y="4840"/>
                  </a:lnTo>
                  <a:cubicBezTo>
                    <a:pt x="11518" y="4803"/>
                    <a:pt x="11493" y="4593"/>
                    <a:pt x="11345" y="4605"/>
                  </a:cubicBezTo>
                  <a:lnTo>
                    <a:pt x="11320" y="4605"/>
                  </a:lnTo>
                  <a:lnTo>
                    <a:pt x="11098" y="4667"/>
                  </a:lnTo>
                  <a:close/>
                  <a:moveTo>
                    <a:pt x="11987" y="4408"/>
                  </a:moveTo>
                  <a:cubicBezTo>
                    <a:pt x="11851" y="4457"/>
                    <a:pt x="11888" y="4642"/>
                    <a:pt x="12024" y="4642"/>
                  </a:cubicBezTo>
                  <a:cubicBezTo>
                    <a:pt x="12036" y="4642"/>
                    <a:pt x="12049" y="4642"/>
                    <a:pt x="12061" y="4642"/>
                  </a:cubicBezTo>
                  <a:lnTo>
                    <a:pt x="12283" y="4556"/>
                  </a:lnTo>
                  <a:cubicBezTo>
                    <a:pt x="12394" y="4519"/>
                    <a:pt x="12369" y="4334"/>
                    <a:pt x="12246" y="4334"/>
                  </a:cubicBezTo>
                  <a:cubicBezTo>
                    <a:pt x="12221" y="4334"/>
                    <a:pt x="12209" y="4334"/>
                    <a:pt x="12197" y="4346"/>
                  </a:cubicBezTo>
                  <a:lnTo>
                    <a:pt x="11987" y="4420"/>
                  </a:lnTo>
                  <a:close/>
                  <a:moveTo>
                    <a:pt x="12839" y="4074"/>
                  </a:moveTo>
                  <a:cubicBezTo>
                    <a:pt x="12727" y="4124"/>
                    <a:pt x="12764" y="4296"/>
                    <a:pt x="12888" y="4296"/>
                  </a:cubicBezTo>
                  <a:cubicBezTo>
                    <a:pt x="12900" y="4296"/>
                    <a:pt x="12913" y="4296"/>
                    <a:pt x="12925" y="4284"/>
                  </a:cubicBezTo>
                  <a:lnTo>
                    <a:pt x="13147" y="4185"/>
                  </a:lnTo>
                  <a:cubicBezTo>
                    <a:pt x="13258" y="4136"/>
                    <a:pt x="13209" y="3951"/>
                    <a:pt x="13085" y="3963"/>
                  </a:cubicBezTo>
                  <a:cubicBezTo>
                    <a:pt x="13073" y="3963"/>
                    <a:pt x="13061" y="3976"/>
                    <a:pt x="13048" y="3976"/>
                  </a:cubicBezTo>
                  <a:close/>
                  <a:moveTo>
                    <a:pt x="13653" y="3655"/>
                  </a:moveTo>
                  <a:cubicBezTo>
                    <a:pt x="13542" y="3729"/>
                    <a:pt x="13604" y="3889"/>
                    <a:pt x="13727" y="3877"/>
                  </a:cubicBezTo>
                  <a:cubicBezTo>
                    <a:pt x="13740" y="3877"/>
                    <a:pt x="13752" y="3864"/>
                    <a:pt x="13764" y="3864"/>
                  </a:cubicBezTo>
                  <a:cubicBezTo>
                    <a:pt x="13838" y="3827"/>
                    <a:pt x="13900" y="3778"/>
                    <a:pt x="13974" y="3741"/>
                  </a:cubicBezTo>
                  <a:cubicBezTo>
                    <a:pt x="14098" y="3655"/>
                    <a:pt x="13987" y="3457"/>
                    <a:pt x="13851" y="3544"/>
                  </a:cubicBezTo>
                  <a:close/>
                  <a:moveTo>
                    <a:pt x="14419" y="3161"/>
                  </a:moveTo>
                  <a:cubicBezTo>
                    <a:pt x="14320" y="3235"/>
                    <a:pt x="14394" y="3395"/>
                    <a:pt x="14517" y="3371"/>
                  </a:cubicBezTo>
                  <a:cubicBezTo>
                    <a:pt x="14530" y="3371"/>
                    <a:pt x="14554" y="3358"/>
                    <a:pt x="14567" y="3358"/>
                  </a:cubicBezTo>
                  <a:cubicBezTo>
                    <a:pt x="14628" y="3309"/>
                    <a:pt x="14690" y="3260"/>
                    <a:pt x="14752" y="3210"/>
                  </a:cubicBezTo>
                  <a:cubicBezTo>
                    <a:pt x="14826" y="3149"/>
                    <a:pt x="14801" y="3013"/>
                    <a:pt x="14690" y="3000"/>
                  </a:cubicBezTo>
                  <a:cubicBezTo>
                    <a:pt x="14665" y="3000"/>
                    <a:pt x="14628" y="3013"/>
                    <a:pt x="14604" y="3025"/>
                  </a:cubicBezTo>
                  <a:close/>
                  <a:moveTo>
                    <a:pt x="15135" y="2581"/>
                  </a:moveTo>
                  <a:cubicBezTo>
                    <a:pt x="15097" y="2605"/>
                    <a:pt x="15085" y="2655"/>
                    <a:pt x="15097" y="2692"/>
                  </a:cubicBezTo>
                  <a:cubicBezTo>
                    <a:pt x="15110" y="2778"/>
                    <a:pt x="15221" y="2815"/>
                    <a:pt x="15295" y="2754"/>
                  </a:cubicBezTo>
                  <a:cubicBezTo>
                    <a:pt x="15344" y="2704"/>
                    <a:pt x="15406" y="2642"/>
                    <a:pt x="15455" y="2593"/>
                  </a:cubicBezTo>
                  <a:cubicBezTo>
                    <a:pt x="15579" y="2482"/>
                    <a:pt x="15418" y="2309"/>
                    <a:pt x="15307" y="2420"/>
                  </a:cubicBezTo>
                  <a:cubicBezTo>
                    <a:pt x="15246" y="2470"/>
                    <a:pt x="15196" y="2531"/>
                    <a:pt x="15135" y="2581"/>
                  </a:cubicBezTo>
                  <a:close/>
                  <a:moveTo>
                    <a:pt x="15752" y="1926"/>
                  </a:moveTo>
                  <a:cubicBezTo>
                    <a:pt x="15715" y="1951"/>
                    <a:pt x="15715" y="2001"/>
                    <a:pt x="15739" y="2050"/>
                  </a:cubicBezTo>
                  <a:cubicBezTo>
                    <a:pt x="15776" y="2124"/>
                    <a:pt x="15875" y="2124"/>
                    <a:pt x="15925" y="2062"/>
                  </a:cubicBezTo>
                  <a:cubicBezTo>
                    <a:pt x="15974" y="2001"/>
                    <a:pt x="16023" y="1939"/>
                    <a:pt x="16073" y="1877"/>
                  </a:cubicBezTo>
                  <a:cubicBezTo>
                    <a:pt x="16134" y="1778"/>
                    <a:pt x="16023" y="1655"/>
                    <a:pt x="15925" y="1717"/>
                  </a:cubicBezTo>
                  <a:cubicBezTo>
                    <a:pt x="15912" y="1717"/>
                    <a:pt x="15900" y="1729"/>
                    <a:pt x="15900" y="1741"/>
                  </a:cubicBezTo>
                  <a:cubicBezTo>
                    <a:pt x="15850" y="1803"/>
                    <a:pt x="15801" y="1865"/>
                    <a:pt x="15752" y="1926"/>
                  </a:cubicBezTo>
                  <a:close/>
                  <a:moveTo>
                    <a:pt x="16270" y="1173"/>
                  </a:moveTo>
                  <a:cubicBezTo>
                    <a:pt x="16159" y="1285"/>
                    <a:pt x="16332" y="1445"/>
                    <a:pt x="16443" y="1322"/>
                  </a:cubicBezTo>
                  <a:cubicBezTo>
                    <a:pt x="16455" y="1322"/>
                    <a:pt x="16455" y="1309"/>
                    <a:pt x="16468" y="1297"/>
                  </a:cubicBezTo>
                  <a:lnTo>
                    <a:pt x="16492" y="1248"/>
                  </a:lnTo>
                  <a:lnTo>
                    <a:pt x="16542" y="1149"/>
                  </a:lnTo>
                  <a:lnTo>
                    <a:pt x="16579" y="1087"/>
                  </a:lnTo>
                  <a:cubicBezTo>
                    <a:pt x="16653" y="964"/>
                    <a:pt x="16480" y="853"/>
                    <a:pt x="16394" y="951"/>
                  </a:cubicBezTo>
                  <a:cubicBezTo>
                    <a:pt x="16381" y="964"/>
                    <a:pt x="16381" y="976"/>
                    <a:pt x="16381" y="976"/>
                  </a:cubicBezTo>
                  <a:lnTo>
                    <a:pt x="16344" y="1038"/>
                  </a:lnTo>
                  <a:lnTo>
                    <a:pt x="16295" y="1136"/>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ive columns">
  <p:cSld name="CUSTOM_9">
    <p:spTree>
      <p:nvGrpSpPr>
        <p:cNvPr id="544" name="Shape 544"/>
        <p:cNvGrpSpPr/>
        <p:nvPr/>
      </p:nvGrpSpPr>
      <p:grpSpPr>
        <a:xfrm>
          <a:off x="0" y="0"/>
          <a:ext cx="0" cy="0"/>
          <a:chOff x="0" y="0"/>
          <a:chExt cx="0" cy="0"/>
        </a:xfrm>
      </p:grpSpPr>
      <p:grpSp>
        <p:nvGrpSpPr>
          <p:cNvPr id="545" name="Google Shape;545;p102"/>
          <p:cNvGrpSpPr/>
          <p:nvPr/>
        </p:nvGrpSpPr>
        <p:grpSpPr>
          <a:xfrm>
            <a:off x="-1700" y="329"/>
            <a:ext cx="9147400" cy="5142843"/>
            <a:chOff x="238125" y="854700"/>
            <a:chExt cx="7142500" cy="4015650"/>
          </a:xfrm>
        </p:grpSpPr>
        <p:sp>
          <p:nvSpPr>
            <p:cNvPr id="546" name="Google Shape;546;p102"/>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7" name="Google Shape;547;p102"/>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8" name="Google Shape;548;p102"/>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9" name="Google Shape;549;p102"/>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0" name="Google Shape;550;p102"/>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1" name="Google Shape;551;p102"/>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2" name="Google Shape;552;p102"/>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3" name="Google Shape;553;p102"/>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4" name="Google Shape;554;p102"/>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5" name="Google Shape;555;p102"/>
            <p:cNvSpPr/>
            <p:nvPr/>
          </p:nvSpPr>
          <p:spPr>
            <a:xfrm>
              <a:off x="561875" y="10727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6" name="Google Shape;556;p102"/>
            <p:cNvSpPr/>
            <p:nvPr/>
          </p:nvSpPr>
          <p:spPr>
            <a:xfrm>
              <a:off x="561875" y="12703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7" name="Google Shape;557;p102"/>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8" name="Google Shape;558;p102"/>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9" name="Google Shape;559;p102"/>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0" name="Google Shape;560;p102"/>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1" name="Google Shape;561;p102"/>
            <p:cNvSpPr/>
            <p:nvPr/>
          </p:nvSpPr>
          <p:spPr>
            <a:xfrm>
              <a:off x="561875" y="47219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2" name="Google Shape;562;p102"/>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3" name="Google Shape;563;p102"/>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4" name="Google Shape;564;p102"/>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5" name="Google Shape;565;p102"/>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6" name="Google Shape;566;p102"/>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7" name="Google Shape;567;p102"/>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68" name="Google Shape;568;p102"/>
          <p:cNvSpPr txBox="1"/>
          <p:nvPr>
            <p:ph type="ctrTitle"/>
          </p:nvPr>
        </p:nvSpPr>
        <p:spPr>
          <a:xfrm>
            <a:off x="3443850" y="1786175"/>
            <a:ext cx="2256300" cy="3648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2000"/>
              <a:buNone/>
              <a:defRPr sz="2000"/>
            </a:lvl1pPr>
            <a:lvl2pPr lvl="1"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2pPr>
            <a:lvl3pPr lvl="2"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3pPr>
            <a:lvl4pPr lvl="3"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4pPr>
            <a:lvl5pPr lvl="4"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5pPr>
            <a:lvl6pPr lvl="5"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6pPr>
            <a:lvl7pPr lvl="6"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7pPr>
            <a:lvl8pPr lvl="7"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8pPr>
            <a:lvl9pPr lvl="8"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9pPr>
          </a:lstStyle>
          <a:p/>
        </p:txBody>
      </p:sp>
      <p:sp>
        <p:nvSpPr>
          <p:cNvPr id="569" name="Google Shape;569;p102"/>
          <p:cNvSpPr txBox="1"/>
          <p:nvPr>
            <p:ph idx="1" type="subTitle"/>
          </p:nvPr>
        </p:nvSpPr>
        <p:spPr>
          <a:xfrm>
            <a:off x="3443845" y="2057896"/>
            <a:ext cx="2256300" cy="5493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rgbClr val="000000"/>
              </a:buClr>
              <a:buSzPts val="14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1400"/>
              <a:buNone/>
              <a:defRPr sz="1400">
                <a:solidFill>
                  <a:schemeClr val="dk2"/>
                </a:solidFill>
              </a:defRPr>
            </a:lvl2pPr>
            <a:lvl3pPr lvl="2" algn="ctr">
              <a:lnSpc>
                <a:spcPct val="100000"/>
              </a:lnSpc>
              <a:spcBef>
                <a:spcPts val="0"/>
              </a:spcBef>
              <a:spcAft>
                <a:spcPts val="0"/>
              </a:spcAft>
              <a:buClr>
                <a:schemeClr val="dk2"/>
              </a:buClr>
              <a:buSzPts val="1400"/>
              <a:buNone/>
              <a:defRPr sz="1400">
                <a:solidFill>
                  <a:schemeClr val="dk2"/>
                </a:solidFill>
              </a:defRPr>
            </a:lvl3pPr>
            <a:lvl4pPr lvl="3" algn="ctr">
              <a:lnSpc>
                <a:spcPct val="100000"/>
              </a:lnSpc>
              <a:spcBef>
                <a:spcPts val="0"/>
              </a:spcBef>
              <a:spcAft>
                <a:spcPts val="0"/>
              </a:spcAft>
              <a:buClr>
                <a:schemeClr val="dk2"/>
              </a:buClr>
              <a:buSzPts val="1400"/>
              <a:buNone/>
              <a:defRPr sz="1400">
                <a:solidFill>
                  <a:schemeClr val="dk2"/>
                </a:solidFill>
              </a:defRPr>
            </a:lvl4pPr>
            <a:lvl5pPr lvl="4" algn="ctr">
              <a:lnSpc>
                <a:spcPct val="100000"/>
              </a:lnSpc>
              <a:spcBef>
                <a:spcPts val="0"/>
              </a:spcBef>
              <a:spcAft>
                <a:spcPts val="0"/>
              </a:spcAft>
              <a:buClr>
                <a:schemeClr val="dk2"/>
              </a:buClr>
              <a:buSzPts val="1400"/>
              <a:buNone/>
              <a:defRPr sz="1400">
                <a:solidFill>
                  <a:schemeClr val="dk2"/>
                </a:solidFill>
              </a:defRPr>
            </a:lvl5pPr>
            <a:lvl6pPr lvl="5" algn="ctr">
              <a:lnSpc>
                <a:spcPct val="100000"/>
              </a:lnSpc>
              <a:spcBef>
                <a:spcPts val="0"/>
              </a:spcBef>
              <a:spcAft>
                <a:spcPts val="0"/>
              </a:spcAft>
              <a:buClr>
                <a:schemeClr val="dk2"/>
              </a:buClr>
              <a:buSzPts val="1400"/>
              <a:buNone/>
              <a:defRPr sz="1400">
                <a:solidFill>
                  <a:schemeClr val="dk2"/>
                </a:solidFill>
              </a:defRPr>
            </a:lvl6pPr>
            <a:lvl7pPr lvl="6" algn="ctr">
              <a:lnSpc>
                <a:spcPct val="100000"/>
              </a:lnSpc>
              <a:spcBef>
                <a:spcPts val="0"/>
              </a:spcBef>
              <a:spcAft>
                <a:spcPts val="0"/>
              </a:spcAft>
              <a:buClr>
                <a:schemeClr val="dk2"/>
              </a:buClr>
              <a:buSzPts val="1400"/>
              <a:buNone/>
              <a:defRPr sz="1400">
                <a:solidFill>
                  <a:schemeClr val="dk2"/>
                </a:solidFill>
              </a:defRPr>
            </a:lvl7pPr>
            <a:lvl8pPr lvl="7" algn="ctr">
              <a:lnSpc>
                <a:spcPct val="100000"/>
              </a:lnSpc>
              <a:spcBef>
                <a:spcPts val="0"/>
              </a:spcBef>
              <a:spcAft>
                <a:spcPts val="0"/>
              </a:spcAft>
              <a:buClr>
                <a:schemeClr val="dk2"/>
              </a:buClr>
              <a:buSzPts val="1400"/>
              <a:buNone/>
              <a:defRPr sz="1400">
                <a:solidFill>
                  <a:schemeClr val="dk2"/>
                </a:solidFill>
              </a:defRPr>
            </a:lvl8pPr>
            <a:lvl9pPr lvl="8" algn="ctr">
              <a:lnSpc>
                <a:spcPct val="100000"/>
              </a:lnSpc>
              <a:spcBef>
                <a:spcPts val="0"/>
              </a:spcBef>
              <a:spcAft>
                <a:spcPts val="0"/>
              </a:spcAft>
              <a:buClr>
                <a:schemeClr val="dk2"/>
              </a:buClr>
              <a:buSzPts val="1400"/>
              <a:buNone/>
              <a:defRPr sz="1400">
                <a:solidFill>
                  <a:schemeClr val="dk2"/>
                </a:solidFill>
              </a:defRPr>
            </a:lvl9pPr>
          </a:lstStyle>
          <a:p/>
        </p:txBody>
      </p:sp>
      <p:sp>
        <p:nvSpPr>
          <p:cNvPr id="570" name="Google Shape;570;p102"/>
          <p:cNvSpPr txBox="1"/>
          <p:nvPr>
            <p:ph idx="2" type="subTitle"/>
          </p:nvPr>
        </p:nvSpPr>
        <p:spPr>
          <a:xfrm>
            <a:off x="4759920" y="3694544"/>
            <a:ext cx="2256300" cy="5493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rgbClr val="000000"/>
              </a:buClr>
              <a:buSzPts val="14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1400"/>
              <a:buNone/>
              <a:defRPr sz="1400">
                <a:solidFill>
                  <a:schemeClr val="dk2"/>
                </a:solidFill>
              </a:defRPr>
            </a:lvl2pPr>
            <a:lvl3pPr lvl="2" algn="ctr">
              <a:lnSpc>
                <a:spcPct val="100000"/>
              </a:lnSpc>
              <a:spcBef>
                <a:spcPts val="0"/>
              </a:spcBef>
              <a:spcAft>
                <a:spcPts val="0"/>
              </a:spcAft>
              <a:buClr>
                <a:schemeClr val="dk2"/>
              </a:buClr>
              <a:buSzPts val="1400"/>
              <a:buNone/>
              <a:defRPr sz="1400">
                <a:solidFill>
                  <a:schemeClr val="dk2"/>
                </a:solidFill>
              </a:defRPr>
            </a:lvl3pPr>
            <a:lvl4pPr lvl="3" algn="ctr">
              <a:lnSpc>
                <a:spcPct val="100000"/>
              </a:lnSpc>
              <a:spcBef>
                <a:spcPts val="0"/>
              </a:spcBef>
              <a:spcAft>
                <a:spcPts val="0"/>
              </a:spcAft>
              <a:buClr>
                <a:schemeClr val="dk2"/>
              </a:buClr>
              <a:buSzPts val="1400"/>
              <a:buNone/>
              <a:defRPr sz="1400">
                <a:solidFill>
                  <a:schemeClr val="dk2"/>
                </a:solidFill>
              </a:defRPr>
            </a:lvl4pPr>
            <a:lvl5pPr lvl="4" algn="ctr">
              <a:lnSpc>
                <a:spcPct val="100000"/>
              </a:lnSpc>
              <a:spcBef>
                <a:spcPts val="0"/>
              </a:spcBef>
              <a:spcAft>
                <a:spcPts val="0"/>
              </a:spcAft>
              <a:buClr>
                <a:schemeClr val="dk2"/>
              </a:buClr>
              <a:buSzPts val="1400"/>
              <a:buNone/>
              <a:defRPr sz="1400">
                <a:solidFill>
                  <a:schemeClr val="dk2"/>
                </a:solidFill>
              </a:defRPr>
            </a:lvl5pPr>
            <a:lvl6pPr lvl="5" algn="ctr">
              <a:lnSpc>
                <a:spcPct val="100000"/>
              </a:lnSpc>
              <a:spcBef>
                <a:spcPts val="0"/>
              </a:spcBef>
              <a:spcAft>
                <a:spcPts val="0"/>
              </a:spcAft>
              <a:buClr>
                <a:schemeClr val="dk2"/>
              </a:buClr>
              <a:buSzPts val="1400"/>
              <a:buNone/>
              <a:defRPr sz="1400">
                <a:solidFill>
                  <a:schemeClr val="dk2"/>
                </a:solidFill>
              </a:defRPr>
            </a:lvl6pPr>
            <a:lvl7pPr lvl="6" algn="ctr">
              <a:lnSpc>
                <a:spcPct val="100000"/>
              </a:lnSpc>
              <a:spcBef>
                <a:spcPts val="0"/>
              </a:spcBef>
              <a:spcAft>
                <a:spcPts val="0"/>
              </a:spcAft>
              <a:buClr>
                <a:schemeClr val="dk2"/>
              </a:buClr>
              <a:buSzPts val="1400"/>
              <a:buNone/>
              <a:defRPr sz="1400">
                <a:solidFill>
                  <a:schemeClr val="dk2"/>
                </a:solidFill>
              </a:defRPr>
            </a:lvl7pPr>
            <a:lvl8pPr lvl="7" algn="ctr">
              <a:lnSpc>
                <a:spcPct val="100000"/>
              </a:lnSpc>
              <a:spcBef>
                <a:spcPts val="0"/>
              </a:spcBef>
              <a:spcAft>
                <a:spcPts val="0"/>
              </a:spcAft>
              <a:buClr>
                <a:schemeClr val="dk2"/>
              </a:buClr>
              <a:buSzPts val="1400"/>
              <a:buNone/>
              <a:defRPr sz="1400">
                <a:solidFill>
                  <a:schemeClr val="dk2"/>
                </a:solidFill>
              </a:defRPr>
            </a:lvl8pPr>
            <a:lvl9pPr lvl="8" algn="ctr">
              <a:lnSpc>
                <a:spcPct val="100000"/>
              </a:lnSpc>
              <a:spcBef>
                <a:spcPts val="0"/>
              </a:spcBef>
              <a:spcAft>
                <a:spcPts val="0"/>
              </a:spcAft>
              <a:buClr>
                <a:schemeClr val="dk2"/>
              </a:buClr>
              <a:buSzPts val="1400"/>
              <a:buNone/>
              <a:defRPr sz="1400">
                <a:solidFill>
                  <a:schemeClr val="dk2"/>
                </a:solidFill>
              </a:defRPr>
            </a:lvl9pPr>
          </a:lstStyle>
          <a:p/>
        </p:txBody>
      </p:sp>
      <p:sp>
        <p:nvSpPr>
          <p:cNvPr id="571" name="Google Shape;571;p102"/>
          <p:cNvSpPr txBox="1"/>
          <p:nvPr>
            <p:ph idx="3" type="ctrTitle"/>
          </p:nvPr>
        </p:nvSpPr>
        <p:spPr>
          <a:xfrm>
            <a:off x="4759920" y="3409503"/>
            <a:ext cx="2256300" cy="3648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2000"/>
              <a:buNone/>
              <a:defRPr sz="2000"/>
            </a:lvl1pPr>
            <a:lvl2pPr lvl="1"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2pPr>
            <a:lvl3pPr lvl="2"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3pPr>
            <a:lvl4pPr lvl="3"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4pPr>
            <a:lvl5pPr lvl="4"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5pPr>
            <a:lvl6pPr lvl="5"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6pPr>
            <a:lvl7pPr lvl="6"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7pPr>
            <a:lvl8pPr lvl="7"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8pPr>
            <a:lvl9pPr lvl="8"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9pPr>
          </a:lstStyle>
          <a:p/>
        </p:txBody>
      </p:sp>
      <p:sp>
        <p:nvSpPr>
          <p:cNvPr id="572" name="Google Shape;572;p102"/>
          <p:cNvSpPr txBox="1"/>
          <p:nvPr>
            <p:ph idx="4" type="ctrTitle"/>
          </p:nvPr>
        </p:nvSpPr>
        <p:spPr>
          <a:xfrm>
            <a:off x="811705" y="1786175"/>
            <a:ext cx="2256300" cy="3648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2000"/>
              <a:buNone/>
              <a:defRPr sz="2000"/>
            </a:lvl1pPr>
            <a:lvl2pPr lvl="1"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2pPr>
            <a:lvl3pPr lvl="2"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3pPr>
            <a:lvl4pPr lvl="3"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4pPr>
            <a:lvl5pPr lvl="4"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5pPr>
            <a:lvl6pPr lvl="5"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6pPr>
            <a:lvl7pPr lvl="6"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7pPr>
            <a:lvl8pPr lvl="7"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8pPr>
            <a:lvl9pPr lvl="8"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9pPr>
          </a:lstStyle>
          <a:p/>
        </p:txBody>
      </p:sp>
      <p:sp>
        <p:nvSpPr>
          <p:cNvPr id="573" name="Google Shape;573;p102"/>
          <p:cNvSpPr txBox="1"/>
          <p:nvPr>
            <p:ph idx="5" type="subTitle"/>
          </p:nvPr>
        </p:nvSpPr>
        <p:spPr>
          <a:xfrm>
            <a:off x="811705" y="2057896"/>
            <a:ext cx="2256300" cy="5493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rgbClr val="000000"/>
              </a:buClr>
              <a:buSzPts val="14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1400"/>
              <a:buNone/>
              <a:defRPr sz="1400">
                <a:solidFill>
                  <a:schemeClr val="dk2"/>
                </a:solidFill>
              </a:defRPr>
            </a:lvl2pPr>
            <a:lvl3pPr lvl="2" algn="ctr">
              <a:lnSpc>
                <a:spcPct val="100000"/>
              </a:lnSpc>
              <a:spcBef>
                <a:spcPts val="0"/>
              </a:spcBef>
              <a:spcAft>
                <a:spcPts val="0"/>
              </a:spcAft>
              <a:buClr>
                <a:schemeClr val="dk2"/>
              </a:buClr>
              <a:buSzPts val="1400"/>
              <a:buNone/>
              <a:defRPr sz="1400">
                <a:solidFill>
                  <a:schemeClr val="dk2"/>
                </a:solidFill>
              </a:defRPr>
            </a:lvl3pPr>
            <a:lvl4pPr lvl="3" algn="ctr">
              <a:lnSpc>
                <a:spcPct val="100000"/>
              </a:lnSpc>
              <a:spcBef>
                <a:spcPts val="0"/>
              </a:spcBef>
              <a:spcAft>
                <a:spcPts val="0"/>
              </a:spcAft>
              <a:buClr>
                <a:schemeClr val="dk2"/>
              </a:buClr>
              <a:buSzPts val="1400"/>
              <a:buNone/>
              <a:defRPr sz="1400">
                <a:solidFill>
                  <a:schemeClr val="dk2"/>
                </a:solidFill>
              </a:defRPr>
            </a:lvl4pPr>
            <a:lvl5pPr lvl="4" algn="ctr">
              <a:lnSpc>
                <a:spcPct val="100000"/>
              </a:lnSpc>
              <a:spcBef>
                <a:spcPts val="0"/>
              </a:spcBef>
              <a:spcAft>
                <a:spcPts val="0"/>
              </a:spcAft>
              <a:buClr>
                <a:schemeClr val="dk2"/>
              </a:buClr>
              <a:buSzPts val="1400"/>
              <a:buNone/>
              <a:defRPr sz="1400">
                <a:solidFill>
                  <a:schemeClr val="dk2"/>
                </a:solidFill>
              </a:defRPr>
            </a:lvl5pPr>
            <a:lvl6pPr lvl="5" algn="ctr">
              <a:lnSpc>
                <a:spcPct val="100000"/>
              </a:lnSpc>
              <a:spcBef>
                <a:spcPts val="0"/>
              </a:spcBef>
              <a:spcAft>
                <a:spcPts val="0"/>
              </a:spcAft>
              <a:buClr>
                <a:schemeClr val="dk2"/>
              </a:buClr>
              <a:buSzPts val="1400"/>
              <a:buNone/>
              <a:defRPr sz="1400">
                <a:solidFill>
                  <a:schemeClr val="dk2"/>
                </a:solidFill>
              </a:defRPr>
            </a:lvl6pPr>
            <a:lvl7pPr lvl="6" algn="ctr">
              <a:lnSpc>
                <a:spcPct val="100000"/>
              </a:lnSpc>
              <a:spcBef>
                <a:spcPts val="0"/>
              </a:spcBef>
              <a:spcAft>
                <a:spcPts val="0"/>
              </a:spcAft>
              <a:buClr>
                <a:schemeClr val="dk2"/>
              </a:buClr>
              <a:buSzPts val="1400"/>
              <a:buNone/>
              <a:defRPr sz="1400">
                <a:solidFill>
                  <a:schemeClr val="dk2"/>
                </a:solidFill>
              </a:defRPr>
            </a:lvl7pPr>
            <a:lvl8pPr lvl="7" algn="ctr">
              <a:lnSpc>
                <a:spcPct val="100000"/>
              </a:lnSpc>
              <a:spcBef>
                <a:spcPts val="0"/>
              </a:spcBef>
              <a:spcAft>
                <a:spcPts val="0"/>
              </a:spcAft>
              <a:buClr>
                <a:schemeClr val="dk2"/>
              </a:buClr>
              <a:buSzPts val="1400"/>
              <a:buNone/>
              <a:defRPr sz="1400">
                <a:solidFill>
                  <a:schemeClr val="dk2"/>
                </a:solidFill>
              </a:defRPr>
            </a:lvl8pPr>
            <a:lvl9pPr lvl="8" algn="ctr">
              <a:lnSpc>
                <a:spcPct val="100000"/>
              </a:lnSpc>
              <a:spcBef>
                <a:spcPts val="0"/>
              </a:spcBef>
              <a:spcAft>
                <a:spcPts val="0"/>
              </a:spcAft>
              <a:buClr>
                <a:schemeClr val="dk2"/>
              </a:buClr>
              <a:buSzPts val="1400"/>
              <a:buNone/>
              <a:defRPr sz="1400">
                <a:solidFill>
                  <a:schemeClr val="dk2"/>
                </a:solidFill>
              </a:defRPr>
            </a:lvl9pPr>
          </a:lstStyle>
          <a:p/>
        </p:txBody>
      </p:sp>
      <p:sp>
        <p:nvSpPr>
          <p:cNvPr id="574" name="Google Shape;574;p102"/>
          <p:cNvSpPr txBox="1"/>
          <p:nvPr>
            <p:ph idx="6" type="subTitle"/>
          </p:nvPr>
        </p:nvSpPr>
        <p:spPr>
          <a:xfrm>
            <a:off x="2127778" y="3694544"/>
            <a:ext cx="2256300" cy="5493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rgbClr val="000000"/>
              </a:buClr>
              <a:buSzPts val="14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1400"/>
              <a:buNone/>
              <a:defRPr sz="1400">
                <a:solidFill>
                  <a:schemeClr val="dk2"/>
                </a:solidFill>
              </a:defRPr>
            </a:lvl2pPr>
            <a:lvl3pPr lvl="2" algn="ctr">
              <a:lnSpc>
                <a:spcPct val="100000"/>
              </a:lnSpc>
              <a:spcBef>
                <a:spcPts val="0"/>
              </a:spcBef>
              <a:spcAft>
                <a:spcPts val="0"/>
              </a:spcAft>
              <a:buClr>
                <a:schemeClr val="dk2"/>
              </a:buClr>
              <a:buSzPts val="1400"/>
              <a:buNone/>
              <a:defRPr sz="1400">
                <a:solidFill>
                  <a:schemeClr val="dk2"/>
                </a:solidFill>
              </a:defRPr>
            </a:lvl3pPr>
            <a:lvl4pPr lvl="3" algn="ctr">
              <a:lnSpc>
                <a:spcPct val="100000"/>
              </a:lnSpc>
              <a:spcBef>
                <a:spcPts val="0"/>
              </a:spcBef>
              <a:spcAft>
                <a:spcPts val="0"/>
              </a:spcAft>
              <a:buClr>
                <a:schemeClr val="dk2"/>
              </a:buClr>
              <a:buSzPts val="1400"/>
              <a:buNone/>
              <a:defRPr sz="1400">
                <a:solidFill>
                  <a:schemeClr val="dk2"/>
                </a:solidFill>
              </a:defRPr>
            </a:lvl4pPr>
            <a:lvl5pPr lvl="4" algn="ctr">
              <a:lnSpc>
                <a:spcPct val="100000"/>
              </a:lnSpc>
              <a:spcBef>
                <a:spcPts val="0"/>
              </a:spcBef>
              <a:spcAft>
                <a:spcPts val="0"/>
              </a:spcAft>
              <a:buClr>
                <a:schemeClr val="dk2"/>
              </a:buClr>
              <a:buSzPts val="1400"/>
              <a:buNone/>
              <a:defRPr sz="1400">
                <a:solidFill>
                  <a:schemeClr val="dk2"/>
                </a:solidFill>
              </a:defRPr>
            </a:lvl5pPr>
            <a:lvl6pPr lvl="5" algn="ctr">
              <a:lnSpc>
                <a:spcPct val="100000"/>
              </a:lnSpc>
              <a:spcBef>
                <a:spcPts val="0"/>
              </a:spcBef>
              <a:spcAft>
                <a:spcPts val="0"/>
              </a:spcAft>
              <a:buClr>
                <a:schemeClr val="dk2"/>
              </a:buClr>
              <a:buSzPts val="1400"/>
              <a:buNone/>
              <a:defRPr sz="1400">
                <a:solidFill>
                  <a:schemeClr val="dk2"/>
                </a:solidFill>
              </a:defRPr>
            </a:lvl6pPr>
            <a:lvl7pPr lvl="6" algn="ctr">
              <a:lnSpc>
                <a:spcPct val="100000"/>
              </a:lnSpc>
              <a:spcBef>
                <a:spcPts val="0"/>
              </a:spcBef>
              <a:spcAft>
                <a:spcPts val="0"/>
              </a:spcAft>
              <a:buClr>
                <a:schemeClr val="dk2"/>
              </a:buClr>
              <a:buSzPts val="1400"/>
              <a:buNone/>
              <a:defRPr sz="1400">
                <a:solidFill>
                  <a:schemeClr val="dk2"/>
                </a:solidFill>
              </a:defRPr>
            </a:lvl7pPr>
            <a:lvl8pPr lvl="7" algn="ctr">
              <a:lnSpc>
                <a:spcPct val="100000"/>
              </a:lnSpc>
              <a:spcBef>
                <a:spcPts val="0"/>
              </a:spcBef>
              <a:spcAft>
                <a:spcPts val="0"/>
              </a:spcAft>
              <a:buClr>
                <a:schemeClr val="dk2"/>
              </a:buClr>
              <a:buSzPts val="1400"/>
              <a:buNone/>
              <a:defRPr sz="1400">
                <a:solidFill>
                  <a:schemeClr val="dk2"/>
                </a:solidFill>
              </a:defRPr>
            </a:lvl8pPr>
            <a:lvl9pPr lvl="8" algn="ctr">
              <a:lnSpc>
                <a:spcPct val="100000"/>
              </a:lnSpc>
              <a:spcBef>
                <a:spcPts val="0"/>
              </a:spcBef>
              <a:spcAft>
                <a:spcPts val="0"/>
              </a:spcAft>
              <a:buClr>
                <a:schemeClr val="dk2"/>
              </a:buClr>
              <a:buSzPts val="1400"/>
              <a:buNone/>
              <a:defRPr sz="1400">
                <a:solidFill>
                  <a:schemeClr val="dk2"/>
                </a:solidFill>
              </a:defRPr>
            </a:lvl9pPr>
          </a:lstStyle>
          <a:p/>
        </p:txBody>
      </p:sp>
      <p:sp>
        <p:nvSpPr>
          <p:cNvPr id="575" name="Google Shape;575;p102"/>
          <p:cNvSpPr txBox="1"/>
          <p:nvPr>
            <p:ph idx="7" type="ctrTitle"/>
          </p:nvPr>
        </p:nvSpPr>
        <p:spPr>
          <a:xfrm>
            <a:off x="2127780" y="3409503"/>
            <a:ext cx="2256300" cy="3648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2000"/>
              <a:buNone/>
              <a:defRPr sz="2000"/>
            </a:lvl1pPr>
            <a:lvl2pPr lvl="1"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2pPr>
            <a:lvl3pPr lvl="2"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3pPr>
            <a:lvl4pPr lvl="3"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4pPr>
            <a:lvl5pPr lvl="4"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5pPr>
            <a:lvl6pPr lvl="5"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6pPr>
            <a:lvl7pPr lvl="6"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7pPr>
            <a:lvl8pPr lvl="7"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8pPr>
            <a:lvl9pPr lvl="8"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9pPr>
          </a:lstStyle>
          <a:p/>
        </p:txBody>
      </p:sp>
      <p:sp>
        <p:nvSpPr>
          <p:cNvPr id="576" name="Google Shape;576;p102"/>
          <p:cNvSpPr txBox="1"/>
          <p:nvPr>
            <p:ph idx="8" type="title"/>
          </p:nvPr>
        </p:nvSpPr>
        <p:spPr>
          <a:xfrm>
            <a:off x="720000" y="540000"/>
            <a:ext cx="7704000" cy="3600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3000"/>
              <a:buNone/>
              <a:defRPr sz="3000"/>
            </a:lvl1pPr>
            <a:lvl2pPr lvl="1" algn="ctr">
              <a:lnSpc>
                <a:spcPct val="100000"/>
              </a:lnSpc>
              <a:spcBef>
                <a:spcPts val="0"/>
              </a:spcBef>
              <a:spcAft>
                <a:spcPts val="0"/>
              </a:spcAft>
              <a:buSzPts val="3000"/>
              <a:buNone/>
              <a:defRPr sz="3000"/>
            </a:lvl2pPr>
            <a:lvl3pPr lvl="2" algn="ctr">
              <a:lnSpc>
                <a:spcPct val="100000"/>
              </a:lnSpc>
              <a:spcBef>
                <a:spcPts val="0"/>
              </a:spcBef>
              <a:spcAft>
                <a:spcPts val="0"/>
              </a:spcAft>
              <a:buSzPts val="3000"/>
              <a:buNone/>
              <a:defRPr sz="3000"/>
            </a:lvl3pPr>
            <a:lvl4pPr lvl="3" algn="ctr">
              <a:lnSpc>
                <a:spcPct val="100000"/>
              </a:lnSpc>
              <a:spcBef>
                <a:spcPts val="0"/>
              </a:spcBef>
              <a:spcAft>
                <a:spcPts val="0"/>
              </a:spcAft>
              <a:buSzPts val="3000"/>
              <a:buNone/>
              <a:defRPr sz="3000"/>
            </a:lvl4pPr>
            <a:lvl5pPr lvl="4" algn="ctr">
              <a:lnSpc>
                <a:spcPct val="100000"/>
              </a:lnSpc>
              <a:spcBef>
                <a:spcPts val="0"/>
              </a:spcBef>
              <a:spcAft>
                <a:spcPts val="0"/>
              </a:spcAft>
              <a:buSzPts val="3000"/>
              <a:buNone/>
              <a:defRPr sz="3000"/>
            </a:lvl5pPr>
            <a:lvl6pPr lvl="5" algn="ctr">
              <a:lnSpc>
                <a:spcPct val="100000"/>
              </a:lnSpc>
              <a:spcBef>
                <a:spcPts val="0"/>
              </a:spcBef>
              <a:spcAft>
                <a:spcPts val="0"/>
              </a:spcAft>
              <a:buSzPts val="3000"/>
              <a:buNone/>
              <a:defRPr sz="3000"/>
            </a:lvl6pPr>
            <a:lvl7pPr lvl="6" algn="ctr">
              <a:lnSpc>
                <a:spcPct val="100000"/>
              </a:lnSpc>
              <a:spcBef>
                <a:spcPts val="0"/>
              </a:spcBef>
              <a:spcAft>
                <a:spcPts val="0"/>
              </a:spcAft>
              <a:buSzPts val="3000"/>
              <a:buNone/>
              <a:defRPr sz="3000"/>
            </a:lvl7pPr>
            <a:lvl8pPr lvl="7" algn="ctr">
              <a:lnSpc>
                <a:spcPct val="100000"/>
              </a:lnSpc>
              <a:spcBef>
                <a:spcPts val="0"/>
              </a:spcBef>
              <a:spcAft>
                <a:spcPts val="0"/>
              </a:spcAft>
              <a:buSzPts val="3000"/>
              <a:buNone/>
              <a:defRPr sz="3000"/>
            </a:lvl8pPr>
            <a:lvl9pPr lvl="8" algn="ctr">
              <a:lnSpc>
                <a:spcPct val="100000"/>
              </a:lnSpc>
              <a:spcBef>
                <a:spcPts val="0"/>
              </a:spcBef>
              <a:spcAft>
                <a:spcPts val="0"/>
              </a:spcAft>
              <a:buSzPts val="3000"/>
              <a:buNone/>
              <a:defRPr sz="3000"/>
            </a:lvl9pPr>
          </a:lstStyle>
          <a:p/>
        </p:txBody>
      </p:sp>
      <p:sp>
        <p:nvSpPr>
          <p:cNvPr id="577" name="Google Shape;577;p102"/>
          <p:cNvSpPr txBox="1"/>
          <p:nvPr>
            <p:ph idx="9" type="ctrTitle"/>
          </p:nvPr>
        </p:nvSpPr>
        <p:spPr>
          <a:xfrm>
            <a:off x="6075995" y="1786175"/>
            <a:ext cx="2256300" cy="3648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2000"/>
              <a:buNone/>
              <a:defRPr sz="2000"/>
            </a:lvl1pPr>
            <a:lvl2pPr lvl="1"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2pPr>
            <a:lvl3pPr lvl="2"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3pPr>
            <a:lvl4pPr lvl="3"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4pPr>
            <a:lvl5pPr lvl="4"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5pPr>
            <a:lvl6pPr lvl="5"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6pPr>
            <a:lvl7pPr lvl="6"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7pPr>
            <a:lvl8pPr lvl="7"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8pPr>
            <a:lvl9pPr lvl="8"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9pPr>
          </a:lstStyle>
          <a:p/>
        </p:txBody>
      </p:sp>
      <p:sp>
        <p:nvSpPr>
          <p:cNvPr id="578" name="Google Shape;578;p102"/>
          <p:cNvSpPr txBox="1"/>
          <p:nvPr>
            <p:ph idx="13" type="subTitle"/>
          </p:nvPr>
        </p:nvSpPr>
        <p:spPr>
          <a:xfrm>
            <a:off x="6075995" y="2057896"/>
            <a:ext cx="2256300" cy="5493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rgbClr val="000000"/>
              </a:buClr>
              <a:buSzPts val="14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1400"/>
              <a:buNone/>
              <a:defRPr sz="1400">
                <a:solidFill>
                  <a:schemeClr val="dk2"/>
                </a:solidFill>
              </a:defRPr>
            </a:lvl2pPr>
            <a:lvl3pPr lvl="2" algn="ctr">
              <a:lnSpc>
                <a:spcPct val="100000"/>
              </a:lnSpc>
              <a:spcBef>
                <a:spcPts val="0"/>
              </a:spcBef>
              <a:spcAft>
                <a:spcPts val="0"/>
              </a:spcAft>
              <a:buClr>
                <a:schemeClr val="dk2"/>
              </a:buClr>
              <a:buSzPts val="1400"/>
              <a:buNone/>
              <a:defRPr sz="1400">
                <a:solidFill>
                  <a:schemeClr val="dk2"/>
                </a:solidFill>
              </a:defRPr>
            </a:lvl3pPr>
            <a:lvl4pPr lvl="3" algn="ctr">
              <a:lnSpc>
                <a:spcPct val="100000"/>
              </a:lnSpc>
              <a:spcBef>
                <a:spcPts val="0"/>
              </a:spcBef>
              <a:spcAft>
                <a:spcPts val="0"/>
              </a:spcAft>
              <a:buClr>
                <a:schemeClr val="dk2"/>
              </a:buClr>
              <a:buSzPts val="1400"/>
              <a:buNone/>
              <a:defRPr sz="1400">
                <a:solidFill>
                  <a:schemeClr val="dk2"/>
                </a:solidFill>
              </a:defRPr>
            </a:lvl4pPr>
            <a:lvl5pPr lvl="4" algn="ctr">
              <a:lnSpc>
                <a:spcPct val="100000"/>
              </a:lnSpc>
              <a:spcBef>
                <a:spcPts val="0"/>
              </a:spcBef>
              <a:spcAft>
                <a:spcPts val="0"/>
              </a:spcAft>
              <a:buClr>
                <a:schemeClr val="dk2"/>
              </a:buClr>
              <a:buSzPts val="1400"/>
              <a:buNone/>
              <a:defRPr sz="1400">
                <a:solidFill>
                  <a:schemeClr val="dk2"/>
                </a:solidFill>
              </a:defRPr>
            </a:lvl5pPr>
            <a:lvl6pPr lvl="5" algn="ctr">
              <a:lnSpc>
                <a:spcPct val="100000"/>
              </a:lnSpc>
              <a:spcBef>
                <a:spcPts val="0"/>
              </a:spcBef>
              <a:spcAft>
                <a:spcPts val="0"/>
              </a:spcAft>
              <a:buClr>
                <a:schemeClr val="dk2"/>
              </a:buClr>
              <a:buSzPts val="1400"/>
              <a:buNone/>
              <a:defRPr sz="1400">
                <a:solidFill>
                  <a:schemeClr val="dk2"/>
                </a:solidFill>
              </a:defRPr>
            </a:lvl6pPr>
            <a:lvl7pPr lvl="6" algn="ctr">
              <a:lnSpc>
                <a:spcPct val="100000"/>
              </a:lnSpc>
              <a:spcBef>
                <a:spcPts val="0"/>
              </a:spcBef>
              <a:spcAft>
                <a:spcPts val="0"/>
              </a:spcAft>
              <a:buClr>
                <a:schemeClr val="dk2"/>
              </a:buClr>
              <a:buSzPts val="1400"/>
              <a:buNone/>
              <a:defRPr sz="1400">
                <a:solidFill>
                  <a:schemeClr val="dk2"/>
                </a:solidFill>
              </a:defRPr>
            </a:lvl7pPr>
            <a:lvl8pPr lvl="7" algn="ctr">
              <a:lnSpc>
                <a:spcPct val="100000"/>
              </a:lnSpc>
              <a:spcBef>
                <a:spcPts val="0"/>
              </a:spcBef>
              <a:spcAft>
                <a:spcPts val="0"/>
              </a:spcAft>
              <a:buClr>
                <a:schemeClr val="dk2"/>
              </a:buClr>
              <a:buSzPts val="1400"/>
              <a:buNone/>
              <a:defRPr sz="1400">
                <a:solidFill>
                  <a:schemeClr val="dk2"/>
                </a:solidFill>
              </a:defRPr>
            </a:lvl8pPr>
            <a:lvl9pPr lvl="8" algn="ctr">
              <a:lnSpc>
                <a:spcPct val="100000"/>
              </a:lnSpc>
              <a:spcBef>
                <a:spcPts val="0"/>
              </a:spcBef>
              <a:spcAft>
                <a:spcPts val="0"/>
              </a:spcAft>
              <a:buClr>
                <a:schemeClr val="dk2"/>
              </a:buClr>
              <a:buSzPts val="1400"/>
              <a:buNone/>
              <a:defRPr sz="1400">
                <a:solidFill>
                  <a:schemeClr val="dk2"/>
                </a:solidFill>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CUSTOM_11">
    <p:spTree>
      <p:nvGrpSpPr>
        <p:cNvPr id="579" name="Shape 579"/>
        <p:cNvGrpSpPr/>
        <p:nvPr/>
      </p:nvGrpSpPr>
      <p:grpSpPr>
        <a:xfrm>
          <a:off x="0" y="0"/>
          <a:ext cx="0" cy="0"/>
          <a:chOff x="0" y="0"/>
          <a:chExt cx="0" cy="0"/>
        </a:xfrm>
      </p:grpSpPr>
      <p:grpSp>
        <p:nvGrpSpPr>
          <p:cNvPr id="580" name="Google Shape;580;p103"/>
          <p:cNvGrpSpPr/>
          <p:nvPr/>
        </p:nvGrpSpPr>
        <p:grpSpPr>
          <a:xfrm flipH="1">
            <a:off x="-1700" y="329"/>
            <a:ext cx="9147400" cy="5142843"/>
            <a:chOff x="238125" y="854700"/>
            <a:chExt cx="7142500" cy="4015650"/>
          </a:xfrm>
        </p:grpSpPr>
        <p:sp>
          <p:nvSpPr>
            <p:cNvPr id="581" name="Google Shape;581;p103"/>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2" name="Google Shape;582;p103"/>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3" name="Google Shape;583;p103"/>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4" name="Google Shape;584;p103"/>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5" name="Google Shape;585;p103"/>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6" name="Google Shape;586;p103"/>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7" name="Google Shape;587;p103"/>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8" name="Google Shape;588;p103"/>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9" name="Google Shape;589;p103"/>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0" name="Google Shape;590;p103"/>
            <p:cNvSpPr/>
            <p:nvPr/>
          </p:nvSpPr>
          <p:spPr>
            <a:xfrm>
              <a:off x="561875" y="10727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1" name="Google Shape;591;p103"/>
            <p:cNvSpPr/>
            <p:nvPr/>
          </p:nvSpPr>
          <p:spPr>
            <a:xfrm>
              <a:off x="561875" y="12703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2" name="Google Shape;592;p103"/>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3" name="Google Shape;593;p103"/>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4" name="Google Shape;594;p103"/>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5" name="Google Shape;595;p103"/>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6" name="Google Shape;596;p103"/>
            <p:cNvSpPr/>
            <p:nvPr/>
          </p:nvSpPr>
          <p:spPr>
            <a:xfrm>
              <a:off x="561875" y="47219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7" name="Google Shape;597;p103"/>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8" name="Google Shape;598;p103"/>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9" name="Google Shape;599;p103"/>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0" name="Google Shape;600;p103"/>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1" name="Google Shape;601;p103"/>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2" name="Google Shape;602;p103"/>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03" name="Google Shape;603;p103"/>
          <p:cNvSpPr txBox="1"/>
          <p:nvPr>
            <p:ph type="ctrTitle"/>
          </p:nvPr>
        </p:nvSpPr>
        <p:spPr>
          <a:xfrm>
            <a:off x="988403" y="1297314"/>
            <a:ext cx="2451300" cy="364800"/>
          </a:xfrm>
          <a:prstGeom prst="rect">
            <a:avLst/>
          </a:prstGeom>
          <a:noFill/>
          <a:ln>
            <a:noFill/>
          </a:ln>
        </p:spPr>
        <p:txBody>
          <a:bodyPr anchorCtr="0" anchor="t" bIns="0" lIns="0" spcFirstLastPara="1" rIns="0" wrap="square" tIns="0">
            <a:noAutofit/>
          </a:bodyPr>
          <a:lstStyle>
            <a:lvl1pPr lvl="0" algn="r">
              <a:lnSpc>
                <a:spcPct val="100000"/>
              </a:lnSpc>
              <a:spcBef>
                <a:spcPts val="0"/>
              </a:spcBef>
              <a:spcAft>
                <a:spcPts val="0"/>
              </a:spcAft>
              <a:buSzPts val="2000"/>
              <a:buNone/>
              <a:defRPr sz="2000"/>
            </a:lvl1pPr>
            <a:lvl2pPr lvl="1"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2pPr>
            <a:lvl3pPr lvl="2"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3pPr>
            <a:lvl4pPr lvl="3"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4pPr>
            <a:lvl5pPr lvl="4"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5pPr>
            <a:lvl6pPr lvl="5"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6pPr>
            <a:lvl7pPr lvl="6"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7pPr>
            <a:lvl8pPr lvl="7"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8pPr>
            <a:lvl9pPr lvl="8"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9pPr>
          </a:lstStyle>
          <a:p/>
        </p:txBody>
      </p:sp>
      <p:sp>
        <p:nvSpPr>
          <p:cNvPr id="604" name="Google Shape;604;p103"/>
          <p:cNvSpPr txBox="1"/>
          <p:nvPr>
            <p:ph idx="1" type="subTitle"/>
          </p:nvPr>
        </p:nvSpPr>
        <p:spPr>
          <a:xfrm>
            <a:off x="988403" y="1579523"/>
            <a:ext cx="2451300" cy="5493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Clr>
                <a:srgbClr val="000000"/>
              </a:buClr>
              <a:buSzPts val="1400"/>
              <a:buNone/>
              <a:defRPr sz="1600">
                <a:solidFill>
                  <a:schemeClr val="dk2"/>
                </a:solidFill>
                <a:latin typeface="Arial"/>
                <a:ea typeface="Arial"/>
                <a:cs typeface="Arial"/>
                <a:sym typeface="Arial"/>
              </a:defRPr>
            </a:lvl1pPr>
            <a:lvl2pPr lvl="1" algn="r">
              <a:lnSpc>
                <a:spcPct val="100000"/>
              </a:lnSpc>
              <a:spcBef>
                <a:spcPts val="0"/>
              </a:spcBef>
              <a:spcAft>
                <a:spcPts val="0"/>
              </a:spcAft>
              <a:buClr>
                <a:schemeClr val="dk2"/>
              </a:buClr>
              <a:buSzPts val="1400"/>
              <a:buNone/>
              <a:defRPr sz="1400">
                <a:solidFill>
                  <a:schemeClr val="dk2"/>
                </a:solidFill>
              </a:defRPr>
            </a:lvl2pPr>
            <a:lvl3pPr lvl="2" algn="r">
              <a:lnSpc>
                <a:spcPct val="100000"/>
              </a:lnSpc>
              <a:spcBef>
                <a:spcPts val="0"/>
              </a:spcBef>
              <a:spcAft>
                <a:spcPts val="0"/>
              </a:spcAft>
              <a:buClr>
                <a:schemeClr val="dk2"/>
              </a:buClr>
              <a:buSzPts val="1400"/>
              <a:buNone/>
              <a:defRPr sz="1400">
                <a:solidFill>
                  <a:schemeClr val="dk2"/>
                </a:solidFill>
              </a:defRPr>
            </a:lvl3pPr>
            <a:lvl4pPr lvl="3" algn="r">
              <a:lnSpc>
                <a:spcPct val="100000"/>
              </a:lnSpc>
              <a:spcBef>
                <a:spcPts val="0"/>
              </a:spcBef>
              <a:spcAft>
                <a:spcPts val="0"/>
              </a:spcAft>
              <a:buClr>
                <a:schemeClr val="dk2"/>
              </a:buClr>
              <a:buSzPts val="1400"/>
              <a:buNone/>
              <a:defRPr sz="1400">
                <a:solidFill>
                  <a:schemeClr val="dk2"/>
                </a:solidFill>
              </a:defRPr>
            </a:lvl4pPr>
            <a:lvl5pPr lvl="4" algn="r">
              <a:lnSpc>
                <a:spcPct val="100000"/>
              </a:lnSpc>
              <a:spcBef>
                <a:spcPts val="0"/>
              </a:spcBef>
              <a:spcAft>
                <a:spcPts val="0"/>
              </a:spcAft>
              <a:buClr>
                <a:schemeClr val="dk2"/>
              </a:buClr>
              <a:buSzPts val="1400"/>
              <a:buNone/>
              <a:defRPr sz="1400">
                <a:solidFill>
                  <a:schemeClr val="dk2"/>
                </a:solidFill>
              </a:defRPr>
            </a:lvl5pPr>
            <a:lvl6pPr lvl="5" algn="r">
              <a:lnSpc>
                <a:spcPct val="100000"/>
              </a:lnSpc>
              <a:spcBef>
                <a:spcPts val="0"/>
              </a:spcBef>
              <a:spcAft>
                <a:spcPts val="0"/>
              </a:spcAft>
              <a:buClr>
                <a:schemeClr val="dk2"/>
              </a:buClr>
              <a:buSzPts val="1400"/>
              <a:buNone/>
              <a:defRPr sz="1400">
                <a:solidFill>
                  <a:schemeClr val="dk2"/>
                </a:solidFill>
              </a:defRPr>
            </a:lvl6pPr>
            <a:lvl7pPr lvl="6" algn="r">
              <a:lnSpc>
                <a:spcPct val="100000"/>
              </a:lnSpc>
              <a:spcBef>
                <a:spcPts val="0"/>
              </a:spcBef>
              <a:spcAft>
                <a:spcPts val="0"/>
              </a:spcAft>
              <a:buClr>
                <a:schemeClr val="dk2"/>
              </a:buClr>
              <a:buSzPts val="1400"/>
              <a:buNone/>
              <a:defRPr sz="1400">
                <a:solidFill>
                  <a:schemeClr val="dk2"/>
                </a:solidFill>
              </a:defRPr>
            </a:lvl7pPr>
            <a:lvl8pPr lvl="7" algn="r">
              <a:lnSpc>
                <a:spcPct val="100000"/>
              </a:lnSpc>
              <a:spcBef>
                <a:spcPts val="0"/>
              </a:spcBef>
              <a:spcAft>
                <a:spcPts val="0"/>
              </a:spcAft>
              <a:buClr>
                <a:schemeClr val="dk2"/>
              </a:buClr>
              <a:buSzPts val="1400"/>
              <a:buNone/>
              <a:defRPr sz="1400">
                <a:solidFill>
                  <a:schemeClr val="dk2"/>
                </a:solidFill>
              </a:defRPr>
            </a:lvl8pPr>
            <a:lvl9pPr lvl="8" algn="r">
              <a:lnSpc>
                <a:spcPct val="100000"/>
              </a:lnSpc>
              <a:spcBef>
                <a:spcPts val="0"/>
              </a:spcBef>
              <a:spcAft>
                <a:spcPts val="0"/>
              </a:spcAft>
              <a:buClr>
                <a:schemeClr val="dk2"/>
              </a:buClr>
              <a:buSzPts val="1400"/>
              <a:buNone/>
              <a:defRPr sz="1400">
                <a:solidFill>
                  <a:schemeClr val="dk2"/>
                </a:solidFill>
              </a:defRPr>
            </a:lvl9pPr>
          </a:lstStyle>
          <a:p/>
        </p:txBody>
      </p:sp>
      <p:sp>
        <p:nvSpPr>
          <p:cNvPr id="605" name="Google Shape;605;p103"/>
          <p:cNvSpPr txBox="1"/>
          <p:nvPr>
            <p:ph idx="2" type="subTitle"/>
          </p:nvPr>
        </p:nvSpPr>
        <p:spPr>
          <a:xfrm>
            <a:off x="988403" y="3577425"/>
            <a:ext cx="2451300" cy="5778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Clr>
                <a:srgbClr val="000000"/>
              </a:buClr>
              <a:buSzPts val="1400"/>
              <a:buNone/>
              <a:defRPr sz="1600">
                <a:solidFill>
                  <a:schemeClr val="dk2"/>
                </a:solidFill>
                <a:latin typeface="Arial"/>
                <a:ea typeface="Arial"/>
                <a:cs typeface="Arial"/>
                <a:sym typeface="Arial"/>
              </a:defRPr>
            </a:lvl1pPr>
            <a:lvl2pPr lvl="1" algn="r">
              <a:lnSpc>
                <a:spcPct val="100000"/>
              </a:lnSpc>
              <a:spcBef>
                <a:spcPts val="0"/>
              </a:spcBef>
              <a:spcAft>
                <a:spcPts val="0"/>
              </a:spcAft>
              <a:buClr>
                <a:schemeClr val="dk2"/>
              </a:buClr>
              <a:buSzPts val="1400"/>
              <a:buNone/>
              <a:defRPr sz="1400">
                <a:solidFill>
                  <a:schemeClr val="dk2"/>
                </a:solidFill>
              </a:defRPr>
            </a:lvl2pPr>
            <a:lvl3pPr lvl="2" algn="r">
              <a:lnSpc>
                <a:spcPct val="100000"/>
              </a:lnSpc>
              <a:spcBef>
                <a:spcPts val="0"/>
              </a:spcBef>
              <a:spcAft>
                <a:spcPts val="0"/>
              </a:spcAft>
              <a:buClr>
                <a:schemeClr val="dk2"/>
              </a:buClr>
              <a:buSzPts val="1400"/>
              <a:buNone/>
              <a:defRPr sz="1400">
                <a:solidFill>
                  <a:schemeClr val="dk2"/>
                </a:solidFill>
              </a:defRPr>
            </a:lvl3pPr>
            <a:lvl4pPr lvl="3" algn="r">
              <a:lnSpc>
                <a:spcPct val="100000"/>
              </a:lnSpc>
              <a:spcBef>
                <a:spcPts val="0"/>
              </a:spcBef>
              <a:spcAft>
                <a:spcPts val="0"/>
              </a:spcAft>
              <a:buClr>
                <a:schemeClr val="dk2"/>
              </a:buClr>
              <a:buSzPts val="1400"/>
              <a:buNone/>
              <a:defRPr sz="1400">
                <a:solidFill>
                  <a:schemeClr val="dk2"/>
                </a:solidFill>
              </a:defRPr>
            </a:lvl4pPr>
            <a:lvl5pPr lvl="4" algn="r">
              <a:lnSpc>
                <a:spcPct val="100000"/>
              </a:lnSpc>
              <a:spcBef>
                <a:spcPts val="0"/>
              </a:spcBef>
              <a:spcAft>
                <a:spcPts val="0"/>
              </a:spcAft>
              <a:buClr>
                <a:schemeClr val="dk2"/>
              </a:buClr>
              <a:buSzPts val="1400"/>
              <a:buNone/>
              <a:defRPr sz="1400">
                <a:solidFill>
                  <a:schemeClr val="dk2"/>
                </a:solidFill>
              </a:defRPr>
            </a:lvl5pPr>
            <a:lvl6pPr lvl="5" algn="r">
              <a:lnSpc>
                <a:spcPct val="100000"/>
              </a:lnSpc>
              <a:spcBef>
                <a:spcPts val="0"/>
              </a:spcBef>
              <a:spcAft>
                <a:spcPts val="0"/>
              </a:spcAft>
              <a:buClr>
                <a:schemeClr val="dk2"/>
              </a:buClr>
              <a:buSzPts val="1400"/>
              <a:buNone/>
              <a:defRPr sz="1400">
                <a:solidFill>
                  <a:schemeClr val="dk2"/>
                </a:solidFill>
              </a:defRPr>
            </a:lvl6pPr>
            <a:lvl7pPr lvl="6" algn="r">
              <a:lnSpc>
                <a:spcPct val="100000"/>
              </a:lnSpc>
              <a:spcBef>
                <a:spcPts val="0"/>
              </a:spcBef>
              <a:spcAft>
                <a:spcPts val="0"/>
              </a:spcAft>
              <a:buClr>
                <a:schemeClr val="dk2"/>
              </a:buClr>
              <a:buSzPts val="1400"/>
              <a:buNone/>
              <a:defRPr sz="1400">
                <a:solidFill>
                  <a:schemeClr val="dk2"/>
                </a:solidFill>
              </a:defRPr>
            </a:lvl7pPr>
            <a:lvl8pPr lvl="7" algn="r">
              <a:lnSpc>
                <a:spcPct val="100000"/>
              </a:lnSpc>
              <a:spcBef>
                <a:spcPts val="0"/>
              </a:spcBef>
              <a:spcAft>
                <a:spcPts val="0"/>
              </a:spcAft>
              <a:buClr>
                <a:schemeClr val="dk2"/>
              </a:buClr>
              <a:buSzPts val="1400"/>
              <a:buNone/>
              <a:defRPr sz="1400">
                <a:solidFill>
                  <a:schemeClr val="dk2"/>
                </a:solidFill>
              </a:defRPr>
            </a:lvl8pPr>
            <a:lvl9pPr lvl="8" algn="r">
              <a:lnSpc>
                <a:spcPct val="100000"/>
              </a:lnSpc>
              <a:spcBef>
                <a:spcPts val="0"/>
              </a:spcBef>
              <a:spcAft>
                <a:spcPts val="0"/>
              </a:spcAft>
              <a:buClr>
                <a:schemeClr val="dk2"/>
              </a:buClr>
              <a:buSzPts val="1400"/>
              <a:buNone/>
              <a:defRPr sz="1400">
                <a:solidFill>
                  <a:schemeClr val="dk2"/>
                </a:solidFill>
              </a:defRPr>
            </a:lvl9pPr>
          </a:lstStyle>
          <a:p/>
        </p:txBody>
      </p:sp>
      <p:sp>
        <p:nvSpPr>
          <p:cNvPr id="606" name="Google Shape;606;p103"/>
          <p:cNvSpPr txBox="1"/>
          <p:nvPr>
            <p:ph idx="3" type="subTitle"/>
          </p:nvPr>
        </p:nvSpPr>
        <p:spPr>
          <a:xfrm>
            <a:off x="988403" y="2596068"/>
            <a:ext cx="2451300" cy="5493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Clr>
                <a:srgbClr val="000000"/>
              </a:buClr>
              <a:buSzPts val="1400"/>
              <a:buNone/>
              <a:defRPr sz="1600">
                <a:solidFill>
                  <a:schemeClr val="dk2"/>
                </a:solidFill>
                <a:latin typeface="Arial"/>
                <a:ea typeface="Arial"/>
                <a:cs typeface="Arial"/>
                <a:sym typeface="Arial"/>
              </a:defRPr>
            </a:lvl1pPr>
            <a:lvl2pPr lvl="1" algn="r">
              <a:lnSpc>
                <a:spcPct val="100000"/>
              </a:lnSpc>
              <a:spcBef>
                <a:spcPts val="0"/>
              </a:spcBef>
              <a:spcAft>
                <a:spcPts val="0"/>
              </a:spcAft>
              <a:buClr>
                <a:schemeClr val="dk2"/>
              </a:buClr>
              <a:buSzPts val="1400"/>
              <a:buNone/>
              <a:defRPr sz="1400">
                <a:solidFill>
                  <a:schemeClr val="dk2"/>
                </a:solidFill>
              </a:defRPr>
            </a:lvl2pPr>
            <a:lvl3pPr lvl="2" algn="r">
              <a:lnSpc>
                <a:spcPct val="100000"/>
              </a:lnSpc>
              <a:spcBef>
                <a:spcPts val="0"/>
              </a:spcBef>
              <a:spcAft>
                <a:spcPts val="0"/>
              </a:spcAft>
              <a:buClr>
                <a:schemeClr val="dk2"/>
              </a:buClr>
              <a:buSzPts val="1400"/>
              <a:buNone/>
              <a:defRPr sz="1400">
                <a:solidFill>
                  <a:schemeClr val="dk2"/>
                </a:solidFill>
              </a:defRPr>
            </a:lvl3pPr>
            <a:lvl4pPr lvl="3" algn="r">
              <a:lnSpc>
                <a:spcPct val="100000"/>
              </a:lnSpc>
              <a:spcBef>
                <a:spcPts val="0"/>
              </a:spcBef>
              <a:spcAft>
                <a:spcPts val="0"/>
              </a:spcAft>
              <a:buClr>
                <a:schemeClr val="dk2"/>
              </a:buClr>
              <a:buSzPts val="1400"/>
              <a:buNone/>
              <a:defRPr sz="1400">
                <a:solidFill>
                  <a:schemeClr val="dk2"/>
                </a:solidFill>
              </a:defRPr>
            </a:lvl4pPr>
            <a:lvl5pPr lvl="4" algn="r">
              <a:lnSpc>
                <a:spcPct val="100000"/>
              </a:lnSpc>
              <a:spcBef>
                <a:spcPts val="0"/>
              </a:spcBef>
              <a:spcAft>
                <a:spcPts val="0"/>
              </a:spcAft>
              <a:buClr>
                <a:schemeClr val="dk2"/>
              </a:buClr>
              <a:buSzPts val="1400"/>
              <a:buNone/>
              <a:defRPr sz="1400">
                <a:solidFill>
                  <a:schemeClr val="dk2"/>
                </a:solidFill>
              </a:defRPr>
            </a:lvl5pPr>
            <a:lvl6pPr lvl="5" algn="r">
              <a:lnSpc>
                <a:spcPct val="100000"/>
              </a:lnSpc>
              <a:spcBef>
                <a:spcPts val="0"/>
              </a:spcBef>
              <a:spcAft>
                <a:spcPts val="0"/>
              </a:spcAft>
              <a:buClr>
                <a:schemeClr val="dk2"/>
              </a:buClr>
              <a:buSzPts val="1400"/>
              <a:buNone/>
              <a:defRPr sz="1400">
                <a:solidFill>
                  <a:schemeClr val="dk2"/>
                </a:solidFill>
              </a:defRPr>
            </a:lvl6pPr>
            <a:lvl7pPr lvl="6" algn="r">
              <a:lnSpc>
                <a:spcPct val="100000"/>
              </a:lnSpc>
              <a:spcBef>
                <a:spcPts val="0"/>
              </a:spcBef>
              <a:spcAft>
                <a:spcPts val="0"/>
              </a:spcAft>
              <a:buClr>
                <a:schemeClr val="dk2"/>
              </a:buClr>
              <a:buSzPts val="1400"/>
              <a:buNone/>
              <a:defRPr sz="1400">
                <a:solidFill>
                  <a:schemeClr val="dk2"/>
                </a:solidFill>
              </a:defRPr>
            </a:lvl7pPr>
            <a:lvl8pPr lvl="7" algn="r">
              <a:lnSpc>
                <a:spcPct val="100000"/>
              </a:lnSpc>
              <a:spcBef>
                <a:spcPts val="0"/>
              </a:spcBef>
              <a:spcAft>
                <a:spcPts val="0"/>
              </a:spcAft>
              <a:buClr>
                <a:schemeClr val="dk2"/>
              </a:buClr>
              <a:buSzPts val="1400"/>
              <a:buNone/>
              <a:defRPr sz="1400">
                <a:solidFill>
                  <a:schemeClr val="dk2"/>
                </a:solidFill>
              </a:defRPr>
            </a:lvl8pPr>
            <a:lvl9pPr lvl="8" algn="r">
              <a:lnSpc>
                <a:spcPct val="100000"/>
              </a:lnSpc>
              <a:spcBef>
                <a:spcPts val="0"/>
              </a:spcBef>
              <a:spcAft>
                <a:spcPts val="0"/>
              </a:spcAft>
              <a:buClr>
                <a:schemeClr val="dk2"/>
              </a:buClr>
              <a:buSzPts val="1400"/>
              <a:buNone/>
              <a:defRPr sz="1400">
                <a:solidFill>
                  <a:schemeClr val="dk2"/>
                </a:solidFill>
              </a:defRPr>
            </a:lvl9pPr>
          </a:lstStyle>
          <a:p/>
        </p:txBody>
      </p:sp>
      <p:sp>
        <p:nvSpPr>
          <p:cNvPr id="607" name="Google Shape;607;p103"/>
          <p:cNvSpPr txBox="1"/>
          <p:nvPr>
            <p:ph idx="4" type="ctrTitle"/>
          </p:nvPr>
        </p:nvSpPr>
        <p:spPr>
          <a:xfrm>
            <a:off x="988403" y="2304052"/>
            <a:ext cx="2451300" cy="364800"/>
          </a:xfrm>
          <a:prstGeom prst="rect">
            <a:avLst/>
          </a:prstGeom>
          <a:noFill/>
          <a:ln>
            <a:noFill/>
          </a:ln>
        </p:spPr>
        <p:txBody>
          <a:bodyPr anchorCtr="0" anchor="t" bIns="0" lIns="0" spcFirstLastPara="1" rIns="0" wrap="square" tIns="0">
            <a:noAutofit/>
          </a:bodyPr>
          <a:lstStyle>
            <a:lvl1pPr lvl="0" algn="r">
              <a:lnSpc>
                <a:spcPct val="100000"/>
              </a:lnSpc>
              <a:spcBef>
                <a:spcPts val="0"/>
              </a:spcBef>
              <a:spcAft>
                <a:spcPts val="0"/>
              </a:spcAft>
              <a:buSzPts val="2000"/>
              <a:buNone/>
              <a:defRPr sz="2000"/>
            </a:lvl1pPr>
            <a:lvl2pPr lvl="1"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2pPr>
            <a:lvl3pPr lvl="2"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3pPr>
            <a:lvl4pPr lvl="3"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4pPr>
            <a:lvl5pPr lvl="4"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5pPr>
            <a:lvl6pPr lvl="5"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6pPr>
            <a:lvl7pPr lvl="6"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7pPr>
            <a:lvl8pPr lvl="7"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8pPr>
            <a:lvl9pPr lvl="8"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9pPr>
          </a:lstStyle>
          <a:p/>
        </p:txBody>
      </p:sp>
      <p:sp>
        <p:nvSpPr>
          <p:cNvPr id="608" name="Google Shape;608;p103"/>
          <p:cNvSpPr txBox="1"/>
          <p:nvPr>
            <p:ph idx="5" type="ctrTitle"/>
          </p:nvPr>
        </p:nvSpPr>
        <p:spPr>
          <a:xfrm>
            <a:off x="988403" y="3289882"/>
            <a:ext cx="2451300" cy="364800"/>
          </a:xfrm>
          <a:prstGeom prst="rect">
            <a:avLst/>
          </a:prstGeom>
          <a:noFill/>
          <a:ln>
            <a:noFill/>
          </a:ln>
        </p:spPr>
        <p:txBody>
          <a:bodyPr anchorCtr="0" anchor="t" bIns="0" lIns="0" spcFirstLastPara="1" rIns="0" wrap="square" tIns="0">
            <a:noAutofit/>
          </a:bodyPr>
          <a:lstStyle>
            <a:lvl1pPr lvl="0" algn="r">
              <a:lnSpc>
                <a:spcPct val="100000"/>
              </a:lnSpc>
              <a:spcBef>
                <a:spcPts val="0"/>
              </a:spcBef>
              <a:spcAft>
                <a:spcPts val="0"/>
              </a:spcAft>
              <a:buSzPts val="2000"/>
              <a:buNone/>
              <a:defRPr sz="2000"/>
            </a:lvl1pPr>
            <a:lvl2pPr lvl="1"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2pPr>
            <a:lvl3pPr lvl="2"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3pPr>
            <a:lvl4pPr lvl="3"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4pPr>
            <a:lvl5pPr lvl="4"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5pPr>
            <a:lvl6pPr lvl="5"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6pPr>
            <a:lvl7pPr lvl="6"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7pPr>
            <a:lvl8pPr lvl="7"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8pPr>
            <a:lvl9pPr lvl="8"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9pPr>
          </a:lstStyle>
          <a:p/>
        </p:txBody>
      </p:sp>
      <p:sp>
        <p:nvSpPr>
          <p:cNvPr id="609" name="Google Shape;609;p103"/>
          <p:cNvSpPr txBox="1"/>
          <p:nvPr>
            <p:ph idx="6" type="title"/>
          </p:nvPr>
        </p:nvSpPr>
        <p:spPr>
          <a:xfrm>
            <a:off x="720000" y="540000"/>
            <a:ext cx="7704000" cy="3600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3000"/>
              <a:buNone/>
              <a:defRPr sz="3000"/>
            </a:lvl1pPr>
            <a:lvl2pPr lvl="1" algn="ctr">
              <a:lnSpc>
                <a:spcPct val="100000"/>
              </a:lnSpc>
              <a:spcBef>
                <a:spcPts val="0"/>
              </a:spcBef>
              <a:spcAft>
                <a:spcPts val="0"/>
              </a:spcAft>
              <a:buSzPts val="3000"/>
              <a:buNone/>
              <a:defRPr sz="3000"/>
            </a:lvl2pPr>
            <a:lvl3pPr lvl="2" algn="ctr">
              <a:lnSpc>
                <a:spcPct val="100000"/>
              </a:lnSpc>
              <a:spcBef>
                <a:spcPts val="0"/>
              </a:spcBef>
              <a:spcAft>
                <a:spcPts val="0"/>
              </a:spcAft>
              <a:buSzPts val="3000"/>
              <a:buNone/>
              <a:defRPr sz="3000"/>
            </a:lvl3pPr>
            <a:lvl4pPr lvl="3" algn="ctr">
              <a:lnSpc>
                <a:spcPct val="100000"/>
              </a:lnSpc>
              <a:spcBef>
                <a:spcPts val="0"/>
              </a:spcBef>
              <a:spcAft>
                <a:spcPts val="0"/>
              </a:spcAft>
              <a:buSzPts val="3000"/>
              <a:buNone/>
              <a:defRPr sz="3000"/>
            </a:lvl4pPr>
            <a:lvl5pPr lvl="4" algn="ctr">
              <a:lnSpc>
                <a:spcPct val="100000"/>
              </a:lnSpc>
              <a:spcBef>
                <a:spcPts val="0"/>
              </a:spcBef>
              <a:spcAft>
                <a:spcPts val="0"/>
              </a:spcAft>
              <a:buSzPts val="3000"/>
              <a:buNone/>
              <a:defRPr sz="3000"/>
            </a:lvl5pPr>
            <a:lvl6pPr lvl="5" algn="ctr">
              <a:lnSpc>
                <a:spcPct val="100000"/>
              </a:lnSpc>
              <a:spcBef>
                <a:spcPts val="0"/>
              </a:spcBef>
              <a:spcAft>
                <a:spcPts val="0"/>
              </a:spcAft>
              <a:buSzPts val="3000"/>
              <a:buNone/>
              <a:defRPr sz="3000"/>
            </a:lvl6pPr>
            <a:lvl7pPr lvl="6" algn="ctr">
              <a:lnSpc>
                <a:spcPct val="100000"/>
              </a:lnSpc>
              <a:spcBef>
                <a:spcPts val="0"/>
              </a:spcBef>
              <a:spcAft>
                <a:spcPts val="0"/>
              </a:spcAft>
              <a:buSzPts val="3000"/>
              <a:buNone/>
              <a:defRPr sz="3000"/>
            </a:lvl7pPr>
            <a:lvl8pPr lvl="7" algn="ctr">
              <a:lnSpc>
                <a:spcPct val="100000"/>
              </a:lnSpc>
              <a:spcBef>
                <a:spcPts val="0"/>
              </a:spcBef>
              <a:spcAft>
                <a:spcPts val="0"/>
              </a:spcAft>
              <a:buSzPts val="3000"/>
              <a:buNone/>
              <a:defRPr sz="3000"/>
            </a:lvl8pPr>
            <a:lvl9pPr lvl="8" algn="ctr">
              <a:lnSpc>
                <a:spcPct val="100000"/>
              </a:lnSpc>
              <a:spcBef>
                <a:spcPts val="0"/>
              </a:spcBef>
              <a:spcAft>
                <a:spcPts val="0"/>
              </a:spcAft>
              <a:buSzPts val="3000"/>
              <a:buNone/>
              <a:defRPr sz="3000"/>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10">
    <p:spTree>
      <p:nvGrpSpPr>
        <p:cNvPr id="610" name="Shape 610"/>
        <p:cNvGrpSpPr/>
        <p:nvPr/>
      </p:nvGrpSpPr>
      <p:grpSpPr>
        <a:xfrm>
          <a:off x="0" y="0"/>
          <a:ext cx="0" cy="0"/>
          <a:chOff x="0" y="0"/>
          <a:chExt cx="0" cy="0"/>
        </a:xfrm>
      </p:grpSpPr>
      <p:grpSp>
        <p:nvGrpSpPr>
          <p:cNvPr id="611" name="Google Shape;611;p104"/>
          <p:cNvGrpSpPr/>
          <p:nvPr/>
        </p:nvGrpSpPr>
        <p:grpSpPr>
          <a:xfrm>
            <a:off x="-1700" y="329"/>
            <a:ext cx="9147400" cy="5142843"/>
            <a:chOff x="238125" y="854700"/>
            <a:chExt cx="7142500" cy="4015650"/>
          </a:xfrm>
        </p:grpSpPr>
        <p:sp>
          <p:nvSpPr>
            <p:cNvPr id="612" name="Google Shape;612;p104"/>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3" name="Google Shape;613;p104"/>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4" name="Google Shape;614;p104"/>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5" name="Google Shape;615;p104"/>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6" name="Google Shape;616;p104"/>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7" name="Google Shape;617;p104"/>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8" name="Google Shape;618;p104"/>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9" name="Google Shape;619;p104"/>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0" name="Google Shape;620;p104"/>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1" name="Google Shape;621;p104"/>
            <p:cNvSpPr/>
            <p:nvPr/>
          </p:nvSpPr>
          <p:spPr>
            <a:xfrm>
              <a:off x="561875" y="10727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2" name="Google Shape;622;p104"/>
            <p:cNvSpPr/>
            <p:nvPr/>
          </p:nvSpPr>
          <p:spPr>
            <a:xfrm>
              <a:off x="561875" y="12703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3" name="Google Shape;623;p104"/>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4" name="Google Shape;624;p104"/>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5" name="Google Shape;625;p104"/>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6" name="Google Shape;626;p104"/>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7" name="Google Shape;627;p104"/>
            <p:cNvSpPr/>
            <p:nvPr/>
          </p:nvSpPr>
          <p:spPr>
            <a:xfrm>
              <a:off x="561875" y="47219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8" name="Google Shape;628;p104"/>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9" name="Google Shape;629;p104"/>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0" name="Google Shape;630;p104"/>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1" name="Google Shape;631;p104"/>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2" name="Google Shape;632;p104"/>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3" name="Google Shape;633;p104"/>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34" name="Google Shape;634;p104"/>
          <p:cNvSpPr txBox="1"/>
          <p:nvPr>
            <p:ph type="title"/>
          </p:nvPr>
        </p:nvSpPr>
        <p:spPr>
          <a:xfrm>
            <a:off x="5314275" y="1089028"/>
            <a:ext cx="3109500" cy="1338600"/>
          </a:xfrm>
          <a:prstGeom prst="rect">
            <a:avLst/>
          </a:prstGeom>
          <a:noFill/>
          <a:ln>
            <a:noFill/>
          </a:ln>
        </p:spPr>
        <p:txBody>
          <a:bodyPr anchorCtr="0" anchor="t" bIns="0" lIns="0" spcFirstLastPara="1" rIns="0" wrap="square" tIns="0">
            <a:noAutofit/>
          </a:bodyPr>
          <a:lstStyle>
            <a:lvl1pPr lvl="0" algn="r">
              <a:lnSpc>
                <a:spcPct val="100000"/>
              </a:lnSpc>
              <a:spcBef>
                <a:spcPts val="0"/>
              </a:spcBef>
              <a:spcAft>
                <a:spcPts val="0"/>
              </a:spcAft>
              <a:buSzPts val="3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35" name="Google Shape;635;p104"/>
          <p:cNvSpPr txBox="1"/>
          <p:nvPr>
            <p:ph idx="1" type="subTitle"/>
          </p:nvPr>
        </p:nvSpPr>
        <p:spPr>
          <a:xfrm>
            <a:off x="6241125" y="2611969"/>
            <a:ext cx="2182800" cy="14367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16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34">
    <p:spTree>
      <p:nvGrpSpPr>
        <p:cNvPr id="636" name="Shape 636"/>
        <p:cNvGrpSpPr/>
        <p:nvPr/>
      </p:nvGrpSpPr>
      <p:grpSpPr>
        <a:xfrm>
          <a:off x="0" y="0"/>
          <a:ext cx="0" cy="0"/>
          <a:chOff x="0" y="0"/>
          <a:chExt cx="0" cy="0"/>
        </a:xfrm>
      </p:grpSpPr>
      <p:grpSp>
        <p:nvGrpSpPr>
          <p:cNvPr id="637" name="Google Shape;637;p105"/>
          <p:cNvGrpSpPr/>
          <p:nvPr/>
        </p:nvGrpSpPr>
        <p:grpSpPr>
          <a:xfrm>
            <a:off x="-1700" y="329"/>
            <a:ext cx="9147400" cy="5142843"/>
            <a:chOff x="238125" y="854700"/>
            <a:chExt cx="7142500" cy="4015650"/>
          </a:xfrm>
        </p:grpSpPr>
        <p:sp>
          <p:nvSpPr>
            <p:cNvPr id="638" name="Google Shape;638;p105"/>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9" name="Google Shape;639;p105"/>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0" name="Google Shape;640;p105"/>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1" name="Google Shape;641;p105"/>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2" name="Google Shape;642;p105"/>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3" name="Google Shape;643;p105"/>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4" name="Google Shape;644;p105"/>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5" name="Google Shape;645;p105"/>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6" name="Google Shape;646;p105"/>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7" name="Google Shape;647;p105"/>
            <p:cNvSpPr/>
            <p:nvPr/>
          </p:nvSpPr>
          <p:spPr>
            <a:xfrm>
              <a:off x="561875" y="10727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8" name="Google Shape;648;p105"/>
            <p:cNvSpPr/>
            <p:nvPr/>
          </p:nvSpPr>
          <p:spPr>
            <a:xfrm>
              <a:off x="561875" y="12703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9" name="Google Shape;649;p105"/>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0" name="Google Shape;650;p105"/>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1" name="Google Shape;651;p105"/>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2" name="Google Shape;652;p105"/>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3" name="Google Shape;653;p105"/>
            <p:cNvSpPr/>
            <p:nvPr/>
          </p:nvSpPr>
          <p:spPr>
            <a:xfrm>
              <a:off x="561875" y="47219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4" name="Google Shape;654;p105"/>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5" name="Google Shape;655;p105"/>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6" name="Google Shape;656;p105"/>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7" name="Google Shape;657;p105"/>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8" name="Google Shape;658;p105"/>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9" name="Google Shape;659;p105"/>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60" name="Google Shape;660;p105"/>
          <p:cNvSpPr txBox="1"/>
          <p:nvPr>
            <p:ph type="title"/>
          </p:nvPr>
        </p:nvSpPr>
        <p:spPr>
          <a:xfrm>
            <a:off x="717000" y="1491225"/>
            <a:ext cx="3870300" cy="936600"/>
          </a:xfrm>
          <a:prstGeom prst="rect">
            <a:avLst/>
          </a:prstGeom>
          <a:noFill/>
          <a:ln>
            <a:noFill/>
          </a:ln>
        </p:spPr>
        <p:txBody>
          <a:bodyPr anchorCtr="0" anchor="t" bIns="0" lIns="0" spcFirstLastPara="1" rIns="0" wrap="square" tIns="0">
            <a:noAutofit/>
          </a:bodyPr>
          <a:lstStyle>
            <a:lvl1pPr lvl="0" algn="r">
              <a:lnSpc>
                <a:spcPct val="100000"/>
              </a:lnSpc>
              <a:spcBef>
                <a:spcPts val="0"/>
              </a:spcBef>
              <a:spcAft>
                <a:spcPts val="0"/>
              </a:spcAft>
              <a:buSzPts val="3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61" name="Google Shape;661;p105"/>
          <p:cNvSpPr txBox="1"/>
          <p:nvPr>
            <p:ph idx="1" type="subTitle"/>
          </p:nvPr>
        </p:nvSpPr>
        <p:spPr>
          <a:xfrm>
            <a:off x="1870200" y="2570158"/>
            <a:ext cx="2717100" cy="11736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16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52" name="Shape 52"/>
        <p:cNvGrpSpPr/>
        <p:nvPr/>
      </p:nvGrpSpPr>
      <p:grpSpPr>
        <a:xfrm>
          <a:off x="0" y="0"/>
          <a:ext cx="0" cy="0"/>
          <a:chOff x="0" y="0"/>
          <a:chExt cx="0" cy="0"/>
        </a:xfrm>
      </p:grpSpPr>
      <p:sp>
        <p:nvSpPr>
          <p:cNvPr id="53" name="Google Shape;53;p88"/>
          <p:cNvSpPr/>
          <p:nvPr/>
        </p:nvSpPr>
        <p:spPr>
          <a:xfrm>
            <a:off x="8740343" y="1780347"/>
            <a:ext cx="20479" cy="58449"/>
          </a:xfrm>
          <a:custGeom>
            <a:rect b="b" l="l" r="r" t="t"/>
            <a:pathLst>
              <a:path extrusionOk="0" h="1403" w="488">
                <a:moveTo>
                  <a:pt x="249" y="0"/>
                </a:moveTo>
                <a:cubicBezTo>
                  <a:pt x="193" y="0"/>
                  <a:pt x="139" y="35"/>
                  <a:pt x="118" y="90"/>
                </a:cubicBezTo>
                <a:cubicBezTo>
                  <a:pt x="73" y="190"/>
                  <a:pt x="46" y="289"/>
                  <a:pt x="28" y="397"/>
                </a:cubicBezTo>
                <a:cubicBezTo>
                  <a:pt x="19" y="442"/>
                  <a:pt x="1" y="496"/>
                  <a:pt x="19" y="541"/>
                </a:cubicBezTo>
                <a:cubicBezTo>
                  <a:pt x="19" y="559"/>
                  <a:pt x="28" y="568"/>
                  <a:pt x="37" y="586"/>
                </a:cubicBezTo>
                <a:cubicBezTo>
                  <a:pt x="64" y="595"/>
                  <a:pt x="145" y="613"/>
                  <a:pt x="145" y="622"/>
                </a:cubicBezTo>
                <a:cubicBezTo>
                  <a:pt x="145" y="631"/>
                  <a:pt x="100" y="649"/>
                  <a:pt x="73" y="658"/>
                </a:cubicBezTo>
                <a:cubicBezTo>
                  <a:pt x="37" y="667"/>
                  <a:pt x="46" y="685"/>
                  <a:pt x="46" y="694"/>
                </a:cubicBezTo>
                <a:cubicBezTo>
                  <a:pt x="37" y="902"/>
                  <a:pt x="46" y="1100"/>
                  <a:pt x="109" y="1307"/>
                </a:cubicBezTo>
                <a:cubicBezTo>
                  <a:pt x="118" y="1343"/>
                  <a:pt x="154" y="1379"/>
                  <a:pt x="190" y="1397"/>
                </a:cubicBezTo>
                <a:cubicBezTo>
                  <a:pt x="203" y="1401"/>
                  <a:pt x="215" y="1402"/>
                  <a:pt x="228" y="1402"/>
                </a:cubicBezTo>
                <a:cubicBezTo>
                  <a:pt x="289" y="1402"/>
                  <a:pt x="348" y="1367"/>
                  <a:pt x="371" y="1307"/>
                </a:cubicBezTo>
                <a:cubicBezTo>
                  <a:pt x="434" y="1109"/>
                  <a:pt x="443" y="902"/>
                  <a:pt x="443" y="703"/>
                </a:cubicBezTo>
                <a:cubicBezTo>
                  <a:pt x="443" y="685"/>
                  <a:pt x="452" y="676"/>
                  <a:pt x="416" y="658"/>
                </a:cubicBezTo>
                <a:cubicBezTo>
                  <a:pt x="389" y="649"/>
                  <a:pt x="344" y="640"/>
                  <a:pt x="344" y="622"/>
                </a:cubicBezTo>
                <a:cubicBezTo>
                  <a:pt x="344" y="613"/>
                  <a:pt x="425" y="595"/>
                  <a:pt x="443" y="586"/>
                </a:cubicBezTo>
                <a:cubicBezTo>
                  <a:pt x="461" y="577"/>
                  <a:pt x="470" y="559"/>
                  <a:pt x="470" y="550"/>
                </a:cubicBezTo>
                <a:cubicBezTo>
                  <a:pt x="488" y="496"/>
                  <a:pt x="470" y="451"/>
                  <a:pt x="461" y="397"/>
                </a:cubicBezTo>
                <a:cubicBezTo>
                  <a:pt x="443" y="298"/>
                  <a:pt x="416" y="190"/>
                  <a:pt x="380" y="90"/>
                </a:cubicBezTo>
                <a:cubicBezTo>
                  <a:pt x="362" y="54"/>
                  <a:pt x="335" y="27"/>
                  <a:pt x="298" y="9"/>
                </a:cubicBezTo>
                <a:cubicBezTo>
                  <a:pt x="282" y="3"/>
                  <a:pt x="266" y="0"/>
                  <a:pt x="24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54" name="Google Shape;54;p88"/>
          <p:cNvGrpSpPr/>
          <p:nvPr/>
        </p:nvGrpSpPr>
        <p:grpSpPr>
          <a:xfrm>
            <a:off x="-1700" y="329"/>
            <a:ext cx="9147400" cy="5142843"/>
            <a:chOff x="238125" y="854700"/>
            <a:chExt cx="7142500" cy="4015650"/>
          </a:xfrm>
        </p:grpSpPr>
        <p:sp>
          <p:nvSpPr>
            <p:cNvPr id="55" name="Google Shape;55;p88"/>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 name="Google Shape;56;p88"/>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 name="Google Shape;57;p88"/>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 name="Google Shape;58;p88"/>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 name="Google Shape;59;p88"/>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 name="Google Shape;60;p88"/>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 name="Google Shape;61;p88"/>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 name="Google Shape;62;p88"/>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 name="Google Shape;63;p88"/>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 name="Google Shape;64;p88"/>
            <p:cNvSpPr/>
            <p:nvPr/>
          </p:nvSpPr>
          <p:spPr>
            <a:xfrm>
              <a:off x="561875" y="10727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 name="Google Shape;65;p88"/>
            <p:cNvSpPr/>
            <p:nvPr/>
          </p:nvSpPr>
          <p:spPr>
            <a:xfrm>
              <a:off x="561875" y="12703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 name="Google Shape;66;p88"/>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 name="Google Shape;67;p88"/>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 name="Google Shape;68;p88"/>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 name="Google Shape;69;p88"/>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 name="Google Shape;70;p88"/>
            <p:cNvSpPr/>
            <p:nvPr/>
          </p:nvSpPr>
          <p:spPr>
            <a:xfrm>
              <a:off x="561875" y="47219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 name="Google Shape;71;p88"/>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 name="Google Shape;72;p88"/>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 name="Google Shape;73;p88"/>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 name="Google Shape;74;p88"/>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 name="Google Shape;75;p88"/>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 name="Google Shape;76;p88"/>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7" name="Google Shape;77;p88"/>
          <p:cNvSpPr txBox="1"/>
          <p:nvPr>
            <p:ph type="title"/>
          </p:nvPr>
        </p:nvSpPr>
        <p:spPr>
          <a:xfrm>
            <a:off x="720000" y="540000"/>
            <a:ext cx="7704000" cy="3600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
        <p:nvSpPr>
          <p:cNvPr id="78" name="Google Shape;78;p88"/>
          <p:cNvSpPr txBox="1"/>
          <p:nvPr>
            <p:ph idx="1" type="body"/>
          </p:nvPr>
        </p:nvSpPr>
        <p:spPr>
          <a:xfrm>
            <a:off x="720000" y="1170724"/>
            <a:ext cx="7704000" cy="3894300"/>
          </a:xfrm>
          <a:prstGeom prst="rect">
            <a:avLst/>
          </a:prstGeom>
          <a:noFill/>
          <a:ln>
            <a:noFill/>
          </a:ln>
        </p:spPr>
        <p:txBody>
          <a:bodyPr anchorCtr="0" anchor="t" bIns="91425" lIns="91425" spcFirstLastPara="1" rIns="91425" wrap="square" tIns="91425">
            <a:noAutofit/>
          </a:bodyPr>
          <a:lstStyle>
            <a:lvl1pPr indent="-304800" lvl="0" marL="457200" algn="l">
              <a:lnSpc>
                <a:spcPct val="100000"/>
              </a:lnSpc>
              <a:spcBef>
                <a:spcPts val="0"/>
              </a:spcBef>
              <a:spcAft>
                <a:spcPts val="0"/>
              </a:spcAft>
              <a:buClr>
                <a:schemeClr val="dk1"/>
              </a:buClr>
              <a:buSzPts val="1200"/>
              <a:buAutoNum type="arabicPeriod"/>
              <a:defRPr sz="1100"/>
            </a:lvl1pPr>
            <a:lvl2pPr indent="-304800" lvl="1" marL="914400" algn="l">
              <a:lnSpc>
                <a:spcPct val="115000"/>
              </a:lnSpc>
              <a:spcBef>
                <a:spcPts val="0"/>
              </a:spcBef>
              <a:spcAft>
                <a:spcPts val="0"/>
              </a:spcAft>
              <a:buSzPts val="1200"/>
              <a:buAutoNum type="alphaLcPeriod"/>
              <a:defRPr sz="1200"/>
            </a:lvl2pPr>
            <a:lvl3pPr indent="-304800" lvl="2" marL="1371600" algn="l">
              <a:lnSpc>
                <a:spcPct val="115000"/>
              </a:lnSpc>
              <a:spcBef>
                <a:spcPts val="1600"/>
              </a:spcBef>
              <a:spcAft>
                <a:spcPts val="0"/>
              </a:spcAft>
              <a:buSzPts val="1200"/>
              <a:buAutoNum type="romanLcPeriod"/>
              <a:defRPr sz="1200"/>
            </a:lvl3pPr>
            <a:lvl4pPr indent="-304800" lvl="3" marL="1828800" algn="l">
              <a:lnSpc>
                <a:spcPct val="115000"/>
              </a:lnSpc>
              <a:spcBef>
                <a:spcPts val="1600"/>
              </a:spcBef>
              <a:spcAft>
                <a:spcPts val="0"/>
              </a:spcAft>
              <a:buSzPts val="1200"/>
              <a:buAutoNum type="arabicPeriod"/>
              <a:defRPr sz="1200"/>
            </a:lvl4pPr>
            <a:lvl5pPr indent="-304800" lvl="4" marL="2286000" algn="l">
              <a:lnSpc>
                <a:spcPct val="115000"/>
              </a:lnSpc>
              <a:spcBef>
                <a:spcPts val="1600"/>
              </a:spcBef>
              <a:spcAft>
                <a:spcPts val="0"/>
              </a:spcAft>
              <a:buSzPts val="1200"/>
              <a:buAutoNum type="alphaLcPeriod"/>
              <a:defRPr sz="1200"/>
            </a:lvl5pPr>
            <a:lvl6pPr indent="-304800" lvl="5" marL="2743200" algn="l">
              <a:lnSpc>
                <a:spcPct val="115000"/>
              </a:lnSpc>
              <a:spcBef>
                <a:spcPts val="1600"/>
              </a:spcBef>
              <a:spcAft>
                <a:spcPts val="0"/>
              </a:spcAft>
              <a:buSzPts val="1200"/>
              <a:buAutoNum type="romanLcPeriod"/>
              <a:defRPr sz="1200"/>
            </a:lvl6pPr>
            <a:lvl7pPr indent="-304800" lvl="6" marL="3200400" algn="l">
              <a:lnSpc>
                <a:spcPct val="115000"/>
              </a:lnSpc>
              <a:spcBef>
                <a:spcPts val="1600"/>
              </a:spcBef>
              <a:spcAft>
                <a:spcPts val="0"/>
              </a:spcAft>
              <a:buSzPts val="1200"/>
              <a:buAutoNum type="arabicPeriod"/>
              <a:defRPr sz="1200"/>
            </a:lvl7pPr>
            <a:lvl8pPr indent="-304800" lvl="7" marL="3657600" algn="l">
              <a:lnSpc>
                <a:spcPct val="115000"/>
              </a:lnSpc>
              <a:spcBef>
                <a:spcPts val="1600"/>
              </a:spcBef>
              <a:spcAft>
                <a:spcPts val="0"/>
              </a:spcAft>
              <a:buSzPts val="1200"/>
              <a:buAutoNum type="alphaLcPeriod"/>
              <a:defRPr sz="1200"/>
            </a:lvl8pPr>
            <a:lvl9pPr indent="-304800" lvl="8" marL="4114800" algn="l">
              <a:lnSpc>
                <a:spcPct val="115000"/>
              </a:lnSpc>
              <a:spcBef>
                <a:spcPts val="1600"/>
              </a:spcBef>
              <a:spcAft>
                <a:spcPts val="1600"/>
              </a:spcAft>
              <a:buSzPts val="1200"/>
              <a:buAutoNum type="romanLcPeriod"/>
              <a:defRPr sz="1200"/>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662" name="Shape 662"/>
        <p:cNvGrpSpPr/>
        <p:nvPr/>
      </p:nvGrpSpPr>
      <p:grpSpPr>
        <a:xfrm>
          <a:off x="0" y="0"/>
          <a:ext cx="0" cy="0"/>
          <a:chOff x="0" y="0"/>
          <a:chExt cx="0" cy="0"/>
        </a:xfrm>
      </p:grpSpPr>
      <p:sp>
        <p:nvSpPr>
          <p:cNvPr id="663" name="Google Shape;663;p106"/>
          <p:cNvSpPr txBox="1"/>
          <p:nvPr>
            <p:ph type="title"/>
          </p:nvPr>
        </p:nvSpPr>
        <p:spPr>
          <a:xfrm>
            <a:off x="3223200" y="1570950"/>
            <a:ext cx="2697600" cy="20016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3000"/>
              <a:buNone/>
              <a:defRPr/>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12">
    <p:spTree>
      <p:nvGrpSpPr>
        <p:cNvPr id="664" name="Shape 664"/>
        <p:cNvGrpSpPr/>
        <p:nvPr/>
      </p:nvGrpSpPr>
      <p:grpSpPr>
        <a:xfrm>
          <a:off x="0" y="0"/>
          <a:ext cx="0" cy="0"/>
          <a:chOff x="0" y="0"/>
          <a:chExt cx="0" cy="0"/>
        </a:xfrm>
      </p:grpSpPr>
      <p:sp>
        <p:nvSpPr>
          <p:cNvPr id="665" name="Google Shape;665;p107"/>
          <p:cNvSpPr txBox="1"/>
          <p:nvPr>
            <p:ph type="title"/>
          </p:nvPr>
        </p:nvSpPr>
        <p:spPr>
          <a:xfrm>
            <a:off x="5059850" y="3019625"/>
            <a:ext cx="3364200" cy="1431300"/>
          </a:xfrm>
          <a:prstGeom prst="rect">
            <a:avLst/>
          </a:prstGeom>
          <a:noFill/>
          <a:ln>
            <a:noFill/>
          </a:ln>
        </p:spPr>
        <p:txBody>
          <a:bodyPr anchorCtr="0" anchor="t" bIns="0" lIns="0" spcFirstLastPara="1" rIns="0" wrap="square" tIns="0">
            <a:noAutofit/>
          </a:bodyPr>
          <a:lstStyle>
            <a:lvl1pPr lvl="0" algn="r">
              <a:lnSpc>
                <a:spcPct val="100000"/>
              </a:lnSpc>
              <a:spcBef>
                <a:spcPts val="0"/>
              </a:spcBef>
              <a:spcAft>
                <a:spcPts val="0"/>
              </a:spcAft>
              <a:buSzPts val="3000"/>
              <a:buNone/>
              <a:defRPr/>
            </a:lvl1pPr>
            <a:lvl2pPr lvl="1" algn="r">
              <a:lnSpc>
                <a:spcPct val="100000"/>
              </a:lnSpc>
              <a:spcBef>
                <a:spcPts val="0"/>
              </a:spcBef>
              <a:spcAft>
                <a:spcPts val="0"/>
              </a:spcAft>
              <a:buSzPts val="3000"/>
              <a:buNone/>
              <a:defRPr sz="3000"/>
            </a:lvl2pPr>
            <a:lvl3pPr lvl="2" algn="r">
              <a:lnSpc>
                <a:spcPct val="100000"/>
              </a:lnSpc>
              <a:spcBef>
                <a:spcPts val="0"/>
              </a:spcBef>
              <a:spcAft>
                <a:spcPts val="0"/>
              </a:spcAft>
              <a:buSzPts val="3000"/>
              <a:buNone/>
              <a:defRPr sz="3000"/>
            </a:lvl3pPr>
            <a:lvl4pPr lvl="3" algn="r">
              <a:lnSpc>
                <a:spcPct val="100000"/>
              </a:lnSpc>
              <a:spcBef>
                <a:spcPts val="0"/>
              </a:spcBef>
              <a:spcAft>
                <a:spcPts val="0"/>
              </a:spcAft>
              <a:buSzPts val="3000"/>
              <a:buNone/>
              <a:defRPr sz="3000"/>
            </a:lvl4pPr>
            <a:lvl5pPr lvl="4" algn="r">
              <a:lnSpc>
                <a:spcPct val="100000"/>
              </a:lnSpc>
              <a:spcBef>
                <a:spcPts val="0"/>
              </a:spcBef>
              <a:spcAft>
                <a:spcPts val="0"/>
              </a:spcAft>
              <a:buSzPts val="3000"/>
              <a:buNone/>
              <a:defRPr sz="3000"/>
            </a:lvl5pPr>
            <a:lvl6pPr lvl="5" algn="r">
              <a:lnSpc>
                <a:spcPct val="100000"/>
              </a:lnSpc>
              <a:spcBef>
                <a:spcPts val="0"/>
              </a:spcBef>
              <a:spcAft>
                <a:spcPts val="0"/>
              </a:spcAft>
              <a:buSzPts val="3000"/>
              <a:buNone/>
              <a:defRPr sz="3000"/>
            </a:lvl6pPr>
            <a:lvl7pPr lvl="6" algn="r">
              <a:lnSpc>
                <a:spcPct val="100000"/>
              </a:lnSpc>
              <a:spcBef>
                <a:spcPts val="0"/>
              </a:spcBef>
              <a:spcAft>
                <a:spcPts val="0"/>
              </a:spcAft>
              <a:buSzPts val="3000"/>
              <a:buNone/>
              <a:defRPr sz="3000"/>
            </a:lvl7pPr>
            <a:lvl8pPr lvl="7" algn="r">
              <a:lnSpc>
                <a:spcPct val="100000"/>
              </a:lnSpc>
              <a:spcBef>
                <a:spcPts val="0"/>
              </a:spcBef>
              <a:spcAft>
                <a:spcPts val="0"/>
              </a:spcAft>
              <a:buSzPts val="3000"/>
              <a:buNone/>
              <a:defRPr sz="3000"/>
            </a:lvl8pPr>
            <a:lvl9pPr lvl="8" algn="r">
              <a:lnSpc>
                <a:spcPct val="100000"/>
              </a:lnSpc>
              <a:spcBef>
                <a:spcPts val="0"/>
              </a:spcBef>
              <a:spcAft>
                <a:spcPts val="0"/>
              </a:spcAft>
              <a:buSzPts val="3000"/>
              <a:buNone/>
              <a:defRPr sz="3000"/>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CUSTOM_31">
    <p:spTree>
      <p:nvGrpSpPr>
        <p:cNvPr id="666" name="Shape 666"/>
        <p:cNvGrpSpPr/>
        <p:nvPr/>
      </p:nvGrpSpPr>
      <p:grpSpPr>
        <a:xfrm>
          <a:off x="0" y="0"/>
          <a:ext cx="0" cy="0"/>
          <a:chOff x="0" y="0"/>
          <a:chExt cx="0" cy="0"/>
        </a:xfrm>
      </p:grpSpPr>
      <p:sp>
        <p:nvSpPr>
          <p:cNvPr id="667" name="Google Shape;667;p108"/>
          <p:cNvSpPr txBox="1"/>
          <p:nvPr>
            <p:ph type="title"/>
          </p:nvPr>
        </p:nvSpPr>
        <p:spPr>
          <a:xfrm>
            <a:off x="1249850" y="873387"/>
            <a:ext cx="3364200" cy="1431300"/>
          </a:xfrm>
          <a:prstGeom prst="rect">
            <a:avLst/>
          </a:prstGeom>
          <a:noFill/>
          <a:ln>
            <a:noFill/>
          </a:ln>
        </p:spPr>
        <p:txBody>
          <a:bodyPr anchorCtr="0" anchor="t" bIns="0" lIns="0" spcFirstLastPara="1" rIns="0" wrap="square" tIns="0">
            <a:noAutofit/>
          </a:bodyPr>
          <a:lstStyle>
            <a:lvl1pPr lvl="0" algn="r">
              <a:lnSpc>
                <a:spcPct val="100000"/>
              </a:lnSpc>
              <a:spcBef>
                <a:spcPts val="0"/>
              </a:spcBef>
              <a:spcAft>
                <a:spcPts val="0"/>
              </a:spcAft>
              <a:buSzPts val="3000"/>
              <a:buNone/>
              <a:defRPr/>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668" name="Shape 668"/>
        <p:cNvGrpSpPr/>
        <p:nvPr/>
      </p:nvGrpSpPr>
      <p:grpSpPr>
        <a:xfrm>
          <a:off x="0" y="0"/>
          <a:ext cx="0" cy="0"/>
          <a:chOff x="0" y="0"/>
          <a:chExt cx="0" cy="0"/>
        </a:xfrm>
      </p:grpSpPr>
      <p:grpSp>
        <p:nvGrpSpPr>
          <p:cNvPr id="669" name="Google Shape;669;p109"/>
          <p:cNvGrpSpPr/>
          <p:nvPr/>
        </p:nvGrpSpPr>
        <p:grpSpPr>
          <a:xfrm>
            <a:off x="-1700" y="329"/>
            <a:ext cx="9147400" cy="5142843"/>
            <a:chOff x="238125" y="854700"/>
            <a:chExt cx="7142500" cy="4015650"/>
          </a:xfrm>
        </p:grpSpPr>
        <p:sp>
          <p:nvSpPr>
            <p:cNvPr id="670" name="Google Shape;670;p109"/>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1" name="Google Shape;671;p109"/>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2" name="Google Shape;672;p109"/>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3" name="Google Shape;673;p109"/>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4" name="Google Shape;674;p109"/>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5" name="Google Shape;675;p109"/>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6" name="Google Shape;676;p109"/>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7" name="Google Shape;677;p109"/>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8" name="Google Shape;678;p109"/>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9" name="Google Shape;679;p109"/>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0" name="Google Shape;680;p109"/>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1" name="Google Shape;681;p109"/>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2" name="Google Shape;682;p109"/>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3" name="Google Shape;683;p109"/>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4" name="Google Shape;684;p109"/>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5" name="Google Shape;685;p109"/>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6" name="Google Shape;686;p109"/>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7" name="Google Shape;687;p109"/>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rgbClr val="6D9EEB"/>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8" name="Google Shape;688;p109"/>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rgbClr val="6D9EEB"/>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689" name="Google Shape;689;p109"/>
          <p:cNvCxnSpPr/>
          <p:nvPr/>
        </p:nvCxnSpPr>
        <p:spPr>
          <a:xfrm>
            <a:off x="-62550" y="540000"/>
            <a:ext cx="9269100" cy="0"/>
          </a:xfrm>
          <a:prstGeom prst="straightConnector1">
            <a:avLst/>
          </a:prstGeom>
          <a:noFill/>
          <a:ln cap="flat" cmpd="sng" w="9525">
            <a:solidFill>
              <a:srgbClr val="6D9EEB"/>
            </a:solidFill>
            <a:prstDash val="solid"/>
            <a:round/>
            <a:headEnd len="sm" w="sm" type="none"/>
            <a:tailEnd len="sm" w="sm" type="none"/>
          </a:ln>
        </p:spPr>
      </p:cxnSp>
      <p:sp>
        <p:nvSpPr>
          <p:cNvPr id="690" name="Google Shape;690;p109"/>
          <p:cNvSpPr/>
          <p:nvPr/>
        </p:nvSpPr>
        <p:spPr>
          <a:xfrm>
            <a:off x="-14550" y="5010825"/>
            <a:ext cx="9160200" cy="156300"/>
          </a:xfrm>
          <a:prstGeom prst="rect">
            <a:avLst/>
          </a:pr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1" name="Google Shape;691;p109"/>
          <p:cNvSpPr txBox="1"/>
          <p:nvPr>
            <p:ph type="title"/>
          </p:nvPr>
        </p:nvSpPr>
        <p:spPr>
          <a:xfrm>
            <a:off x="720000" y="1560650"/>
            <a:ext cx="3519300" cy="16797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4800"/>
              <a:buNone/>
              <a:defRPr sz="55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692" name="Google Shape;692;p109"/>
          <p:cNvSpPr txBox="1"/>
          <p:nvPr>
            <p:ph idx="1" type="subTitle"/>
          </p:nvPr>
        </p:nvSpPr>
        <p:spPr>
          <a:xfrm rot="684086">
            <a:off x="5771626" y="1941489"/>
            <a:ext cx="1878775" cy="1549123"/>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2800"/>
              <a:buNone/>
              <a:defRPr sz="2800">
                <a:solidFill>
                  <a:schemeClr val="dk2"/>
                </a:solidFill>
              </a:defRPr>
            </a:lvl2pPr>
            <a:lvl3pPr lvl="2" algn="ctr">
              <a:lnSpc>
                <a:spcPct val="100000"/>
              </a:lnSpc>
              <a:spcBef>
                <a:spcPts val="0"/>
              </a:spcBef>
              <a:spcAft>
                <a:spcPts val="0"/>
              </a:spcAft>
              <a:buClr>
                <a:schemeClr val="dk2"/>
              </a:buClr>
              <a:buSzPts val="2800"/>
              <a:buNone/>
              <a:defRPr sz="2800">
                <a:solidFill>
                  <a:schemeClr val="dk2"/>
                </a:solidFill>
              </a:defRPr>
            </a:lvl3pPr>
            <a:lvl4pPr lvl="3" algn="ctr">
              <a:lnSpc>
                <a:spcPct val="100000"/>
              </a:lnSpc>
              <a:spcBef>
                <a:spcPts val="0"/>
              </a:spcBef>
              <a:spcAft>
                <a:spcPts val="0"/>
              </a:spcAft>
              <a:buClr>
                <a:schemeClr val="dk2"/>
              </a:buClr>
              <a:buSzPts val="2800"/>
              <a:buNone/>
              <a:defRPr sz="2800">
                <a:solidFill>
                  <a:schemeClr val="dk2"/>
                </a:solidFill>
              </a:defRPr>
            </a:lvl4pPr>
            <a:lvl5pPr lvl="4" algn="ctr">
              <a:lnSpc>
                <a:spcPct val="100000"/>
              </a:lnSpc>
              <a:spcBef>
                <a:spcPts val="0"/>
              </a:spcBef>
              <a:spcAft>
                <a:spcPts val="0"/>
              </a:spcAft>
              <a:buClr>
                <a:schemeClr val="dk2"/>
              </a:buClr>
              <a:buSzPts val="2800"/>
              <a:buNone/>
              <a:defRPr sz="2800">
                <a:solidFill>
                  <a:schemeClr val="dk2"/>
                </a:solidFill>
              </a:defRPr>
            </a:lvl5pPr>
            <a:lvl6pPr lvl="5" algn="ctr">
              <a:lnSpc>
                <a:spcPct val="100000"/>
              </a:lnSpc>
              <a:spcBef>
                <a:spcPts val="0"/>
              </a:spcBef>
              <a:spcAft>
                <a:spcPts val="0"/>
              </a:spcAft>
              <a:buClr>
                <a:schemeClr val="dk2"/>
              </a:buClr>
              <a:buSzPts val="2800"/>
              <a:buNone/>
              <a:defRPr sz="2800">
                <a:solidFill>
                  <a:schemeClr val="dk2"/>
                </a:solidFill>
              </a:defRPr>
            </a:lvl6pPr>
            <a:lvl7pPr lvl="6" algn="ctr">
              <a:lnSpc>
                <a:spcPct val="100000"/>
              </a:lnSpc>
              <a:spcBef>
                <a:spcPts val="0"/>
              </a:spcBef>
              <a:spcAft>
                <a:spcPts val="0"/>
              </a:spcAft>
              <a:buClr>
                <a:schemeClr val="dk2"/>
              </a:buClr>
              <a:buSzPts val="2800"/>
              <a:buNone/>
              <a:defRPr sz="2800">
                <a:solidFill>
                  <a:schemeClr val="dk2"/>
                </a:solidFill>
              </a:defRPr>
            </a:lvl7pPr>
            <a:lvl8pPr lvl="7" algn="ctr">
              <a:lnSpc>
                <a:spcPct val="100000"/>
              </a:lnSpc>
              <a:spcBef>
                <a:spcPts val="0"/>
              </a:spcBef>
              <a:spcAft>
                <a:spcPts val="0"/>
              </a:spcAft>
              <a:buClr>
                <a:schemeClr val="dk2"/>
              </a:buClr>
              <a:buSzPts val="2800"/>
              <a:buNone/>
              <a:defRPr sz="2800">
                <a:solidFill>
                  <a:schemeClr val="dk2"/>
                </a:solidFill>
              </a:defRPr>
            </a:lvl8pPr>
            <a:lvl9pPr lvl="8" algn="ctr">
              <a:lnSpc>
                <a:spcPct val="100000"/>
              </a:lnSpc>
              <a:spcBef>
                <a:spcPts val="0"/>
              </a:spcBef>
              <a:spcAft>
                <a:spcPts val="0"/>
              </a:spcAft>
              <a:buClr>
                <a:schemeClr val="dk2"/>
              </a:buClr>
              <a:buSzPts val="2800"/>
              <a:buNone/>
              <a:defRPr sz="2800">
                <a:solidFill>
                  <a:schemeClr val="dk2"/>
                </a:solidFill>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1">
  <p:cSld name="CUSTOM_14">
    <p:spTree>
      <p:nvGrpSpPr>
        <p:cNvPr id="693" name="Shape 693"/>
        <p:cNvGrpSpPr/>
        <p:nvPr/>
      </p:nvGrpSpPr>
      <p:grpSpPr>
        <a:xfrm>
          <a:off x="0" y="0"/>
          <a:ext cx="0" cy="0"/>
          <a:chOff x="0" y="0"/>
          <a:chExt cx="0" cy="0"/>
        </a:xfrm>
      </p:grpSpPr>
      <p:grpSp>
        <p:nvGrpSpPr>
          <p:cNvPr id="694" name="Google Shape;694;p110"/>
          <p:cNvGrpSpPr/>
          <p:nvPr/>
        </p:nvGrpSpPr>
        <p:grpSpPr>
          <a:xfrm flipH="1">
            <a:off x="-1700" y="329"/>
            <a:ext cx="9147400" cy="5142843"/>
            <a:chOff x="238125" y="854700"/>
            <a:chExt cx="7142500" cy="4015650"/>
          </a:xfrm>
        </p:grpSpPr>
        <p:sp>
          <p:nvSpPr>
            <p:cNvPr id="695" name="Google Shape;695;p110"/>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6" name="Google Shape;696;p110"/>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7" name="Google Shape;697;p110"/>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8" name="Google Shape;698;p110"/>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9" name="Google Shape;699;p110"/>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0" name="Google Shape;700;p110"/>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1" name="Google Shape;701;p110"/>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2" name="Google Shape;702;p110"/>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3" name="Google Shape;703;p110"/>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4" name="Google Shape;704;p110"/>
            <p:cNvSpPr/>
            <p:nvPr/>
          </p:nvSpPr>
          <p:spPr>
            <a:xfrm>
              <a:off x="561875" y="10727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5" name="Google Shape;705;p110"/>
            <p:cNvSpPr/>
            <p:nvPr/>
          </p:nvSpPr>
          <p:spPr>
            <a:xfrm>
              <a:off x="561875" y="12703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6" name="Google Shape;706;p110"/>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7" name="Google Shape;707;p110"/>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8" name="Google Shape;708;p110"/>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9" name="Google Shape;709;p110"/>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0" name="Google Shape;710;p110"/>
            <p:cNvSpPr/>
            <p:nvPr/>
          </p:nvSpPr>
          <p:spPr>
            <a:xfrm>
              <a:off x="561875" y="47219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1" name="Google Shape;711;p110"/>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2" name="Google Shape;712;p110"/>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3" name="Google Shape;713;p110"/>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4" name="Google Shape;714;p110"/>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5" name="Google Shape;715;p110"/>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6" name="Google Shape;716;p110"/>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17" name="Google Shape;717;p110"/>
          <p:cNvSpPr txBox="1"/>
          <p:nvPr>
            <p:ph type="title"/>
          </p:nvPr>
        </p:nvSpPr>
        <p:spPr>
          <a:xfrm>
            <a:off x="1232825" y="1765317"/>
            <a:ext cx="6678300" cy="7557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2400"/>
              <a:buNone/>
              <a:defRPr sz="55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718" name="Google Shape;718;p110"/>
          <p:cNvSpPr txBox="1"/>
          <p:nvPr>
            <p:ph idx="1" type="body"/>
          </p:nvPr>
        </p:nvSpPr>
        <p:spPr>
          <a:xfrm>
            <a:off x="2155325" y="2698083"/>
            <a:ext cx="4833300" cy="680100"/>
          </a:xfrm>
          <a:prstGeom prst="rect">
            <a:avLst/>
          </a:prstGeom>
          <a:noFill/>
          <a:ln>
            <a:noFill/>
          </a:ln>
        </p:spPr>
        <p:txBody>
          <a:bodyPr anchorCtr="0" anchor="t" bIns="91425" lIns="91425" spcFirstLastPara="1" rIns="91425" wrap="square" tIns="91425">
            <a:noAutofit/>
          </a:bodyPr>
          <a:lstStyle>
            <a:lvl1pPr indent="-304800" lvl="0" marL="457200" algn="ctr">
              <a:lnSpc>
                <a:spcPct val="100000"/>
              </a:lnSpc>
              <a:spcBef>
                <a:spcPts val="0"/>
              </a:spcBef>
              <a:spcAft>
                <a:spcPts val="0"/>
              </a:spcAft>
              <a:buSzPts val="1200"/>
              <a:buChar char="●"/>
              <a:defRPr sz="16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2">
  <p:cSld name="CUSTOM_32">
    <p:spTree>
      <p:nvGrpSpPr>
        <p:cNvPr id="719" name="Shape 719"/>
        <p:cNvGrpSpPr/>
        <p:nvPr/>
      </p:nvGrpSpPr>
      <p:grpSpPr>
        <a:xfrm>
          <a:off x="0" y="0"/>
          <a:ext cx="0" cy="0"/>
          <a:chOff x="0" y="0"/>
          <a:chExt cx="0" cy="0"/>
        </a:xfrm>
      </p:grpSpPr>
      <p:grpSp>
        <p:nvGrpSpPr>
          <p:cNvPr id="720" name="Google Shape;720;p111"/>
          <p:cNvGrpSpPr/>
          <p:nvPr/>
        </p:nvGrpSpPr>
        <p:grpSpPr>
          <a:xfrm>
            <a:off x="-1700" y="329"/>
            <a:ext cx="9147400" cy="5142843"/>
            <a:chOff x="238125" y="854700"/>
            <a:chExt cx="7142500" cy="4015650"/>
          </a:xfrm>
        </p:grpSpPr>
        <p:sp>
          <p:nvSpPr>
            <p:cNvPr id="721" name="Google Shape;721;p111"/>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2" name="Google Shape;722;p111"/>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3" name="Google Shape;723;p111"/>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4" name="Google Shape;724;p111"/>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5" name="Google Shape;725;p111"/>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6" name="Google Shape;726;p111"/>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7" name="Google Shape;727;p111"/>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8" name="Google Shape;728;p111"/>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9" name="Google Shape;729;p111"/>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0" name="Google Shape;730;p111"/>
            <p:cNvSpPr/>
            <p:nvPr/>
          </p:nvSpPr>
          <p:spPr>
            <a:xfrm>
              <a:off x="561875" y="10727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1" name="Google Shape;731;p111"/>
            <p:cNvSpPr/>
            <p:nvPr/>
          </p:nvSpPr>
          <p:spPr>
            <a:xfrm>
              <a:off x="561875" y="12703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2" name="Google Shape;732;p111"/>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3" name="Google Shape;733;p111"/>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4" name="Google Shape;734;p111"/>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5" name="Google Shape;735;p111"/>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6" name="Google Shape;736;p111"/>
            <p:cNvSpPr/>
            <p:nvPr/>
          </p:nvSpPr>
          <p:spPr>
            <a:xfrm>
              <a:off x="561875" y="47219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7" name="Google Shape;737;p111"/>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8" name="Google Shape;738;p111"/>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9" name="Google Shape;739;p111"/>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0" name="Google Shape;740;p111"/>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1" name="Google Shape;741;p111"/>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2" name="Google Shape;742;p111"/>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43" name="Google Shape;743;p111"/>
          <p:cNvSpPr txBox="1"/>
          <p:nvPr>
            <p:ph type="title"/>
          </p:nvPr>
        </p:nvSpPr>
        <p:spPr>
          <a:xfrm>
            <a:off x="3800500" y="1351950"/>
            <a:ext cx="3933000" cy="1582500"/>
          </a:xfrm>
          <a:prstGeom prst="rect">
            <a:avLst/>
          </a:prstGeom>
          <a:noFill/>
          <a:ln>
            <a:noFill/>
          </a:ln>
        </p:spPr>
        <p:txBody>
          <a:bodyPr anchorCtr="0" anchor="t" bIns="0" lIns="0" spcFirstLastPara="1" rIns="0" wrap="square" tIns="0">
            <a:noAutofit/>
          </a:bodyPr>
          <a:lstStyle>
            <a:lvl1pPr lvl="0" algn="r">
              <a:lnSpc>
                <a:spcPct val="100000"/>
              </a:lnSpc>
              <a:spcBef>
                <a:spcPts val="0"/>
              </a:spcBef>
              <a:spcAft>
                <a:spcPts val="0"/>
              </a:spcAft>
              <a:buSzPts val="2400"/>
              <a:buNone/>
              <a:defRPr sz="5500"/>
            </a:lvl1pPr>
            <a:lvl2pPr lvl="1" algn="r">
              <a:lnSpc>
                <a:spcPct val="100000"/>
              </a:lnSpc>
              <a:spcBef>
                <a:spcPts val="0"/>
              </a:spcBef>
              <a:spcAft>
                <a:spcPts val="0"/>
              </a:spcAft>
              <a:buSzPts val="2400"/>
              <a:buNone/>
              <a:defRPr sz="2400"/>
            </a:lvl2pPr>
            <a:lvl3pPr lvl="2" algn="r">
              <a:lnSpc>
                <a:spcPct val="100000"/>
              </a:lnSpc>
              <a:spcBef>
                <a:spcPts val="0"/>
              </a:spcBef>
              <a:spcAft>
                <a:spcPts val="0"/>
              </a:spcAft>
              <a:buSzPts val="2400"/>
              <a:buNone/>
              <a:defRPr sz="2400"/>
            </a:lvl3pPr>
            <a:lvl4pPr lvl="3" algn="r">
              <a:lnSpc>
                <a:spcPct val="100000"/>
              </a:lnSpc>
              <a:spcBef>
                <a:spcPts val="0"/>
              </a:spcBef>
              <a:spcAft>
                <a:spcPts val="0"/>
              </a:spcAft>
              <a:buSzPts val="2400"/>
              <a:buNone/>
              <a:defRPr sz="2400"/>
            </a:lvl4pPr>
            <a:lvl5pPr lvl="4" algn="r">
              <a:lnSpc>
                <a:spcPct val="100000"/>
              </a:lnSpc>
              <a:spcBef>
                <a:spcPts val="0"/>
              </a:spcBef>
              <a:spcAft>
                <a:spcPts val="0"/>
              </a:spcAft>
              <a:buSzPts val="2400"/>
              <a:buNone/>
              <a:defRPr sz="2400"/>
            </a:lvl5pPr>
            <a:lvl6pPr lvl="5" algn="r">
              <a:lnSpc>
                <a:spcPct val="100000"/>
              </a:lnSpc>
              <a:spcBef>
                <a:spcPts val="0"/>
              </a:spcBef>
              <a:spcAft>
                <a:spcPts val="0"/>
              </a:spcAft>
              <a:buSzPts val="2400"/>
              <a:buNone/>
              <a:defRPr sz="2400"/>
            </a:lvl6pPr>
            <a:lvl7pPr lvl="6" algn="r">
              <a:lnSpc>
                <a:spcPct val="100000"/>
              </a:lnSpc>
              <a:spcBef>
                <a:spcPts val="0"/>
              </a:spcBef>
              <a:spcAft>
                <a:spcPts val="0"/>
              </a:spcAft>
              <a:buSzPts val="2400"/>
              <a:buNone/>
              <a:defRPr sz="2400"/>
            </a:lvl7pPr>
            <a:lvl8pPr lvl="7" algn="r">
              <a:lnSpc>
                <a:spcPct val="100000"/>
              </a:lnSpc>
              <a:spcBef>
                <a:spcPts val="0"/>
              </a:spcBef>
              <a:spcAft>
                <a:spcPts val="0"/>
              </a:spcAft>
              <a:buSzPts val="2400"/>
              <a:buNone/>
              <a:defRPr sz="2400"/>
            </a:lvl8pPr>
            <a:lvl9pPr lvl="8" algn="r">
              <a:lnSpc>
                <a:spcPct val="100000"/>
              </a:lnSpc>
              <a:spcBef>
                <a:spcPts val="0"/>
              </a:spcBef>
              <a:spcAft>
                <a:spcPts val="0"/>
              </a:spcAft>
              <a:buSzPts val="2400"/>
              <a:buNone/>
              <a:defRPr sz="2400"/>
            </a:lvl9pPr>
          </a:lstStyle>
          <a:p/>
        </p:txBody>
      </p:sp>
      <p:sp>
        <p:nvSpPr>
          <p:cNvPr id="744" name="Google Shape;744;p111"/>
          <p:cNvSpPr txBox="1"/>
          <p:nvPr>
            <p:ph idx="1" type="body"/>
          </p:nvPr>
        </p:nvSpPr>
        <p:spPr>
          <a:xfrm>
            <a:off x="3800550" y="3111475"/>
            <a:ext cx="3933000" cy="680100"/>
          </a:xfrm>
          <a:prstGeom prst="rect">
            <a:avLst/>
          </a:prstGeom>
          <a:noFill/>
          <a:ln>
            <a:noFill/>
          </a:ln>
        </p:spPr>
        <p:txBody>
          <a:bodyPr anchorCtr="0" anchor="t" bIns="91425" lIns="91425" spcFirstLastPara="1" rIns="91425" wrap="square" tIns="91425">
            <a:noAutofit/>
          </a:bodyPr>
          <a:lstStyle>
            <a:lvl1pPr indent="-304800" lvl="0" marL="457200" algn="r">
              <a:lnSpc>
                <a:spcPct val="100000"/>
              </a:lnSpc>
              <a:spcBef>
                <a:spcPts val="0"/>
              </a:spcBef>
              <a:spcAft>
                <a:spcPts val="0"/>
              </a:spcAft>
              <a:buSzPts val="1200"/>
              <a:buChar char="●"/>
              <a:defRPr sz="1600"/>
            </a:lvl1pPr>
            <a:lvl2pPr indent="-304800" lvl="1" marL="914400" algn="r">
              <a:lnSpc>
                <a:spcPct val="115000"/>
              </a:lnSpc>
              <a:spcBef>
                <a:spcPts val="0"/>
              </a:spcBef>
              <a:spcAft>
                <a:spcPts val="0"/>
              </a:spcAft>
              <a:buSzPts val="1200"/>
              <a:buChar char="○"/>
              <a:defRPr sz="1200"/>
            </a:lvl2pPr>
            <a:lvl3pPr indent="-304800" lvl="2" marL="1371600" algn="r">
              <a:lnSpc>
                <a:spcPct val="115000"/>
              </a:lnSpc>
              <a:spcBef>
                <a:spcPts val="1600"/>
              </a:spcBef>
              <a:spcAft>
                <a:spcPts val="0"/>
              </a:spcAft>
              <a:buSzPts val="1200"/>
              <a:buChar char="■"/>
              <a:defRPr sz="1200"/>
            </a:lvl3pPr>
            <a:lvl4pPr indent="-304800" lvl="3" marL="1828800" algn="r">
              <a:lnSpc>
                <a:spcPct val="115000"/>
              </a:lnSpc>
              <a:spcBef>
                <a:spcPts val="1600"/>
              </a:spcBef>
              <a:spcAft>
                <a:spcPts val="0"/>
              </a:spcAft>
              <a:buSzPts val="1200"/>
              <a:buChar char="●"/>
              <a:defRPr sz="1200"/>
            </a:lvl4pPr>
            <a:lvl5pPr indent="-304800" lvl="4" marL="2286000" algn="r">
              <a:lnSpc>
                <a:spcPct val="115000"/>
              </a:lnSpc>
              <a:spcBef>
                <a:spcPts val="1600"/>
              </a:spcBef>
              <a:spcAft>
                <a:spcPts val="0"/>
              </a:spcAft>
              <a:buSzPts val="1200"/>
              <a:buChar char="○"/>
              <a:defRPr sz="1200"/>
            </a:lvl5pPr>
            <a:lvl6pPr indent="-304800" lvl="5" marL="2743200" algn="r">
              <a:lnSpc>
                <a:spcPct val="115000"/>
              </a:lnSpc>
              <a:spcBef>
                <a:spcPts val="1600"/>
              </a:spcBef>
              <a:spcAft>
                <a:spcPts val="0"/>
              </a:spcAft>
              <a:buSzPts val="1200"/>
              <a:buChar char="■"/>
              <a:defRPr sz="1200"/>
            </a:lvl6pPr>
            <a:lvl7pPr indent="-304800" lvl="6" marL="3200400" algn="r">
              <a:lnSpc>
                <a:spcPct val="115000"/>
              </a:lnSpc>
              <a:spcBef>
                <a:spcPts val="1600"/>
              </a:spcBef>
              <a:spcAft>
                <a:spcPts val="0"/>
              </a:spcAft>
              <a:buSzPts val="1200"/>
              <a:buChar char="●"/>
              <a:defRPr sz="1200"/>
            </a:lvl7pPr>
            <a:lvl8pPr indent="-304800" lvl="7" marL="3657600" algn="r">
              <a:lnSpc>
                <a:spcPct val="115000"/>
              </a:lnSpc>
              <a:spcBef>
                <a:spcPts val="1600"/>
              </a:spcBef>
              <a:spcAft>
                <a:spcPts val="0"/>
              </a:spcAft>
              <a:buSzPts val="1200"/>
              <a:buChar char="○"/>
              <a:defRPr sz="1200"/>
            </a:lvl8pPr>
            <a:lvl9pPr indent="-304800" lvl="8" marL="4114800" algn="r">
              <a:lnSpc>
                <a:spcPct val="115000"/>
              </a:lnSpc>
              <a:spcBef>
                <a:spcPts val="1600"/>
              </a:spcBef>
              <a:spcAft>
                <a:spcPts val="1600"/>
              </a:spcAft>
              <a:buSzPts val="1200"/>
              <a:buChar char="■"/>
              <a:defRPr sz="1200"/>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45" name="Shape 745"/>
        <p:cNvGrpSpPr/>
        <p:nvPr/>
      </p:nvGrpSpPr>
      <p:grpSpPr>
        <a:xfrm>
          <a:off x="0" y="0"/>
          <a:ext cx="0" cy="0"/>
          <a:chOff x="0" y="0"/>
          <a:chExt cx="0" cy="0"/>
        </a:xfrm>
      </p:grpSpPr>
      <p:grpSp>
        <p:nvGrpSpPr>
          <p:cNvPr id="746" name="Google Shape;746;p112"/>
          <p:cNvGrpSpPr/>
          <p:nvPr/>
        </p:nvGrpSpPr>
        <p:grpSpPr>
          <a:xfrm>
            <a:off x="352670" y="6764"/>
            <a:ext cx="8793030" cy="5129556"/>
            <a:chOff x="514825" y="859725"/>
            <a:chExt cx="6865800" cy="4005275"/>
          </a:xfrm>
        </p:grpSpPr>
        <p:sp>
          <p:nvSpPr>
            <p:cNvPr id="747" name="Google Shape;747;p112"/>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8" name="Google Shape;748;p112"/>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9" name="Google Shape;749;p112"/>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0" name="Google Shape;750;p112"/>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1" name="Google Shape;751;p112"/>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2" name="Google Shape;752;p112"/>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3" name="Google Shape;753;p112"/>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4" name="Google Shape;754;p112"/>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5" name="Google Shape;755;p112"/>
            <p:cNvSpPr/>
            <p:nvPr/>
          </p:nvSpPr>
          <p:spPr>
            <a:xfrm>
              <a:off x="561875" y="10727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6" name="Google Shape;756;p112"/>
            <p:cNvSpPr/>
            <p:nvPr/>
          </p:nvSpPr>
          <p:spPr>
            <a:xfrm>
              <a:off x="561875" y="12703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7" name="Google Shape;757;p112"/>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8" name="Google Shape;758;p112"/>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9" name="Google Shape;759;p112"/>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0" name="Google Shape;760;p112"/>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1" name="Google Shape;761;p112"/>
            <p:cNvSpPr/>
            <p:nvPr/>
          </p:nvSpPr>
          <p:spPr>
            <a:xfrm>
              <a:off x="561875" y="47219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2" name="Google Shape;762;p112"/>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3" name="Google Shape;763;p112"/>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4" name="Google Shape;764;p112"/>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5" name="Google Shape;765;p112"/>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6" name="Google Shape;766;p112"/>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7" name="Google Shape;767;p112"/>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68" name="Google Shape;768;p112"/>
          <p:cNvSpPr txBox="1"/>
          <p:nvPr>
            <p:ph type="title"/>
          </p:nvPr>
        </p:nvSpPr>
        <p:spPr>
          <a:xfrm>
            <a:off x="4572000" y="540000"/>
            <a:ext cx="3852000" cy="488700"/>
          </a:xfrm>
          <a:prstGeom prst="rect">
            <a:avLst/>
          </a:prstGeom>
          <a:noFill/>
          <a:ln>
            <a:noFill/>
          </a:ln>
        </p:spPr>
        <p:txBody>
          <a:bodyPr anchorCtr="0" anchor="t" bIns="0" lIns="0" spcFirstLastPara="1" rIns="0" wrap="square" tIns="0">
            <a:noAutofit/>
          </a:bodyPr>
          <a:lstStyle>
            <a:lvl1pPr lvl="0" algn="r">
              <a:lnSpc>
                <a:spcPct val="100000"/>
              </a:lnSpc>
              <a:spcBef>
                <a:spcPts val="0"/>
              </a:spcBef>
              <a:spcAft>
                <a:spcPts val="0"/>
              </a:spcAft>
              <a:buSzPts val="4800"/>
              <a:buNone/>
              <a:defRPr/>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3">
  <p:cSld name="CUSTOM_15">
    <p:spTree>
      <p:nvGrpSpPr>
        <p:cNvPr id="769" name="Shape 769"/>
        <p:cNvGrpSpPr/>
        <p:nvPr/>
      </p:nvGrpSpPr>
      <p:grpSpPr>
        <a:xfrm>
          <a:off x="0" y="0"/>
          <a:ext cx="0" cy="0"/>
          <a:chOff x="0" y="0"/>
          <a:chExt cx="0" cy="0"/>
        </a:xfrm>
      </p:grpSpPr>
      <p:grpSp>
        <p:nvGrpSpPr>
          <p:cNvPr id="770" name="Google Shape;770;p113"/>
          <p:cNvGrpSpPr/>
          <p:nvPr/>
        </p:nvGrpSpPr>
        <p:grpSpPr>
          <a:xfrm flipH="1">
            <a:off x="-1700" y="329"/>
            <a:ext cx="9147400" cy="5142843"/>
            <a:chOff x="238125" y="854700"/>
            <a:chExt cx="7142500" cy="4015650"/>
          </a:xfrm>
        </p:grpSpPr>
        <p:sp>
          <p:nvSpPr>
            <p:cNvPr id="771" name="Google Shape;771;p113"/>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2" name="Google Shape;772;p113"/>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3" name="Google Shape;773;p113"/>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4" name="Google Shape;774;p113"/>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5" name="Google Shape;775;p113"/>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6" name="Google Shape;776;p113"/>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7" name="Google Shape;777;p113"/>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8" name="Google Shape;778;p113"/>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9" name="Google Shape;779;p113"/>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0" name="Google Shape;780;p113"/>
            <p:cNvSpPr/>
            <p:nvPr/>
          </p:nvSpPr>
          <p:spPr>
            <a:xfrm>
              <a:off x="561875" y="10727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1" name="Google Shape;781;p113"/>
            <p:cNvSpPr/>
            <p:nvPr/>
          </p:nvSpPr>
          <p:spPr>
            <a:xfrm>
              <a:off x="561875" y="12703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2" name="Google Shape;782;p113"/>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3" name="Google Shape;783;p113"/>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4" name="Google Shape;784;p113"/>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5" name="Google Shape;785;p113"/>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6" name="Google Shape;786;p113"/>
            <p:cNvSpPr/>
            <p:nvPr/>
          </p:nvSpPr>
          <p:spPr>
            <a:xfrm>
              <a:off x="561875" y="47219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7" name="Google Shape;787;p113"/>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8" name="Google Shape;788;p113"/>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9" name="Google Shape;789;p113"/>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0" name="Google Shape;790;p113"/>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1" name="Google Shape;791;p113"/>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2" name="Google Shape;792;p113"/>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93" name="Google Shape;793;p113"/>
          <p:cNvSpPr txBox="1"/>
          <p:nvPr>
            <p:ph type="title"/>
          </p:nvPr>
        </p:nvSpPr>
        <p:spPr>
          <a:xfrm>
            <a:off x="720000" y="540000"/>
            <a:ext cx="7704000" cy="3600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3000"/>
              <a:buNone/>
              <a:defRPr sz="3000"/>
            </a:lvl1pPr>
            <a:lvl2pPr lvl="1" algn="ctr">
              <a:lnSpc>
                <a:spcPct val="100000"/>
              </a:lnSpc>
              <a:spcBef>
                <a:spcPts val="0"/>
              </a:spcBef>
              <a:spcAft>
                <a:spcPts val="0"/>
              </a:spcAft>
              <a:buSzPts val="3000"/>
              <a:buNone/>
              <a:defRPr sz="3000"/>
            </a:lvl2pPr>
            <a:lvl3pPr lvl="2" algn="ctr">
              <a:lnSpc>
                <a:spcPct val="100000"/>
              </a:lnSpc>
              <a:spcBef>
                <a:spcPts val="0"/>
              </a:spcBef>
              <a:spcAft>
                <a:spcPts val="0"/>
              </a:spcAft>
              <a:buSzPts val="3000"/>
              <a:buNone/>
              <a:defRPr sz="3000"/>
            </a:lvl3pPr>
            <a:lvl4pPr lvl="3" algn="ctr">
              <a:lnSpc>
                <a:spcPct val="100000"/>
              </a:lnSpc>
              <a:spcBef>
                <a:spcPts val="0"/>
              </a:spcBef>
              <a:spcAft>
                <a:spcPts val="0"/>
              </a:spcAft>
              <a:buSzPts val="3000"/>
              <a:buNone/>
              <a:defRPr sz="3000"/>
            </a:lvl4pPr>
            <a:lvl5pPr lvl="4" algn="ctr">
              <a:lnSpc>
                <a:spcPct val="100000"/>
              </a:lnSpc>
              <a:spcBef>
                <a:spcPts val="0"/>
              </a:spcBef>
              <a:spcAft>
                <a:spcPts val="0"/>
              </a:spcAft>
              <a:buSzPts val="3000"/>
              <a:buNone/>
              <a:defRPr sz="3000"/>
            </a:lvl5pPr>
            <a:lvl6pPr lvl="5" algn="ctr">
              <a:lnSpc>
                <a:spcPct val="100000"/>
              </a:lnSpc>
              <a:spcBef>
                <a:spcPts val="0"/>
              </a:spcBef>
              <a:spcAft>
                <a:spcPts val="0"/>
              </a:spcAft>
              <a:buSzPts val="3000"/>
              <a:buNone/>
              <a:defRPr sz="3000"/>
            </a:lvl6pPr>
            <a:lvl7pPr lvl="6" algn="ctr">
              <a:lnSpc>
                <a:spcPct val="100000"/>
              </a:lnSpc>
              <a:spcBef>
                <a:spcPts val="0"/>
              </a:spcBef>
              <a:spcAft>
                <a:spcPts val="0"/>
              </a:spcAft>
              <a:buSzPts val="3000"/>
              <a:buNone/>
              <a:defRPr sz="3000"/>
            </a:lvl7pPr>
            <a:lvl8pPr lvl="7" algn="ctr">
              <a:lnSpc>
                <a:spcPct val="100000"/>
              </a:lnSpc>
              <a:spcBef>
                <a:spcPts val="0"/>
              </a:spcBef>
              <a:spcAft>
                <a:spcPts val="0"/>
              </a:spcAft>
              <a:buSzPts val="3000"/>
              <a:buNone/>
              <a:defRPr sz="3000"/>
            </a:lvl8pPr>
            <a:lvl9pPr lvl="8" algn="ctr">
              <a:lnSpc>
                <a:spcPct val="100000"/>
              </a:lnSpc>
              <a:spcBef>
                <a:spcPts val="0"/>
              </a:spcBef>
              <a:spcAft>
                <a:spcPts val="0"/>
              </a:spcAft>
              <a:buSzPts val="3000"/>
              <a:buNone/>
              <a:defRPr sz="3000"/>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1">
  <p:cSld name="CUSTOM_16">
    <p:spTree>
      <p:nvGrpSpPr>
        <p:cNvPr id="794" name="Shape 794"/>
        <p:cNvGrpSpPr/>
        <p:nvPr/>
      </p:nvGrpSpPr>
      <p:grpSpPr>
        <a:xfrm>
          <a:off x="0" y="0"/>
          <a:ext cx="0" cy="0"/>
          <a:chOff x="0" y="0"/>
          <a:chExt cx="0" cy="0"/>
        </a:xfrm>
      </p:grpSpPr>
      <p:grpSp>
        <p:nvGrpSpPr>
          <p:cNvPr id="795" name="Google Shape;795;p114"/>
          <p:cNvGrpSpPr/>
          <p:nvPr/>
        </p:nvGrpSpPr>
        <p:grpSpPr>
          <a:xfrm>
            <a:off x="-174525" y="-22399"/>
            <a:ext cx="9487164" cy="5193049"/>
            <a:chOff x="-174525" y="-22399"/>
            <a:chExt cx="9487164" cy="5193049"/>
          </a:xfrm>
        </p:grpSpPr>
        <p:sp>
          <p:nvSpPr>
            <p:cNvPr id="796" name="Google Shape;796;p114"/>
            <p:cNvSpPr/>
            <p:nvPr/>
          </p:nvSpPr>
          <p:spPr>
            <a:xfrm>
              <a:off x="-174525" y="-22399"/>
              <a:ext cx="9487164" cy="5188298"/>
            </a:xfrm>
            <a:custGeom>
              <a:rect b="b" l="l" r="r" t="t"/>
              <a:pathLst>
                <a:path extrusionOk="0" h="144360" w="264469">
                  <a:moveTo>
                    <a:pt x="125024" y="0"/>
                  </a:moveTo>
                  <a:cubicBezTo>
                    <a:pt x="124865" y="0"/>
                    <a:pt x="124702" y="4"/>
                    <a:pt x="124536" y="11"/>
                  </a:cubicBezTo>
                  <a:lnTo>
                    <a:pt x="4940" y="11"/>
                  </a:lnTo>
                  <a:cubicBezTo>
                    <a:pt x="1569" y="65"/>
                    <a:pt x="0" y="1705"/>
                    <a:pt x="226" y="4914"/>
                  </a:cubicBezTo>
                  <a:lnTo>
                    <a:pt x="226" y="138500"/>
                  </a:lnTo>
                  <a:cubicBezTo>
                    <a:pt x="208" y="142159"/>
                    <a:pt x="1811" y="143993"/>
                    <a:pt x="5034" y="143993"/>
                  </a:cubicBezTo>
                  <a:cubicBezTo>
                    <a:pt x="5185" y="143993"/>
                    <a:pt x="5340" y="143989"/>
                    <a:pt x="5499" y="143981"/>
                  </a:cubicBezTo>
                  <a:cubicBezTo>
                    <a:pt x="23166" y="144233"/>
                    <a:pt x="61538" y="144359"/>
                    <a:pt x="76177" y="144359"/>
                  </a:cubicBezTo>
                  <a:cubicBezTo>
                    <a:pt x="90824" y="144359"/>
                    <a:pt x="107103" y="144233"/>
                    <a:pt x="125041" y="143981"/>
                  </a:cubicBezTo>
                  <a:cubicBezTo>
                    <a:pt x="129025" y="143963"/>
                    <a:pt x="130900" y="142007"/>
                    <a:pt x="130675" y="138122"/>
                  </a:cubicBezTo>
                  <a:lnTo>
                    <a:pt x="130675" y="6393"/>
                  </a:lnTo>
                  <a:cubicBezTo>
                    <a:pt x="130839" y="2139"/>
                    <a:pt x="128956" y="0"/>
                    <a:pt x="125024" y="0"/>
                  </a:cubicBezTo>
                  <a:close/>
                  <a:moveTo>
                    <a:pt x="139427" y="0"/>
                  </a:moveTo>
                  <a:cubicBezTo>
                    <a:pt x="135503" y="0"/>
                    <a:pt x="133611" y="2139"/>
                    <a:pt x="133776" y="6393"/>
                  </a:cubicBezTo>
                  <a:lnTo>
                    <a:pt x="133776" y="138122"/>
                  </a:lnTo>
                  <a:cubicBezTo>
                    <a:pt x="133550" y="142007"/>
                    <a:pt x="135434" y="143963"/>
                    <a:pt x="139409" y="143981"/>
                  </a:cubicBezTo>
                  <a:cubicBezTo>
                    <a:pt x="157347" y="144233"/>
                    <a:pt x="173635" y="144359"/>
                    <a:pt x="188274" y="144359"/>
                  </a:cubicBezTo>
                  <a:cubicBezTo>
                    <a:pt x="202912" y="144359"/>
                    <a:pt x="241294" y="144233"/>
                    <a:pt x="258970" y="143981"/>
                  </a:cubicBezTo>
                  <a:cubicBezTo>
                    <a:pt x="259129" y="143989"/>
                    <a:pt x="259285" y="143993"/>
                    <a:pt x="259437" y="143993"/>
                  </a:cubicBezTo>
                  <a:cubicBezTo>
                    <a:pt x="262675" y="143993"/>
                    <a:pt x="264277" y="142159"/>
                    <a:pt x="264243" y="138500"/>
                  </a:cubicBezTo>
                  <a:lnTo>
                    <a:pt x="264243" y="4914"/>
                  </a:lnTo>
                  <a:cubicBezTo>
                    <a:pt x="264468" y="1705"/>
                    <a:pt x="262900" y="65"/>
                    <a:pt x="259529" y="11"/>
                  </a:cubicBezTo>
                  <a:lnTo>
                    <a:pt x="139914" y="11"/>
                  </a:lnTo>
                  <a:cubicBezTo>
                    <a:pt x="139749" y="4"/>
                    <a:pt x="139586" y="0"/>
                    <a:pt x="13942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797" name="Google Shape;797;p114"/>
            <p:cNvCxnSpPr/>
            <p:nvPr/>
          </p:nvCxnSpPr>
          <p:spPr>
            <a:xfrm>
              <a:off x="-166800" y="540000"/>
              <a:ext cx="4681500" cy="0"/>
            </a:xfrm>
            <a:prstGeom prst="straightConnector1">
              <a:avLst/>
            </a:prstGeom>
            <a:noFill/>
            <a:ln cap="flat" cmpd="sng" w="9525">
              <a:solidFill>
                <a:srgbClr val="6D9EEB"/>
              </a:solidFill>
              <a:prstDash val="solid"/>
              <a:round/>
              <a:headEnd len="sm" w="sm" type="none"/>
              <a:tailEnd len="sm" w="sm" type="none"/>
            </a:ln>
          </p:spPr>
        </p:cxnSp>
        <p:grpSp>
          <p:nvGrpSpPr>
            <p:cNvPr id="798" name="Google Shape;798;p114"/>
            <p:cNvGrpSpPr/>
            <p:nvPr/>
          </p:nvGrpSpPr>
          <p:grpSpPr>
            <a:xfrm>
              <a:off x="263005" y="845117"/>
              <a:ext cx="3790149" cy="3960313"/>
              <a:chOff x="263005" y="845117"/>
              <a:chExt cx="3790149" cy="3960313"/>
            </a:xfrm>
          </p:grpSpPr>
          <p:sp>
            <p:nvSpPr>
              <p:cNvPr id="799" name="Google Shape;799;p114"/>
              <p:cNvSpPr/>
              <p:nvPr/>
            </p:nvSpPr>
            <p:spPr>
              <a:xfrm>
                <a:off x="263005" y="3941386"/>
                <a:ext cx="3790149" cy="19569"/>
              </a:xfrm>
              <a:custGeom>
                <a:rect b="b" l="l" r="r" t="t"/>
                <a:pathLst>
                  <a:path extrusionOk="0" h="551" w="109629">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0" name="Google Shape;800;p114"/>
              <p:cNvSpPr/>
              <p:nvPr/>
            </p:nvSpPr>
            <p:spPr>
              <a:xfrm>
                <a:off x="263005" y="4223091"/>
                <a:ext cx="3790149" cy="19249"/>
              </a:xfrm>
              <a:custGeom>
                <a:rect b="b" l="l" r="r" t="t"/>
                <a:pathLst>
                  <a:path extrusionOk="0" h="542" w="109629">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1" name="Google Shape;801;p114"/>
              <p:cNvSpPr/>
              <p:nvPr/>
            </p:nvSpPr>
            <p:spPr>
              <a:xfrm>
                <a:off x="263005" y="4504476"/>
                <a:ext cx="3790149" cy="19249"/>
              </a:xfrm>
              <a:custGeom>
                <a:rect b="b" l="l" r="r" t="t"/>
                <a:pathLst>
                  <a:path extrusionOk="0" h="542" w="109629">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2" name="Google Shape;802;p114"/>
              <p:cNvSpPr/>
              <p:nvPr/>
            </p:nvSpPr>
            <p:spPr>
              <a:xfrm>
                <a:off x="263005" y="3378615"/>
                <a:ext cx="3790149" cy="19214"/>
              </a:xfrm>
              <a:custGeom>
                <a:rect b="b" l="l" r="r" t="t"/>
                <a:pathLst>
                  <a:path extrusionOk="0" h="541" w="109629">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3" name="Google Shape;803;p114"/>
              <p:cNvSpPr/>
              <p:nvPr/>
            </p:nvSpPr>
            <p:spPr>
              <a:xfrm>
                <a:off x="263005" y="3660001"/>
                <a:ext cx="3790149" cy="19249"/>
              </a:xfrm>
              <a:custGeom>
                <a:rect b="b" l="l" r="r" t="t"/>
                <a:pathLst>
                  <a:path extrusionOk="0" h="542" w="109629">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4" name="Google Shape;804;p114"/>
              <p:cNvSpPr/>
              <p:nvPr/>
            </p:nvSpPr>
            <p:spPr>
              <a:xfrm>
                <a:off x="263005" y="3097194"/>
                <a:ext cx="3790149" cy="19249"/>
              </a:xfrm>
              <a:custGeom>
                <a:rect b="b" l="l" r="r" t="t"/>
                <a:pathLst>
                  <a:path extrusionOk="0" h="542" w="109629">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5" name="Google Shape;805;p114"/>
              <p:cNvSpPr/>
              <p:nvPr/>
            </p:nvSpPr>
            <p:spPr>
              <a:xfrm>
                <a:off x="263005" y="2252683"/>
                <a:ext cx="3790149" cy="19249"/>
              </a:xfrm>
              <a:custGeom>
                <a:rect b="b" l="l" r="r" t="t"/>
                <a:pathLst>
                  <a:path extrusionOk="0" h="542" w="109629">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6" name="Google Shape;806;p114"/>
              <p:cNvSpPr/>
              <p:nvPr/>
            </p:nvSpPr>
            <p:spPr>
              <a:xfrm>
                <a:off x="263005" y="2534104"/>
                <a:ext cx="3790149" cy="19249"/>
              </a:xfrm>
              <a:custGeom>
                <a:rect b="b" l="l" r="r" t="t"/>
                <a:pathLst>
                  <a:path extrusionOk="0" h="542" w="109629">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7" name="Google Shape;807;p114"/>
              <p:cNvSpPr/>
              <p:nvPr/>
            </p:nvSpPr>
            <p:spPr>
              <a:xfrm>
                <a:off x="263005" y="1970978"/>
                <a:ext cx="3790149" cy="19285"/>
              </a:xfrm>
              <a:custGeom>
                <a:rect b="b" l="l" r="r" t="t"/>
                <a:pathLst>
                  <a:path extrusionOk="0" h="543" w="109629">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8" name="Google Shape;808;p114"/>
              <p:cNvSpPr/>
              <p:nvPr/>
            </p:nvSpPr>
            <p:spPr>
              <a:xfrm>
                <a:off x="263005" y="1408208"/>
                <a:ext cx="3790149" cy="19249"/>
              </a:xfrm>
              <a:custGeom>
                <a:rect b="b" l="l" r="r" t="t"/>
                <a:pathLst>
                  <a:path extrusionOk="0" h="542" w="109629">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9" name="Google Shape;809;p114"/>
              <p:cNvSpPr/>
              <p:nvPr/>
            </p:nvSpPr>
            <p:spPr>
              <a:xfrm>
                <a:off x="263005" y="845117"/>
                <a:ext cx="3790149" cy="19214"/>
              </a:xfrm>
              <a:custGeom>
                <a:rect b="b" l="l" r="r" t="t"/>
                <a:pathLst>
                  <a:path extrusionOk="0" h="541" w="109629">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0" name="Google Shape;810;p114"/>
              <p:cNvSpPr/>
              <p:nvPr/>
            </p:nvSpPr>
            <p:spPr>
              <a:xfrm>
                <a:off x="263005" y="1126503"/>
                <a:ext cx="3790149" cy="19249"/>
              </a:xfrm>
              <a:custGeom>
                <a:rect b="b" l="l" r="r" t="t"/>
                <a:pathLst>
                  <a:path extrusionOk="0" h="542" w="109629">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1" name="Google Shape;811;p114"/>
              <p:cNvSpPr/>
              <p:nvPr/>
            </p:nvSpPr>
            <p:spPr>
              <a:xfrm>
                <a:off x="263005" y="1689593"/>
                <a:ext cx="3790149" cy="19249"/>
              </a:xfrm>
              <a:custGeom>
                <a:rect b="b" l="l" r="r" t="t"/>
                <a:pathLst>
                  <a:path extrusionOk="0" h="542" w="109629">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2" name="Google Shape;812;p114"/>
              <p:cNvSpPr/>
              <p:nvPr/>
            </p:nvSpPr>
            <p:spPr>
              <a:xfrm>
                <a:off x="263005" y="2815489"/>
                <a:ext cx="3790149" cy="19249"/>
              </a:xfrm>
              <a:custGeom>
                <a:rect b="b" l="l" r="r" t="t"/>
                <a:pathLst>
                  <a:path extrusionOk="0" h="542" w="109629">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3" name="Google Shape;813;p114"/>
              <p:cNvSpPr/>
              <p:nvPr/>
            </p:nvSpPr>
            <p:spPr>
              <a:xfrm>
                <a:off x="263005" y="4785897"/>
                <a:ext cx="3790149" cy="19533"/>
              </a:xfrm>
              <a:custGeom>
                <a:rect b="b" l="l" r="r" t="t"/>
                <a:pathLst>
                  <a:path extrusionOk="0" h="550" w="109629">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814" name="Google Shape;814;p114"/>
            <p:cNvGrpSpPr/>
            <p:nvPr/>
          </p:nvGrpSpPr>
          <p:grpSpPr>
            <a:xfrm>
              <a:off x="5055305" y="845117"/>
              <a:ext cx="3790149" cy="3960313"/>
              <a:chOff x="263005" y="845117"/>
              <a:chExt cx="3790149" cy="3960313"/>
            </a:xfrm>
          </p:grpSpPr>
          <p:sp>
            <p:nvSpPr>
              <p:cNvPr id="815" name="Google Shape;815;p114"/>
              <p:cNvSpPr/>
              <p:nvPr/>
            </p:nvSpPr>
            <p:spPr>
              <a:xfrm>
                <a:off x="263005" y="3941386"/>
                <a:ext cx="3790149" cy="19569"/>
              </a:xfrm>
              <a:custGeom>
                <a:rect b="b" l="l" r="r" t="t"/>
                <a:pathLst>
                  <a:path extrusionOk="0" h="551" w="109629">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6" name="Google Shape;816;p114"/>
              <p:cNvSpPr/>
              <p:nvPr/>
            </p:nvSpPr>
            <p:spPr>
              <a:xfrm>
                <a:off x="263005" y="4223091"/>
                <a:ext cx="3790149" cy="19249"/>
              </a:xfrm>
              <a:custGeom>
                <a:rect b="b" l="l" r="r" t="t"/>
                <a:pathLst>
                  <a:path extrusionOk="0" h="542" w="109629">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7" name="Google Shape;817;p114"/>
              <p:cNvSpPr/>
              <p:nvPr/>
            </p:nvSpPr>
            <p:spPr>
              <a:xfrm>
                <a:off x="263005" y="4504476"/>
                <a:ext cx="3790149" cy="19249"/>
              </a:xfrm>
              <a:custGeom>
                <a:rect b="b" l="l" r="r" t="t"/>
                <a:pathLst>
                  <a:path extrusionOk="0" h="542" w="109629">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8" name="Google Shape;818;p114"/>
              <p:cNvSpPr/>
              <p:nvPr/>
            </p:nvSpPr>
            <p:spPr>
              <a:xfrm>
                <a:off x="263005" y="3378615"/>
                <a:ext cx="3790149" cy="19214"/>
              </a:xfrm>
              <a:custGeom>
                <a:rect b="b" l="l" r="r" t="t"/>
                <a:pathLst>
                  <a:path extrusionOk="0" h="541" w="109629">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9" name="Google Shape;819;p114"/>
              <p:cNvSpPr/>
              <p:nvPr/>
            </p:nvSpPr>
            <p:spPr>
              <a:xfrm>
                <a:off x="263005" y="3660001"/>
                <a:ext cx="3790149" cy="19249"/>
              </a:xfrm>
              <a:custGeom>
                <a:rect b="b" l="l" r="r" t="t"/>
                <a:pathLst>
                  <a:path extrusionOk="0" h="542" w="109629">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0" name="Google Shape;820;p114"/>
              <p:cNvSpPr/>
              <p:nvPr/>
            </p:nvSpPr>
            <p:spPr>
              <a:xfrm>
                <a:off x="263005" y="3097194"/>
                <a:ext cx="3790149" cy="19249"/>
              </a:xfrm>
              <a:custGeom>
                <a:rect b="b" l="l" r="r" t="t"/>
                <a:pathLst>
                  <a:path extrusionOk="0" h="542" w="109629">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1" name="Google Shape;821;p114"/>
              <p:cNvSpPr/>
              <p:nvPr/>
            </p:nvSpPr>
            <p:spPr>
              <a:xfrm>
                <a:off x="263005" y="2252683"/>
                <a:ext cx="3790149" cy="19249"/>
              </a:xfrm>
              <a:custGeom>
                <a:rect b="b" l="l" r="r" t="t"/>
                <a:pathLst>
                  <a:path extrusionOk="0" h="542" w="109629">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2" name="Google Shape;822;p114"/>
              <p:cNvSpPr/>
              <p:nvPr/>
            </p:nvSpPr>
            <p:spPr>
              <a:xfrm>
                <a:off x="263005" y="2534104"/>
                <a:ext cx="3790149" cy="19249"/>
              </a:xfrm>
              <a:custGeom>
                <a:rect b="b" l="l" r="r" t="t"/>
                <a:pathLst>
                  <a:path extrusionOk="0" h="542" w="109629">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3" name="Google Shape;823;p114"/>
              <p:cNvSpPr/>
              <p:nvPr/>
            </p:nvSpPr>
            <p:spPr>
              <a:xfrm>
                <a:off x="263005" y="1970978"/>
                <a:ext cx="3790149" cy="19285"/>
              </a:xfrm>
              <a:custGeom>
                <a:rect b="b" l="l" r="r" t="t"/>
                <a:pathLst>
                  <a:path extrusionOk="0" h="543" w="109629">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4" name="Google Shape;824;p114"/>
              <p:cNvSpPr/>
              <p:nvPr/>
            </p:nvSpPr>
            <p:spPr>
              <a:xfrm>
                <a:off x="263005" y="1408208"/>
                <a:ext cx="3790149" cy="19249"/>
              </a:xfrm>
              <a:custGeom>
                <a:rect b="b" l="l" r="r" t="t"/>
                <a:pathLst>
                  <a:path extrusionOk="0" h="542" w="109629">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5" name="Google Shape;825;p114"/>
              <p:cNvSpPr/>
              <p:nvPr/>
            </p:nvSpPr>
            <p:spPr>
              <a:xfrm>
                <a:off x="263005" y="845117"/>
                <a:ext cx="3790149" cy="19214"/>
              </a:xfrm>
              <a:custGeom>
                <a:rect b="b" l="l" r="r" t="t"/>
                <a:pathLst>
                  <a:path extrusionOk="0" h="541" w="109629">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6" name="Google Shape;826;p114"/>
              <p:cNvSpPr/>
              <p:nvPr/>
            </p:nvSpPr>
            <p:spPr>
              <a:xfrm>
                <a:off x="263005" y="1126503"/>
                <a:ext cx="3790149" cy="19249"/>
              </a:xfrm>
              <a:custGeom>
                <a:rect b="b" l="l" r="r" t="t"/>
                <a:pathLst>
                  <a:path extrusionOk="0" h="542" w="109629">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7" name="Google Shape;827;p114"/>
              <p:cNvSpPr/>
              <p:nvPr/>
            </p:nvSpPr>
            <p:spPr>
              <a:xfrm>
                <a:off x="263005" y="1689593"/>
                <a:ext cx="3790149" cy="19249"/>
              </a:xfrm>
              <a:custGeom>
                <a:rect b="b" l="l" r="r" t="t"/>
                <a:pathLst>
                  <a:path extrusionOk="0" h="542" w="109629">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8" name="Google Shape;828;p114"/>
              <p:cNvSpPr/>
              <p:nvPr/>
            </p:nvSpPr>
            <p:spPr>
              <a:xfrm>
                <a:off x="263005" y="2815489"/>
                <a:ext cx="3790149" cy="19249"/>
              </a:xfrm>
              <a:custGeom>
                <a:rect b="b" l="l" r="r" t="t"/>
                <a:pathLst>
                  <a:path extrusionOk="0" h="542" w="109629">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9" name="Google Shape;829;p114"/>
              <p:cNvSpPr/>
              <p:nvPr/>
            </p:nvSpPr>
            <p:spPr>
              <a:xfrm>
                <a:off x="263005" y="4785897"/>
                <a:ext cx="3790149" cy="19533"/>
              </a:xfrm>
              <a:custGeom>
                <a:rect b="b" l="l" r="r" t="t"/>
                <a:pathLst>
                  <a:path extrusionOk="0" h="550" w="109629">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830" name="Google Shape;830;p114"/>
            <p:cNvCxnSpPr/>
            <p:nvPr/>
          </p:nvCxnSpPr>
          <p:spPr>
            <a:xfrm>
              <a:off x="4625700" y="540000"/>
              <a:ext cx="4679100" cy="0"/>
            </a:xfrm>
            <a:prstGeom prst="straightConnector1">
              <a:avLst/>
            </a:prstGeom>
            <a:noFill/>
            <a:ln cap="flat" cmpd="sng" w="9525">
              <a:solidFill>
                <a:srgbClr val="6D9EEB"/>
              </a:solidFill>
              <a:prstDash val="solid"/>
              <a:round/>
              <a:headEnd len="sm" w="sm" type="none"/>
              <a:tailEnd len="sm" w="sm" type="none"/>
            </a:ln>
          </p:spPr>
        </p:cxnSp>
        <p:cxnSp>
          <p:nvCxnSpPr>
            <p:cNvPr id="831" name="Google Shape;831;p114"/>
            <p:cNvCxnSpPr/>
            <p:nvPr/>
          </p:nvCxnSpPr>
          <p:spPr>
            <a:xfrm>
              <a:off x="4049375"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832" name="Google Shape;832;p114"/>
            <p:cNvCxnSpPr/>
            <p:nvPr/>
          </p:nvCxnSpPr>
          <p:spPr>
            <a:xfrm>
              <a:off x="4112975"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833" name="Google Shape;833;p114"/>
            <p:cNvCxnSpPr/>
            <p:nvPr/>
          </p:nvCxnSpPr>
          <p:spPr>
            <a:xfrm>
              <a:off x="4991700"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834" name="Google Shape;834;p114"/>
            <p:cNvCxnSpPr/>
            <p:nvPr/>
          </p:nvCxnSpPr>
          <p:spPr>
            <a:xfrm>
              <a:off x="5055300"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835" name="Google Shape;835;p114"/>
            <p:cNvCxnSpPr/>
            <p:nvPr/>
          </p:nvCxnSpPr>
          <p:spPr>
            <a:xfrm>
              <a:off x="-166800" y="540000"/>
              <a:ext cx="4681500" cy="0"/>
            </a:xfrm>
            <a:prstGeom prst="straightConnector1">
              <a:avLst/>
            </a:prstGeom>
            <a:noFill/>
            <a:ln cap="flat" cmpd="sng" w="9525">
              <a:solidFill>
                <a:srgbClr val="6D9EEB"/>
              </a:solidFill>
              <a:prstDash val="solid"/>
              <a:round/>
              <a:headEnd len="sm" w="sm" type="none"/>
              <a:tailEnd len="sm" w="sm" type="none"/>
            </a:ln>
          </p:spPr>
        </p:cxnSp>
      </p:grpSp>
      <p:sp>
        <p:nvSpPr>
          <p:cNvPr id="836" name="Google Shape;836;p114"/>
          <p:cNvSpPr txBox="1"/>
          <p:nvPr>
            <p:ph idx="1" type="subTitle"/>
          </p:nvPr>
        </p:nvSpPr>
        <p:spPr>
          <a:xfrm>
            <a:off x="906900" y="3615868"/>
            <a:ext cx="2506200" cy="406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b="1" sz="2000">
                <a:solidFill>
                  <a:schemeClr val="dk1"/>
                </a:solidFill>
                <a:latin typeface="Itim"/>
                <a:ea typeface="Itim"/>
                <a:cs typeface="Itim"/>
                <a:sym typeface="Itim"/>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p:txBody>
      </p:sp>
      <p:sp>
        <p:nvSpPr>
          <p:cNvPr id="837" name="Google Shape;837;p114"/>
          <p:cNvSpPr txBox="1"/>
          <p:nvPr>
            <p:ph idx="2" type="subTitle"/>
          </p:nvPr>
        </p:nvSpPr>
        <p:spPr>
          <a:xfrm>
            <a:off x="5565696" y="3615868"/>
            <a:ext cx="2506200" cy="406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b="1" sz="2000">
                <a:solidFill>
                  <a:schemeClr val="dk1"/>
                </a:solidFill>
                <a:latin typeface="Itim"/>
                <a:ea typeface="Itim"/>
                <a:cs typeface="Itim"/>
                <a:sym typeface="Itim"/>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p:txBody>
      </p:sp>
      <p:sp>
        <p:nvSpPr>
          <p:cNvPr id="838" name="Google Shape;838;p114"/>
          <p:cNvSpPr txBox="1"/>
          <p:nvPr>
            <p:ph idx="3" type="subTitle"/>
          </p:nvPr>
        </p:nvSpPr>
        <p:spPr>
          <a:xfrm>
            <a:off x="906900" y="2084031"/>
            <a:ext cx="2506200" cy="406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b="1" sz="2000">
                <a:solidFill>
                  <a:schemeClr val="dk1"/>
                </a:solidFill>
                <a:latin typeface="Itim"/>
                <a:ea typeface="Itim"/>
                <a:cs typeface="Itim"/>
                <a:sym typeface="Itim"/>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p:txBody>
      </p:sp>
      <p:sp>
        <p:nvSpPr>
          <p:cNvPr id="839" name="Google Shape;839;p114"/>
          <p:cNvSpPr txBox="1"/>
          <p:nvPr>
            <p:ph idx="4" type="subTitle"/>
          </p:nvPr>
        </p:nvSpPr>
        <p:spPr>
          <a:xfrm>
            <a:off x="5565688" y="2094806"/>
            <a:ext cx="2506200" cy="406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b="1" sz="2000">
                <a:solidFill>
                  <a:schemeClr val="dk1"/>
                </a:solidFill>
                <a:latin typeface="Itim"/>
                <a:ea typeface="Itim"/>
                <a:cs typeface="Itim"/>
                <a:sym typeface="Itim"/>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p:txBody>
      </p:sp>
      <p:sp>
        <p:nvSpPr>
          <p:cNvPr id="840" name="Google Shape;840;p114"/>
          <p:cNvSpPr txBox="1"/>
          <p:nvPr>
            <p:ph idx="5" type="subTitle"/>
          </p:nvPr>
        </p:nvSpPr>
        <p:spPr>
          <a:xfrm>
            <a:off x="906900" y="2469400"/>
            <a:ext cx="25062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p:txBody>
      </p:sp>
      <p:sp>
        <p:nvSpPr>
          <p:cNvPr id="841" name="Google Shape;841;p114"/>
          <p:cNvSpPr txBox="1"/>
          <p:nvPr>
            <p:ph idx="6" type="subTitle"/>
          </p:nvPr>
        </p:nvSpPr>
        <p:spPr>
          <a:xfrm>
            <a:off x="5565688" y="2469400"/>
            <a:ext cx="25062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p:txBody>
      </p:sp>
      <p:sp>
        <p:nvSpPr>
          <p:cNvPr id="842" name="Google Shape;842;p114"/>
          <p:cNvSpPr txBox="1"/>
          <p:nvPr>
            <p:ph idx="7" type="subTitle"/>
          </p:nvPr>
        </p:nvSpPr>
        <p:spPr>
          <a:xfrm>
            <a:off x="906900" y="3991211"/>
            <a:ext cx="25062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p:txBody>
      </p:sp>
      <p:sp>
        <p:nvSpPr>
          <p:cNvPr id="843" name="Google Shape;843;p114"/>
          <p:cNvSpPr txBox="1"/>
          <p:nvPr>
            <p:ph idx="8" type="subTitle"/>
          </p:nvPr>
        </p:nvSpPr>
        <p:spPr>
          <a:xfrm>
            <a:off x="5565688" y="3991211"/>
            <a:ext cx="25062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p:txBody>
      </p:sp>
      <p:sp>
        <p:nvSpPr>
          <p:cNvPr id="844" name="Google Shape;844;p114"/>
          <p:cNvSpPr txBox="1"/>
          <p:nvPr>
            <p:ph type="title"/>
          </p:nvPr>
        </p:nvSpPr>
        <p:spPr>
          <a:xfrm>
            <a:off x="720000" y="540000"/>
            <a:ext cx="3330000" cy="9969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2">
  <p:cSld name="CUSTOM_17">
    <p:spTree>
      <p:nvGrpSpPr>
        <p:cNvPr id="845" name="Shape 845"/>
        <p:cNvGrpSpPr/>
        <p:nvPr/>
      </p:nvGrpSpPr>
      <p:grpSpPr>
        <a:xfrm>
          <a:off x="0" y="0"/>
          <a:ext cx="0" cy="0"/>
          <a:chOff x="0" y="0"/>
          <a:chExt cx="0" cy="0"/>
        </a:xfrm>
      </p:grpSpPr>
      <p:grpSp>
        <p:nvGrpSpPr>
          <p:cNvPr id="846" name="Google Shape;846;p115"/>
          <p:cNvGrpSpPr/>
          <p:nvPr/>
        </p:nvGrpSpPr>
        <p:grpSpPr>
          <a:xfrm flipH="1">
            <a:off x="-1700" y="329"/>
            <a:ext cx="9147400" cy="5142843"/>
            <a:chOff x="238125" y="854700"/>
            <a:chExt cx="7142500" cy="4015650"/>
          </a:xfrm>
        </p:grpSpPr>
        <p:sp>
          <p:nvSpPr>
            <p:cNvPr id="847" name="Google Shape;847;p115"/>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8" name="Google Shape;848;p115"/>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9" name="Google Shape;849;p115"/>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0" name="Google Shape;850;p115"/>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1" name="Google Shape;851;p115"/>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2" name="Google Shape;852;p115"/>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3" name="Google Shape;853;p115"/>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4" name="Google Shape;854;p115"/>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5" name="Google Shape;855;p115"/>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6" name="Google Shape;856;p115"/>
            <p:cNvSpPr/>
            <p:nvPr/>
          </p:nvSpPr>
          <p:spPr>
            <a:xfrm>
              <a:off x="561875" y="10727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7" name="Google Shape;857;p115"/>
            <p:cNvSpPr/>
            <p:nvPr/>
          </p:nvSpPr>
          <p:spPr>
            <a:xfrm>
              <a:off x="561875" y="12703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8" name="Google Shape;858;p115"/>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9" name="Google Shape;859;p115"/>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0" name="Google Shape;860;p115"/>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1" name="Google Shape;861;p115"/>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2" name="Google Shape;862;p115"/>
            <p:cNvSpPr/>
            <p:nvPr/>
          </p:nvSpPr>
          <p:spPr>
            <a:xfrm>
              <a:off x="561875" y="47219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3" name="Google Shape;863;p115"/>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4" name="Google Shape;864;p115"/>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5" name="Google Shape;865;p115"/>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6" name="Google Shape;866;p115"/>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7" name="Google Shape;867;p115"/>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8" name="Google Shape;868;p115"/>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69" name="Google Shape;869;p115"/>
          <p:cNvSpPr txBox="1"/>
          <p:nvPr>
            <p:ph type="ctrTitle"/>
          </p:nvPr>
        </p:nvSpPr>
        <p:spPr>
          <a:xfrm>
            <a:off x="5295149" y="1449725"/>
            <a:ext cx="3097500" cy="3648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2000"/>
              <a:buNone/>
              <a:defRPr sz="2000"/>
            </a:lvl1pPr>
            <a:lvl2pPr lvl="1" algn="l">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2pPr>
            <a:lvl3pPr lvl="2" algn="l">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3pPr>
            <a:lvl4pPr lvl="3" algn="l">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4pPr>
            <a:lvl5pPr lvl="4" algn="l">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5pPr>
            <a:lvl6pPr lvl="5" algn="l">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6pPr>
            <a:lvl7pPr lvl="6" algn="l">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7pPr>
            <a:lvl8pPr lvl="7" algn="l">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8pPr>
            <a:lvl9pPr lvl="8" algn="l">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9pPr>
          </a:lstStyle>
          <a:p/>
        </p:txBody>
      </p:sp>
      <p:sp>
        <p:nvSpPr>
          <p:cNvPr id="870" name="Google Shape;870;p115"/>
          <p:cNvSpPr txBox="1"/>
          <p:nvPr>
            <p:ph idx="1" type="subTitle"/>
          </p:nvPr>
        </p:nvSpPr>
        <p:spPr>
          <a:xfrm>
            <a:off x="5295149" y="1731948"/>
            <a:ext cx="3097500" cy="876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rgbClr val="000000"/>
              </a:buClr>
              <a:buSzPts val="1400"/>
              <a:buNone/>
              <a:defRPr sz="1600">
                <a:solidFill>
                  <a:schemeClr val="dk2"/>
                </a:solidFill>
                <a:latin typeface="Arial"/>
                <a:ea typeface="Arial"/>
                <a:cs typeface="Arial"/>
                <a:sym typeface="Arial"/>
              </a:defRPr>
            </a:lvl1pPr>
            <a:lvl2pPr lvl="1" algn="l">
              <a:lnSpc>
                <a:spcPct val="100000"/>
              </a:lnSpc>
              <a:spcBef>
                <a:spcPts val="0"/>
              </a:spcBef>
              <a:spcAft>
                <a:spcPts val="0"/>
              </a:spcAft>
              <a:buClr>
                <a:schemeClr val="dk2"/>
              </a:buClr>
              <a:buSzPts val="1400"/>
              <a:buNone/>
              <a:defRPr sz="1400">
                <a:solidFill>
                  <a:schemeClr val="dk2"/>
                </a:solidFill>
              </a:defRPr>
            </a:lvl2pPr>
            <a:lvl3pPr lvl="2" algn="l">
              <a:lnSpc>
                <a:spcPct val="100000"/>
              </a:lnSpc>
              <a:spcBef>
                <a:spcPts val="0"/>
              </a:spcBef>
              <a:spcAft>
                <a:spcPts val="0"/>
              </a:spcAft>
              <a:buClr>
                <a:schemeClr val="dk2"/>
              </a:buClr>
              <a:buSzPts val="1400"/>
              <a:buNone/>
              <a:defRPr sz="1400">
                <a:solidFill>
                  <a:schemeClr val="dk2"/>
                </a:solidFill>
              </a:defRPr>
            </a:lvl3pPr>
            <a:lvl4pPr lvl="3" algn="l">
              <a:lnSpc>
                <a:spcPct val="100000"/>
              </a:lnSpc>
              <a:spcBef>
                <a:spcPts val="0"/>
              </a:spcBef>
              <a:spcAft>
                <a:spcPts val="0"/>
              </a:spcAft>
              <a:buClr>
                <a:schemeClr val="dk2"/>
              </a:buClr>
              <a:buSzPts val="1400"/>
              <a:buNone/>
              <a:defRPr sz="1400">
                <a:solidFill>
                  <a:schemeClr val="dk2"/>
                </a:solidFill>
              </a:defRPr>
            </a:lvl4pPr>
            <a:lvl5pPr lvl="4" algn="l">
              <a:lnSpc>
                <a:spcPct val="100000"/>
              </a:lnSpc>
              <a:spcBef>
                <a:spcPts val="0"/>
              </a:spcBef>
              <a:spcAft>
                <a:spcPts val="0"/>
              </a:spcAft>
              <a:buClr>
                <a:schemeClr val="dk2"/>
              </a:buClr>
              <a:buSzPts val="1400"/>
              <a:buNone/>
              <a:defRPr sz="1400">
                <a:solidFill>
                  <a:schemeClr val="dk2"/>
                </a:solidFill>
              </a:defRPr>
            </a:lvl5pPr>
            <a:lvl6pPr lvl="5" algn="l">
              <a:lnSpc>
                <a:spcPct val="100000"/>
              </a:lnSpc>
              <a:spcBef>
                <a:spcPts val="0"/>
              </a:spcBef>
              <a:spcAft>
                <a:spcPts val="0"/>
              </a:spcAft>
              <a:buClr>
                <a:schemeClr val="dk2"/>
              </a:buClr>
              <a:buSzPts val="1400"/>
              <a:buNone/>
              <a:defRPr sz="1400">
                <a:solidFill>
                  <a:schemeClr val="dk2"/>
                </a:solidFill>
              </a:defRPr>
            </a:lvl6pPr>
            <a:lvl7pPr lvl="6" algn="l">
              <a:lnSpc>
                <a:spcPct val="100000"/>
              </a:lnSpc>
              <a:spcBef>
                <a:spcPts val="0"/>
              </a:spcBef>
              <a:spcAft>
                <a:spcPts val="0"/>
              </a:spcAft>
              <a:buClr>
                <a:schemeClr val="dk2"/>
              </a:buClr>
              <a:buSzPts val="1400"/>
              <a:buNone/>
              <a:defRPr sz="1400">
                <a:solidFill>
                  <a:schemeClr val="dk2"/>
                </a:solidFill>
              </a:defRPr>
            </a:lvl7pPr>
            <a:lvl8pPr lvl="7" algn="l">
              <a:lnSpc>
                <a:spcPct val="100000"/>
              </a:lnSpc>
              <a:spcBef>
                <a:spcPts val="0"/>
              </a:spcBef>
              <a:spcAft>
                <a:spcPts val="0"/>
              </a:spcAft>
              <a:buClr>
                <a:schemeClr val="dk2"/>
              </a:buClr>
              <a:buSzPts val="1400"/>
              <a:buNone/>
              <a:defRPr sz="1400">
                <a:solidFill>
                  <a:schemeClr val="dk2"/>
                </a:solidFill>
              </a:defRPr>
            </a:lvl8pPr>
            <a:lvl9pPr lvl="8" algn="l">
              <a:lnSpc>
                <a:spcPct val="100000"/>
              </a:lnSpc>
              <a:spcBef>
                <a:spcPts val="0"/>
              </a:spcBef>
              <a:spcAft>
                <a:spcPts val="0"/>
              </a:spcAft>
              <a:buClr>
                <a:schemeClr val="dk2"/>
              </a:buClr>
              <a:buSzPts val="1400"/>
              <a:buNone/>
              <a:defRPr sz="1400">
                <a:solidFill>
                  <a:schemeClr val="dk2"/>
                </a:solidFill>
              </a:defRPr>
            </a:lvl9pPr>
          </a:lstStyle>
          <a:p/>
        </p:txBody>
      </p:sp>
      <p:sp>
        <p:nvSpPr>
          <p:cNvPr id="871" name="Google Shape;871;p115"/>
          <p:cNvSpPr txBox="1"/>
          <p:nvPr>
            <p:ph idx="2" type="subTitle"/>
          </p:nvPr>
        </p:nvSpPr>
        <p:spPr>
          <a:xfrm>
            <a:off x="5295149" y="3281876"/>
            <a:ext cx="3097500" cy="876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rgbClr val="000000"/>
              </a:buClr>
              <a:buSzPts val="1400"/>
              <a:buNone/>
              <a:defRPr sz="1600">
                <a:solidFill>
                  <a:schemeClr val="dk2"/>
                </a:solidFill>
                <a:latin typeface="Arial"/>
                <a:ea typeface="Arial"/>
                <a:cs typeface="Arial"/>
                <a:sym typeface="Arial"/>
              </a:defRPr>
            </a:lvl1pPr>
            <a:lvl2pPr lvl="1" algn="l">
              <a:lnSpc>
                <a:spcPct val="100000"/>
              </a:lnSpc>
              <a:spcBef>
                <a:spcPts val="0"/>
              </a:spcBef>
              <a:spcAft>
                <a:spcPts val="0"/>
              </a:spcAft>
              <a:buClr>
                <a:schemeClr val="dk2"/>
              </a:buClr>
              <a:buSzPts val="1400"/>
              <a:buNone/>
              <a:defRPr sz="1400">
                <a:solidFill>
                  <a:schemeClr val="dk2"/>
                </a:solidFill>
              </a:defRPr>
            </a:lvl2pPr>
            <a:lvl3pPr lvl="2" algn="l">
              <a:lnSpc>
                <a:spcPct val="100000"/>
              </a:lnSpc>
              <a:spcBef>
                <a:spcPts val="0"/>
              </a:spcBef>
              <a:spcAft>
                <a:spcPts val="0"/>
              </a:spcAft>
              <a:buClr>
                <a:schemeClr val="dk2"/>
              </a:buClr>
              <a:buSzPts val="1400"/>
              <a:buNone/>
              <a:defRPr sz="1400">
                <a:solidFill>
                  <a:schemeClr val="dk2"/>
                </a:solidFill>
              </a:defRPr>
            </a:lvl3pPr>
            <a:lvl4pPr lvl="3" algn="l">
              <a:lnSpc>
                <a:spcPct val="100000"/>
              </a:lnSpc>
              <a:spcBef>
                <a:spcPts val="0"/>
              </a:spcBef>
              <a:spcAft>
                <a:spcPts val="0"/>
              </a:spcAft>
              <a:buClr>
                <a:schemeClr val="dk2"/>
              </a:buClr>
              <a:buSzPts val="1400"/>
              <a:buNone/>
              <a:defRPr sz="1400">
                <a:solidFill>
                  <a:schemeClr val="dk2"/>
                </a:solidFill>
              </a:defRPr>
            </a:lvl4pPr>
            <a:lvl5pPr lvl="4" algn="l">
              <a:lnSpc>
                <a:spcPct val="100000"/>
              </a:lnSpc>
              <a:spcBef>
                <a:spcPts val="0"/>
              </a:spcBef>
              <a:spcAft>
                <a:spcPts val="0"/>
              </a:spcAft>
              <a:buClr>
                <a:schemeClr val="dk2"/>
              </a:buClr>
              <a:buSzPts val="1400"/>
              <a:buNone/>
              <a:defRPr sz="1400">
                <a:solidFill>
                  <a:schemeClr val="dk2"/>
                </a:solidFill>
              </a:defRPr>
            </a:lvl5pPr>
            <a:lvl6pPr lvl="5" algn="l">
              <a:lnSpc>
                <a:spcPct val="100000"/>
              </a:lnSpc>
              <a:spcBef>
                <a:spcPts val="0"/>
              </a:spcBef>
              <a:spcAft>
                <a:spcPts val="0"/>
              </a:spcAft>
              <a:buClr>
                <a:schemeClr val="dk2"/>
              </a:buClr>
              <a:buSzPts val="1400"/>
              <a:buNone/>
              <a:defRPr sz="1400">
                <a:solidFill>
                  <a:schemeClr val="dk2"/>
                </a:solidFill>
              </a:defRPr>
            </a:lvl6pPr>
            <a:lvl7pPr lvl="6" algn="l">
              <a:lnSpc>
                <a:spcPct val="100000"/>
              </a:lnSpc>
              <a:spcBef>
                <a:spcPts val="0"/>
              </a:spcBef>
              <a:spcAft>
                <a:spcPts val="0"/>
              </a:spcAft>
              <a:buClr>
                <a:schemeClr val="dk2"/>
              </a:buClr>
              <a:buSzPts val="1400"/>
              <a:buNone/>
              <a:defRPr sz="1400">
                <a:solidFill>
                  <a:schemeClr val="dk2"/>
                </a:solidFill>
              </a:defRPr>
            </a:lvl7pPr>
            <a:lvl8pPr lvl="7" algn="l">
              <a:lnSpc>
                <a:spcPct val="100000"/>
              </a:lnSpc>
              <a:spcBef>
                <a:spcPts val="0"/>
              </a:spcBef>
              <a:spcAft>
                <a:spcPts val="0"/>
              </a:spcAft>
              <a:buClr>
                <a:schemeClr val="dk2"/>
              </a:buClr>
              <a:buSzPts val="1400"/>
              <a:buNone/>
              <a:defRPr sz="1400">
                <a:solidFill>
                  <a:schemeClr val="dk2"/>
                </a:solidFill>
              </a:defRPr>
            </a:lvl8pPr>
            <a:lvl9pPr lvl="8" algn="l">
              <a:lnSpc>
                <a:spcPct val="100000"/>
              </a:lnSpc>
              <a:spcBef>
                <a:spcPts val="0"/>
              </a:spcBef>
              <a:spcAft>
                <a:spcPts val="0"/>
              </a:spcAft>
              <a:buClr>
                <a:schemeClr val="dk2"/>
              </a:buClr>
              <a:buSzPts val="1400"/>
              <a:buNone/>
              <a:defRPr sz="1400">
                <a:solidFill>
                  <a:schemeClr val="dk2"/>
                </a:solidFill>
              </a:defRPr>
            </a:lvl9pPr>
          </a:lstStyle>
          <a:p/>
        </p:txBody>
      </p:sp>
      <p:sp>
        <p:nvSpPr>
          <p:cNvPr id="872" name="Google Shape;872;p115"/>
          <p:cNvSpPr txBox="1"/>
          <p:nvPr>
            <p:ph idx="3" type="ctrTitle"/>
          </p:nvPr>
        </p:nvSpPr>
        <p:spPr>
          <a:xfrm>
            <a:off x="5295153" y="2989856"/>
            <a:ext cx="3097500" cy="3648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2000"/>
              <a:buNone/>
              <a:defRPr sz="2000"/>
            </a:lvl1pPr>
            <a:lvl2pPr lvl="1" algn="l">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2pPr>
            <a:lvl3pPr lvl="2" algn="l">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3pPr>
            <a:lvl4pPr lvl="3" algn="l">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4pPr>
            <a:lvl5pPr lvl="4" algn="l">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5pPr>
            <a:lvl6pPr lvl="5" algn="l">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6pPr>
            <a:lvl7pPr lvl="6" algn="l">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7pPr>
            <a:lvl8pPr lvl="7" algn="l">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8pPr>
            <a:lvl9pPr lvl="8" algn="l">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9pPr>
          </a:lstStyle>
          <a:p/>
        </p:txBody>
      </p:sp>
      <p:sp>
        <p:nvSpPr>
          <p:cNvPr id="873" name="Google Shape;873;p115"/>
          <p:cNvSpPr txBox="1"/>
          <p:nvPr>
            <p:ph idx="4" type="title"/>
          </p:nvPr>
        </p:nvSpPr>
        <p:spPr>
          <a:xfrm>
            <a:off x="720000" y="540000"/>
            <a:ext cx="7704000" cy="3600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3000"/>
              <a:buNone/>
              <a:defRPr sz="3000"/>
            </a:lvl1pPr>
            <a:lvl2pPr lvl="1" algn="ctr">
              <a:lnSpc>
                <a:spcPct val="100000"/>
              </a:lnSpc>
              <a:spcBef>
                <a:spcPts val="0"/>
              </a:spcBef>
              <a:spcAft>
                <a:spcPts val="0"/>
              </a:spcAft>
              <a:buSzPts val="3000"/>
              <a:buNone/>
              <a:defRPr sz="3000"/>
            </a:lvl2pPr>
            <a:lvl3pPr lvl="2" algn="ctr">
              <a:lnSpc>
                <a:spcPct val="100000"/>
              </a:lnSpc>
              <a:spcBef>
                <a:spcPts val="0"/>
              </a:spcBef>
              <a:spcAft>
                <a:spcPts val="0"/>
              </a:spcAft>
              <a:buSzPts val="3000"/>
              <a:buNone/>
              <a:defRPr sz="3000"/>
            </a:lvl3pPr>
            <a:lvl4pPr lvl="3" algn="ctr">
              <a:lnSpc>
                <a:spcPct val="100000"/>
              </a:lnSpc>
              <a:spcBef>
                <a:spcPts val="0"/>
              </a:spcBef>
              <a:spcAft>
                <a:spcPts val="0"/>
              </a:spcAft>
              <a:buSzPts val="3000"/>
              <a:buNone/>
              <a:defRPr sz="3000"/>
            </a:lvl4pPr>
            <a:lvl5pPr lvl="4" algn="ctr">
              <a:lnSpc>
                <a:spcPct val="100000"/>
              </a:lnSpc>
              <a:spcBef>
                <a:spcPts val="0"/>
              </a:spcBef>
              <a:spcAft>
                <a:spcPts val="0"/>
              </a:spcAft>
              <a:buSzPts val="3000"/>
              <a:buNone/>
              <a:defRPr sz="3000"/>
            </a:lvl5pPr>
            <a:lvl6pPr lvl="5" algn="ctr">
              <a:lnSpc>
                <a:spcPct val="100000"/>
              </a:lnSpc>
              <a:spcBef>
                <a:spcPts val="0"/>
              </a:spcBef>
              <a:spcAft>
                <a:spcPts val="0"/>
              </a:spcAft>
              <a:buSzPts val="3000"/>
              <a:buNone/>
              <a:defRPr sz="3000"/>
            </a:lvl6pPr>
            <a:lvl7pPr lvl="6" algn="ctr">
              <a:lnSpc>
                <a:spcPct val="100000"/>
              </a:lnSpc>
              <a:spcBef>
                <a:spcPts val="0"/>
              </a:spcBef>
              <a:spcAft>
                <a:spcPts val="0"/>
              </a:spcAft>
              <a:buSzPts val="3000"/>
              <a:buNone/>
              <a:defRPr sz="3000"/>
            </a:lvl7pPr>
            <a:lvl8pPr lvl="7" algn="ctr">
              <a:lnSpc>
                <a:spcPct val="100000"/>
              </a:lnSpc>
              <a:spcBef>
                <a:spcPts val="0"/>
              </a:spcBef>
              <a:spcAft>
                <a:spcPts val="0"/>
              </a:spcAft>
              <a:buSzPts val="3000"/>
              <a:buNone/>
              <a:defRPr sz="3000"/>
            </a:lvl8pPr>
            <a:lvl9pPr lvl="8" algn="ctr">
              <a:lnSpc>
                <a:spcPct val="100000"/>
              </a:lnSpc>
              <a:spcBef>
                <a:spcPts val="0"/>
              </a:spcBef>
              <a:spcAft>
                <a:spcPts val="0"/>
              </a:spcAft>
              <a:buSzPts val="3000"/>
              <a:buNone/>
              <a:defRPr sz="30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
    <p:spTree>
      <p:nvGrpSpPr>
        <p:cNvPr id="79" name="Shape 79"/>
        <p:cNvGrpSpPr/>
        <p:nvPr/>
      </p:nvGrpSpPr>
      <p:grpSpPr>
        <a:xfrm>
          <a:off x="0" y="0"/>
          <a:ext cx="0" cy="0"/>
          <a:chOff x="0" y="0"/>
          <a:chExt cx="0" cy="0"/>
        </a:xfrm>
      </p:grpSpPr>
      <p:grpSp>
        <p:nvGrpSpPr>
          <p:cNvPr id="80" name="Google Shape;80;p89"/>
          <p:cNvGrpSpPr/>
          <p:nvPr/>
        </p:nvGrpSpPr>
        <p:grpSpPr>
          <a:xfrm>
            <a:off x="-174525" y="-22399"/>
            <a:ext cx="9487164" cy="5193049"/>
            <a:chOff x="-174525" y="-22399"/>
            <a:chExt cx="9487164" cy="5193049"/>
          </a:xfrm>
        </p:grpSpPr>
        <p:sp>
          <p:nvSpPr>
            <p:cNvPr id="81" name="Google Shape;81;p89"/>
            <p:cNvSpPr/>
            <p:nvPr/>
          </p:nvSpPr>
          <p:spPr>
            <a:xfrm>
              <a:off x="-174525" y="-22399"/>
              <a:ext cx="9487164" cy="5188298"/>
            </a:xfrm>
            <a:custGeom>
              <a:rect b="b" l="l" r="r" t="t"/>
              <a:pathLst>
                <a:path extrusionOk="0" h="144360" w="264469">
                  <a:moveTo>
                    <a:pt x="125024" y="0"/>
                  </a:moveTo>
                  <a:cubicBezTo>
                    <a:pt x="124865" y="0"/>
                    <a:pt x="124702" y="4"/>
                    <a:pt x="124536" y="11"/>
                  </a:cubicBezTo>
                  <a:lnTo>
                    <a:pt x="4940" y="11"/>
                  </a:lnTo>
                  <a:cubicBezTo>
                    <a:pt x="1569" y="65"/>
                    <a:pt x="0" y="1705"/>
                    <a:pt x="226" y="4914"/>
                  </a:cubicBezTo>
                  <a:lnTo>
                    <a:pt x="226" y="138500"/>
                  </a:lnTo>
                  <a:cubicBezTo>
                    <a:pt x="208" y="142159"/>
                    <a:pt x="1811" y="143993"/>
                    <a:pt x="5034" y="143993"/>
                  </a:cubicBezTo>
                  <a:cubicBezTo>
                    <a:pt x="5185" y="143993"/>
                    <a:pt x="5340" y="143989"/>
                    <a:pt x="5499" y="143981"/>
                  </a:cubicBezTo>
                  <a:cubicBezTo>
                    <a:pt x="23166" y="144233"/>
                    <a:pt x="61538" y="144359"/>
                    <a:pt x="76177" y="144359"/>
                  </a:cubicBezTo>
                  <a:cubicBezTo>
                    <a:pt x="90824" y="144359"/>
                    <a:pt x="107103" y="144233"/>
                    <a:pt x="125041" y="143981"/>
                  </a:cubicBezTo>
                  <a:cubicBezTo>
                    <a:pt x="129025" y="143963"/>
                    <a:pt x="130900" y="142007"/>
                    <a:pt x="130675" y="138122"/>
                  </a:cubicBezTo>
                  <a:lnTo>
                    <a:pt x="130675" y="6393"/>
                  </a:lnTo>
                  <a:cubicBezTo>
                    <a:pt x="130839" y="2139"/>
                    <a:pt x="128956" y="0"/>
                    <a:pt x="125024" y="0"/>
                  </a:cubicBezTo>
                  <a:close/>
                  <a:moveTo>
                    <a:pt x="139427" y="0"/>
                  </a:moveTo>
                  <a:cubicBezTo>
                    <a:pt x="135503" y="0"/>
                    <a:pt x="133611" y="2139"/>
                    <a:pt x="133776" y="6393"/>
                  </a:cubicBezTo>
                  <a:lnTo>
                    <a:pt x="133776" y="138122"/>
                  </a:lnTo>
                  <a:cubicBezTo>
                    <a:pt x="133550" y="142007"/>
                    <a:pt x="135434" y="143963"/>
                    <a:pt x="139409" y="143981"/>
                  </a:cubicBezTo>
                  <a:cubicBezTo>
                    <a:pt x="157347" y="144233"/>
                    <a:pt x="173635" y="144359"/>
                    <a:pt x="188274" y="144359"/>
                  </a:cubicBezTo>
                  <a:cubicBezTo>
                    <a:pt x="202912" y="144359"/>
                    <a:pt x="241294" y="144233"/>
                    <a:pt x="258970" y="143981"/>
                  </a:cubicBezTo>
                  <a:cubicBezTo>
                    <a:pt x="259129" y="143989"/>
                    <a:pt x="259285" y="143993"/>
                    <a:pt x="259437" y="143993"/>
                  </a:cubicBezTo>
                  <a:cubicBezTo>
                    <a:pt x="262675" y="143993"/>
                    <a:pt x="264277" y="142159"/>
                    <a:pt x="264243" y="138500"/>
                  </a:cubicBezTo>
                  <a:lnTo>
                    <a:pt x="264243" y="4914"/>
                  </a:lnTo>
                  <a:cubicBezTo>
                    <a:pt x="264468" y="1705"/>
                    <a:pt x="262900" y="65"/>
                    <a:pt x="259529" y="11"/>
                  </a:cubicBezTo>
                  <a:lnTo>
                    <a:pt x="139914" y="11"/>
                  </a:lnTo>
                  <a:cubicBezTo>
                    <a:pt x="139749" y="4"/>
                    <a:pt x="139586" y="0"/>
                    <a:pt x="13942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82" name="Google Shape;82;p89"/>
            <p:cNvCxnSpPr/>
            <p:nvPr/>
          </p:nvCxnSpPr>
          <p:spPr>
            <a:xfrm>
              <a:off x="-166800" y="540000"/>
              <a:ext cx="4681500" cy="0"/>
            </a:xfrm>
            <a:prstGeom prst="straightConnector1">
              <a:avLst/>
            </a:prstGeom>
            <a:noFill/>
            <a:ln cap="flat" cmpd="sng" w="9525">
              <a:solidFill>
                <a:srgbClr val="6D9EEB"/>
              </a:solidFill>
              <a:prstDash val="solid"/>
              <a:round/>
              <a:headEnd len="sm" w="sm" type="none"/>
              <a:tailEnd len="sm" w="sm" type="none"/>
            </a:ln>
          </p:spPr>
        </p:cxnSp>
        <p:grpSp>
          <p:nvGrpSpPr>
            <p:cNvPr id="83" name="Google Shape;83;p89"/>
            <p:cNvGrpSpPr/>
            <p:nvPr/>
          </p:nvGrpSpPr>
          <p:grpSpPr>
            <a:xfrm>
              <a:off x="263005" y="845117"/>
              <a:ext cx="3790149" cy="3960313"/>
              <a:chOff x="263005" y="845117"/>
              <a:chExt cx="3790149" cy="3960313"/>
            </a:xfrm>
          </p:grpSpPr>
          <p:sp>
            <p:nvSpPr>
              <p:cNvPr id="84" name="Google Shape;84;p89"/>
              <p:cNvSpPr/>
              <p:nvPr/>
            </p:nvSpPr>
            <p:spPr>
              <a:xfrm>
                <a:off x="263005" y="3941386"/>
                <a:ext cx="3790149" cy="19569"/>
              </a:xfrm>
              <a:custGeom>
                <a:rect b="b" l="l" r="r" t="t"/>
                <a:pathLst>
                  <a:path extrusionOk="0" h="551" w="109629">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 name="Google Shape;85;p89"/>
              <p:cNvSpPr/>
              <p:nvPr/>
            </p:nvSpPr>
            <p:spPr>
              <a:xfrm>
                <a:off x="263005" y="4223091"/>
                <a:ext cx="3790149" cy="19249"/>
              </a:xfrm>
              <a:custGeom>
                <a:rect b="b" l="l" r="r" t="t"/>
                <a:pathLst>
                  <a:path extrusionOk="0" h="542" w="109629">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 name="Google Shape;86;p89"/>
              <p:cNvSpPr/>
              <p:nvPr/>
            </p:nvSpPr>
            <p:spPr>
              <a:xfrm>
                <a:off x="263005" y="4504476"/>
                <a:ext cx="3790149" cy="19249"/>
              </a:xfrm>
              <a:custGeom>
                <a:rect b="b" l="l" r="r" t="t"/>
                <a:pathLst>
                  <a:path extrusionOk="0" h="542" w="109629">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 name="Google Shape;87;p89"/>
              <p:cNvSpPr/>
              <p:nvPr/>
            </p:nvSpPr>
            <p:spPr>
              <a:xfrm>
                <a:off x="263005" y="3378615"/>
                <a:ext cx="3790149" cy="19214"/>
              </a:xfrm>
              <a:custGeom>
                <a:rect b="b" l="l" r="r" t="t"/>
                <a:pathLst>
                  <a:path extrusionOk="0" h="541" w="109629">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 name="Google Shape;88;p89"/>
              <p:cNvSpPr/>
              <p:nvPr/>
            </p:nvSpPr>
            <p:spPr>
              <a:xfrm>
                <a:off x="263005" y="3660001"/>
                <a:ext cx="3790149" cy="19249"/>
              </a:xfrm>
              <a:custGeom>
                <a:rect b="b" l="l" r="r" t="t"/>
                <a:pathLst>
                  <a:path extrusionOk="0" h="542" w="109629">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 name="Google Shape;89;p89"/>
              <p:cNvSpPr/>
              <p:nvPr/>
            </p:nvSpPr>
            <p:spPr>
              <a:xfrm>
                <a:off x="263005" y="3097194"/>
                <a:ext cx="3790149" cy="19249"/>
              </a:xfrm>
              <a:custGeom>
                <a:rect b="b" l="l" r="r" t="t"/>
                <a:pathLst>
                  <a:path extrusionOk="0" h="542" w="109629">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 name="Google Shape;90;p89"/>
              <p:cNvSpPr/>
              <p:nvPr/>
            </p:nvSpPr>
            <p:spPr>
              <a:xfrm>
                <a:off x="263005" y="2252683"/>
                <a:ext cx="3790149" cy="19249"/>
              </a:xfrm>
              <a:custGeom>
                <a:rect b="b" l="l" r="r" t="t"/>
                <a:pathLst>
                  <a:path extrusionOk="0" h="542" w="109629">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 name="Google Shape;91;p89"/>
              <p:cNvSpPr/>
              <p:nvPr/>
            </p:nvSpPr>
            <p:spPr>
              <a:xfrm>
                <a:off x="263005" y="2534104"/>
                <a:ext cx="3790149" cy="19249"/>
              </a:xfrm>
              <a:custGeom>
                <a:rect b="b" l="l" r="r" t="t"/>
                <a:pathLst>
                  <a:path extrusionOk="0" h="542" w="109629">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 name="Google Shape;92;p89"/>
              <p:cNvSpPr/>
              <p:nvPr/>
            </p:nvSpPr>
            <p:spPr>
              <a:xfrm>
                <a:off x="263005" y="1970978"/>
                <a:ext cx="3790149" cy="19285"/>
              </a:xfrm>
              <a:custGeom>
                <a:rect b="b" l="l" r="r" t="t"/>
                <a:pathLst>
                  <a:path extrusionOk="0" h="543" w="109629">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 name="Google Shape;93;p89"/>
              <p:cNvSpPr/>
              <p:nvPr/>
            </p:nvSpPr>
            <p:spPr>
              <a:xfrm>
                <a:off x="263005" y="1408208"/>
                <a:ext cx="3790149" cy="19249"/>
              </a:xfrm>
              <a:custGeom>
                <a:rect b="b" l="l" r="r" t="t"/>
                <a:pathLst>
                  <a:path extrusionOk="0" h="542" w="109629">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 name="Google Shape;94;p89"/>
              <p:cNvSpPr/>
              <p:nvPr/>
            </p:nvSpPr>
            <p:spPr>
              <a:xfrm>
                <a:off x="263005" y="845117"/>
                <a:ext cx="3790149" cy="19214"/>
              </a:xfrm>
              <a:custGeom>
                <a:rect b="b" l="l" r="r" t="t"/>
                <a:pathLst>
                  <a:path extrusionOk="0" h="541" w="109629">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 name="Google Shape;95;p89"/>
              <p:cNvSpPr/>
              <p:nvPr/>
            </p:nvSpPr>
            <p:spPr>
              <a:xfrm>
                <a:off x="263005" y="1126503"/>
                <a:ext cx="3790149" cy="19249"/>
              </a:xfrm>
              <a:custGeom>
                <a:rect b="b" l="l" r="r" t="t"/>
                <a:pathLst>
                  <a:path extrusionOk="0" h="542" w="109629">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 name="Google Shape;96;p89"/>
              <p:cNvSpPr/>
              <p:nvPr/>
            </p:nvSpPr>
            <p:spPr>
              <a:xfrm>
                <a:off x="263005" y="1689593"/>
                <a:ext cx="3790149" cy="19249"/>
              </a:xfrm>
              <a:custGeom>
                <a:rect b="b" l="l" r="r" t="t"/>
                <a:pathLst>
                  <a:path extrusionOk="0" h="542" w="109629">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 name="Google Shape;97;p89"/>
              <p:cNvSpPr/>
              <p:nvPr/>
            </p:nvSpPr>
            <p:spPr>
              <a:xfrm>
                <a:off x="263005" y="2815489"/>
                <a:ext cx="3790149" cy="19249"/>
              </a:xfrm>
              <a:custGeom>
                <a:rect b="b" l="l" r="r" t="t"/>
                <a:pathLst>
                  <a:path extrusionOk="0" h="542" w="109629">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 name="Google Shape;98;p89"/>
              <p:cNvSpPr/>
              <p:nvPr/>
            </p:nvSpPr>
            <p:spPr>
              <a:xfrm>
                <a:off x="263005" y="4785897"/>
                <a:ext cx="3790149" cy="19533"/>
              </a:xfrm>
              <a:custGeom>
                <a:rect b="b" l="l" r="r" t="t"/>
                <a:pathLst>
                  <a:path extrusionOk="0" h="550" w="109629">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99" name="Google Shape;99;p89"/>
            <p:cNvGrpSpPr/>
            <p:nvPr/>
          </p:nvGrpSpPr>
          <p:grpSpPr>
            <a:xfrm>
              <a:off x="5055305" y="845117"/>
              <a:ext cx="3790149" cy="3960313"/>
              <a:chOff x="263005" y="845117"/>
              <a:chExt cx="3790149" cy="3960313"/>
            </a:xfrm>
          </p:grpSpPr>
          <p:sp>
            <p:nvSpPr>
              <p:cNvPr id="100" name="Google Shape;100;p89"/>
              <p:cNvSpPr/>
              <p:nvPr/>
            </p:nvSpPr>
            <p:spPr>
              <a:xfrm>
                <a:off x="263005" y="3941386"/>
                <a:ext cx="3790149" cy="19569"/>
              </a:xfrm>
              <a:custGeom>
                <a:rect b="b" l="l" r="r" t="t"/>
                <a:pathLst>
                  <a:path extrusionOk="0" h="551" w="109629">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 name="Google Shape;101;p89"/>
              <p:cNvSpPr/>
              <p:nvPr/>
            </p:nvSpPr>
            <p:spPr>
              <a:xfrm>
                <a:off x="263005" y="4223091"/>
                <a:ext cx="3790149" cy="19249"/>
              </a:xfrm>
              <a:custGeom>
                <a:rect b="b" l="l" r="r" t="t"/>
                <a:pathLst>
                  <a:path extrusionOk="0" h="542" w="109629">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 name="Google Shape;102;p89"/>
              <p:cNvSpPr/>
              <p:nvPr/>
            </p:nvSpPr>
            <p:spPr>
              <a:xfrm>
                <a:off x="263005" y="4504476"/>
                <a:ext cx="3790149" cy="19249"/>
              </a:xfrm>
              <a:custGeom>
                <a:rect b="b" l="l" r="r" t="t"/>
                <a:pathLst>
                  <a:path extrusionOk="0" h="542" w="109629">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 name="Google Shape;103;p89"/>
              <p:cNvSpPr/>
              <p:nvPr/>
            </p:nvSpPr>
            <p:spPr>
              <a:xfrm>
                <a:off x="263005" y="3378615"/>
                <a:ext cx="3790149" cy="19214"/>
              </a:xfrm>
              <a:custGeom>
                <a:rect b="b" l="l" r="r" t="t"/>
                <a:pathLst>
                  <a:path extrusionOk="0" h="541" w="109629">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 name="Google Shape;104;p89"/>
              <p:cNvSpPr/>
              <p:nvPr/>
            </p:nvSpPr>
            <p:spPr>
              <a:xfrm>
                <a:off x="263005" y="3660001"/>
                <a:ext cx="3790149" cy="19249"/>
              </a:xfrm>
              <a:custGeom>
                <a:rect b="b" l="l" r="r" t="t"/>
                <a:pathLst>
                  <a:path extrusionOk="0" h="542" w="109629">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 name="Google Shape;105;p89"/>
              <p:cNvSpPr/>
              <p:nvPr/>
            </p:nvSpPr>
            <p:spPr>
              <a:xfrm>
                <a:off x="263005" y="3097194"/>
                <a:ext cx="3790149" cy="19249"/>
              </a:xfrm>
              <a:custGeom>
                <a:rect b="b" l="l" r="r" t="t"/>
                <a:pathLst>
                  <a:path extrusionOk="0" h="542" w="109629">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 name="Google Shape;106;p89"/>
              <p:cNvSpPr/>
              <p:nvPr/>
            </p:nvSpPr>
            <p:spPr>
              <a:xfrm>
                <a:off x="263005" y="2252683"/>
                <a:ext cx="3790149" cy="19249"/>
              </a:xfrm>
              <a:custGeom>
                <a:rect b="b" l="l" r="r" t="t"/>
                <a:pathLst>
                  <a:path extrusionOk="0" h="542" w="109629">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 name="Google Shape;107;p89"/>
              <p:cNvSpPr/>
              <p:nvPr/>
            </p:nvSpPr>
            <p:spPr>
              <a:xfrm>
                <a:off x="263005" y="2534104"/>
                <a:ext cx="3790149" cy="19249"/>
              </a:xfrm>
              <a:custGeom>
                <a:rect b="b" l="l" r="r" t="t"/>
                <a:pathLst>
                  <a:path extrusionOk="0" h="542" w="109629">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 name="Google Shape;108;p89"/>
              <p:cNvSpPr/>
              <p:nvPr/>
            </p:nvSpPr>
            <p:spPr>
              <a:xfrm>
                <a:off x="263005" y="1970978"/>
                <a:ext cx="3790149" cy="19285"/>
              </a:xfrm>
              <a:custGeom>
                <a:rect b="b" l="l" r="r" t="t"/>
                <a:pathLst>
                  <a:path extrusionOk="0" h="543" w="109629">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 name="Google Shape;109;p89"/>
              <p:cNvSpPr/>
              <p:nvPr/>
            </p:nvSpPr>
            <p:spPr>
              <a:xfrm>
                <a:off x="263005" y="1408208"/>
                <a:ext cx="3790149" cy="19249"/>
              </a:xfrm>
              <a:custGeom>
                <a:rect b="b" l="l" r="r" t="t"/>
                <a:pathLst>
                  <a:path extrusionOk="0" h="542" w="109629">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 name="Google Shape;110;p89"/>
              <p:cNvSpPr/>
              <p:nvPr/>
            </p:nvSpPr>
            <p:spPr>
              <a:xfrm>
                <a:off x="263005" y="845117"/>
                <a:ext cx="3790149" cy="19214"/>
              </a:xfrm>
              <a:custGeom>
                <a:rect b="b" l="l" r="r" t="t"/>
                <a:pathLst>
                  <a:path extrusionOk="0" h="541" w="109629">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 name="Google Shape;111;p89"/>
              <p:cNvSpPr/>
              <p:nvPr/>
            </p:nvSpPr>
            <p:spPr>
              <a:xfrm>
                <a:off x="263005" y="1126503"/>
                <a:ext cx="3790149" cy="19249"/>
              </a:xfrm>
              <a:custGeom>
                <a:rect b="b" l="l" r="r" t="t"/>
                <a:pathLst>
                  <a:path extrusionOk="0" h="542" w="109629">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 name="Google Shape;112;p89"/>
              <p:cNvSpPr/>
              <p:nvPr/>
            </p:nvSpPr>
            <p:spPr>
              <a:xfrm>
                <a:off x="263005" y="1689593"/>
                <a:ext cx="3790149" cy="19249"/>
              </a:xfrm>
              <a:custGeom>
                <a:rect b="b" l="l" r="r" t="t"/>
                <a:pathLst>
                  <a:path extrusionOk="0" h="542" w="109629">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 name="Google Shape;113;p89"/>
              <p:cNvSpPr/>
              <p:nvPr/>
            </p:nvSpPr>
            <p:spPr>
              <a:xfrm>
                <a:off x="263005" y="2815489"/>
                <a:ext cx="3790149" cy="19249"/>
              </a:xfrm>
              <a:custGeom>
                <a:rect b="b" l="l" r="r" t="t"/>
                <a:pathLst>
                  <a:path extrusionOk="0" h="542" w="109629">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 name="Google Shape;114;p89"/>
              <p:cNvSpPr/>
              <p:nvPr/>
            </p:nvSpPr>
            <p:spPr>
              <a:xfrm>
                <a:off x="263005" y="4785897"/>
                <a:ext cx="3790149" cy="19533"/>
              </a:xfrm>
              <a:custGeom>
                <a:rect b="b" l="l" r="r" t="t"/>
                <a:pathLst>
                  <a:path extrusionOk="0" h="550" w="109629">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115" name="Google Shape;115;p89"/>
            <p:cNvCxnSpPr/>
            <p:nvPr/>
          </p:nvCxnSpPr>
          <p:spPr>
            <a:xfrm>
              <a:off x="4625700" y="540000"/>
              <a:ext cx="4679100" cy="0"/>
            </a:xfrm>
            <a:prstGeom prst="straightConnector1">
              <a:avLst/>
            </a:prstGeom>
            <a:noFill/>
            <a:ln cap="flat" cmpd="sng" w="9525">
              <a:solidFill>
                <a:srgbClr val="6D9EEB"/>
              </a:solidFill>
              <a:prstDash val="solid"/>
              <a:round/>
              <a:headEnd len="sm" w="sm" type="none"/>
              <a:tailEnd len="sm" w="sm" type="none"/>
            </a:ln>
          </p:spPr>
        </p:cxnSp>
        <p:cxnSp>
          <p:nvCxnSpPr>
            <p:cNvPr id="116" name="Google Shape;116;p89"/>
            <p:cNvCxnSpPr/>
            <p:nvPr/>
          </p:nvCxnSpPr>
          <p:spPr>
            <a:xfrm>
              <a:off x="4049375"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117" name="Google Shape;117;p89"/>
            <p:cNvCxnSpPr/>
            <p:nvPr/>
          </p:nvCxnSpPr>
          <p:spPr>
            <a:xfrm>
              <a:off x="4112975"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118" name="Google Shape;118;p89"/>
            <p:cNvCxnSpPr/>
            <p:nvPr/>
          </p:nvCxnSpPr>
          <p:spPr>
            <a:xfrm>
              <a:off x="4991700"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119" name="Google Shape;119;p89"/>
            <p:cNvCxnSpPr/>
            <p:nvPr/>
          </p:nvCxnSpPr>
          <p:spPr>
            <a:xfrm>
              <a:off x="5055300"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120" name="Google Shape;120;p89"/>
            <p:cNvCxnSpPr/>
            <p:nvPr/>
          </p:nvCxnSpPr>
          <p:spPr>
            <a:xfrm>
              <a:off x="-166800" y="540000"/>
              <a:ext cx="4681500" cy="0"/>
            </a:xfrm>
            <a:prstGeom prst="straightConnector1">
              <a:avLst/>
            </a:prstGeom>
            <a:noFill/>
            <a:ln cap="flat" cmpd="sng" w="9525">
              <a:solidFill>
                <a:srgbClr val="6D9EEB"/>
              </a:solidFill>
              <a:prstDash val="solid"/>
              <a:round/>
              <a:headEnd len="sm" w="sm" type="none"/>
              <a:tailEnd len="sm" w="sm" type="none"/>
            </a:ln>
          </p:spPr>
        </p:cxnSp>
      </p:grpSp>
      <p:sp>
        <p:nvSpPr>
          <p:cNvPr id="121" name="Google Shape;121;p89"/>
          <p:cNvSpPr txBox="1"/>
          <p:nvPr>
            <p:ph type="title"/>
          </p:nvPr>
        </p:nvSpPr>
        <p:spPr>
          <a:xfrm>
            <a:off x="720000" y="540000"/>
            <a:ext cx="3368700" cy="5727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
        <p:nvSpPr>
          <p:cNvPr id="122" name="Google Shape;122;p89"/>
          <p:cNvSpPr txBox="1"/>
          <p:nvPr>
            <p:ph idx="1" type="subTitle"/>
          </p:nvPr>
        </p:nvSpPr>
        <p:spPr>
          <a:xfrm>
            <a:off x="906900" y="3292127"/>
            <a:ext cx="2506200" cy="340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b="1" sz="2000">
                <a:solidFill>
                  <a:schemeClr val="dk1"/>
                </a:solidFill>
                <a:latin typeface="Itim"/>
                <a:ea typeface="Itim"/>
                <a:cs typeface="Itim"/>
                <a:sym typeface="Itim"/>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p:txBody>
      </p:sp>
      <p:sp>
        <p:nvSpPr>
          <p:cNvPr id="123" name="Google Shape;123;p89"/>
          <p:cNvSpPr txBox="1"/>
          <p:nvPr>
            <p:ph idx="2" type="subTitle"/>
          </p:nvPr>
        </p:nvSpPr>
        <p:spPr>
          <a:xfrm>
            <a:off x="5676900" y="3292127"/>
            <a:ext cx="2506200" cy="340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b="1" sz="2000">
                <a:solidFill>
                  <a:schemeClr val="dk1"/>
                </a:solidFill>
                <a:latin typeface="Itim"/>
                <a:ea typeface="Itim"/>
                <a:cs typeface="Itim"/>
                <a:sym typeface="Itim"/>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p:txBody>
      </p:sp>
      <p:sp>
        <p:nvSpPr>
          <p:cNvPr id="124" name="Google Shape;124;p89"/>
          <p:cNvSpPr txBox="1"/>
          <p:nvPr>
            <p:ph idx="3" type="subTitle"/>
          </p:nvPr>
        </p:nvSpPr>
        <p:spPr>
          <a:xfrm>
            <a:off x="906900" y="1584571"/>
            <a:ext cx="2506200" cy="406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b="1" sz="2000">
                <a:solidFill>
                  <a:schemeClr val="dk1"/>
                </a:solidFill>
                <a:latin typeface="Itim"/>
                <a:ea typeface="Itim"/>
                <a:cs typeface="Itim"/>
                <a:sym typeface="Itim"/>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p:txBody>
      </p:sp>
      <p:sp>
        <p:nvSpPr>
          <p:cNvPr id="125" name="Google Shape;125;p89"/>
          <p:cNvSpPr txBox="1"/>
          <p:nvPr>
            <p:ph idx="4" type="subTitle"/>
          </p:nvPr>
        </p:nvSpPr>
        <p:spPr>
          <a:xfrm>
            <a:off x="5676900" y="1584571"/>
            <a:ext cx="2506200" cy="406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b="1" sz="2000">
                <a:solidFill>
                  <a:schemeClr val="dk1"/>
                </a:solidFill>
                <a:latin typeface="Itim"/>
                <a:ea typeface="Itim"/>
                <a:cs typeface="Itim"/>
                <a:sym typeface="Itim"/>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p:txBody>
      </p:sp>
      <p:sp>
        <p:nvSpPr>
          <p:cNvPr id="126" name="Google Shape;126;p89"/>
          <p:cNvSpPr txBox="1"/>
          <p:nvPr>
            <p:ph idx="5" type="subTitle"/>
          </p:nvPr>
        </p:nvSpPr>
        <p:spPr>
          <a:xfrm>
            <a:off x="906900" y="2048743"/>
            <a:ext cx="2506200" cy="5727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16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p:txBody>
      </p:sp>
      <p:sp>
        <p:nvSpPr>
          <p:cNvPr id="127" name="Google Shape;127;p89"/>
          <p:cNvSpPr txBox="1"/>
          <p:nvPr>
            <p:ph idx="6" type="subTitle"/>
          </p:nvPr>
        </p:nvSpPr>
        <p:spPr>
          <a:xfrm>
            <a:off x="5676900" y="2048743"/>
            <a:ext cx="2506200" cy="5727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Clr>
                <a:schemeClr val="dk2"/>
              </a:buClr>
              <a:buSzPts val="1600"/>
              <a:buNone/>
              <a:defRPr sz="1600">
                <a:solidFill>
                  <a:schemeClr val="dk2"/>
                </a:solidFill>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p:txBody>
      </p:sp>
      <p:sp>
        <p:nvSpPr>
          <p:cNvPr id="128" name="Google Shape;128;p89"/>
          <p:cNvSpPr txBox="1"/>
          <p:nvPr>
            <p:ph idx="7" type="subTitle"/>
          </p:nvPr>
        </p:nvSpPr>
        <p:spPr>
          <a:xfrm>
            <a:off x="906900" y="3755202"/>
            <a:ext cx="2506200" cy="5727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Clr>
                <a:schemeClr val="dk2"/>
              </a:buClr>
              <a:buSzPts val="1600"/>
              <a:buNone/>
              <a:defRPr sz="1600">
                <a:solidFill>
                  <a:schemeClr val="dk2"/>
                </a:solidFill>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p:txBody>
      </p:sp>
      <p:sp>
        <p:nvSpPr>
          <p:cNvPr id="129" name="Google Shape;129;p89"/>
          <p:cNvSpPr txBox="1"/>
          <p:nvPr>
            <p:ph idx="8" type="subTitle"/>
          </p:nvPr>
        </p:nvSpPr>
        <p:spPr>
          <a:xfrm>
            <a:off x="5676900" y="3755202"/>
            <a:ext cx="2506200" cy="5727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Clr>
                <a:schemeClr val="dk2"/>
              </a:buClr>
              <a:buSzPts val="1600"/>
              <a:buNone/>
              <a:defRPr sz="1600">
                <a:solidFill>
                  <a:schemeClr val="dk2"/>
                </a:solidFill>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4">
  <p:cSld name="CUSTOM_18">
    <p:spTree>
      <p:nvGrpSpPr>
        <p:cNvPr id="874" name="Shape 874"/>
        <p:cNvGrpSpPr/>
        <p:nvPr/>
      </p:nvGrpSpPr>
      <p:grpSpPr>
        <a:xfrm>
          <a:off x="0" y="0"/>
          <a:ext cx="0" cy="0"/>
          <a:chOff x="0" y="0"/>
          <a:chExt cx="0" cy="0"/>
        </a:xfrm>
      </p:grpSpPr>
      <p:grpSp>
        <p:nvGrpSpPr>
          <p:cNvPr id="875" name="Google Shape;875;p116"/>
          <p:cNvGrpSpPr/>
          <p:nvPr/>
        </p:nvGrpSpPr>
        <p:grpSpPr>
          <a:xfrm>
            <a:off x="-1700" y="329"/>
            <a:ext cx="9147400" cy="5142843"/>
            <a:chOff x="238125" y="854700"/>
            <a:chExt cx="7142500" cy="4015650"/>
          </a:xfrm>
        </p:grpSpPr>
        <p:sp>
          <p:nvSpPr>
            <p:cNvPr id="876" name="Google Shape;876;p116"/>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7" name="Google Shape;877;p116"/>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8" name="Google Shape;878;p116"/>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9" name="Google Shape;879;p116"/>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0" name="Google Shape;880;p116"/>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1" name="Google Shape;881;p116"/>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2" name="Google Shape;882;p116"/>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3" name="Google Shape;883;p116"/>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4" name="Google Shape;884;p116"/>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5" name="Google Shape;885;p116"/>
            <p:cNvSpPr/>
            <p:nvPr/>
          </p:nvSpPr>
          <p:spPr>
            <a:xfrm>
              <a:off x="561875" y="10727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6" name="Google Shape;886;p116"/>
            <p:cNvSpPr/>
            <p:nvPr/>
          </p:nvSpPr>
          <p:spPr>
            <a:xfrm>
              <a:off x="561875" y="12703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7" name="Google Shape;887;p116"/>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8" name="Google Shape;888;p116"/>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9" name="Google Shape;889;p116"/>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0" name="Google Shape;890;p116"/>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1" name="Google Shape;891;p116"/>
            <p:cNvSpPr/>
            <p:nvPr/>
          </p:nvSpPr>
          <p:spPr>
            <a:xfrm>
              <a:off x="561875" y="47219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2" name="Google Shape;892;p116"/>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3" name="Google Shape;893;p116"/>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4" name="Google Shape;894;p116"/>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5" name="Google Shape;895;p116"/>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6" name="Google Shape;896;p116"/>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7" name="Google Shape;897;p116"/>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98" name="Google Shape;898;p116"/>
          <p:cNvSpPr txBox="1"/>
          <p:nvPr>
            <p:ph type="title"/>
          </p:nvPr>
        </p:nvSpPr>
        <p:spPr>
          <a:xfrm>
            <a:off x="720000" y="540000"/>
            <a:ext cx="5510700" cy="5469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19">
    <p:spTree>
      <p:nvGrpSpPr>
        <p:cNvPr id="899" name="Shape 899"/>
        <p:cNvGrpSpPr/>
        <p:nvPr/>
      </p:nvGrpSpPr>
      <p:grpSpPr>
        <a:xfrm>
          <a:off x="0" y="0"/>
          <a:ext cx="0" cy="0"/>
          <a:chOff x="0" y="0"/>
          <a:chExt cx="0" cy="0"/>
        </a:xfrm>
      </p:grpSpPr>
      <p:grpSp>
        <p:nvGrpSpPr>
          <p:cNvPr id="900" name="Google Shape;900;p117"/>
          <p:cNvGrpSpPr/>
          <p:nvPr/>
        </p:nvGrpSpPr>
        <p:grpSpPr>
          <a:xfrm>
            <a:off x="-1700" y="329"/>
            <a:ext cx="9147400" cy="5142843"/>
            <a:chOff x="238125" y="854700"/>
            <a:chExt cx="7142500" cy="4015650"/>
          </a:xfrm>
        </p:grpSpPr>
        <p:sp>
          <p:nvSpPr>
            <p:cNvPr id="901" name="Google Shape;901;p117"/>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2" name="Google Shape;902;p117"/>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3" name="Google Shape;903;p117"/>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4" name="Google Shape;904;p117"/>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5" name="Google Shape;905;p117"/>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6" name="Google Shape;906;p117"/>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7" name="Google Shape;907;p117"/>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8" name="Google Shape;908;p117"/>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9" name="Google Shape;909;p117"/>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0" name="Google Shape;910;p117"/>
            <p:cNvSpPr/>
            <p:nvPr/>
          </p:nvSpPr>
          <p:spPr>
            <a:xfrm>
              <a:off x="561875" y="10727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1" name="Google Shape;911;p117"/>
            <p:cNvSpPr/>
            <p:nvPr/>
          </p:nvSpPr>
          <p:spPr>
            <a:xfrm>
              <a:off x="561875" y="12703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2" name="Google Shape;912;p117"/>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3" name="Google Shape;913;p117"/>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4" name="Google Shape;914;p117"/>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5" name="Google Shape;915;p117"/>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6" name="Google Shape;916;p117"/>
            <p:cNvSpPr/>
            <p:nvPr/>
          </p:nvSpPr>
          <p:spPr>
            <a:xfrm>
              <a:off x="561875" y="47219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7" name="Google Shape;917;p117"/>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8" name="Google Shape;918;p117"/>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9" name="Google Shape;919;p117"/>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0" name="Google Shape;920;p117"/>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1" name="Google Shape;921;p117"/>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2" name="Google Shape;922;p117"/>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23" name="Google Shape;923;p117"/>
          <p:cNvSpPr txBox="1"/>
          <p:nvPr>
            <p:ph idx="1" type="subTitle"/>
          </p:nvPr>
        </p:nvSpPr>
        <p:spPr>
          <a:xfrm>
            <a:off x="804150" y="3069865"/>
            <a:ext cx="2506200" cy="340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Font typeface="Itim"/>
              <a:buNone/>
              <a:defRPr b="1" sz="2000">
                <a:solidFill>
                  <a:schemeClr val="dk1"/>
                </a:solidFill>
                <a:latin typeface="Itim"/>
                <a:ea typeface="Itim"/>
                <a:cs typeface="Itim"/>
                <a:sym typeface="Itim"/>
              </a:defRPr>
            </a:lvl1pPr>
            <a:lvl2pPr lvl="1"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2pPr>
            <a:lvl3pPr lvl="2"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3pPr>
            <a:lvl4pPr lvl="3"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4pPr>
            <a:lvl5pPr lvl="4"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5pPr>
            <a:lvl6pPr lvl="5"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6pPr>
            <a:lvl7pPr lvl="6"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7pPr>
            <a:lvl8pPr lvl="7"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8pPr>
            <a:lvl9pPr lvl="8"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9pPr>
          </a:lstStyle>
          <a:p/>
        </p:txBody>
      </p:sp>
      <p:sp>
        <p:nvSpPr>
          <p:cNvPr id="924" name="Google Shape;924;p117"/>
          <p:cNvSpPr txBox="1"/>
          <p:nvPr>
            <p:ph idx="2" type="subTitle"/>
          </p:nvPr>
        </p:nvSpPr>
        <p:spPr>
          <a:xfrm>
            <a:off x="5833650" y="3069865"/>
            <a:ext cx="2506200" cy="340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Font typeface="Itim"/>
              <a:buNone/>
              <a:defRPr b="1" sz="2000">
                <a:solidFill>
                  <a:schemeClr val="dk1"/>
                </a:solidFill>
                <a:latin typeface="Itim"/>
                <a:ea typeface="Itim"/>
                <a:cs typeface="Itim"/>
                <a:sym typeface="Itim"/>
              </a:defRPr>
            </a:lvl1pPr>
            <a:lvl2pPr lvl="1"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2pPr>
            <a:lvl3pPr lvl="2"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3pPr>
            <a:lvl4pPr lvl="3"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4pPr>
            <a:lvl5pPr lvl="4"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5pPr>
            <a:lvl6pPr lvl="5"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6pPr>
            <a:lvl7pPr lvl="6"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7pPr>
            <a:lvl8pPr lvl="7"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8pPr>
            <a:lvl9pPr lvl="8"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9pPr>
          </a:lstStyle>
          <a:p/>
        </p:txBody>
      </p:sp>
      <p:sp>
        <p:nvSpPr>
          <p:cNvPr id="925" name="Google Shape;925;p117"/>
          <p:cNvSpPr txBox="1"/>
          <p:nvPr>
            <p:ph idx="3" type="subTitle"/>
          </p:nvPr>
        </p:nvSpPr>
        <p:spPr>
          <a:xfrm>
            <a:off x="804150" y="1530415"/>
            <a:ext cx="2506200" cy="406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Font typeface="Itim"/>
              <a:buNone/>
              <a:defRPr b="1" sz="2000">
                <a:solidFill>
                  <a:schemeClr val="dk1"/>
                </a:solidFill>
                <a:latin typeface="Itim"/>
                <a:ea typeface="Itim"/>
                <a:cs typeface="Itim"/>
                <a:sym typeface="Itim"/>
              </a:defRPr>
            </a:lvl1pPr>
            <a:lvl2pPr lvl="1"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2pPr>
            <a:lvl3pPr lvl="2"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3pPr>
            <a:lvl4pPr lvl="3"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4pPr>
            <a:lvl5pPr lvl="4"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5pPr>
            <a:lvl6pPr lvl="5"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6pPr>
            <a:lvl7pPr lvl="6"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7pPr>
            <a:lvl8pPr lvl="7"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8pPr>
            <a:lvl9pPr lvl="8"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9pPr>
          </a:lstStyle>
          <a:p/>
        </p:txBody>
      </p:sp>
      <p:sp>
        <p:nvSpPr>
          <p:cNvPr id="926" name="Google Shape;926;p117"/>
          <p:cNvSpPr txBox="1"/>
          <p:nvPr>
            <p:ph idx="4" type="subTitle"/>
          </p:nvPr>
        </p:nvSpPr>
        <p:spPr>
          <a:xfrm>
            <a:off x="5833650" y="1530415"/>
            <a:ext cx="2506200" cy="406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Font typeface="Itim"/>
              <a:buNone/>
              <a:defRPr b="1" sz="2000">
                <a:solidFill>
                  <a:schemeClr val="dk1"/>
                </a:solidFill>
                <a:latin typeface="Itim"/>
                <a:ea typeface="Itim"/>
                <a:cs typeface="Itim"/>
                <a:sym typeface="Itim"/>
              </a:defRPr>
            </a:lvl1pPr>
            <a:lvl2pPr lvl="1"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2pPr>
            <a:lvl3pPr lvl="2"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3pPr>
            <a:lvl4pPr lvl="3"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4pPr>
            <a:lvl5pPr lvl="4"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5pPr>
            <a:lvl6pPr lvl="5"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6pPr>
            <a:lvl7pPr lvl="6"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7pPr>
            <a:lvl8pPr lvl="7"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8pPr>
            <a:lvl9pPr lvl="8"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9pPr>
          </a:lstStyle>
          <a:p/>
        </p:txBody>
      </p:sp>
      <p:sp>
        <p:nvSpPr>
          <p:cNvPr id="927" name="Google Shape;927;p117"/>
          <p:cNvSpPr txBox="1"/>
          <p:nvPr>
            <p:ph idx="5" type="subTitle"/>
          </p:nvPr>
        </p:nvSpPr>
        <p:spPr>
          <a:xfrm>
            <a:off x="3318900" y="3069865"/>
            <a:ext cx="2506200" cy="340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Font typeface="Itim"/>
              <a:buNone/>
              <a:defRPr b="1" sz="2000">
                <a:solidFill>
                  <a:schemeClr val="dk1"/>
                </a:solidFill>
                <a:latin typeface="Itim"/>
                <a:ea typeface="Itim"/>
                <a:cs typeface="Itim"/>
                <a:sym typeface="Itim"/>
              </a:defRPr>
            </a:lvl1pPr>
            <a:lvl2pPr lvl="1"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2pPr>
            <a:lvl3pPr lvl="2"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3pPr>
            <a:lvl4pPr lvl="3"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4pPr>
            <a:lvl5pPr lvl="4"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5pPr>
            <a:lvl6pPr lvl="5"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6pPr>
            <a:lvl7pPr lvl="6"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7pPr>
            <a:lvl8pPr lvl="7"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8pPr>
            <a:lvl9pPr lvl="8"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9pPr>
          </a:lstStyle>
          <a:p/>
        </p:txBody>
      </p:sp>
      <p:sp>
        <p:nvSpPr>
          <p:cNvPr id="928" name="Google Shape;928;p117"/>
          <p:cNvSpPr txBox="1"/>
          <p:nvPr>
            <p:ph idx="6" type="subTitle"/>
          </p:nvPr>
        </p:nvSpPr>
        <p:spPr>
          <a:xfrm>
            <a:off x="3318900" y="1530415"/>
            <a:ext cx="2506200" cy="406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Font typeface="Itim"/>
              <a:buNone/>
              <a:defRPr b="1" sz="2000">
                <a:solidFill>
                  <a:schemeClr val="dk1"/>
                </a:solidFill>
                <a:latin typeface="Itim"/>
                <a:ea typeface="Itim"/>
                <a:cs typeface="Itim"/>
                <a:sym typeface="Itim"/>
              </a:defRPr>
            </a:lvl1pPr>
            <a:lvl2pPr lvl="1"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2pPr>
            <a:lvl3pPr lvl="2"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3pPr>
            <a:lvl4pPr lvl="3"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4pPr>
            <a:lvl5pPr lvl="4"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5pPr>
            <a:lvl6pPr lvl="5"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6pPr>
            <a:lvl7pPr lvl="6"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7pPr>
            <a:lvl8pPr lvl="7"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8pPr>
            <a:lvl9pPr lvl="8"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9pPr>
          </a:lstStyle>
          <a:p/>
        </p:txBody>
      </p:sp>
      <p:sp>
        <p:nvSpPr>
          <p:cNvPr id="929" name="Google Shape;929;p117"/>
          <p:cNvSpPr txBox="1"/>
          <p:nvPr>
            <p:ph type="title"/>
          </p:nvPr>
        </p:nvSpPr>
        <p:spPr>
          <a:xfrm>
            <a:off x="720000" y="540000"/>
            <a:ext cx="7704000" cy="4962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3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930" name="Google Shape;930;p117"/>
          <p:cNvSpPr txBox="1"/>
          <p:nvPr>
            <p:ph idx="7" type="subTitle"/>
          </p:nvPr>
        </p:nvSpPr>
        <p:spPr>
          <a:xfrm>
            <a:off x="804150" y="1904448"/>
            <a:ext cx="25062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p:txBody>
      </p:sp>
      <p:sp>
        <p:nvSpPr>
          <p:cNvPr id="931" name="Google Shape;931;p117"/>
          <p:cNvSpPr txBox="1"/>
          <p:nvPr>
            <p:ph idx="8" type="subTitle"/>
          </p:nvPr>
        </p:nvSpPr>
        <p:spPr>
          <a:xfrm>
            <a:off x="5833650" y="1904448"/>
            <a:ext cx="25062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p:txBody>
      </p:sp>
      <p:sp>
        <p:nvSpPr>
          <p:cNvPr id="932" name="Google Shape;932;p117"/>
          <p:cNvSpPr txBox="1"/>
          <p:nvPr>
            <p:ph idx="9" type="subTitle"/>
          </p:nvPr>
        </p:nvSpPr>
        <p:spPr>
          <a:xfrm>
            <a:off x="804150" y="3456740"/>
            <a:ext cx="25062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p:txBody>
      </p:sp>
      <p:sp>
        <p:nvSpPr>
          <p:cNvPr id="933" name="Google Shape;933;p117"/>
          <p:cNvSpPr txBox="1"/>
          <p:nvPr>
            <p:ph idx="13" type="subTitle"/>
          </p:nvPr>
        </p:nvSpPr>
        <p:spPr>
          <a:xfrm>
            <a:off x="5833650" y="3456740"/>
            <a:ext cx="25062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p:txBody>
      </p:sp>
      <p:sp>
        <p:nvSpPr>
          <p:cNvPr id="934" name="Google Shape;934;p117"/>
          <p:cNvSpPr txBox="1"/>
          <p:nvPr>
            <p:ph idx="14" type="subTitle"/>
          </p:nvPr>
        </p:nvSpPr>
        <p:spPr>
          <a:xfrm>
            <a:off x="3318900" y="1904448"/>
            <a:ext cx="25062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p:txBody>
      </p:sp>
      <p:sp>
        <p:nvSpPr>
          <p:cNvPr id="935" name="Google Shape;935;p117"/>
          <p:cNvSpPr txBox="1"/>
          <p:nvPr>
            <p:ph idx="15" type="subTitle"/>
          </p:nvPr>
        </p:nvSpPr>
        <p:spPr>
          <a:xfrm>
            <a:off x="3318900" y="3456740"/>
            <a:ext cx="25062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ive columns 1">
  <p:cSld name="CUSTOM_20">
    <p:spTree>
      <p:nvGrpSpPr>
        <p:cNvPr id="936" name="Shape 936"/>
        <p:cNvGrpSpPr/>
        <p:nvPr/>
      </p:nvGrpSpPr>
      <p:grpSpPr>
        <a:xfrm>
          <a:off x="0" y="0"/>
          <a:ext cx="0" cy="0"/>
          <a:chOff x="0" y="0"/>
          <a:chExt cx="0" cy="0"/>
        </a:xfrm>
      </p:grpSpPr>
      <p:grpSp>
        <p:nvGrpSpPr>
          <p:cNvPr id="937" name="Google Shape;937;p118"/>
          <p:cNvGrpSpPr/>
          <p:nvPr/>
        </p:nvGrpSpPr>
        <p:grpSpPr>
          <a:xfrm flipH="1">
            <a:off x="-1700" y="329"/>
            <a:ext cx="9147400" cy="5142843"/>
            <a:chOff x="238125" y="854700"/>
            <a:chExt cx="7142500" cy="4015650"/>
          </a:xfrm>
        </p:grpSpPr>
        <p:sp>
          <p:nvSpPr>
            <p:cNvPr id="938" name="Google Shape;938;p118"/>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9" name="Google Shape;939;p118"/>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0" name="Google Shape;940;p118"/>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1" name="Google Shape;941;p118"/>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2" name="Google Shape;942;p118"/>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3" name="Google Shape;943;p118"/>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4" name="Google Shape;944;p118"/>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5" name="Google Shape;945;p118"/>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6" name="Google Shape;946;p118"/>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7" name="Google Shape;947;p118"/>
            <p:cNvSpPr/>
            <p:nvPr/>
          </p:nvSpPr>
          <p:spPr>
            <a:xfrm>
              <a:off x="561875" y="10727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8" name="Google Shape;948;p118"/>
            <p:cNvSpPr/>
            <p:nvPr/>
          </p:nvSpPr>
          <p:spPr>
            <a:xfrm>
              <a:off x="561875" y="12703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9" name="Google Shape;949;p118"/>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0" name="Google Shape;950;p118"/>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1" name="Google Shape;951;p118"/>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2" name="Google Shape;952;p118"/>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3" name="Google Shape;953;p118"/>
            <p:cNvSpPr/>
            <p:nvPr/>
          </p:nvSpPr>
          <p:spPr>
            <a:xfrm>
              <a:off x="561875" y="47219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4" name="Google Shape;954;p118"/>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5" name="Google Shape;955;p118"/>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6" name="Google Shape;956;p118"/>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7" name="Google Shape;957;p118"/>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8" name="Google Shape;958;p118"/>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9" name="Google Shape;959;p118"/>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60" name="Google Shape;960;p118"/>
          <p:cNvSpPr txBox="1"/>
          <p:nvPr>
            <p:ph type="ctrTitle"/>
          </p:nvPr>
        </p:nvSpPr>
        <p:spPr>
          <a:xfrm>
            <a:off x="3443847" y="3081575"/>
            <a:ext cx="2256300" cy="3648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2000"/>
              <a:buNone/>
              <a:defRPr sz="2000"/>
            </a:lvl1pPr>
            <a:lvl2pPr lvl="1"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2pPr>
            <a:lvl3pPr lvl="2"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3pPr>
            <a:lvl4pPr lvl="3"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4pPr>
            <a:lvl5pPr lvl="4"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5pPr>
            <a:lvl6pPr lvl="5"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6pPr>
            <a:lvl7pPr lvl="6"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7pPr>
            <a:lvl8pPr lvl="7"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8pPr>
            <a:lvl9pPr lvl="8"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9pPr>
          </a:lstStyle>
          <a:p/>
        </p:txBody>
      </p:sp>
      <p:sp>
        <p:nvSpPr>
          <p:cNvPr id="961" name="Google Shape;961;p118"/>
          <p:cNvSpPr txBox="1"/>
          <p:nvPr>
            <p:ph idx="1" type="subTitle"/>
          </p:nvPr>
        </p:nvSpPr>
        <p:spPr>
          <a:xfrm>
            <a:off x="3443847" y="3367235"/>
            <a:ext cx="2256300" cy="5493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rgbClr val="000000"/>
              </a:buClr>
              <a:buSzPts val="14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1400"/>
              <a:buNone/>
              <a:defRPr sz="1400">
                <a:solidFill>
                  <a:schemeClr val="dk2"/>
                </a:solidFill>
              </a:defRPr>
            </a:lvl2pPr>
            <a:lvl3pPr lvl="2" algn="ctr">
              <a:lnSpc>
                <a:spcPct val="100000"/>
              </a:lnSpc>
              <a:spcBef>
                <a:spcPts val="0"/>
              </a:spcBef>
              <a:spcAft>
                <a:spcPts val="0"/>
              </a:spcAft>
              <a:buClr>
                <a:schemeClr val="dk2"/>
              </a:buClr>
              <a:buSzPts val="1400"/>
              <a:buNone/>
              <a:defRPr sz="1400">
                <a:solidFill>
                  <a:schemeClr val="dk2"/>
                </a:solidFill>
              </a:defRPr>
            </a:lvl3pPr>
            <a:lvl4pPr lvl="3" algn="ctr">
              <a:lnSpc>
                <a:spcPct val="100000"/>
              </a:lnSpc>
              <a:spcBef>
                <a:spcPts val="0"/>
              </a:spcBef>
              <a:spcAft>
                <a:spcPts val="0"/>
              </a:spcAft>
              <a:buClr>
                <a:schemeClr val="dk2"/>
              </a:buClr>
              <a:buSzPts val="1400"/>
              <a:buNone/>
              <a:defRPr sz="1400">
                <a:solidFill>
                  <a:schemeClr val="dk2"/>
                </a:solidFill>
              </a:defRPr>
            </a:lvl4pPr>
            <a:lvl5pPr lvl="4" algn="ctr">
              <a:lnSpc>
                <a:spcPct val="100000"/>
              </a:lnSpc>
              <a:spcBef>
                <a:spcPts val="0"/>
              </a:spcBef>
              <a:spcAft>
                <a:spcPts val="0"/>
              </a:spcAft>
              <a:buClr>
                <a:schemeClr val="dk2"/>
              </a:buClr>
              <a:buSzPts val="1400"/>
              <a:buNone/>
              <a:defRPr sz="1400">
                <a:solidFill>
                  <a:schemeClr val="dk2"/>
                </a:solidFill>
              </a:defRPr>
            </a:lvl5pPr>
            <a:lvl6pPr lvl="5" algn="ctr">
              <a:lnSpc>
                <a:spcPct val="100000"/>
              </a:lnSpc>
              <a:spcBef>
                <a:spcPts val="0"/>
              </a:spcBef>
              <a:spcAft>
                <a:spcPts val="0"/>
              </a:spcAft>
              <a:buClr>
                <a:schemeClr val="dk2"/>
              </a:buClr>
              <a:buSzPts val="1400"/>
              <a:buNone/>
              <a:defRPr sz="1400">
                <a:solidFill>
                  <a:schemeClr val="dk2"/>
                </a:solidFill>
              </a:defRPr>
            </a:lvl6pPr>
            <a:lvl7pPr lvl="6" algn="ctr">
              <a:lnSpc>
                <a:spcPct val="100000"/>
              </a:lnSpc>
              <a:spcBef>
                <a:spcPts val="0"/>
              </a:spcBef>
              <a:spcAft>
                <a:spcPts val="0"/>
              </a:spcAft>
              <a:buClr>
                <a:schemeClr val="dk2"/>
              </a:buClr>
              <a:buSzPts val="1400"/>
              <a:buNone/>
              <a:defRPr sz="1400">
                <a:solidFill>
                  <a:schemeClr val="dk2"/>
                </a:solidFill>
              </a:defRPr>
            </a:lvl7pPr>
            <a:lvl8pPr lvl="7" algn="ctr">
              <a:lnSpc>
                <a:spcPct val="100000"/>
              </a:lnSpc>
              <a:spcBef>
                <a:spcPts val="0"/>
              </a:spcBef>
              <a:spcAft>
                <a:spcPts val="0"/>
              </a:spcAft>
              <a:buClr>
                <a:schemeClr val="dk2"/>
              </a:buClr>
              <a:buSzPts val="1400"/>
              <a:buNone/>
              <a:defRPr sz="1400">
                <a:solidFill>
                  <a:schemeClr val="dk2"/>
                </a:solidFill>
              </a:defRPr>
            </a:lvl8pPr>
            <a:lvl9pPr lvl="8" algn="ctr">
              <a:lnSpc>
                <a:spcPct val="100000"/>
              </a:lnSpc>
              <a:spcBef>
                <a:spcPts val="0"/>
              </a:spcBef>
              <a:spcAft>
                <a:spcPts val="0"/>
              </a:spcAft>
              <a:buClr>
                <a:schemeClr val="dk2"/>
              </a:buClr>
              <a:buSzPts val="1400"/>
              <a:buNone/>
              <a:defRPr sz="1400">
                <a:solidFill>
                  <a:schemeClr val="dk2"/>
                </a:solidFill>
              </a:defRPr>
            </a:lvl9pPr>
          </a:lstStyle>
          <a:p/>
        </p:txBody>
      </p:sp>
      <p:sp>
        <p:nvSpPr>
          <p:cNvPr id="962" name="Google Shape;962;p118"/>
          <p:cNvSpPr txBox="1"/>
          <p:nvPr>
            <p:ph idx="2" type="subTitle"/>
          </p:nvPr>
        </p:nvSpPr>
        <p:spPr>
          <a:xfrm>
            <a:off x="4759920" y="1879683"/>
            <a:ext cx="2256300" cy="5493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rgbClr val="000000"/>
              </a:buClr>
              <a:buSzPts val="14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1400"/>
              <a:buNone/>
              <a:defRPr sz="1400">
                <a:solidFill>
                  <a:schemeClr val="dk2"/>
                </a:solidFill>
              </a:defRPr>
            </a:lvl2pPr>
            <a:lvl3pPr lvl="2" algn="ctr">
              <a:lnSpc>
                <a:spcPct val="100000"/>
              </a:lnSpc>
              <a:spcBef>
                <a:spcPts val="0"/>
              </a:spcBef>
              <a:spcAft>
                <a:spcPts val="0"/>
              </a:spcAft>
              <a:buClr>
                <a:schemeClr val="dk2"/>
              </a:buClr>
              <a:buSzPts val="1400"/>
              <a:buNone/>
              <a:defRPr sz="1400">
                <a:solidFill>
                  <a:schemeClr val="dk2"/>
                </a:solidFill>
              </a:defRPr>
            </a:lvl3pPr>
            <a:lvl4pPr lvl="3" algn="ctr">
              <a:lnSpc>
                <a:spcPct val="100000"/>
              </a:lnSpc>
              <a:spcBef>
                <a:spcPts val="0"/>
              </a:spcBef>
              <a:spcAft>
                <a:spcPts val="0"/>
              </a:spcAft>
              <a:buClr>
                <a:schemeClr val="dk2"/>
              </a:buClr>
              <a:buSzPts val="1400"/>
              <a:buNone/>
              <a:defRPr sz="1400">
                <a:solidFill>
                  <a:schemeClr val="dk2"/>
                </a:solidFill>
              </a:defRPr>
            </a:lvl4pPr>
            <a:lvl5pPr lvl="4" algn="ctr">
              <a:lnSpc>
                <a:spcPct val="100000"/>
              </a:lnSpc>
              <a:spcBef>
                <a:spcPts val="0"/>
              </a:spcBef>
              <a:spcAft>
                <a:spcPts val="0"/>
              </a:spcAft>
              <a:buClr>
                <a:schemeClr val="dk2"/>
              </a:buClr>
              <a:buSzPts val="1400"/>
              <a:buNone/>
              <a:defRPr sz="1400">
                <a:solidFill>
                  <a:schemeClr val="dk2"/>
                </a:solidFill>
              </a:defRPr>
            </a:lvl5pPr>
            <a:lvl6pPr lvl="5" algn="ctr">
              <a:lnSpc>
                <a:spcPct val="100000"/>
              </a:lnSpc>
              <a:spcBef>
                <a:spcPts val="0"/>
              </a:spcBef>
              <a:spcAft>
                <a:spcPts val="0"/>
              </a:spcAft>
              <a:buClr>
                <a:schemeClr val="dk2"/>
              </a:buClr>
              <a:buSzPts val="1400"/>
              <a:buNone/>
              <a:defRPr sz="1400">
                <a:solidFill>
                  <a:schemeClr val="dk2"/>
                </a:solidFill>
              </a:defRPr>
            </a:lvl6pPr>
            <a:lvl7pPr lvl="6" algn="ctr">
              <a:lnSpc>
                <a:spcPct val="100000"/>
              </a:lnSpc>
              <a:spcBef>
                <a:spcPts val="0"/>
              </a:spcBef>
              <a:spcAft>
                <a:spcPts val="0"/>
              </a:spcAft>
              <a:buClr>
                <a:schemeClr val="dk2"/>
              </a:buClr>
              <a:buSzPts val="1400"/>
              <a:buNone/>
              <a:defRPr sz="1400">
                <a:solidFill>
                  <a:schemeClr val="dk2"/>
                </a:solidFill>
              </a:defRPr>
            </a:lvl7pPr>
            <a:lvl8pPr lvl="7" algn="ctr">
              <a:lnSpc>
                <a:spcPct val="100000"/>
              </a:lnSpc>
              <a:spcBef>
                <a:spcPts val="0"/>
              </a:spcBef>
              <a:spcAft>
                <a:spcPts val="0"/>
              </a:spcAft>
              <a:buClr>
                <a:schemeClr val="dk2"/>
              </a:buClr>
              <a:buSzPts val="1400"/>
              <a:buNone/>
              <a:defRPr sz="1400">
                <a:solidFill>
                  <a:schemeClr val="dk2"/>
                </a:solidFill>
              </a:defRPr>
            </a:lvl8pPr>
            <a:lvl9pPr lvl="8" algn="ctr">
              <a:lnSpc>
                <a:spcPct val="100000"/>
              </a:lnSpc>
              <a:spcBef>
                <a:spcPts val="0"/>
              </a:spcBef>
              <a:spcAft>
                <a:spcPts val="0"/>
              </a:spcAft>
              <a:buClr>
                <a:schemeClr val="dk2"/>
              </a:buClr>
              <a:buSzPts val="1400"/>
              <a:buNone/>
              <a:defRPr sz="1400">
                <a:solidFill>
                  <a:schemeClr val="dk2"/>
                </a:solidFill>
              </a:defRPr>
            </a:lvl9pPr>
          </a:lstStyle>
          <a:p/>
        </p:txBody>
      </p:sp>
      <p:sp>
        <p:nvSpPr>
          <p:cNvPr id="963" name="Google Shape;963;p118"/>
          <p:cNvSpPr txBox="1"/>
          <p:nvPr>
            <p:ph idx="3" type="ctrTitle"/>
          </p:nvPr>
        </p:nvSpPr>
        <p:spPr>
          <a:xfrm>
            <a:off x="4759920" y="1580703"/>
            <a:ext cx="2256300" cy="3648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2000"/>
              <a:buNone/>
              <a:defRPr sz="2000"/>
            </a:lvl1pPr>
            <a:lvl2pPr lvl="1"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2pPr>
            <a:lvl3pPr lvl="2"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3pPr>
            <a:lvl4pPr lvl="3"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4pPr>
            <a:lvl5pPr lvl="4"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5pPr>
            <a:lvl6pPr lvl="5"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6pPr>
            <a:lvl7pPr lvl="6"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7pPr>
            <a:lvl8pPr lvl="7"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8pPr>
            <a:lvl9pPr lvl="8"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9pPr>
          </a:lstStyle>
          <a:p/>
        </p:txBody>
      </p:sp>
      <p:sp>
        <p:nvSpPr>
          <p:cNvPr id="964" name="Google Shape;964;p118"/>
          <p:cNvSpPr txBox="1"/>
          <p:nvPr>
            <p:ph idx="4" type="ctrTitle"/>
          </p:nvPr>
        </p:nvSpPr>
        <p:spPr>
          <a:xfrm>
            <a:off x="811705" y="3081575"/>
            <a:ext cx="2256300" cy="3648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2000"/>
              <a:buNone/>
              <a:defRPr sz="2000"/>
            </a:lvl1pPr>
            <a:lvl2pPr lvl="1"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2pPr>
            <a:lvl3pPr lvl="2"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3pPr>
            <a:lvl4pPr lvl="3"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4pPr>
            <a:lvl5pPr lvl="4"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5pPr>
            <a:lvl6pPr lvl="5"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6pPr>
            <a:lvl7pPr lvl="6"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7pPr>
            <a:lvl8pPr lvl="7"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8pPr>
            <a:lvl9pPr lvl="8"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9pPr>
          </a:lstStyle>
          <a:p/>
        </p:txBody>
      </p:sp>
      <p:sp>
        <p:nvSpPr>
          <p:cNvPr id="965" name="Google Shape;965;p118"/>
          <p:cNvSpPr txBox="1"/>
          <p:nvPr>
            <p:ph idx="5" type="subTitle"/>
          </p:nvPr>
        </p:nvSpPr>
        <p:spPr>
          <a:xfrm>
            <a:off x="811705" y="3367235"/>
            <a:ext cx="2256300" cy="5493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rgbClr val="000000"/>
              </a:buClr>
              <a:buSzPts val="14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1400"/>
              <a:buNone/>
              <a:defRPr sz="1400">
                <a:solidFill>
                  <a:schemeClr val="dk2"/>
                </a:solidFill>
              </a:defRPr>
            </a:lvl2pPr>
            <a:lvl3pPr lvl="2" algn="ctr">
              <a:lnSpc>
                <a:spcPct val="100000"/>
              </a:lnSpc>
              <a:spcBef>
                <a:spcPts val="0"/>
              </a:spcBef>
              <a:spcAft>
                <a:spcPts val="0"/>
              </a:spcAft>
              <a:buClr>
                <a:schemeClr val="dk2"/>
              </a:buClr>
              <a:buSzPts val="1400"/>
              <a:buNone/>
              <a:defRPr sz="1400">
                <a:solidFill>
                  <a:schemeClr val="dk2"/>
                </a:solidFill>
              </a:defRPr>
            </a:lvl3pPr>
            <a:lvl4pPr lvl="3" algn="ctr">
              <a:lnSpc>
                <a:spcPct val="100000"/>
              </a:lnSpc>
              <a:spcBef>
                <a:spcPts val="0"/>
              </a:spcBef>
              <a:spcAft>
                <a:spcPts val="0"/>
              </a:spcAft>
              <a:buClr>
                <a:schemeClr val="dk2"/>
              </a:buClr>
              <a:buSzPts val="1400"/>
              <a:buNone/>
              <a:defRPr sz="1400">
                <a:solidFill>
                  <a:schemeClr val="dk2"/>
                </a:solidFill>
              </a:defRPr>
            </a:lvl4pPr>
            <a:lvl5pPr lvl="4" algn="ctr">
              <a:lnSpc>
                <a:spcPct val="100000"/>
              </a:lnSpc>
              <a:spcBef>
                <a:spcPts val="0"/>
              </a:spcBef>
              <a:spcAft>
                <a:spcPts val="0"/>
              </a:spcAft>
              <a:buClr>
                <a:schemeClr val="dk2"/>
              </a:buClr>
              <a:buSzPts val="1400"/>
              <a:buNone/>
              <a:defRPr sz="1400">
                <a:solidFill>
                  <a:schemeClr val="dk2"/>
                </a:solidFill>
              </a:defRPr>
            </a:lvl5pPr>
            <a:lvl6pPr lvl="5" algn="ctr">
              <a:lnSpc>
                <a:spcPct val="100000"/>
              </a:lnSpc>
              <a:spcBef>
                <a:spcPts val="0"/>
              </a:spcBef>
              <a:spcAft>
                <a:spcPts val="0"/>
              </a:spcAft>
              <a:buClr>
                <a:schemeClr val="dk2"/>
              </a:buClr>
              <a:buSzPts val="1400"/>
              <a:buNone/>
              <a:defRPr sz="1400">
                <a:solidFill>
                  <a:schemeClr val="dk2"/>
                </a:solidFill>
              </a:defRPr>
            </a:lvl6pPr>
            <a:lvl7pPr lvl="6" algn="ctr">
              <a:lnSpc>
                <a:spcPct val="100000"/>
              </a:lnSpc>
              <a:spcBef>
                <a:spcPts val="0"/>
              </a:spcBef>
              <a:spcAft>
                <a:spcPts val="0"/>
              </a:spcAft>
              <a:buClr>
                <a:schemeClr val="dk2"/>
              </a:buClr>
              <a:buSzPts val="1400"/>
              <a:buNone/>
              <a:defRPr sz="1400">
                <a:solidFill>
                  <a:schemeClr val="dk2"/>
                </a:solidFill>
              </a:defRPr>
            </a:lvl7pPr>
            <a:lvl8pPr lvl="7" algn="ctr">
              <a:lnSpc>
                <a:spcPct val="100000"/>
              </a:lnSpc>
              <a:spcBef>
                <a:spcPts val="0"/>
              </a:spcBef>
              <a:spcAft>
                <a:spcPts val="0"/>
              </a:spcAft>
              <a:buClr>
                <a:schemeClr val="dk2"/>
              </a:buClr>
              <a:buSzPts val="1400"/>
              <a:buNone/>
              <a:defRPr sz="1400">
                <a:solidFill>
                  <a:schemeClr val="dk2"/>
                </a:solidFill>
              </a:defRPr>
            </a:lvl8pPr>
            <a:lvl9pPr lvl="8" algn="ctr">
              <a:lnSpc>
                <a:spcPct val="100000"/>
              </a:lnSpc>
              <a:spcBef>
                <a:spcPts val="0"/>
              </a:spcBef>
              <a:spcAft>
                <a:spcPts val="0"/>
              </a:spcAft>
              <a:buClr>
                <a:schemeClr val="dk2"/>
              </a:buClr>
              <a:buSzPts val="1400"/>
              <a:buNone/>
              <a:defRPr sz="1400">
                <a:solidFill>
                  <a:schemeClr val="dk2"/>
                </a:solidFill>
              </a:defRPr>
            </a:lvl9pPr>
          </a:lstStyle>
          <a:p/>
        </p:txBody>
      </p:sp>
      <p:sp>
        <p:nvSpPr>
          <p:cNvPr id="966" name="Google Shape;966;p118"/>
          <p:cNvSpPr txBox="1"/>
          <p:nvPr>
            <p:ph idx="6" type="subTitle"/>
          </p:nvPr>
        </p:nvSpPr>
        <p:spPr>
          <a:xfrm>
            <a:off x="2127780" y="1879683"/>
            <a:ext cx="2256300" cy="5493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rgbClr val="000000"/>
              </a:buClr>
              <a:buSzPts val="14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1400"/>
              <a:buNone/>
              <a:defRPr sz="1400">
                <a:solidFill>
                  <a:schemeClr val="dk2"/>
                </a:solidFill>
              </a:defRPr>
            </a:lvl2pPr>
            <a:lvl3pPr lvl="2" algn="ctr">
              <a:lnSpc>
                <a:spcPct val="100000"/>
              </a:lnSpc>
              <a:spcBef>
                <a:spcPts val="0"/>
              </a:spcBef>
              <a:spcAft>
                <a:spcPts val="0"/>
              </a:spcAft>
              <a:buClr>
                <a:schemeClr val="dk2"/>
              </a:buClr>
              <a:buSzPts val="1400"/>
              <a:buNone/>
              <a:defRPr sz="1400">
                <a:solidFill>
                  <a:schemeClr val="dk2"/>
                </a:solidFill>
              </a:defRPr>
            </a:lvl3pPr>
            <a:lvl4pPr lvl="3" algn="ctr">
              <a:lnSpc>
                <a:spcPct val="100000"/>
              </a:lnSpc>
              <a:spcBef>
                <a:spcPts val="0"/>
              </a:spcBef>
              <a:spcAft>
                <a:spcPts val="0"/>
              </a:spcAft>
              <a:buClr>
                <a:schemeClr val="dk2"/>
              </a:buClr>
              <a:buSzPts val="1400"/>
              <a:buNone/>
              <a:defRPr sz="1400">
                <a:solidFill>
                  <a:schemeClr val="dk2"/>
                </a:solidFill>
              </a:defRPr>
            </a:lvl4pPr>
            <a:lvl5pPr lvl="4" algn="ctr">
              <a:lnSpc>
                <a:spcPct val="100000"/>
              </a:lnSpc>
              <a:spcBef>
                <a:spcPts val="0"/>
              </a:spcBef>
              <a:spcAft>
                <a:spcPts val="0"/>
              </a:spcAft>
              <a:buClr>
                <a:schemeClr val="dk2"/>
              </a:buClr>
              <a:buSzPts val="1400"/>
              <a:buNone/>
              <a:defRPr sz="1400">
                <a:solidFill>
                  <a:schemeClr val="dk2"/>
                </a:solidFill>
              </a:defRPr>
            </a:lvl5pPr>
            <a:lvl6pPr lvl="5" algn="ctr">
              <a:lnSpc>
                <a:spcPct val="100000"/>
              </a:lnSpc>
              <a:spcBef>
                <a:spcPts val="0"/>
              </a:spcBef>
              <a:spcAft>
                <a:spcPts val="0"/>
              </a:spcAft>
              <a:buClr>
                <a:schemeClr val="dk2"/>
              </a:buClr>
              <a:buSzPts val="1400"/>
              <a:buNone/>
              <a:defRPr sz="1400">
                <a:solidFill>
                  <a:schemeClr val="dk2"/>
                </a:solidFill>
              </a:defRPr>
            </a:lvl6pPr>
            <a:lvl7pPr lvl="6" algn="ctr">
              <a:lnSpc>
                <a:spcPct val="100000"/>
              </a:lnSpc>
              <a:spcBef>
                <a:spcPts val="0"/>
              </a:spcBef>
              <a:spcAft>
                <a:spcPts val="0"/>
              </a:spcAft>
              <a:buClr>
                <a:schemeClr val="dk2"/>
              </a:buClr>
              <a:buSzPts val="1400"/>
              <a:buNone/>
              <a:defRPr sz="1400">
                <a:solidFill>
                  <a:schemeClr val="dk2"/>
                </a:solidFill>
              </a:defRPr>
            </a:lvl7pPr>
            <a:lvl8pPr lvl="7" algn="ctr">
              <a:lnSpc>
                <a:spcPct val="100000"/>
              </a:lnSpc>
              <a:spcBef>
                <a:spcPts val="0"/>
              </a:spcBef>
              <a:spcAft>
                <a:spcPts val="0"/>
              </a:spcAft>
              <a:buClr>
                <a:schemeClr val="dk2"/>
              </a:buClr>
              <a:buSzPts val="1400"/>
              <a:buNone/>
              <a:defRPr sz="1400">
                <a:solidFill>
                  <a:schemeClr val="dk2"/>
                </a:solidFill>
              </a:defRPr>
            </a:lvl8pPr>
            <a:lvl9pPr lvl="8" algn="ctr">
              <a:lnSpc>
                <a:spcPct val="100000"/>
              </a:lnSpc>
              <a:spcBef>
                <a:spcPts val="0"/>
              </a:spcBef>
              <a:spcAft>
                <a:spcPts val="0"/>
              </a:spcAft>
              <a:buClr>
                <a:schemeClr val="dk2"/>
              </a:buClr>
              <a:buSzPts val="1400"/>
              <a:buNone/>
              <a:defRPr sz="1400">
                <a:solidFill>
                  <a:schemeClr val="dk2"/>
                </a:solidFill>
              </a:defRPr>
            </a:lvl9pPr>
          </a:lstStyle>
          <a:p/>
        </p:txBody>
      </p:sp>
      <p:sp>
        <p:nvSpPr>
          <p:cNvPr id="967" name="Google Shape;967;p118"/>
          <p:cNvSpPr txBox="1"/>
          <p:nvPr>
            <p:ph idx="7" type="ctrTitle"/>
          </p:nvPr>
        </p:nvSpPr>
        <p:spPr>
          <a:xfrm>
            <a:off x="2127780" y="1580703"/>
            <a:ext cx="2256300" cy="3648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2000"/>
              <a:buNone/>
              <a:defRPr sz="2000"/>
            </a:lvl1pPr>
            <a:lvl2pPr lvl="1"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2pPr>
            <a:lvl3pPr lvl="2"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3pPr>
            <a:lvl4pPr lvl="3"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4pPr>
            <a:lvl5pPr lvl="4"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5pPr>
            <a:lvl6pPr lvl="5"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6pPr>
            <a:lvl7pPr lvl="6"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7pPr>
            <a:lvl8pPr lvl="7"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8pPr>
            <a:lvl9pPr lvl="8"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9pPr>
          </a:lstStyle>
          <a:p/>
        </p:txBody>
      </p:sp>
      <p:sp>
        <p:nvSpPr>
          <p:cNvPr id="968" name="Google Shape;968;p118"/>
          <p:cNvSpPr txBox="1"/>
          <p:nvPr>
            <p:ph idx="8" type="title"/>
          </p:nvPr>
        </p:nvSpPr>
        <p:spPr>
          <a:xfrm>
            <a:off x="720000" y="540000"/>
            <a:ext cx="7704000" cy="3600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3000"/>
              <a:buNone/>
              <a:defRPr sz="3000"/>
            </a:lvl1pPr>
            <a:lvl2pPr lvl="1" algn="ctr">
              <a:lnSpc>
                <a:spcPct val="100000"/>
              </a:lnSpc>
              <a:spcBef>
                <a:spcPts val="0"/>
              </a:spcBef>
              <a:spcAft>
                <a:spcPts val="0"/>
              </a:spcAft>
              <a:buSzPts val="3000"/>
              <a:buNone/>
              <a:defRPr sz="3000"/>
            </a:lvl2pPr>
            <a:lvl3pPr lvl="2" algn="ctr">
              <a:lnSpc>
                <a:spcPct val="100000"/>
              </a:lnSpc>
              <a:spcBef>
                <a:spcPts val="0"/>
              </a:spcBef>
              <a:spcAft>
                <a:spcPts val="0"/>
              </a:spcAft>
              <a:buSzPts val="3000"/>
              <a:buNone/>
              <a:defRPr sz="3000"/>
            </a:lvl3pPr>
            <a:lvl4pPr lvl="3" algn="ctr">
              <a:lnSpc>
                <a:spcPct val="100000"/>
              </a:lnSpc>
              <a:spcBef>
                <a:spcPts val="0"/>
              </a:spcBef>
              <a:spcAft>
                <a:spcPts val="0"/>
              </a:spcAft>
              <a:buSzPts val="3000"/>
              <a:buNone/>
              <a:defRPr sz="3000"/>
            </a:lvl4pPr>
            <a:lvl5pPr lvl="4" algn="ctr">
              <a:lnSpc>
                <a:spcPct val="100000"/>
              </a:lnSpc>
              <a:spcBef>
                <a:spcPts val="0"/>
              </a:spcBef>
              <a:spcAft>
                <a:spcPts val="0"/>
              </a:spcAft>
              <a:buSzPts val="3000"/>
              <a:buNone/>
              <a:defRPr sz="3000"/>
            </a:lvl5pPr>
            <a:lvl6pPr lvl="5" algn="ctr">
              <a:lnSpc>
                <a:spcPct val="100000"/>
              </a:lnSpc>
              <a:spcBef>
                <a:spcPts val="0"/>
              </a:spcBef>
              <a:spcAft>
                <a:spcPts val="0"/>
              </a:spcAft>
              <a:buSzPts val="3000"/>
              <a:buNone/>
              <a:defRPr sz="3000"/>
            </a:lvl6pPr>
            <a:lvl7pPr lvl="6" algn="ctr">
              <a:lnSpc>
                <a:spcPct val="100000"/>
              </a:lnSpc>
              <a:spcBef>
                <a:spcPts val="0"/>
              </a:spcBef>
              <a:spcAft>
                <a:spcPts val="0"/>
              </a:spcAft>
              <a:buSzPts val="3000"/>
              <a:buNone/>
              <a:defRPr sz="3000"/>
            </a:lvl7pPr>
            <a:lvl8pPr lvl="7" algn="ctr">
              <a:lnSpc>
                <a:spcPct val="100000"/>
              </a:lnSpc>
              <a:spcBef>
                <a:spcPts val="0"/>
              </a:spcBef>
              <a:spcAft>
                <a:spcPts val="0"/>
              </a:spcAft>
              <a:buSzPts val="3000"/>
              <a:buNone/>
              <a:defRPr sz="3000"/>
            </a:lvl8pPr>
            <a:lvl9pPr lvl="8" algn="ctr">
              <a:lnSpc>
                <a:spcPct val="100000"/>
              </a:lnSpc>
              <a:spcBef>
                <a:spcPts val="0"/>
              </a:spcBef>
              <a:spcAft>
                <a:spcPts val="0"/>
              </a:spcAft>
              <a:buSzPts val="3000"/>
              <a:buNone/>
              <a:defRPr sz="3000"/>
            </a:lvl9pPr>
          </a:lstStyle>
          <a:p/>
        </p:txBody>
      </p:sp>
      <p:sp>
        <p:nvSpPr>
          <p:cNvPr id="969" name="Google Shape;969;p118"/>
          <p:cNvSpPr txBox="1"/>
          <p:nvPr>
            <p:ph idx="9" type="ctrTitle"/>
          </p:nvPr>
        </p:nvSpPr>
        <p:spPr>
          <a:xfrm>
            <a:off x="6075995" y="3081575"/>
            <a:ext cx="2256300" cy="3648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2000"/>
              <a:buNone/>
              <a:defRPr sz="2000"/>
            </a:lvl1pPr>
            <a:lvl2pPr lvl="1"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2pPr>
            <a:lvl3pPr lvl="2"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3pPr>
            <a:lvl4pPr lvl="3"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4pPr>
            <a:lvl5pPr lvl="4"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5pPr>
            <a:lvl6pPr lvl="5"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6pPr>
            <a:lvl7pPr lvl="6"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7pPr>
            <a:lvl8pPr lvl="7"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8pPr>
            <a:lvl9pPr lvl="8"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9pPr>
          </a:lstStyle>
          <a:p/>
        </p:txBody>
      </p:sp>
      <p:sp>
        <p:nvSpPr>
          <p:cNvPr id="970" name="Google Shape;970;p118"/>
          <p:cNvSpPr txBox="1"/>
          <p:nvPr>
            <p:ph idx="13" type="subTitle"/>
          </p:nvPr>
        </p:nvSpPr>
        <p:spPr>
          <a:xfrm>
            <a:off x="6075995" y="3367235"/>
            <a:ext cx="2256300" cy="5493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rgbClr val="000000"/>
              </a:buClr>
              <a:buSzPts val="14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1400"/>
              <a:buNone/>
              <a:defRPr sz="1400">
                <a:solidFill>
                  <a:schemeClr val="dk2"/>
                </a:solidFill>
              </a:defRPr>
            </a:lvl2pPr>
            <a:lvl3pPr lvl="2" algn="ctr">
              <a:lnSpc>
                <a:spcPct val="100000"/>
              </a:lnSpc>
              <a:spcBef>
                <a:spcPts val="0"/>
              </a:spcBef>
              <a:spcAft>
                <a:spcPts val="0"/>
              </a:spcAft>
              <a:buClr>
                <a:schemeClr val="dk2"/>
              </a:buClr>
              <a:buSzPts val="1400"/>
              <a:buNone/>
              <a:defRPr sz="1400">
                <a:solidFill>
                  <a:schemeClr val="dk2"/>
                </a:solidFill>
              </a:defRPr>
            </a:lvl3pPr>
            <a:lvl4pPr lvl="3" algn="ctr">
              <a:lnSpc>
                <a:spcPct val="100000"/>
              </a:lnSpc>
              <a:spcBef>
                <a:spcPts val="0"/>
              </a:spcBef>
              <a:spcAft>
                <a:spcPts val="0"/>
              </a:spcAft>
              <a:buClr>
                <a:schemeClr val="dk2"/>
              </a:buClr>
              <a:buSzPts val="1400"/>
              <a:buNone/>
              <a:defRPr sz="1400">
                <a:solidFill>
                  <a:schemeClr val="dk2"/>
                </a:solidFill>
              </a:defRPr>
            </a:lvl4pPr>
            <a:lvl5pPr lvl="4" algn="ctr">
              <a:lnSpc>
                <a:spcPct val="100000"/>
              </a:lnSpc>
              <a:spcBef>
                <a:spcPts val="0"/>
              </a:spcBef>
              <a:spcAft>
                <a:spcPts val="0"/>
              </a:spcAft>
              <a:buClr>
                <a:schemeClr val="dk2"/>
              </a:buClr>
              <a:buSzPts val="1400"/>
              <a:buNone/>
              <a:defRPr sz="1400">
                <a:solidFill>
                  <a:schemeClr val="dk2"/>
                </a:solidFill>
              </a:defRPr>
            </a:lvl5pPr>
            <a:lvl6pPr lvl="5" algn="ctr">
              <a:lnSpc>
                <a:spcPct val="100000"/>
              </a:lnSpc>
              <a:spcBef>
                <a:spcPts val="0"/>
              </a:spcBef>
              <a:spcAft>
                <a:spcPts val="0"/>
              </a:spcAft>
              <a:buClr>
                <a:schemeClr val="dk2"/>
              </a:buClr>
              <a:buSzPts val="1400"/>
              <a:buNone/>
              <a:defRPr sz="1400">
                <a:solidFill>
                  <a:schemeClr val="dk2"/>
                </a:solidFill>
              </a:defRPr>
            </a:lvl6pPr>
            <a:lvl7pPr lvl="6" algn="ctr">
              <a:lnSpc>
                <a:spcPct val="100000"/>
              </a:lnSpc>
              <a:spcBef>
                <a:spcPts val="0"/>
              </a:spcBef>
              <a:spcAft>
                <a:spcPts val="0"/>
              </a:spcAft>
              <a:buClr>
                <a:schemeClr val="dk2"/>
              </a:buClr>
              <a:buSzPts val="1400"/>
              <a:buNone/>
              <a:defRPr sz="1400">
                <a:solidFill>
                  <a:schemeClr val="dk2"/>
                </a:solidFill>
              </a:defRPr>
            </a:lvl7pPr>
            <a:lvl8pPr lvl="7" algn="ctr">
              <a:lnSpc>
                <a:spcPct val="100000"/>
              </a:lnSpc>
              <a:spcBef>
                <a:spcPts val="0"/>
              </a:spcBef>
              <a:spcAft>
                <a:spcPts val="0"/>
              </a:spcAft>
              <a:buClr>
                <a:schemeClr val="dk2"/>
              </a:buClr>
              <a:buSzPts val="1400"/>
              <a:buNone/>
              <a:defRPr sz="1400">
                <a:solidFill>
                  <a:schemeClr val="dk2"/>
                </a:solidFill>
              </a:defRPr>
            </a:lvl8pPr>
            <a:lvl9pPr lvl="8" algn="ctr">
              <a:lnSpc>
                <a:spcPct val="100000"/>
              </a:lnSpc>
              <a:spcBef>
                <a:spcPts val="0"/>
              </a:spcBef>
              <a:spcAft>
                <a:spcPts val="0"/>
              </a:spcAft>
              <a:buClr>
                <a:schemeClr val="dk2"/>
              </a:buClr>
              <a:buSzPts val="1400"/>
              <a:buNone/>
              <a:defRPr sz="1400">
                <a:solidFill>
                  <a:schemeClr val="dk2"/>
                </a:solidFill>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5">
  <p:cSld name="CUSTOM_24">
    <p:spTree>
      <p:nvGrpSpPr>
        <p:cNvPr id="971" name="Shape 971"/>
        <p:cNvGrpSpPr/>
        <p:nvPr/>
      </p:nvGrpSpPr>
      <p:grpSpPr>
        <a:xfrm>
          <a:off x="0" y="0"/>
          <a:ext cx="0" cy="0"/>
          <a:chOff x="0" y="0"/>
          <a:chExt cx="0" cy="0"/>
        </a:xfrm>
      </p:grpSpPr>
      <p:grpSp>
        <p:nvGrpSpPr>
          <p:cNvPr id="972" name="Google Shape;972;p119"/>
          <p:cNvGrpSpPr/>
          <p:nvPr/>
        </p:nvGrpSpPr>
        <p:grpSpPr>
          <a:xfrm>
            <a:off x="-1700" y="329"/>
            <a:ext cx="9147400" cy="5142843"/>
            <a:chOff x="238125" y="854700"/>
            <a:chExt cx="7142500" cy="4015650"/>
          </a:xfrm>
        </p:grpSpPr>
        <p:sp>
          <p:nvSpPr>
            <p:cNvPr id="973" name="Google Shape;973;p119"/>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4" name="Google Shape;974;p119"/>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5" name="Google Shape;975;p119"/>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6" name="Google Shape;976;p119"/>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7" name="Google Shape;977;p119"/>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8" name="Google Shape;978;p119"/>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9" name="Google Shape;979;p119"/>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0" name="Google Shape;980;p119"/>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1" name="Google Shape;981;p119"/>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2" name="Google Shape;982;p119"/>
            <p:cNvSpPr/>
            <p:nvPr/>
          </p:nvSpPr>
          <p:spPr>
            <a:xfrm>
              <a:off x="561875" y="10727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3" name="Google Shape;983;p119"/>
            <p:cNvSpPr/>
            <p:nvPr/>
          </p:nvSpPr>
          <p:spPr>
            <a:xfrm>
              <a:off x="561875" y="12703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4" name="Google Shape;984;p119"/>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5" name="Google Shape;985;p119"/>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6" name="Google Shape;986;p119"/>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7" name="Google Shape;987;p119"/>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8" name="Google Shape;988;p119"/>
            <p:cNvSpPr/>
            <p:nvPr/>
          </p:nvSpPr>
          <p:spPr>
            <a:xfrm>
              <a:off x="561875" y="47219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9" name="Google Shape;989;p119"/>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0" name="Google Shape;990;p119"/>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1" name="Google Shape;991;p119"/>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2" name="Google Shape;992;p119"/>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3" name="Google Shape;993;p119"/>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4" name="Google Shape;994;p119"/>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95" name="Google Shape;995;p119"/>
          <p:cNvSpPr txBox="1"/>
          <p:nvPr>
            <p:ph type="title"/>
          </p:nvPr>
        </p:nvSpPr>
        <p:spPr>
          <a:xfrm>
            <a:off x="720000" y="540000"/>
            <a:ext cx="5399100" cy="8709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996" name="Shape 996"/>
        <p:cNvGrpSpPr/>
        <p:nvPr/>
      </p:nvGrpSpPr>
      <p:grpSpPr>
        <a:xfrm>
          <a:off x="0" y="0"/>
          <a:ext cx="0" cy="0"/>
          <a:chOff x="0" y="0"/>
          <a:chExt cx="0" cy="0"/>
        </a:xfrm>
      </p:grpSpPr>
      <p:grpSp>
        <p:nvGrpSpPr>
          <p:cNvPr id="997" name="Google Shape;997;p120"/>
          <p:cNvGrpSpPr/>
          <p:nvPr/>
        </p:nvGrpSpPr>
        <p:grpSpPr>
          <a:xfrm>
            <a:off x="-1700" y="329"/>
            <a:ext cx="9147400" cy="5142843"/>
            <a:chOff x="238125" y="854700"/>
            <a:chExt cx="7142500" cy="4015650"/>
          </a:xfrm>
        </p:grpSpPr>
        <p:sp>
          <p:nvSpPr>
            <p:cNvPr id="998" name="Google Shape;998;p120"/>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9" name="Google Shape;999;p120"/>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0" name="Google Shape;1000;p120"/>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1" name="Google Shape;1001;p120"/>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2" name="Google Shape;1002;p120"/>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3" name="Google Shape;1003;p120"/>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4" name="Google Shape;1004;p120"/>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5" name="Google Shape;1005;p120"/>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6" name="Google Shape;1006;p120"/>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7" name="Google Shape;1007;p120"/>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8" name="Google Shape;1008;p120"/>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9" name="Google Shape;1009;p120"/>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0" name="Google Shape;1010;p120"/>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1" name="Google Shape;1011;p120"/>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2" name="Google Shape;1012;p120"/>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3" name="Google Shape;1013;p120"/>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4" name="Google Shape;1014;p120"/>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5" name="Google Shape;1015;p120"/>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rgbClr val="6D9EEB"/>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6" name="Google Shape;1016;p120"/>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rgbClr val="6D9EEB"/>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1017" name="Google Shape;1017;p120"/>
          <p:cNvCxnSpPr/>
          <p:nvPr/>
        </p:nvCxnSpPr>
        <p:spPr>
          <a:xfrm>
            <a:off x="-62550" y="540000"/>
            <a:ext cx="9269100" cy="0"/>
          </a:xfrm>
          <a:prstGeom prst="straightConnector1">
            <a:avLst/>
          </a:prstGeom>
          <a:noFill/>
          <a:ln cap="flat" cmpd="sng" w="9525">
            <a:solidFill>
              <a:srgbClr val="6D9EEB"/>
            </a:solidFill>
            <a:prstDash val="solid"/>
            <a:round/>
            <a:headEnd len="sm" w="sm" type="none"/>
            <a:tailEnd len="sm" w="sm" type="none"/>
          </a:ln>
        </p:spPr>
      </p:cxnSp>
      <p:sp>
        <p:nvSpPr>
          <p:cNvPr id="1018" name="Google Shape;1018;p120"/>
          <p:cNvSpPr txBox="1"/>
          <p:nvPr>
            <p:ph hasCustomPrompt="1" type="title"/>
          </p:nvPr>
        </p:nvSpPr>
        <p:spPr>
          <a:xfrm>
            <a:off x="1768200" y="1654521"/>
            <a:ext cx="5607600" cy="8421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12000"/>
              <a:buNone/>
              <a:defRPr sz="6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1019" name="Google Shape;1019;p120"/>
          <p:cNvSpPr txBox="1"/>
          <p:nvPr>
            <p:ph idx="1" type="body"/>
          </p:nvPr>
        </p:nvSpPr>
        <p:spPr>
          <a:xfrm>
            <a:off x="2710050" y="2650221"/>
            <a:ext cx="3723900" cy="663300"/>
          </a:xfrm>
          <a:prstGeom prst="rect">
            <a:avLst/>
          </a:prstGeom>
          <a:noFill/>
          <a:ln>
            <a:noFill/>
          </a:ln>
        </p:spPr>
        <p:txBody>
          <a:bodyPr anchorCtr="0" anchor="t" bIns="91425" lIns="91425" spcFirstLastPara="1" rIns="91425" wrap="square" tIns="91425">
            <a:noAutofit/>
          </a:bodyPr>
          <a:lstStyle>
            <a:lvl1pPr indent="-330200" lvl="0" marL="457200" algn="ctr">
              <a:lnSpc>
                <a:spcPct val="115000"/>
              </a:lnSpc>
              <a:spcBef>
                <a:spcPts val="0"/>
              </a:spcBef>
              <a:spcAft>
                <a:spcPts val="0"/>
              </a:spcAft>
              <a:buSzPts val="1600"/>
              <a:buChar char="●"/>
              <a:defRPr/>
            </a:lvl1pPr>
            <a:lvl2pPr indent="-330200" lvl="1" marL="914400" algn="ctr">
              <a:lnSpc>
                <a:spcPct val="115000"/>
              </a:lnSpc>
              <a:spcBef>
                <a:spcPts val="1600"/>
              </a:spcBef>
              <a:spcAft>
                <a:spcPts val="0"/>
              </a:spcAft>
              <a:buSzPts val="1600"/>
              <a:buChar char="○"/>
              <a:defRPr/>
            </a:lvl2pPr>
            <a:lvl3pPr indent="-330200" lvl="2" marL="1371600" algn="ctr">
              <a:lnSpc>
                <a:spcPct val="115000"/>
              </a:lnSpc>
              <a:spcBef>
                <a:spcPts val="1600"/>
              </a:spcBef>
              <a:spcAft>
                <a:spcPts val="0"/>
              </a:spcAft>
              <a:buSzPts val="1600"/>
              <a:buChar char="■"/>
              <a:defRPr/>
            </a:lvl3pPr>
            <a:lvl4pPr indent="-330200" lvl="3" marL="1828800" algn="ctr">
              <a:lnSpc>
                <a:spcPct val="115000"/>
              </a:lnSpc>
              <a:spcBef>
                <a:spcPts val="1600"/>
              </a:spcBef>
              <a:spcAft>
                <a:spcPts val="0"/>
              </a:spcAft>
              <a:buSzPts val="1600"/>
              <a:buChar char="●"/>
              <a:defRPr/>
            </a:lvl4pPr>
            <a:lvl5pPr indent="-330200" lvl="4" marL="2286000" algn="ctr">
              <a:lnSpc>
                <a:spcPct val="115000"/>
              </a:lnSpc>
              <a:spcBef>
                <a:spcPts val="1600"/>
              </a:spcBef>
              <a:spcAft>
                <a:spcPts val="0"/>
              </a:spcAft>
              <a:buSzPts val="1600"/>
              <a:buChar char="○"/>
              <a:defRPr/>
            </a:lvl5pPr>
            <a:lvl6pPr indent="-330200" lvl="5" marL="2743200" algn="ctr">
              <a:lnSpc>
                <a:spcPct val="115000"/>
              </a:lnSpc>
              <a:spcBef>
                <a:spcPts val="1600"/>
              </a:spcBef>
              <a:spcAft>
                <a:spcPts val="0"/>
              </a:spcAft>
              <a:buSzPts val="1600"/>
              <a:buChar char="■"/>
              <a:defRPr/>
            </a:lvl6pPr>
            <a:lvl7pPr indent="-330200" lvl="6" marL="3200400" algn="ctr">
              <a:lnSpc>
                <a:spcPct val="115000"/>
              </a:lnSpc>
              <a:spcBef>
                <a:spcPts val="1600"/>
              </a:spcBef>
              <a:spcAft>
                <a:spcPts val="0"/>
              </a:spcAft>
              <a:buSzPts val="1600"/>
              <a:buChar char="●"/>
              <a:defRPr/>
            </a:lvl7pPr>
            <a:lvl8pPr indent="-330200" lvl="7" marL="3657600" algn="ctr">
              <a:lnSpc>
                <a:spcPct val="115000"/>
              </a:lnSpc>
              <a:spcBef>
                <a:spcPts val="1600"/>
              </a:spcBef>
              <a:spcAft>
                <a:spcPts val="0"/>
              </a:spcAft>
              <a:buSzPts val="1600"/>
              <a:buChar char="○"/>
              <a:defRPr/>
            </a:lvl8pPr>
            <a:lvl9pPr indent="-330200" lvl="8" marL="4114800" algn="ctr">
              <a:lnSpc>
                <a:spcPct val="115000"/>
              </a:lnSpc>
              <a:spcBef>
                <a:spcPts val="1600"/>
              </a:spcBef>
              <a:spcAft>
                <a:spcPts val="1600"/>
              </a:spcAft>
              <a:buSzPts val="1600"/>
              <a:buChar char="■"/>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CUSTOM_21">
    <p:spTree>
      <p:nvGrpSpPr>
        <p:cNvPr id="1020" name="Shape 1020"/>
        <p:cNvGrpSpPr/>
        <p:nvPr/>
      </p:nvGrpSpPr>
      <p:grpSpPr>
        <a:xfrm>
          <a:off x="0" y="0"/>
          <a:ext cx="0" cy="0"/>
          <a:chOff x="0" y="0"/>
          <a:chExt cx="0" cy="0"/>
        </a:xfrm>
      </p:grpSpPr>
      <p:grpSp>
        <p:nvGrpSpPr>
          <p:cNvPr id="1021" name="Google Shape;1021;p121"/>
          <p:cNvGrpSpPr/>
          <p:nvPr/>
        </p:nvGrpSpPr>
        <p:grpSpPr>
          <a:xfrm flipH="1">
            <a:off x="-1700" y="329"/>
            <a:ext cx="9147400" cy="5142843"/>
            <a:chOff x="238125" y="854700"/>
            <a:chExt cx="7142500" cy="4015650"/>
          </a:xfrm>
        </p:grpSpPr>
        <p:sp>
          <p:nvSpPr>
            <p:cNvPr id="1022" name="Google Shape;1022;p121"/>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3" name="Google Shape;1023;p121"/>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4" name="Google Shape;1024;p121"/>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5" name="Google Shape;1025;p121"/>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6" name="Google Shape;1026;p121"/>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7" name="Google Shape;1027;p121"/>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8" name="Google Shape;1028;p121"/>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9" name="Google Shape;1029;p121"/>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0" name="Google Shape;1030;p121"/>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1" name="Google Shape;1031;p121"/>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2" name="Google Shape;1032;p121"/>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3" name="Google Shape;1033;p121"/>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4" name="Google Shape;1034;p121"/>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5" name="Google Shape;1035;p121"/>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6" name="Google Shape;1036;p121"/>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7" name="Google Shape;1037;p121"/>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8" name="Google Shape;1038;p121"/>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9" name="Google Shape;1039;p121"/>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rgbClr val="6D9EEB"/>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0" name="Google Shape;1040;p121"/>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rgbClr val="6D9EEB"/>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41" name="Google Shape;1041;p121"/>
          <p:cNvSpPr txBox="1"/>
          <p:nvPr>
            <p:ph type="title"/>
          </p:nvPr>
        </p:nvSpPr>
        <p:spPr>
          <a:xfrm>
            <a:off x="715349" y="1829975"/>
            <a:ext cx="5264400" cy="8937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2000"/>
              <a:buNone/>
              <a:defRPr sz="6000"/>
            </a:lvl1pPr>
            <a:lvl2pPr lvl="1" algn="l">
              <a:lnSpc>
                <a:spcPct val="100000"/>
              </a:lnSpc>
              <a:spcBef>
                <a:spcPts val="0"/>
              </a:spcBef>
              <a:spcAft>
                <a:spcPts val="0"/>
              </a:spcAft>
              <a:buSzPts val="12000"/>
              <a:buNone/>
              <a:defRPr sz="12000"/>
            </a:lvl2pPr>
            <a:lvl3pPr lvl="2" algn="l">
              <a:lnSpc>
                <a:spcPct val="100000"/>
              </a:lnSpc>
              <a:spcBef>
                <a:spcPts val="0"/>
              </a:spcBef>
              <a:spcAft>
                <a:spcPts val="0"/>
              </a:spcAft>
              <a:buSzPts val="12000"/>
              <a:buNone/>
              <a:defRPr sz="12000"/>
            </a:lvl3pPr>
            <a:lvl4pPr lvl="3" algn="l">
              <a:lnSpc>
                <a:spcPct val="100000"/>
              </a:lnSpc>
              <a:spcBef>
                <a:spcPts val="0"/>
              </a:spcBef>
              <a:spcAft>
                <a:spcPts val="0"/>
              </a:spcAft>
              <a:buSzPts val="12000"/>
              <a:buNone/>
              <a:defRPr sz="12000"/>
            </a:lvl4pPr>
            <a:lvl5pPr lvl="4" algn="l">
              <a:lnSpc>
                <a:spcPct val="100000"/>
              </a:lnSpc>
              <a:spcBef>
                <a:spcPts val="0"/>
              </a:spcBef>
              <a:spcAft>
                <a:spcPts val="0"/>
              </a:spcAft>
              <a:buSzPts val="12000"/>
              <a:buNone/>
              <a:defRPr sz="12000"/>
            </a:lvl5pPr>
            <a:lvl6pPr lvl="5" algn="l">
              <a:lnSpc>
                <a:spcPct val="100000"/>
              </a:lnSpc>
              <a:spcBef>
                <a:spcPts val="0"/>
              </a:spcBef>
              <a:spcAft>
                <a:spcPts val="0"/>
              </a:spcAft>
              <a:buSzPts val="12000"/>
              <a:buNone/>
              <a:defRPr sz="12000"/>
            </a:lvl6pPr>
            <a:lvl7pPr lvl="6" algn="l">
              <a:lnSpc>
                <a:spcPct val="100000"/>
              </a:lnSpc>
              <a:spcBef>
                <a:spcPts val="0"/>
              </a:spcBef>
              <a:spcAft>
                <a:spcPts val="0"/>
              </a:spcAft>
              <a:buSzPts val="12000"/>
              <a:buNone/>
              <a:defRPr sz="12000"/>
            </a:lvl7pPr>
            <a:lvl8pPr lvl="7" algn="l">
              <a:lnSpc>
                <a:spcPct val="100000"/>
              </a:lnSpc>
              <a:spcBef>
                <a:spcPts val="0"/>
              </a:spcBef>
              <a:spcAft>
                <a:spcPts val="0"/>
              </a:spcAft>
              <a:buSzPts val="12000"/>
              <a:buNone/>
              <a:defRPr sz="12000"/>
            </a:lvl8pPr>
            <a:lvl9pPr lvl="8" algn="l">
              <a:lnSpc>
                <a:spcPct val="100000"/>
              </a:lnSpc>
              <a:spcBef>
                <a:spcPts val="0"/>
              </a:spcBef>
              <a:spcAft>
                <a:spcPts val="0"/>
              </a:spcAft>
              <a:buSzPts val="12000"/>
              <a:buNone/>
              <a:defRPr sz="12000"/>
            </a:lvl9pPr>
          </a:lstStyle>
          <a:p/>
        </p:txBody>
      </p:sp>
      <p:sp>
        <p:nvSpPr>
          <p:cNvPr id="1042" name="Google Shape;1042;p121"/>
          <p:cNvSpPr txBox="1"/>
          <p:nvPr>
            <p:ph idx="1" type="body"/>
          </p:nvPr>
        </p:nvSpPr>
        <p:spPr>
          <a:xfrm>
            <a:off x="715350" y="2823072"/>
            <a:ext cx="4569300" cy="454500"/>
          </a:xfrm>
          <a:prstGeom prst="rect">
            <a:avLst/>
          </a:prstGeom>
          <a:noFill/>
          <a:ln>
            <a:noFill/>
          </a:ln>
        </p:spPr>
        <p:txBody>
          <a:bodyPr anchorCtr="0" anchor="t" bIns="91425" lIns="91425" spcFirstLastPara="1" rIns="91425" wrap="square" tIns="91425">
            <a:noAutofit/>
          </a:bodyPr>
          <a:lstStyle>
            <a:lvl1pPr indent="-330200" lvl="0" marL="457200" algn="ctr">
              <a:lnSpc>
                <a:spcPct val="115000"/>
              </a:lnSpc>
              <a:spcBef>
                <a:spcPts val="0"/>
              </a:spcBef>
              <a:spcAft>
                <a:spcPts val="0"/>
              </a:spcAft>
              <a:buSzPts val="1600"/>
              <a:buChar char="●"/>
              <a:defRPr/>
            </a:lvl1pPr>
            <a:lvl2pPr indent="-330200" lvl="1" marL="914400" algn="l">
              <a:lnSpc>
                <a:spcPct val="115000"/>
              </a:lnSpc>
              <a:spcBef>
                <a:spcPts val="1600"/>
              </a:spcBef>
              <a:spcAft>
                <a:spcPts val="0"/>
              </a:spcAft>
              <a:buSzPts val="1600"/>
              <a:buChar char="○"/>
              <a:defRPr/>
            </a:lvl2pPr>
            <a:lvl3pPr indent="-330200" lvl="2" marL="1371600" algn="l">
              <a:lnSpc>
                <a:spcPct val="115000"/>
              </a:lnSpc>
              <a:spcBef>
                <a:spcPts val="1600"/>
              </a:spcBef>
              <a:spcAft>
                <a:spcPts val="0"/>
              </a:spcAft>
              <a:buSzPts val="1600"/>
              <a:buChar char="■"/>
              <a:defRPr/>
            </a:lvl3pPr>
            <a:lvl4pPr indent="-330200" lvl="3" marL="1828800" algn="l">
              <a:lnSpc>
                <a:spcPct val="115000"/>
              </a:lnSpc>
              <a:spcBef>
                <a:spcPts val="1600"/>
              </a:spcBef>
              <a:spcAft>
                <a:spcPts val="0"/>
              </a:spcAft>
              <a:buSzPts val="1600"/>
              <a:buChar char="●"/>
              <a:defRPr/>
            </a:lvl4pPr>
            <a:lvl5pPr indent="-330200" lvl="4" marL="2286000" algn="l">
              <a:lnSpc>
                <a:spcPct val="115000"/>
              </a:lnSpc>
              <a:spcBef>
                <a:spcPts val="1600"/>
              </a:spcBef>
              <a:spcAft>
                <a:spcPts val="0"/>
              </a:spcAft>
              <a:buSzPts val="1600"/>
              <a:buChar char="○"/>
              <a:defRPr/>
            </a:lvl5pPr>
            <a:lvl6pPr indent="-330200" lvl="5" marL="2743200" algn="l">
              <a:lnSpc>
                <a:spcPct val="115000"/>
              </a:lnSpc>
              <a:spcBef>
                <a:spcPts val="1600"/>
              </a:spcBef>
              <a:spcAft>
                <a:spcPts val="0"/>
              </a:spcAft>
              <a:buSzPts val="1600"/>
              <a:buChar char="■"/>
              <a:defRPr/>
            </a:lvl6pPr>
            <a:lvl7pPr indent="-330200" lvl="6" marL="3200400" algn="l">
              <a:lnSpc>
                <a:spcPct val="115000"/>
              </a:lnSpc>
              <a:spcBef>
                <a:spcPts val="1600"/>
              </a:spcBef>
              <a:spcAft>
                <a:spcPts val="0"/>
              </a:spcAft>
              <a:buSzPts val="1600"/>
              <a:buChar char="●"/>
              <a:defRPr/>
            </a:lvl7pPr>
            <a:lvl8pPr indent="-330200" lvl="7" marL="3657600" algn="l">
              <a:lnSpc>
                <a:spcPct val="115000"/>
              </a:lnSpc>
              <a:spcBef>
                <a:spcPts val="1600"/>
              </a:spcBef>
              <a:spcAft>
                <a:spcPts val="0"/>
              </a:spcAft>
              <a:buSzPts val="1600"/>
              <a:buChar char="○"/>
              <a:defRPr/>
            </a:lvl8pPr>
            <a:lvl9pPr indent="-330200" lvl="8" marL="4114800" algn="l">
              <a:lnSpc>
                <a:spcPct val="115000"/>
              </a:lnSpc>
              <a:spcBef>
                <a:spcPts val="1600"/>
              </a:spcBef>
              <a:spcAft>
                <a:spcPts val="1600"/>
              </a:spcAft>
              <a:buSzPts val="1600"/>
              <a:buChar char="■"/>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1">
  <p:cSld name="CUSTOM_33">
    <p:spTree>
      <p:nvGrpSpPr>
        <p:cNvPr id="1043" name="Shape 1043"/>
        <p:cNvGrpSpPr/>
        <p:nvPr/>
      </p:nvGrpSpPr>
      <p:grpSpPr>
        <a:xfrm>
          <a:off x="0" y="0"/>
          <a:ext cx="0" cy="0"/>
          <a:chOff x="0" y="0"/>
          <a:chExt cx="0" cy="0"/>
        </a:xfrm>
      </p:grpSpPr>
      <p:grpSp>
        <p:nvGrpSpPr>
          <p:cNvPr id="1044" name="Google Shape;1044;p122"/>
          <p:cNvGrpSpPr/>
          <p:nvPr/>
        </p:nvGrpSpPr>
        <p:grpSpPr>
          <a:xfrm>
            <a:off x="-1700" y="329"/>
            <a:ext cx="9147400" cy="5142843"/>
            <a:chOff x="238125" y="854700"/>
            <a:chExt cx="7142500" cy="4015650"/>
          </a:xfrm>
        </p:grpSpPr>
        <p:sp>
          <p:nvSpPr>
            <p:cNvPr id="1045" name="Google Shape;1045;p122"/>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6" name="Google Shape;1046;p122"/>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7" name="Google Shape;1047;p122"/>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8" name="Google Shape;1048;p122"/>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9" name="Google Shape;1049;p122"/>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0" name="Google Shape;1050;p122"/>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1" name="Google Shape;1051;p122"/>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2" name="Google Shape;1052;p122"/>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3" name="Google Shape;1053;p122"/>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4" name="Google Shape;1054;p122"/>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5" name="Google Shape;1055;p122"/>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6" name="Google Shape;1056;p122"/>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7" name="Google Shape;1057;p122"/>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8" name="Google Shape;1058;p122"/>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9" name="Google Shape;1059;p122"/>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0" name="Google Shape;1060;p122"/>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1" name="Google Shape;1061;p122"/>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2" name="Google Shape;1062;p122"/>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rgbClr val="6D9EEB"/>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3" name="Google Shape;1063;p122"/>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rgbClr val="6D9EEB"/>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64" name="Google Shape;1064;p122"/>
          <p:cNvSpPr txBox="1"/>
          <p:nvPr>
            <p:ph type="title"/>
          </p:nvPr>
        </p:nvSpPr>
        <p:spPr>
          <a:xfrm>
            <a:off x="3772625" y="1829975"/>
            <a:ext cx="4569300" cy="893700"/>
          </a:xfrm>
          <a:prstGeom prst="rect">
            <a:avLst/>
          </a:prstGeom>
          <a:noFill/>
          <a:ln>
            <a:noFill/>
          </a:ln>
        </p:spPr>
        <p:txBody>
          <a:bodyPr anchorCtr="0" anchor="t" bIns="0" lIns="0" spcFirstLastPara="1" rIns="0" wrap="square" tIns="0">
            <a:noAutofit/>
          </a:bodyPr>
          <a:lstStyle>
            <a:lvl1pPr lvl="0" algn="r">
              <a:lnSpc>
                <a:spcPct val="100000"/>
              </a:lnSpc>
              <a:spcBef>
                <a:spcPts val="0"/>
              </a:spcBef>
              <a:spcAft>
                <a:spcPts val="0"/>
              </a:spcAft>
              <a:buSzPts val="12000"/>
              <a:buNone/>
              <a:defRPr sz="6000"/>
            </a:lvl1pPr>
            <a:lvl2pPr lvl="1" algn="r">
              <a:lnSpc>
                <a:spcPct val="100000"/>
              </a:lnSpc>
              <a:spcBef>
                <a:spcPts val="0"/>
              </a:spcBef>
              <a:spcAft>
                <a:spcPts val="0"/>
              </a:spcAft>
              <a:buSzPts val="12000"/>
              <a:buNone/>
              <a:defRPr sz="12000"/>
            </a:lvl2pPr>
            <a:lvl3pPr lvl="2" algn="r">
              <a:lnSpc>
                <a:spcPct val="100000"/>
              </a:lnSpc>
              <a:spcBef>
                <a:spcPts val="0"/>
              </a:spcBef>
              <a:spcAft>
                <a:spcPts val="0"/>
              </a:spcAft>
              <a:buSzPts val="12000"/>
              <a:buNone/>
              <a:defRPr sz="12000"/>
            </a:lvl3pPr>
            <a:lvl4pPr lvl="3" algn="r">
              <a:lnSpc>
                <a:spcPct val="100000"/>
              </a:lnSpc>
              <a:spcBef>
                <a:spcPts val="0"/>
              </a:spcBef>
              <a:spcAft>
                <a:spcPts val="0"/>
              </a:spcAft>
              <a:buSzPts val="12000"/>
              <a:buNone/>
              <a:defRPr sz="12000"/>
            </a:lvl4pPr>
            <a:lvl5pPr lvl="4" algn="r">
              <a:lnSpc>
                <a:spcPct val="100000"/>
              </a:lnSpc>
              <a:spcBef>
                <a:spcPts val="0"/>
              </a:spcBef>
              <a:spcAft>
                <a:spcPts val="0"/>
              </a:spcAft>
              <a:buSzPts val="12000"/>
              <a:buNone/>
              <a:defRPr sz="12000"/>
            </a:lvl5pPr>
            <a:lvl6pPr lvl="5" algn="r">
              <a:lnSpc>
                <a:spcPct val="100000"/>
              </a:lnSpc>
              <a:spcBef>
                <a:spcPts val="0"/>
              </a:spcBef>
              <a:spcAft>
                <a:spcPts val="0"/>
              </a:spcAft>
              <a:buSzPts val="12000"/>
              <a:buNone/>
              <a:defRPr sz="12000"/>
            </a:lvl6pPr>
            <a:lvl7pPr lvl="6" algn="r">
              <a:lnSpc>
                <a:spcPct val="100000"/>
              </a:lnSpc>
              <a:spcBef>
                <a:spcPts val="0"/>
              </a:spcBef>
              <a:spcAft>
                <a:spcPts val="0"/>
              </a:spcAft>
              <a:buSzPts val="12000"/>
              <a:buNone/>
              <a:defRPr sz="12000"/>
            </a:lvl7pPr>
            <a:lvl8pPr lvl="7" algn="r">
              <a:lnSpc>
                <a:spcPct val="100000"/>
              </a:lnSpc>
              <a:spcBef>
                <a:spcPts val="0"/>
              </a:spcBef>
              <a:spcAft>
                <a:spcPts val="0"/>
              </a:spcAft>
              <a:buSzPts val="12000"/>
              <a:buNone/>
              <a:defRPr sz="12000"/>
            </a:lvl8pPr>
            <a:lvl9pPr lvl="8" algn="r">
              <a:lnSpc>
                <a:spcPct val="100000"/>
              </a:lnSpc>
              <a:spcBef>
                <a:spcPts val="0"/>
              </a:spcBef>
              <a:spcAft>
                <a:spcPts val="0"/>
              </a:spcAft>
              <a:buSzPts val="12000"/>
              <a:buNone/>
              <a:defRPr sz="12000"/>
            </a:lvl9pPr>
          </a:lstStyle>
          <a:p/>
        </p:txBody>
      </p:sp>
      <p:sp>
        <p:nvSpPr>
          <p:cNvPr id="1065" name="Google Shape;1065;p122"/>
          <p:cNvSpPr txBox="1"/>
          <p:nvPr>
            <p:ph idx="1" type="body"/>
          </p:nvPr>
        </p:nvSpPr>
        <p:spPr>
          <a:xfrm>
            <a:off x="3772649" y="2823072"/>
            <a:ext cx="4569300" cy="454500"/>
          </a:xfrm>
          <a:prstGeom prst="rect">
            <a:avLst/>
          </a:prstGeom>
          <a:noFill/>
          <a:ln>
            <a:noFill/>
          </a:ln>
        </p:spPr>
        <p:txBody>
          <a:bodyPr anchorCtr="0" anchor="t" bIns="91425" lIns="91425" spcFirstLastPara="1" rIns="91425" wrap="square" tIns="91425">
            <a:noAutofit/>
          </a:bodyPr>
          <a:lstStyle>
            <a:lvl1pPr indent="-330200" lvl="0" marL="457200" algn="ctr">
              <a:lnSpc>
                <a:spcPct val="115000"/>
              </a:lnSpc>
              <a:spcBef>
                <a:spcPts val="0"/>
              </a:spcBef>
              <a:spcAft>
                <a:spcPts val="0"/>
              </a:spcAft>
              <a:buSzPts val="1600"/>
              <a:buChar char="●"/>
              <a:defRPr/>
            </a:lvl1pPr>
            <a:lvl2pPr indent="-330200" lvl="1" marL="914400" algn="r">
              <a:lnSpc>
                <a:spcPct val="115000"/>
              </a:lnSpc>
              <a:spcBef>
                <a:spcPts val="1600"/>
              </a:spcBef>
              <a:spcAft>
                <a:spcPts val="0"/>
              </a:spcAft>
              <a:buSzPts val="1600"/>
              <a:buChar char="○"/>
              <a:defRPr/>
            </a:lvl2pPr>
            <a:lvl3pPr indent="-330200" lvl="2" marL="1371600" algn="r">
              <a:lnSpc>
                <a:spcPct val="115000"/>
              </a:lnSpc>
              <a:spcBef>
                <a:spcPts val="1600"/>
              </a:spcBef>
              <a:spcAft>
                <a:spcPts val="0"/>
              </a:spcAft>
              <a:buSzPts val="1600"/>
              <a:buChar char="■"/>
              <a:defRPr/>
            </a:lvl3pPr>
            <a:lvl4pPr indent="-330200" lvl="3" marL="1828800" algn="r">
              <a:lnSpc>
                <a:spcPct val="115000"/>
              </a:lnSpc>
              <a:spcBef>
                <a:spcPts val="1600"/>
              </a:spcBef>
              <a:spcAft>
                <a:spcPts val="0"/>
              </a:spcAft>
              <a:buSzPts val="1600"/>
              <a:buChar char="●"/>
              <a:defRPr/>
            </a:lvl4pPr>
            <a:lvl5pPr indent="-330200" lvl="4" marL="2286000" algn="r">
              <a:lnSpc>
                <a:spcPct val="115000"/>
              </a:lnSpc>
              <a:spcBef>
                <a:spcPts val="1600"/>
              </a:spcBef>
              <a:spcAft>
                <a:spcPts val="0"/>
              </a:spcAft>
              <a:buSzPts val="1600"/>
              <a:buChar char="○"/>
              <a:defRPr/>
            </a:lvl5pPr>
            <a:lvl6pPr indent="-330200" lvl="5" marL="2743200" algn="r">
              <a:lnSpc>
                <a:spcPct val="115000"/>
              </a:lnSpc>
              <a:spcBef>
                <a:spcPts val="1600"/>
              </a:spcBef>
              <a:spcAft>
                <a:spcPts val="0"/>
              </a:spcAft>
              <a:buSzPts val="1600"/>
              <a:buChar char="■"/>
              <a:defRPr/>
            </a:lvl6pPr>
            <a:lvl7pPr indent="-330200" lvl="6" marL="3200400" algn="r">
              <a:lnSpc>
                <a:spcPct val="115000"/>
              </a:lnSpc>
              <a:spcBef>
                <a:spcPts val="1600"/>
              </a:spcBef>
              <a:spcAft>
                <a:spcPts val="0"/>
              </a:spcAft>
              <a:buSzPts val="1600"/>
              <a:buChar char="●"/>
              <a:defRPr/>
            </a:lvl7pPr>
            <a:lvl8pPr indent="-330200" lvl="7" marL="3657600" algn="r">
              <a:lnSpc>
                <a:spcPct val="115000"/>
              </a:lnSpc>
              <a:spcBef>
                <a:spcPts val="1600"/>
              </a:spcBef>
              <a:spcAft>
                <a:spcPts val="0"/>
              </a:spcAft>
              <a:buSzPts val="1600"/>
              <a:buChar char="○"/>
              <a:defRPr/>
            </a:lvl8pPr>
            <a:lvl9pPr indent="-330200" lvl="8" marL="4114800" algn="r">
              <a:lnSpc>
                <a:spcPct val="115000"/>
              </a:lnSpc>
              <a:spcBef>
                <a:spcPts val="1600"/>
              </a:spcBef>
              <a:spcAft>
                <a:spcPts val="1600"/>
              </a:spcAft>
              <a:buSzPts val="1600"/>
              <a:buChar char="■"/>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CUSTOM_22">
    <p:spTree>
      <p:nvGrpSpPr>
        <p:cNvPr id="1066" name="Shape 1066"/>
        <p:cNvGrpSpPr/>
        <p:nvPr/>
      </p:nvGrpSpPr>
      <p:grpSpPr>
        <a:xfrm>
          <a:off x="0" y="0"/>
          <a:ext cx="0" cy="0"/>
          <a:chOff x="0" y="0"/>
          <a:chExt cx="0" cy="0"/>
        </a:xfrm>
      </p:grpSpPr>
      <p:grpSp>
        <p:nvGrpSpPr>
          <p:cNvPr id="1067" name="Google Shape;1067;p123"/>
          <p:cNvGrpSpPr/>
          <p:nvPr/>
        </p:nvGrpSpPr>
        <p:grpSpPr>
          <a:xfrm>
            <a:off x="-174525" y="-22399"/>
            <a:ext cx="9487164" cy="5193049"/>
            <a:chOff x="-174525" y="-22399"/>
            <a:chExt cx="9487164" cy="5193049"/>
          </a:xfrm>
        </p:grpSpPr>
        <p:sp>
          <p:nvSpPr>
            <p:cNvPr id="1068" name="Google Shape;1068;p123"/>
            <p:cNvSpPr/>
            <p:nvPr/>
          </p:nvSpPr>
          <p:spPr>
            <a:xfrm>
              <a:off x="-174525" y="-22399"/>
              <a:ext cx="9487164" cy="5188298"/>
            </a:xfrm>
            <a:custGeom>
              <a:rect b="b" l="l" r="r" t="t"/>
              <a:pathLst>
                <a:path extrusionOk="0" h="144360" w="264469">
                  <a:moveTo>
                    <a:pt x="125024" y="0"/>
                  </a:moveTo>
                  <a:cubicBezTo>
                    <a:pt x="124865" y="0"/>
                    <a:pt x="124702" y="4"/>
                    <a:pt x="124536" y="11"/>
                  </a:cubicBezTo>
                  <a:lnTo>
                    <a:pt x="4940" y="11"/>
                  </a:lnTo>
                  <a:cubicBezTo>
                    <a:pt x="1569" y="65"/>
                    <a:pt x="0" y="1705"/>
                    <a:pt x="226" y="4914"/>
                  </a:cubicBezTo>
                  <a:lnTo>
                    <a:pt x="226" y="138500"/>
                  </a:lnTo>
                  <a:cubicBezTo>
                    <a:pt x="208" y="142159"/>
                    <a:pt x="1811" y="143993"/>
                    <a:pt x="5034" y="143993"/>
                  </a:cubicBezTo>
                  <a:cubicBezTo>
                    <a:pt x="5185" y="143993"/>
                    <a:pt x="5340" y="143989"/>
                    <a:pt x="5499" y="143981"/>
                  </a:cubicBezTo>
                  <a:cubicBezTo>
                    <a:pt x="23166" y="144233"/>
                    <a:pt x="61538" y="144359"/>
                    <a:pt x="76177" y="144359"/>
                  </a:cubicBezTo>
                  <a:cubicBezTo>
                    <a:pt x="90824" y="144359"/>
                    <a:pt x="107103" y="144233"/>
                    <a:pt x="125041" y="143981"/>
                  </a:cubicBezTo>
                  <a:cubicBezTo>
                    <a:pt x="129025" y="143963"/>
                    <a:pt x="130900" y="142007"/>
                    <a:pt x="130675" y="138122"/>
                  </a:cubicBezTo>
                  <a:lnTo>
                    <a:pt x="130675" y="6393"/>
                  </a:lnTo>
                  <a:cubicBezTo>
                    <a:pt x="130839" y="2139"/>
                    <a:pt x="128956" y="0"/>
                    <a:pt x="125024" y="0"/>
                  </a:cubicBezTo>
                  <a:close/>
                  <a:moveTo>
                    <a:pt x="139427" y="0"/>
                  </a:moveTo>
                  <a:cubicBezTo>
                    <a:pt x="135503" y="0"/>
                    <a:pt x="133611" y="2139"/>
                    <a:pt x="133776" y="6393"/>
                  </a:cubicBezTo>
                  <a:lnTo>
                    <a:pt x="133776" y="138122"/>
                  </a:lnTo>
                  <a:cubicBezTo>
                    <a:pt x="133550" y="142007"/>
                    <a:pt x="135434" y="143963"/>
                    <a:pt x="139409" y="143981"/>
                  </a:cubicBezTo>
                  <a:cubicBezTo>
                    <a:pt x="157347" y="144233"/>
                    <a:pt x="173635" y="144359"/>
                    <a:pt x="188274" y="144359"/>
                  </a:cubicBezTo>
                  <a:cubicBezTo>
                    <a:pt x="202912" y="144359"/>
                    <a:pt x="241294" y="144233"/>
                    <a:pt x="258970" y="143981"/>
                  </a:cubicBezTo>
                  <a:cubicBezTo>
                    <a:pt x="259129" y="143989"/>
                    <a:pt x="259285" y="143993"/>
                    <a:pt x="259437" y="143993"/>
                  </a:cubicBezTo>
                  <a:cubicBezTo>
                    <a:pt x="262675" y="143993"/>
                    <a:pt x="264277" y="142159"/>
                    <a:pt x="264243" y="138500"/>
                  </a:cubicBezTo>
                  <a:lnTo>
                    <a:pt x="264243" y="4914"/>
                  </a:lnTo>
                  <a:cubicBezTo>
                    <a:pt x="264468" y="1705"/>
                    <a:pt x="262900" y="65"/>
                    <a:pt x="259529" y="11"/>
                  </a:cubicBezTo>
                  <a:lnTo>
                    <a:pt x="139914" y="11"/>
                  </a:lnTo>
                  <a:cubicBezTo>
                    <a:pt x="139749" y="4"/>
                    <a:pt x="139586" y="0"/>
                    <a:pt x="13942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069" name="Google Shape;1069;p123"/>
            <p:cNvCxnSpPr/>
            <p:nvPr/>
          </p:nvCxnSpPr>
          <p:spPr>
            <a:xfrm>
              <a:off x="-166800" y="540000"/>
              <a:ext cx="4681500" cy="0"/>
            </a:xfrm>
            <a:prstGeom prst="straightConnector1">
              <a:avLst/>
            </a:prstGeom>
            <a:noFill/>
            <a:ln cap="flat" cmpd="sng" w="9525">
              <a:solidFill>
                <a:srgbClr val="6D9EEB"/>
              </a:solidFill>
              <a:prstDash val="solid"/>
              <a:round/>
              <a:headEnd len="sm" w="sm" type="none"/>
              <a:tailEnd len="sm" w="sm" type="none"/>
            </a:ln>
          </p:spPr>
        </p:cxnSp>
        <p:grpSp>
          <p:nvGrpSpPr>
            <p:cNvPr id="1070" name="Google Shape;1070;p123"/>
            <p:cNvGrpSpPr/>
            <p:nvPr/>
          </p:nvGrpSpPr>
          <p:grpSpPr>
            <a:xfrm>
              <a:off x="263005" y="845117"/>
              <a:ext cx="3790149" cy="3960313"/>
              <a:chOff x="263005" y="845117"/>
              <a:chExt cx="3790149" cy="3960313"/>
            </a:xfrm>
          </p:grpSpPr>
          <p:sp>
            <p:nvSpPr>
              <p:cNvPr id="1071" name="Google Shape;1071;p123"/>
              <p:cNvSpPr/>
              <p:nvPr/>
            </p:nvSpPr>
            <p:spPr>
              <a:xfrm>
                <a:off x="263005" y="3941386"/>
                <a:ext cx="3790149" cy="19569"/>
              </a:xfrm>
              <a:custGeom>
                <a:rect b="b" l="l" r="r" t="t"/>
                <a:pathLst>
                  <a:path extrusionOk="0" h="551" w="109629">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2" name="Google Shape;1072;p123"/>
              <p:cNvSpPr/>
              <p:nvPr/>
            </p:nvSpPr>
            <p:spPr>
              <a:xfrm>
                <a:off x="263005" y="4223091"/>
                <a:ext cx="3790149" cy="19249"/>
              </a:xfrm>
              <a:custGeom>
                <a:rect b="b" l="l" r="r" t="t"/>
                <a:pathLst>
                  <a:path extrusionOk="0" h="542" w="109629">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3" name="Google Shape;1073;p123"/>
              <p:cNvSpPr/>
              <p:nvPr/>
            </p:nvSpPr>
            <p:spPr>
              <a:xfrm>
                <a:off x="263005" y="4504476"/>
                <a:ext cx="3790149" cy="19249"/>
              </a:xfrm>
              <a:custGeom>
                <a:rect b="b" l="l" r="r" t="t"/>
                <a:pathLst>
                  <a:path extrusionOk="0" h="542" w="109629">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4" name="Google Shape;1074;p123"/>
              <p:cNvSpPr/>
              <p:nvPr/>
            </p:nvSpPr>
            <p:spPr>
              <a:xfrm>
                <a:off x="263005" y="3378615"/>
                <a:ext cx="3790149" cy="19214"/>
              </a:xfrm>
              <a:custGeom>
                <a:rect b="b" l="l" r="r" t="t"/>
                <a:pathLst>
                  <a:path extrusionOk="0" h="541" w="109629">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5" name="Google Shape;1075;p123"/>
              <p:cNvSpPr/>
              <p:nvPr/>
            </p:nvSpPr>
            <p:spPr>
              <a:xfrm>
                <a:off x="263005" y="3660001"/>
                <a:ext cx="3790149" cy="19249"/>
              </a:xfrm>
              <a:custGeom>
                <a:rect b="b" l="l" r="r" t="t"/>
                <a:pathLst>
                  <a:path extrusionOk="0" h="542" w="109629">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6" name="Google Shape;1076;p123"/>
              <p:cNvSpPr/>
              <p:nvPr/>
            </p:nvSpPr>
            <p:spPr>
              <a:xfrm>
                <a:off x="263005" y="3097194"/>
                <a:ext cx="3790149" cy="19249"/>
              </a:xfrm>
              <a:custGeom>
                <a:rect b="b" l="l" r="r" t="t"/>
                <a:pathLst>
                  <a:path extrusionOk="0" h="542" w="109629">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7" name="Google Shape;1077;p123"/>
              <p:cNvSpPr/>
              <p:nvPr/>
            </p:nvSpPr>
            <p:spPr>
              <a:xfrm>
                <a:off x="263005" y="2252683"/>
                <a:ext cx="3790149" cy="19249"/>
              </a:xfrm>
              <a:custGeom>
                <a:rect b="b" l="l" r="r" t="t"/>
                <a:pathLst>
                  <a:path extrusionOk="0" h="542" w="109629">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8" name="Google Shape;1078;p123"/>
              <p:cNvSpPr/>
              <p:nvPr/>
            </p:nvSpPr>
            <p:spPr>
              <a:xfrm>
                <a:off x="263005" y="2534104"/>
                <a:ext cx="3790149" cy="19249"/>
              </a:xfrm>
              <a:custGeom>
                <a:rect b="b" l="l" r="r" t="t"/>
                <a:pathLst>
                  <a:path extrusionOk="0" h="542" w="109629">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9" name="Google Shape;1079;p123"/>
              <p:cNvSpPr/>
              <p:nvPr/>
            </p:nvSpPr>
            <p:spPr>
              <a:xfrm>
                <a:off x="263005" y="1970978"/>
                <a:ext cx="3790149" cy="19285"/>
              </a:xfrm>
              <a:custGeom>
                <a:rect b="b" l="l" r="r" t="t"/>
                <a:pathLst>
                  <a:path extrusionOk="0" h="543" w="109629">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0" name="Google Shape;1080;p123"/>
              <p:cNvSpPr/>
              <p:nvPr/>
            </p:nvSpPr>
            <p:spPr>
              <a:xfrm>
                <a:off x="263005" y="1408208"/>
                <a:ext cx="3790149" cy="19249"/>
              </a:xfrm>
              <a:custGeom>
                <a:rect b="b" l="l" r="r" t="t"/>
                <a:pathLst>
                  <a:path extrusionOk="0" h="542" w="109629">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1" name="Google Shape;1081;p123"/>
              <p:cNvSpPr/>
              <p:nvPr/>
            </p:nvSpPr>
            <p:spPr>
              <a:xfrm>
                <a:off x="263005" y="845117"/>
                <a:ext cx="3790149" cy="19214"/>
              </a:xfrm>
              <a:custGeom>
                <a:rect b="b" l="l" r="r" t="t"/>
                <a:pathLst>
                  <a:path extrusionOk="0" h="541" w="109629">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2" name="Google Shape;1082;p123"/>
              <p:cNvSpPr/>
              <p:nvPr/>
            </p:nvSpPr>
            <p:spPr>
              <a:xfrm>
                <a:off x="263005" y="1126503"/>
                <a:ext cx="3790149" cy="19249"/>
              </a:xfrm>
              <a:custGeom>
                <a:rect b="b" l="l" r="r" t="t"/>
                <a:pathLst>
                  <a:path extrusionOk="0" h="542" w="109629">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3" name="Google Shape;1083;p123"/>
              <p:cNvSpPr/>
              <p:nvPr/>
            </p:nvSpPr>
            <p:spPr>
              <a:xfrm>
                <a:off x="263005" y="1689593"/>
                <a:ext cx="3790149" cy="19249"/>
              </a:xfrm>
              <a:custGeom>
                <a:rect b="b" l="l" r="r" t="t"/>
                <a:pathLst>
                  <a:path extrusionOk="0" h="542" w="109629">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4" name="Google Shape;1084;p123"/>
              <p:cNvSpPr/>
              <p:nvPr/>
            </p:nvSpPr>
            <p:spPr>
              <a:xfrm>
                <a:off x="263005" y="2815489"/>
                <a:ext cx="3790149" cy="19249"/>
              </a:xfrm>
              <a:custGeom>
                <a:rect b="b" l="l" r="r" t="t"/>
                <a:pathLst>
                  <a:path extrusionOk="0" h="542" w="109629">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5" name="Google Shape;1085;p123"/>
              <p:cNvSpPr/>
              <p:nvPr/>
            </p:nvSpPr>
            <p:spPr>
              <a:xfrm>
                <a:off x="263005" y="4785897"/>
                <a:ext cx="3790149" cy="19533"/>
              </a:xfrm>
              <a:custGeom>
                <a:rect b="b" l="l" r="r" t="t"/>
                <a:pathLst>
                  <a:path extrusionOk="0" h="550" w="109629">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086" name="Google Shape;1086;p123"/>
            <p:cNvGrpSpPr/>
            <p:nvPr/>
          </p:nvGrpSpPr>
          <p:grpSpPr>
            <a:xfrm>
              <a:off x="5055305" y="845117"/>
              <a:ext cx="3790149" cy="3960313"/>
              <a:chOff x="263005" y="845117"/>
              <a:chExt cx="3790149" cy="3960313"/>
            </a:xfrm>
          </p:grpSpPr>
          <p:sp>
            <p:nvSpPr>
              <p:cNvPr id="1087" name="Google Shape;1087;p123"/>
              <p:cNvSpPr/>
              <p:nvPr/>
            </p:nvSpPr>
            <p:spPr>
              <a:xfrm>
                <a:off x="263005" y="3941386"/>
                <a:ext cx="3790149" cy="19569"/>
              </a:xfrm>
              <a:custGeom>
                <a:rect b="b" l="l" r="r" t="t"/>
                <a:pathLst>
                  <a:path extrusionOk="0" h="551" w="109629">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8" name="Google Shape;1088;p123"/>
              <p:cNvSpPr/>
              <p:nvPr/>
            </p:nvSpPr>
            <p:spPr>
              <a:xfrm>
                <a:off x="263005" y="4223091"/>
                <a:ext cx="3790149" cy="19249"/>
              </a:xfrm>
              <a:custGeom>
                <a:rect b="b" l="l" r="r" t="t"/>
                <a:pathLst>
                  <a:path extrusionOk="0" h="542" w="109629">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9" name="Google Shape;1089;p123"/>
              <p:cNvSpPr/>
              <p:nvPr/>
            </p:nvSpPr>
            <p:spPr>
              <a:xfrm>
                <a:off x="263005" y="4504476"/>
                <a:ext cx="3790149" cy="19249"/>
              </a:xfrm>
              <a:custGeom>
                <a:rect b="b" l="l" r="r" t="t"/>
                <a:pathLst>
                  <a:path extrusionOk="0" h="542" w="109629">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0" name="Google Shape;1090;p123"/>
              <p:cNvSpPr/>
              <p:nvPr/>
            </p:nvSpPr>
            <p:spPr>
              <a:xfrm>
                <a:off x="263005" y="3378615"/>
                <a:ext cx="3790149" cy="19214"/>
              </a:xfrm>
              <a:custGeom>
                <a:rect b="b" l="l" r="r" t="t"/>
                <a:pathLst>
                  <a:path extrusionOk="0" h="541" w="109629">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1" name="Google Shape;1091;p123"/>
              <p:cNvSpPr/>
              <p:nvPr/>
            </p:nvSpPr>
            <p:spPr>
              <a:xfrm>
                <a:off x="263005" y="3660001"/>
                <a:ext cx="3790149" cy="19249"/>
              </a:xfrm>
              <a:custGeom>
                <a:rect b="b" l="l" r="r" t="t"/>
                <a:pathLst>
                  <a:path extrusionOk="0" h="542" w="109629">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2" name="Google Shape;1092;p123"/>
              <p:cNvSpPr/>
              <p:nvPr/>
            </p:nvSpPr>
            <p:spPr>
              <a:xfrm>
                <a:off x="263005" y="3097194"/>
                <a:ext cx="3790149" cy="19249"/>
              </a:xfrm>
              <a:custGeom>
                <a:rect b="b" l="l" r="r" t="t"/>
                <a:pathLst>
                  <a:path extrusionOk="0" h="542" w="109629">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3" name="Google Shape;1093;p123"/>
              <p:cNvSpPr/>
              <p:nvPr/>
            </p:nvSpPr>
            <p:spPr>
              <a:xfrm>
                <a:off x="263005" y="2252683"/>
                <a:ext cx="3790149" cy="19249"/>
              </a:xfrm>
              <a:custGeom>
                <a:rect b="b" l="l" r="r" t="t"/>
                <a:pathLst>
                  <a:path extrusionOk="0" h="542" w="109629">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4" name="Google Shape;1094;p123"/>
              <p:cNvSpPr/>
              <p:nvPr/>
            </p:nvSpPr>
            <p:spPr>
              <a:xfrm>
                <a:off x="263005" y="2534104"/>
                <a:ext cx="3790149" cy="19249"/>
              </a:xfrm>
              <a:custGeom>
                <a:rect b="b" l="l" r="r" t="t"/>
                <a:pathLst>
                  <a:path extrusionOk="0" h="542" w="109629">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5" name="Google Shape;1095;p123"/>
              <p:cNvSpPr/>
              <p:nvPr/>
            </p:nvSpPr>
            <p:spPr>
              <a:xfrm>
                <a:off x="263005" y="1970978"/>
                <a:ext cx="3790149" cy="19285"/>
              </a:xfrm>
              <a:custGeom>
                <a:rect b="b" l="l" r="r" t="t"/>
                <a:pathLst>
                  <a:path extrusionOk="0" h="543" w="109629">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6" name="Google Shape;1096;p123"/>
              <p:cNvSpPr/>
              <p:nvPr/>
            </p:nvSpPr>
            <p:spPr>
              <a:xfrm>
                <a:off x="263005" y="1408208"/>
                <a:ext cx="3790149" cy="19249"/>
              </a:xfrm>
              <a:custGeom>
                <a:rect b="b" l="l" r="r" t="t"/>
                <a:pathLst>
                  <a:path extrusionOk="0" h="542" w="109629">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7" name="Google Shape;1097;p123"/>
              <p:cNvSpPr/>
              <p:nvPr/>
            </p:nvSpPr>
            <p:spPr>
              <a:xfrm>
                <a:off x="263005" y="845117"/>
                <a:ext cx="3790149" cy="19214"/>
              </a:xfrm>
              <a:custGeom>
                <a:rect b="b" l="l" r="r" t="t"/>
                <a:pathLst>
                  <a:path extrusionOk="0" h="541" w="109629">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8" name="Google Shape;1098;p123"/>
              <p:cNvSpPr/>
              <p:nvPr/>
            </p:nvSpPr>
            <p:spPr>
              <a:xfrm>
                <a:off x="263005" y="1126503"/>
                <a:ext cx="3790149" cy="19249"/>
              </a:xfrm>
              <a:custGeom>
                <a:rect b="b" l="l" r="r" t="t"/>
                <a:pathLst>
                  <a:path extrusionOk="0" h="542" w="109629">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9" name="Google Shape;1099;p123"/>
              <p:cNvSpPr/>
              <p:nvPr/>
            </p:nvSpPr>
            <p:spPr>
              <a:xfrm>
                <a:off x="263005" y="1689593"/>
                <a:ext cx="3790149" cy="19249"/>
              </a:xfrm>
              <a:custGeom>
                <a:rect b="b" l="l" r="r" t="t"/>
                <a:pathLst>
                  <a:path extrusionOk="0" h="542" w="109629">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0" name="Google Shape;1100;p123"/>
              <p:cNvSpPr/>
              <p:nvPr/>
            </p:nvSpPr>
            <p:spPr>
              <a:xfrm>
                <a:off x="263005" y="2815489"/>
                <a:ext cx="3790149" cy="19249"/>
              </a:xfrm>
              <a:custGeom>
                <a:rect b="b" l="l" r="r" t="t"/>
                <a:pathLst>
                  <a:path extrusionOk="0" h="542" w="109629">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1" name="Google Shape;1101;p123"/>
              <p:cNvSpPr/>
              <p:nvPr/>
            </p:nvSpPr>
            <p:spPr>
              <a:xfrm>
                <a:off x="263005" y="4785897"/>
                <a:ext cx="3790149" cy="19533"/>
              </a:xfrm>
              <a:custGeom>
                <a:rect b="b" l="l" r="r" t="t"/>
                <a:pathLst>
                  <a:path extrusionOk="0" h="550" w="109629">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1102" name="Google Shape;1102;p123"/>
            <p:cNvCxnSpPr/>
            <p:nvPr/>
          </p:nvCxnSpPr>
          <p:spPr>
            <a:xfrm>
              <a:off x="4625700" y="540000"/>
              <a:ext cx="4679100" cy="0"/>
            </a:xfrm>
            <a:prstGeom prst="straightConnector1">
              <a:avLst/>
            </a:prstGeom>
            <a:noFill/>
            <a:ln cap="flat" cmpd="sng" w="9525">
              <a:solidFill>
                <a:srgbClr val="6D9EEB"/>
              </a:solidFill>
              <a:prstDash val="solid"/>
              <a:round/>
              <a:headEnd len="sm" w="sm" type="none"/>
              <a:tailEnd len="sm" w="sm" type="none"/>
            </a:ln>
          </p:spPr>
        </p:cxnSp>
        <p:cxnSp>
          <p:nvCxnSpPr>
            <p:cNvPr id="1103" name="Google Shape;1103;p123"/>
            <p:cNvCxnSpPr/>
            <p:nvPr/>
          </p:nvCxnSpPr>
          <p:spPr>
            <a:xfrm>
              <a:off x="4049375"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1104" name="Google Shape;1104;p123"/>
            <p:cNvCxnSpPr/>
            <p:nvPr/>
          </p:nvCxnSpPr>
          <p:spPr>
            <a:xfrm>
              <a:off x="4112975"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1105" name="Google Shape;1105;p123"/>
            <p:cNvCxnSpPr/>
            <p:nvPr/>
          </p:nvCxnSpPr>
          <p:spPr>
            <a:xfrm>
              <a:off x="4991700"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1106" name="Google Shape;1106;p123"/>
            <p:cNvCxnSpPr/>
            <p:nvPr/>
          </p:nvCxnSpPr>
          <p:spPr>
            <a:xfrm>
              <a:off x="5055300"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1107" name="Google Shape;1107;p123"/>
            <p:cNvCxnSpPr/>
            <p:nvPr/>
          </p:nvCxnSpPr>
          <p:spPr>
            <a:xfrm>
              <a:off x="-166800" y="540000"/>
              <a:ext cx="4681500" cy="0"/>
            </a:xfrm>
            <a:prstGeom prst="straightConnector1">
              <a:avLst/>
            </a:prstGeom>
            <a:noFill/>
            <a:ln cap="flat" cmpd="sng" w="9525">
              <a:solidFill>
                <a:srgbClr val="6D9EEB"/>
              </a:solidFill>
              <a:prstDash val="solid"/>
              <a:round/>
              <a:headEnd len="sm" w="sm" type="none"/>
              <a:tailEnd len="sm" w="sm" type="none"/>
            </a:ln>
          </p:spPr>
        </p:cxnSp>
      </p:grpSp>
      <p:sp>
        <p:nvSpPr>
          <p:cNvPr id="1108" name="Google Shape;1108;p123"/>
          <p:cNvSpPr txBox="1"/>
          <p:nvPr>
            <p:ph type="title"/>
          </p:nvPr>
        </p:nvSpPr>
        <p:spPr>
          <a:xfrm>
            <a:off x="720000" y="1143700"/>
            <a:ext cx="3330000" cy="7959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12000"/>
              <a:buNone/>
              <a:defRPr sz="46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sp>
        <p:nvSpPr>
          <p:cNvPr id="1109" name="Google Shape;1109;p123"/>
          <p:cNvSpPr txBox="1"/>
          <p:nvPr>
            <p:ph idx="2" type="title"/>
          </p:nvPr>
        </p:nvSpPr>
        <p:spPr>
          <a:xfrm>
            <a:off x="720000" y="2946225"/>
            <a:ext cx="3330000" cy="7959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12000"/>
              <a:buNone/>
              <a:defRPr sz="46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sp>
        <p:nvSpPr>
          <p:cNvPr id="1110" name="Google Shape;1110;p123"/>
          <p:cNvSpPr txBox="1"/>
          <p:nvPr>
            <p:ph idx="3" type="title"/>
          </p:nvPr>
        </p:nvSpPr>
        <p:spPr>
          <a:xfrm>
            <a:off x="5094000" y="2946225"/>
            <a:ext cx="3330000" cy="7959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12000"/>
              <a:buNone/>
              <a:defRPr sz="46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sp>
        <p:nvSpPr>
          <p:cNvPr id="1111" name="Google Shape;1111;p123"/>
          <p:cNvSpPr txBox="1"/>
          <p:nvPr>
            <p:ph idx="1" type="subTitle"/>
          </p:nvPr>
        </p:nvSpPr>
        <p:spPr>
          <a:xfrm>
            <a:off x="915300" y="1964863"/>
            <a:ext cx="2939400" cy="410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p:txBody>
      </p:sp>
      <p:sp>
        <p:nvSpPr>
          <p:cNvPr id="1112" name="Google Shape;1112;p123"/>
          <p:cNvSpPr txBox="1"/>
          <p:nvPr>
            <p:ph idx="4" type="subTitle"/>
          </p:nvPr>
        </p:nvSpPr>
        <p:spPr>
          <a:xfrm>
            <a:off x="915300" y="3754738"/>
            <a:ext cx="2939400" cy="410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p:txBody>
      </p:sp>
      <p:sp>
        <p:nvSpPr>
          <p:cNvPr id="1113" name="Google Shape;1113;p123"/>
          <p:cNvSpPr txBox="1"/>
          <p:nvPr>
            <p:ph idx="5" type="subTitle"/>
          </p:nvPr>
        </p:nvSpPr>
        <p:spPr>
          <a:xfrm>
            <a:off x="5192850" y="3754772"/>
            <a:ext cx="3132300" cy="4269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1">
  <p:cSld name="CUSTOM_23">
    <p:spTree>
      <p:nvGrpSpPr>
        <p:cNvPr id="1114" name="Shape 1114"/>
        <p:cNvGrpSpPr/>
        <p:nvPr/>
      </p:nvGrpSpPr>
      <p:grpSpPr>
        <a:xfrm>
          <a:off x="0" y="0"/>
          <a:ext cx="0" cy="0"/>
          <a:chOff x="0" y="0"/>
          <a:chExt cx="0" cy="0"/>
        </a:xfrm>
      </p:grpSpPr>
      <p:grpSp>
        <p:nvGrpSpPr>
          <p:cNvPr id="1115" name="Google Shape;1115;p124"/>
          <p:cNvGrpSpPr/>
          <p:nvPr/>
        </p:nvGrpSpPr>
        <p:grpSpPr>
          <a:xfrm flipH="1">
            <a:off x="-1700" y="329"/>
            <a:ext cx="9147400" cy="5142843"/>
            <a:chOff x="238125" y="854700"/>
            <a:chExt cx="7142500" cy="4015650"/>
          </a:xfrm>
        </p:grpSpPr>
        <p:sp>
          <p:nvSpPr>
            <p:cNvPr id="1116" name="Google Shape;1116;p124"/>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7" name="Google Shape;1117;p124"/>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8" name="Google Shape;1118;p124"/>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9" name="Google Shape;1119;p124"/>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0" name="Google Shape;1120;p124"/>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1" name="Google Shape;1121;p124"/>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2" name="Google Shape;1122;p124"/>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3" name="Google Shape;1123;p124"/>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4" name="Google Shape;1124;p124"/>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5" name="Google Shape;1125;p124"/>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6" name="Google Shape;1126;p124"/>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7" name="Google Shape;1127;p124"/>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8" name="Google Shape;1128;p124"/>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9" name="Google Shape;1129;p124"/>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0" name="Google Shape;1130;p124"/>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1" name="Google Shape;1131;p124"/>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2" name="Google Shape;1132;p124"/>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3" name="Google Shape;1133;p124"/>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rgbClr val="6D9EEB"/>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4" name="Google Shape;1134;p124"/>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rgbClr val="6D9EEB"/>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135" name="Google Shape;1135;p124"/>
          <p:cNvSpPr txBox="1"/>
          <p:nvPr>
            <p:ph type="title"/>
          </p:nvPr>
        </p:nvSpPr>
        <p:spPr>
          <a:xfrm>
            <a:off x="3285938" y="1143700"/>
            <a:ext cx="2388900" cy="7959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2000"/>
              <a:buNone/>
              <a:defRPr sz="46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sp>
        <p:nvSpPr>
          <p:cNvPr id="1136" name="Google Shape;1136;p124"/>
          <p:cNvSpPr txBox="1"/>
          <p:nvPr>
            <p:ph idx="1" type="subTitle"/>
          </p:nvPr>
        </p:nvSpPr>
        <p:spPr>
          <a:xfrm>
            <a:off x="3285938" y="1964876"/>
            <a:ext cx="2388900" cy="562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600"/>
              <a:buNone/>
              <a:defRPr>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p:txBody>
      </p:sp>
      <p:sp>
        <p:nvSpPr>
          <p:cNvPr id="1137" name="Google Shape;1137;p124"/>
          <p:cNvSpPr txBox="1"/>
          <p:nvPr>
            <p:ph idx="2" type="title"/>
          </p:nvPr>
        </p:nvSpPr>
        <p:spPr>
          <a:xfrm>
            <a:off x="3285938" y="2970100"/>
            <a:ext cx="2388900" cy="7959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2000"/>
              <a:buNone/>
              <a:defRPr sz="46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sp>
        <p:nvSpPr>
          <p:cNvPr id="1138" name="Google Shape;1138;p124"/>
          <p:cNvSpPr txBox="1"/>
          <p:nvPr>
            <p:ph idx="3" type="subTitle"/>
          </p:nvPr>
        </p:nvSpPr>
        <p:spPr>
          <a:xfrm>
            <a:off x="3285938" y="3791277"/>
            <a:ext cx="2388900" cy="562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600"/>
              <a:buNone/>
              <a:defRPr>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p:txBody>
      </p:sp>
      <p:sp>
        <p:nvSpPr>
          <p:cNvPr id="1139" name="Google Shape;1139;p124"/>
          <p:cNvSpPr txBox="1"/>
          <p:nvPr>
            <p:ph idx="4" type="title"/>
          </p:nvPr>
        </p:nvSpPr>
        <p:spPr>
          <a:xfrm>
            <a:off x="6030113" y="1156338"/>
            <a:ext cx="2388900" cy="7959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2000"/>
              <a:buNone/>
              <a:defRPr sz="46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sp>
        <p:nvSpPr>
          <p:cNvPr id="1140" name="Google Shape;1140;p124"/>
          <p:cNvSpPr txBox="1"/>
          <p:nvPr>
            <p:ph idx="5" type="subTitle"/>
          </p:nvPr>
        </p:nvSpPr>
        <p:spPr>
          <a:xfrm>
            <a:off x="6030113" y="1977515"/>
            <a:ext cx="2388900" cy="562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600"/>
              <a:buNone/>
              <a:defRPr>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p:txBody>
      </p:sp>
      <p:sp>
        <p:nvSpPr>
          <p:cNvPr id="1141" name="Google Shape;1141;p124"/>
          <p:cNvSpPr txBox="1"/>
          <p:nvPr>
            <p:ph idx="6" type="title"/>
          </p:nvPr>
        </p:nvSpPr>
        <p:spPr>
          <a:xfrm>
            <a:off x="6030113" y="2982738"/>
            <a:ext cx="2388900" cy="7959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2000"/>
              <a:buNone/>
              <a:defRPr sz="46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sp>
        <p:nvSpPr>
          <p:cNvPr id="1142" name="Google Shape;1142;p124"/>
          <p:cNvSpPr txBox="1"/>
          <p:nvPr>
            <p:ph idx="7" type="subTitle"/>
          </p:nvPr>
        </p:nvSpPr>
        <p:spPr>
          <a:xfrm>
            <a:off x="6030113" y="3803915"/>
            <a:ext cx="2388900" cy="562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600"/>
              <a:buNone/>
              <a:defRPr>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3">
  <p:cSld name="CUSTOM_25">
    <p:spTree>
      <p:nvGrpSpPr>
        <p:cNvPr id="1143" name="Shape 1143"/>
        <p:cNvGrpSpPr/>
        <p:nvPr/>
      </p:nvGrpSpPr>
      <p:grpSpPr>
        <a:xfrm>
          <a:off x="0" y="0"/>
          <a:ext cx="0" cy="0"/>
          <a:chOff x="0" y="0"/>
          <a:chExt cx="0" cy="0"/>
        </a:xfrm>
      </p:grpSpPr>
      <p:grpSp>
        <p:nvGrpSpPr>
          <p:cNvPr id="1144" name="Google Shape;1144;p125"/>
          <p:cNvGrpSpPr/>
          <p:nvPr/>
        </p:nvGrpSpPr>
        <p:grpSpPr>
          <a:xfrm>
            <a:off x="-174525" y="-22399"/>
            <a:ext cx="9487164" cy="5193049"/>
            <a:chOff x="-174525" y="-22399"/>
            <a:chExt cx="9487164" cy="5193049"/>
          </a:xfrm>
        </p:grpSpPr>
        <p:sp>
          <p:nvSpPr>
            <p:cNvPr id="1145" name="Google Shape;1145;p125"/>
            <p:cNvSpPr/>
            <p:nvPr/>
          </p:nvSpPr>
          <p:spPr>
            <a:xfrm>
              <a:off x="-174525" y="-22399"/>
              <a:ext cx="9487164" cy="5188298"/>
            </a:xfrm>
            <a:custGeom>
              <a:rect b="b" l="l" r="r" t="t"/>
              <a:pathLst>
                <a:path extrusionOk="0" h="144360" w="264469">
                  <a:moveTo>
                    <a:pt x="125024" y="0"/>
                  </a:moveTo>
                  <a:cubicBezTo>
                    <a:pt x="124865" y="0"/>
                    <a:pt x="124702" y="4"/>
                    <a:pt x="124536" y="11"/>
                  </a:cubicBezTo>
                  <a:lnTo>
                    <a:pt x="4940" y="11"/>
                  </a:lnTo>
                  <a:cubicBezTo>
                    <a:pt x="1569" y="65"/>
                    <a:pt x="0" y="1705"/>
                    <a:pt x="226" y="4914"/>
                  </a:cubicBezTo>
                  <a:lnTo>
                    <a:pt x="226" y="138500"/>
                  </a:lnTo>
                  <a:cubicBezTo>
                    <a:pt x="208" y="142159"/>
                    <a:pt x="1811" y="143993"/>
                    <a:pt x="5034" y="143993"/>
                  </a:cubicBezTo>
                  <a:cubicBezTo>
                    <a:pt x="5185" y="143993"/>
                    <a:pt x="5340" y="143989"/>
                    <a:pt x="5499" y="143981"/>
                  </a:cubicBezTo>
                  <a:cubicBezTo>
                    <a:pt x="23166" y="144233"/>
                    <a:pt x="61538" y="144359"/>
                    <a:pt x="76177" y="144359"/>
                  </a:cubicBezTo>
                  <a:cubicBezTo>
                    <a:pt x="90824" y="144359"/>
                    <a:pt x="107103" y="144233"/>
                    <a:pt x="125041" y="143981"/>
                  </a:cubicBezTo>
                  <a:cubicBezTo>
                    <a:pt x="129025" y="143963"/>
                    <a:pt x="130900" y="142007"/>
                    <a:pt x="130675" y="138122"/>
                  </a:cubicBezTo>
                  <a:lnTo>
                    <a:pt x="130675" y="6393"/>
                  </a:lnTo>
                  <a:cubicBezTo>
                    <a:pt x="130839" y="2139"/>
                    <a:pt x="128956" y="0"/>
                    <a:pt x="125024" y="0"/>
                  </a:cubicBezTo>
                  <a:close/>
                  <a:moveTo>
                    <a:pt x="139427" y="0"/>
                  </a:moveTo>
                  <a:cubicBezTo>
                    <a:pt x="135503" y="0"/>
                    <a:pt x="133611" y="2139"/>
                    <a:pt x="133776" y="6393"/>
                  </a:cubicBezTo>
                  <a:lnTo>
                    <a:pt x="133776" y="138122"/>
                  </a:lnTo>
                  <a:cubicBezTo>
                    <a:pt x="133550" y="142007"/>
                    <a:pt x="135434" y="143963"/>
                    <a:pt x="139409" y="143981"/>
                  </a:cubicBezTo>
                  <a:cubicBezTo>
                    <a:pt x="157347" y="144233"/>
                    <a:pt x="173635" y="144359"/>
                    <a:pt x="188274" y="144359"/>
                  </a:cubicBezTo>
                  <a:cubicBezTo>
                    <a:pt x="202912" y="144359"/>
                    <a:pt x="241294" y="144233"/>
                    <a:pt x="258970" y="143981"/>
                  </a:cubicBezTo>
                  <a:cubicBezTo>
                    <a:pt x="259129" y="143989"/>
                    <a:pt x="259285" y="143993"/>
                    <a:pt x="259437" y="143993"/>
                  </a:cubicBezTo>
                  <a:cubicBezTo>
                    <a:pt x="262675" y="143993"/>
                    <a:pt x="264277" y="142159"/>
                    <a:pt x="264243" y="138500"/>
                  </a:cubicBezTo>
                  <a:lnTo>
                    <a:pt x="264243" y="4914"/>
                  </a:lnTo>
                  <a:cubicBezTo>
                    <a:pt x="264468" y="1705"/>
                    <a:pt x="262900" y="65"/>
                    <a:pt x="259529" y="11"/>
                  </a:cubicBezTo>
                  <a:lnTo>
                    <a:pt x="139914" y="11"/>
                  </a:lnTo>
                  <a:cubicBezTo>
                    <a:pt x="139749" y="4"/>
                    <a:pt x="139586" y="0"/>
                    <a:pt x="13942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146" name="Google Shape;1146;p125"/>
            <p:cNvCxnSpPr/>
            <p:nvPr/>
          </p:nvCxnSpPr>
          <p:spPr>
            <a:xfrm>
              <a:off x="-166800" y="540000"/>
              <a:ext cx="4681500" cy="0"/>
            </a:xfrm>
            <a:prstGeom prst="straightConnector1">
              <a:avLst/>
            </a:prstGeom>
            <a:noFill/>
            <a:ln cap="flat" cmpd="sng" w="9525">
              <a:solidFill>
                <a:srgbClr val="6D9EEB"/>
              </a:solidFill>
              <a:prstDash val="solid"/>
              <a:round/>
              <a:headEnd len="sm" w="sm" type="none"/>
              <a:tailEnd len="sm" w="sm" type="none"/>
            </a:ln>
          </p:spPr>
        </p:cxnSp>
        <p:grpSp>
          <p:nvGrpSpPr>
            <p:cNvPr id="1147" name="Google Shape;1147;p125"/>
            <p:cNvGrpSpPr/>
            <p:nvPr/>
          </p:nvGrpSpPr>
          <p:grpSpPr>
            <a:xfrm>
              <a:off x="263005" y="845117"/>
              <a:ext cx="3790149" cy="3960313"/>
              <a:chOff x="263005" y="845117"/>
              <a:chExt cx="3790149" cy="3960313"/>
            </a:xfrm>
          </p:grpSpPr>
          <p:sp>
            <p:nvSpPr>
              <p:cNvPr id="1148" name="Google Shape;1148;p125"/>
              <p:cNvSpPr/>
              <p:nvPr/>
            </p:nvSpPr>
            <p:spPr>
              <a:xfrm>
                <a:off x="263005" y="3941386"/>
                <a:ext cx="3790149" cy="19569"/>
              </a:xfrm>
              <a:custGeom>
                <a:rect b="b" l="l" r="r" t="t"/>
                <a:pathLst>
                  <a:path extrusionOk="0" h="551" w="109629">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9" name="Google Shape;1149;p125"/>
              <p:cNvSpPr/>
              <p:nvPr/>
            </p:nvSpPr>
            <p:spPr>
              <a:xfrm>
                <a:off x="263005" y="4223091"/>
                <a:ext cx="3790149" cy="19249"/>
              </a:xfrm>
              <a:custGeom>
                <a:rect b="b" l="l" r="r" t="t"/>
                <a:pathLst>
                  <a:path extrusionOk="0" h="542" w="109629">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0" name="Google Shape;1150;p125"/>
              <p:cNvSpPr/>
              <p:nvPr/>
            </p:nvSpPr>
            <p:spPr>
              <a:xfrm>
                <a:off x="263005" y="4504476"/>
                <a:ext cx="3790149" cy="19249"/>
              </a:xfrm>
              <a:custGeom>
                <a:rect b="b" l="l" r="r" t="t"/>
                <a:pathLst>
                  <a:path extrusionOk="0" h="542" w="109629">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1" name="Google Shape;1151;p125"/>
              <p:cNvSpPr/>
              <p:nvPr/>
            </p:nvSpPr>
            <p:spPr>
              <a:xfrm>
                <a:off x="263005" y="3378615"/>
                <a:ext cx="3790149" cy="19214"/>
              </a:xfrm>
              <a:custGeom>
                <a:rect b="b" l="l" r="r" t="t"/>
                <a:pathLst>
                  <a:path extrusionOk="0" h="541" w="109629">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2" name="Google Shape;1152;p125"/>
              <p:cNvSpPr/>
              <p:nvPr/>
            </p:nvSpPr>
            <p:spPr>
              <a:xfrm>
                <a:off x="263005" y="3660001"/>
                <a:ext cx="3790149" cy="19249"/>
              </a:xfrm>
              <a:custGeom>
                <a:rect b="b" l="l" r="r" t="t"/>
                <a:pathLst>
                  <a:path extrusionOk="0" h="542" w="109629">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3" name="Google Shape;1153;p125"/>
              <p:cNvSpPr/>
              <p:nvPr/>
            </p:nvSpPr>
            <p:spPr>
              <a:xfrm>
                <a:off x="263005" y="3097194"/>
                <a:ext cx="3790149" cy="19249"/>
              </a:xfrm>
              <a:custGeom>
                <a:rect b="b" l="l" r="r" t="t"/>
                <a:pathLst>
                  <a:path extrusionOk="0" h="542" w="109629">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4" name="Google Shape;1154;p125"/>
              <p:cNvSpPr/>
              <p:nvPr/>
            </p:nvSpPr>
            <p:spPr>
              <a:xfrm>
                <a:off x="263005" y="2252683"/>
                <a:ext cx="3790149" cy="19249"/>
              </a:xfrm>
              <a:custGeom>
                <a:rect b="b" l="l" r="r" t="t"/>
                <a:pathLst>
                  <a:path extrusionOk="0" h="542" w="109629">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5" name="Google Shape;1155;p125"/>
              <p:cNvSpPr/>
              <p:nvPr/>
            </p:nvSpPr>
            <p:spPr>
              <a:xfrm>
                <a:off x="263005" y="2534104"/>
                <a:ext cx="3790149" cy="19249"/>
              </a:xfrm>
              <a:custGeom>
                <a:rect b="b" l="l" r="r" t="t"/>
                <a:pathLst>
                  <a:path extrusionOk="0" h="542" w="109629">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6" name="Google Shape;1156;p125"/>
              <p:cNvSpPr/>
              <p:nvPr/>
            </p:nvSpPr>
            <p:spPr>
              <a:xfrm>
                <a:off x="263005" y="1970978"/>
                <a:ext cx="3790149" cy="19285"/>
              </a:xfrm>
              <a:custGeom>
                <a:rect b="b" l="l" r="r" t="t"/>
                <a:pathLst>
                  <a:path extrusionOk="0" h="543" w="109629">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7" name="Google Shape;1157;p125"/>
              <p:cNvSpPr/>
              <p:nvPr/>
            </p:nvSpPr>
            <p:spPr>
              <a:xfrm>
                <a:off x="263005" y="1408208"/>
                <a:ext cx="3790149" cy="19249"/>
              </a:xfrm>
              <a:custGeom>
                <a:rect b="b" l="l" r="r" t="t"/>
                <a:pathLst>
                  <a:path extrusionOk="0" h="542" w="109629">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8" name="Google Shape;1158;p125"/>
              <p:cNvSpPr/>
              <p:nvPr/>
            </p:nvSpPr>
            <p:spPr>
              <a:xfrm>
                <a:off x="263005" y="845117"/>
                <a:ext cx="3790149" cy="19214"/>
              </a:xfrm>
              <a:custGeom>
                <a:rect b="b" l="l" r="r" t="t"/>
                <a:pathLst>
                  <a:path extrusionOk="0" h="541" w="109629">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9" name="Google Shape;1159;p125"/>
              <p:cNvSpPr/>
              <p:nvPr/>
            </p:nvSpPr>
            <p:spPr>
              <a:xfrm>
                <a:off x="263005" y="1126503"/>
                <a:ext cx="3790149" cy="19249"/>
              </a:xfrm>
              <a:custGeom>
                <a:rect b="b" l="l" r="r" t="t"/>
                <a:pathLst>
                  <a:path extrusionOk="0" h="542" w="109629">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0" name="Google Shape;1160;p125"/>
              <p:cNvSpPr/>
              <p:nvPr/>
            </p:nvSpPr>
            <p:spPr>
              <a:xfrm>
                <a:off x="263005" y="1689593"/>
                <a:ext cx="3790149" cy="19249"/>
              </a:xfrm>
              <a:custGeom>
                <a:rect b="b" l="l" r="r" t="t"/>
                <a:pathLst>
                  <a:path extrusionOk="0" h="542" w="109629">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1" name="Google Shape;1161;p125"/>
              <p:cNvSpPr/>
              <p:nvPr/>
            </p:nvSpPr>
            <p:spPr>
              <a:xfrm>
                <a:off x="263005" y="2815489"/>
                <a:ext cx="3790149" cy="19249"/>
              </a:xfrm>
              <a:custGeom>
                <a:rect b="b" l="l" r="r" t="t"/>
                <a:pathLst>
                  <a:path extrusionOk="0" h="542" w="109629">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2" name="Google Shape;1162;p125"/>
              <p:cNvSpPr/>
              <p:nvPr/>
            </p:nvSpPr>
            <p:spPr>
              <a:xfrm>
                <a:off x="263005" y="4785897"/>
                <a:ext cx="3790149" cy="19533"/>
              </a:xfrm>
              <a:custGeom>
                <a:rect b="b" l="l" r="r" t="t"/>
                <a:pathLst>
                  <a:path extrusionOk="0" h="550" w="109629">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163" name="Google Shape;1163;p125"/>
            <p:cNvGrpSpPr/>
            <p:nvPr/>
          </p:nvGrpSpPr>
          <p:grpSpPr>
            <a:xfrm>
              <a:off x="5055305" y="845117"/>
              <a:ext cx="3790149" cy="3960313"/>
              <a:chOff x="263005" y="845117"/>
              <a:chExt cx="3790149" cy="3960313"/>
            </a:xfrm>
          </p:grpSpPr>
          <p:sp>
            <p:nvSpPr>
              <p:cNvPr id="1164" name="Google Shape;1164;p125"/>
              <p:cNvSpPr/>
              <p:nvPr/>
            </p:nvSpPr>
            <p:spPr>
              <a:xfrm>
                <a:off x="263005" y="3941386"/>
                <a:ext cx="3790149" cy="19569"/>
              </a:xfrm>
              <a:custGeom>
                <a:rect b="b" l="l" r="r" t="t"/>
                <a:pathLst>
                  <a:path extrusionOk="0" h="551" w="109629">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5" name="Google Shape;1165;p125"/>
              <p:cNvSpPr/>
              <p:nvPr/>
            </p:nvSpPr>
            <p:spPr>
              <a:xfrm>
                <a:off x="263005" y="4223091"/>
                <a:ext cx="3790149" cy="19249"/>
              </a:xfrm>
              <a:custGeom>
                <a:rect b="b" l="l" r="r" t="t"/>
                <a:pathLst>
                  <a:path extrusionOk="0" h="542" w="109629">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6" name="Google Shape;1166;p125"/>
              <p:cNvSpPr/>
              <p:nvPr/>
            </p:nvSpPr>
            <p:spPr>
              <a:xfrm>
                <a:off x="263005" y="4504476"/>
                <a:ext cx="3790149" cy="19249"/>
              </a:xfrm>
              <a:custGeom>
                <a:rect b="b" l="l" r="r" t="t"/>
                <a:pathLst>
                  <a:path extrusionOk="0" h="542" w="109629">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7" name="Google Shape;1167;p125"/>
              <p:cNvSpPr/>
              <p:nvPr/>
            </p:nvSpPr>
            <p:spPr>
              <a:xfrm>
                <a:off x="263005" y="3378615"/>
                <a:ext cx="3790149" cy="19214"/>
              </a:xfrm>
              <a:custGeom>
                <a:rect b="b" l="l" r="r" t="t"/>
                <a:pathLst>
                  <a:path extrusionOk="0" h="541" w="109629">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8" name="Google Shape;1168;p125"/>
              <p:cNvSpPr/>
              <p:nvPr/>
            </p:nvSpPr>
            <p:spPr>
              <a:xfrm>
                <a:off x="263005" y="3660001"/>
                <a:ext cx="3790149" cy="19249"/>
              </a:xfrm>
              <a:custGeom>
                <a:rect b="b" l="l" r="r" t="t"/>
                <a:pathLst>
                  <a:path extrusionOk="0" h="542" w="109629">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9" name="Google Shape;1169;p125"/>
              <p:cNvSpPr/>
              <p:nvPr/>
            </p:nvSpPr>
            <p:spPr>
              <a:xfrm>
                <a:off x="263005" y="3097194"/>
                <a:ext cx="3790149" cy="19249"/>
              </a:xfrm>
              <a:custGeom>
                <a:rect b="b" l="l" r="r" t="t"/>
                <a:pathLst>
                  <a:path extrusionOk="0" h="542" w="109629">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0" name="Google Shape;1170;p125"/>
              <p:cNvSpPr/>
              <p:nvPr/>
            </p:nvSpPr>
            <p:spPr>
              <a:xfrm>
                <a:off x="263005" y="2252683"/>
                <a:ext cx="3790149" cy="19249"/>
              </a:xfrm>
              <a:custGeom>
                <a:rect b="b" l="l" r="r" t="t"/>
                <a:pathLst>
                  <a:path extrusionOk="0" h="542" w="109629">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1" name="Google Shape;1171;p125"/>
              <p:cNvSpPr/>
              <p:nvPr/>
            </p:nvSpPr>
            <p:spPr>
              <a:xfrm>
                <a:off x="263005" y="2534104"/>
                <a:ext cx="3790149" cy="19249"/>
              </a:xfrm>
              <a:custGeom>
                <a:rect b="b" l="l" r="r" t="t"/>
                <a:pathLst>
                  <a:path extrusionOk="0" h="542" w="109629">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2" name="Google Shape;1172;p125"/>
              <p:cNvSpPr/>
              <p:nvPr/>
            </p:nvSpPr>
            <p:spPr>
              <a:xfrm>
                <a:off x="263005" y="1970978"/>
                <a:ext cx="3790149" cy="19285"/>
              </a:xfrm>
              <a:custGeom>
                <a:rect b="b" l="l" r="r" t="t"/>
                <a:pathLst>
                  <a:path extrusionOk="0" h="543" w="109629">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3" name="Google Shape;1173;p125"/>
              <p:cNvSpPr/>
              <p:nvPr/>
            </p:nvSpPr>
            <p:spPr>
              <a:xfrm>
                <a:off x="263005" y="1408208"/>
                <a:ext cx="3790149" cy="19249"/>
              </a:xfrm>
              <a:custGeom>
                <a:rect b="b" l="l" r="r" t="t"/>
                <a:pathLst>
                  <a:path extrusionOk="0" h="542" w="109629">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4" name="Google Shape;1174;p125"/>
              <p:cNvSpPr/>
              <p:nvPr/>
            </p:nvSpPr>
            <p:spPr>
              <a:xfrm>
                <a:off x="263005" y="845117"/>
                <a:ext cx="3790149" cy="19214"/>
              </a:xfrm>
              <a:custGeom>
                <a:rect b="b" l="l" r="r" t="t"/>
                <a:pathLst>
                  <a:path extrusionOk="0" h="541" w="109629">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5" name="Google Shape;1175;p125"/>
              <p:cNvSpPr/>
              <p:nvPr/>
            </p:nvSpPr>
            <p:spPr>
              <a:xfrm>
                <a:off x="263005" y="1126503"/>
                <a:ext cx="3790149" cy="19249"/>
              </a:xfrm>
              <a:custGeom>
                <a:rect b="b" l="l" r="r" t="t"/>
                <a:pathLst>
                  <a:path extrusionOk="0" h="542" w="109629">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6" name="Google Shape;1176;p125"/>
              <p:cNvSpPr/>
              <p:nvPr/>
            </p:nvSpPr>
            <p:spPr>
              <a:xfrm>
                <a:off x="263005" y="1689593"/>
                <a:ext cx="3790149" cy="19249"/>
              </a:xfrm>
              <a:custGeom>
                <a:rect b="b" l="l" r="r" t="t"/>
                <a:pathLst>
                  <a:path extrusionOk="0" h="542" w="109629">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7" name="Google Shape;1177;p125"/>
              <p:cNvSpPr/>
              <p:nvPr/>
            </p:nvSpPr>
            <p:spPr>
              <a:xfrm>
                <a:off x="263005" y="2815489"/>
                <a:ext cx="3790149" cy="19249"/>
              </a:xfrm>
              <a:custGeom>
                <a:rect b="b" l="l" r="r" t="t"/>
                <a:pathLst>
                  <a:path extrusionOk="0" h="542" w="109629">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8" name="Google Shape;1178;p125"/>
              <p:cNvSpPr/>
              <p:nvPr/>
            </p:nvSpPr>
            <p:spPr>
              <a:xfrm>
                <a:off x="263005" y="4785897"/>
                <a:ext cx="3790149" cy="19533"/>
              </a:xfrm>
              <a:custGeom>
                <a:rect b="b" l="l" r="r" t="t"/>
                <a:pathLst>
                  <a:path extrusionOk="0" h="550" w="109629">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1179" name="Google Shape;1179;p125"/>
            <p:cNvCxnSpPr/>
            <p:nvPr/>
          </p:nvCxnSpPr>
          <p:spPr>
            <a:xfrm>
              <a:off x="4625700" y="540000"/>
              <a:ext cx="4679100" cy="0"/>
            </a:xfrm>
            <a:prstGeom prst="straightConnector1">
              <a:avLst/>
            </a:prstGeom>
            <a:noFill/>
            <a:ln cap="flat" cmpd="sng" w="9525">
              <a:solidFill>
                <a:srgbClr val="6D9EEB"/>
              </a:solidFill>
              <a:prstDash val="solid"/>
              <a:round/>
              <a:headEnd len="sm" w="sm" type="none"/>
              <a:tailEnd len="sm" w="sm" type="none"/>
            </a:ln>
          </p:spPr>
        </p:cxnSp>
        <p:cxnSp>
          <p:nvCxnSpPr>
            <p:cNvPr id="1180" name="Google Shape;1180;p125"/>
            <p:cNvCxnSpPr/>
            <p:nvPr/>
          </p:nvCxnSpPr>
          <p:spPr>
            <a:xfrm>
              <a:off x="4049375"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1181" name="Google Shape;1181;p125"/>
            <p:cNvCxnSpPr/>
            <p:nvPr/>
          </p:nvCxnSpPr>
          <p:spPr>
            <a:xfrm>
              <a:off x="4112975"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1182" name="Google Shape;1182;p125"/>
            <p:cNvCxnSpPr/>
            <p:nvPr/>
          </p:nvCxnSpPr>
          <p:spPr>
            <a:xfrm>
              <a:off x="4991700"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1183" name="Google Shape;1183;p125"/>
            <p:cNvCxnSpPr/>
            <p:nvPr/>
          </p:nvCxnSpPr>
          <p:spPr>
            <a:xfrm>
              <a:off x="5055300"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1184" name="Google Shape;1184;p125"/>
            <p:cNvCxnSpPr/>
            <p:nvPr/>
          </p:nvCxnSpPr>
          <p:spPr>
            <a:xfrm>
              <a:off x="-166800" y="540000"/>
              <a:ext cx="4681500" cy="0"/>
            </a:xfrm>
            <a:prstGeom prst="straightConnector1">
              <a:avLst/>
            </a:prstGeom>
            <a:noFill/>
            <a:ln cap="flat" cmpd="sng" w="9525">
              <a:solidFill>
                <a:srgbClr val="6D9EEB"/>
              </a:solidFill>
              <a:prstDash val="solid"/>
              <a:round/>
              <a:headEnd len="sm" w="sm" type="none"/>
              <a:tailEnd len="sm" w="sm" type="none"/>
            </a:ln>
          </p:spPr>
        </p:cxnSp>
      </p:grpSp>
      <p:sp>
        <p:nvSpPr>
          <p:cNvPr id="1185" name="Google Shape;1185;p125"/>
          <p:cNvSpPr txBox="1"/>
          <p:nvPr>
            <p:ph idx="1" type="subTitle"/>
          </p:nvPr>
        </p:nvSpPr>
        <p:spPr>
          <a:xfrm>
            <a:off x="720000" y="2532242"/>
            <a:ext cx="2300400" cy="1594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6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p:txBody>
      </p:sp>
      <p:sp>
        <p:nvSpPr>
          <p:cNvPr id="1186" name="Google Shape;1186;p125"/>
          <p:cNvSpPr txBox="1"/>
          <p:nvPr>
            <p:ph type="title"/>
          </p:nvPr>
        </p:nvSpPr>
        <p:spPr>
          <a:xfrm>
            <a:off x="720000" y="1452200"/>
            <a:ext cx="1554900" cy="9936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1">
  <p:cSld name="CUSTOM_1">
    <p:spTree>
      <p:nvGrpSpPr>
        <p:cNvPr id="130" name="Shape 130"/>
        <p:cNvGrpSpPr/>
        <p:nvPr/>
      </p:nvGrpSpPr>
      <p:grpSpPr>
        <a:xfrm>
          <a:off x="0" y="0"/>
          <a:ext cx="0" cy="0"/>
          <a:chOff x="0" y="0"/>
          <a:chExt cx="0" cy="0"/>
        </a:xfrm>
      </p:grpSpPr>
      <p:grpSp>
        <p:nvGrpSpPr>
          <p:cNvPr id="131" name="Google Shape;131;p90"/>
          <p:cNvGrpSpPr/>
          <p:nvPr/>
        </p:nvGrpSpPr>
        <p:grpSpPr>
          <a:xfrm>
            <a:off x="-1700" y="329"/>
            <a:ext cx="9147400" cy="5142843"/>
            <a:chOff x="238125" y="854700"/>
            <a:chExt cx="7142500" cy="4015650"/>
          </a:xfrm>
        </p:grpSpPr>
        <p:sp>
          <p:nvSpPr>
            <p:cNvPr id="132" name="Google Shape;132;p90"/>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 name="Google Shape;133;p90"/>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 name="Google Shape;134;p90"/>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 name="Google Shape;135;p90"/>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 name="Google Shape;136;p90"/>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 name="Google Shape;137;p90"/>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 name="Google Shape;138;p90"/>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 name="Google Shape;139;p90"/>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 name="Google Shape;140;p90"/>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 name="Google Shape;141;p90"/>
            <p:cNvSpPr/>
            <p:nvPr/>
          </p:nvSpPr>
          <p:spPr>
            <a:xfrm>
              <a:off x="561875" y="10727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 name="Google Shape;142;p90"/>
            <p:cNvSpPr/>
            <p:nvPr/>
          </p:nvSpPr>
          <p:spPr>
            <a:xfrm>
              <a:off x="561875" y="12703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 name="Google Shape;143;p90"/>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 name="Google Shape;144;p90"/>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 name="Google Shape;145;p90"/>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 name="Google Shape;146;p90"/>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 name="Google Shape;147;p90"/>
            <p:cNvSpPr/>
            <p:nvPr/>
          </p:nvSpPr>
          <p:spPr>
            <a:xfrm>
              <a:off x="561875" y="47219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 name="Google Shape;148;p90"/>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 name="Google Shape;149;p90"/>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 name="Google Shape;150;p90"/>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 name="Google Shape;151;p90"/>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 name="Google Shape;152;p90"/>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 name="Google Shape;153;p90"/>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54" name="Google Shape;154;p90"/>
          <p:cNvSpPr txBox="1"/>
          <p:nvPr>
            <p:ph type="ctrTitle"/>
          </p:nvPr>
        </p:nvSpPr>
        <p:spPr>
          <a:xfrm>
            <a:off x="5908324" y="1290427"/>
            <a:ext cx="2451300" cy="3648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2000"/>
              <a:buNone/>
              <a:defRPr sz="2000"/>
            </a:lvl1pPr>
            <a:lvl2pPr lvl="1"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2pPr>
            <a:lvl3pPr lvl="2"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3pPr>
            <a:lvl4pPr lvl="3"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4pPr>
            <a:lvl5pPr lvl="4"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5pPr>
            <a:lvl6pPr lvl="5"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6pPr>
            <a:lvl7pPr lvl="6"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7pPr>
            <a:lvl8pPr lvl="7"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8pPr>
            <a:lvl9pPr lvl="8"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9pPr>
          </a:lstStyle>
          <a:p/>
        </p:txBody>
      </p:sp>
      <p:sp>
        <p:nvSpPr>
          <p:cNvPr id="155" name="Google Shape;155;p90"/>
          <p:cNvSpPr txBox="1"/>
          <p:nvPr>
            <p:ph idx="1" type="subTitle"/>
          </p:nvPr>
        </p:nvSpPr>
        <p:spPr>
          <a:xfrm>
            <a:off x="5908324" y="1573018"/>
            <a:ext cx="2451300" cy="5493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rgbClr val="000000"/>
              </a:buClr>
              <a:buSzPts val="1400"/>
              <a:buNone/>
              <a:defRPr sz="1600">
                <a:solidFill>
                  <a:schemeClr val="dk2"/>
                </a:solidFill>
                <a:latin typeface="Arial"/>
                <a:ea typeface="Arial"/>
                <a:cs typeface="Arial"/>
                <a:sym typeface="Arial"/>
              </a:defRPr>
            </a:lvl1pPr>
            <a:lvl2pPr lvl="1" algn="r">
              <a:lnSpc>
                <a:spcPct val="100000"/>
              </a:lnSpc>
              <a:spcBef>
                <a:spcPts val="0"/>
              </a:spcBef>
              <a:spcAft>
                <a:spcPts val="0"/>
              </a:spcAft>
              <a:buClr>
                <a:schemeClr val="dk2"/>
              </a:buClr>
              <a:buSzPts val="1400"/>
              <a:buNone/>
              <a:defRPr sz="1400">
                <a:solidFill>
                  <a:schemeClr val="dk2"/>
                </a:solidFill>
              </a:defRPr>
            </a:lvl2pPr>
            <a:lvl3pPr lvl="2" algn="r">
              <a:lnSpc>
                <a:spcPct val="100000"/>
              </a:lnSpc>
              <a:spcBef>
                <a:spcPts val="0"/>
              </a:spcBef>
              <a:spcAft>
                <a:spcPts val="0"/>
              </a:spcAft>
              <a:buClr>
                <a:schemeClr val="dk2"/>
              </a:buClr>
              <a:buSzPts val="1400"/>
              <a:buNone/>
              <a:defRPr sz="1400">
                <a:solidFill>
                  <a:schemeClr val="dk2"/>
                </a:solidFill>
              </a:defRPr>
            </a:lvl3pPr>
            <a:lvl4pPr lvl="3" algn="r">
              <a:lnSpc>
                <a:spcPct val="100000"/>
              </a:lnSpc>
              <a:spcBef>
                <a:spcPts val="0"/>
              </a:spcBef>
              <a:spcAft>
                <a:spcPts val="0"/>
              </a:spcAft>
              <a:buClr>
                <a:schemeClr val="dk2"/>
              </a:buClr>
              <a:buSzPts val="1400"/>
              <a:buNone/>
              <a:defRPr sz="1400">
                <a:solidFill>
                  <a:schemeClr val="dk2"/>
                </a:solidFill>
              </a:defRPr>
            </a:lvl4pPr>
            <a:lvl5pPr lvl="4" algn="r">
              <a:lnSpc>
                <a:spcPct val="100000"/>
              </a:lnSpc>
              <a:spcBef>
                <a:spcPts val="0"/>
              </a:spcBef>
              <a:spcAft>
                <a:spcPts val="0"/>
              </a:spcAft>
              <a:buClr>
                <a:schemeClr val="dk2"/>
              </a:buClr>
              <a:buSzPts val="1400"/>
              <a:buNone/>
              <a:defRPr sz="1400">
                <a:solidFill>
                  <a:schemeClr val="dk2"/>
                </a:solidFill>
              </a:defRPr>
            </a:lvl5pPr>
            <a:lvl6pPr lvl="5" algn="r">
              <a:lnSpc>
                <a:spcPct val="100000"/>
              </a:lnSpc>
              <a:spcBef>
                <a:spcPts val="0"/>
              </a:spcBef>
              <a:spcAft>
                <a:spcPts val="0"/>
              </a:spcAft>
              <a:buClr>
                <a:schemeClr val="dk2"/>
              </a:buClr>
              <a:buSzPts val="1400"/>
              <a:buNone/>
              <a:defRPr sz="1400">
                <a:solidFill>
                  <a:schemeClr val="dk2"/>
                </a:solidFill>
              </a:defRPr>
            </a:lvl6pPr>
            <a:lvl7pPr lvl="6" algn="r">
              <a:lnSpc>
                <a:spcPct val="100000"/>
              </a:lnSpc>
              <a:spcBef>
                <a:spcPts val="0"/>
              </a:spcBef>
              <a:spcAft>
                <a:spcPts val="0"/>
              </a:spcAft>
              <a:buClr>
                <a:schemeClr val="dk2"/>
              </a:buClr>
              <a:buSzPts val="1400"/>
              <a:buNone/>
              <a:defRPr sz="1400">
                <a:solidFill>
                  <a:schemeClr val="dk2"/>
                </a:solidFill>
              </a:defRPr>
            </a:lvl7pPr>
            <a:lvl8pPr lvl="7" algn="r">
              <a:lnSpc>
                <a:spcPct val="100000"/>
              </a:lnSpc>
              <a:spcBef>
                <a:spcPts val="0"/>
              </a:spcBef>
              <a:spcAft>
                <a:spcPts val="0"/>
              </a:spcAft>
              <a:buClr>
                <a:schemeClr val="dk2"/>
              </a:buClr>
              <a:buSzPts val="1400"/>
              <a:buNone/>
              <a:defRPr sz="1400">
                <a:solidFill>
                  <a:schemeClr val="dk2"/>
                </a:solidFill>
              </a:defRPr>
            </a:lvl8pPr>
            <a:lvl9pPr lvl="8" algn="r">
              <a:lnSpc>
                <a:spcPct val="100000"/>
              </a:lnSpc>
              <a:spcBef>
                <a:spcPts val="0"/>
              </a:spcBef>
              <a:spcAft>
                <a:spcPts val="0"/>
              </a:spcAft>
              <a:buClr>
                <a:schemeClr val="dk2"/>
              </a:buClr>
              <a:buSzPts val="1400"/>
              <a:buNone/>
              <a:defRPr sz="1400">
                <a:solidFill>
                  <a:schemeClr val="dk2"/>
                </a:solidFill>
              </a:defRPr>
            </a:lvl9pPr>
          </a:lstStyle>
          <a:p/>
        </p:txBody>
      </p:sp>
      <p:sp>
        <p:nvSpPr>
          <p:cNvPr id="156" name="Google Shape;156;p90"/>
          <p:cNvSpPr txBox="1"/>
          <p:nvPr>
            <p:ph idx="2" type="title"/>
          </p:nvPr>
        </p:nvSpPr>
        <p:spPr>
          <a:xfrm>
            <a:off x="4903953" y="1280000"/>
            <a:ext cx="814500" cy="5778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accent5"/>
              </a:buClr>
              <a:buSzPts val="3500"/>
              <a:buNone/>
              <a:defRPr sz="3500">
                <a:solidFill>
                  <a:schemeClr val="dk2"/>
                </a:solidFill>
              </a:defRPr>
            </a:lvl1pPr>
            <a:lvl2pPr lvl="1"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2pPr>
            <a:lvl3pPr lvl="2"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3pPr>
            <a:lvl4pPr lvl="3"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4pPr>
            <a:lvl5pPr lvl="4"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5pPr>
            <a:lvl6pPr lvl="5"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6pPr>
            <a:lvl7pPr lvl="6"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7pPr>
            <a:lvl8pPr lvl="7"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8pPr>
            <a:lvl9pPr lvl="8"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9pPr>
          </a:lstStyle>
          <a:p/>
        </p:txBody>
      </p:sp>
      <p:sp>
        <p:nvSpPr>
          <p:cNvPr id="157" name="Google Shape;157;p90"/>
          <p:cNvSpPr txBox="1"/>
          <p:nvPr>
            <p:ph idx="3" type="subTitle"/>
          </p:nvPr>
        </p:nvSpPr>
        <p:spPr>
          <a:xfrm>
            <a:off x="5908324" y="3563486"/>
            <a:ext cx="2451300" cy="577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rgbClr val="000000"/>
              </a:buClr>
              <a:buSzPts val="1400"/>
              <a:buNone/>
              <a:defRPr sz="1600">
                <a:solidFill>
                  <a:schemeClr val="dk2"/>
                </a:solidFill>
                <a:latin typeface="Arial"/>
                <a:ea typeface="Arial"/>
                <a:cs typeface="Arial"/>
                <a:sym typeface="Arial"/>
              </a:defRPr>
            </a:lvl1pPr>
            <a:lvl2pPr lvl="1" algn="r">
              <a:lnSpc>
                <a:spcPct val="100000"/>
              </a:lnSpc>
              <a:spcBef>
                <a:spcPts val="0"/>
              </a:spcBef>
              <a:spcAft>
                <a:spcPts val="0"/>
              </a:spcAft>
              <a:buClr>
                <a:schemeClr val="dk2"/>
              </a:buClr>
              <a:buSzPts val="1400"/>
              <a:buNone/>
              <a:defRPr sz="1400">
                <a:solidFill>
                  <a:schemeClr val="dk2"/>
                </a:solidFill>
              </a:defRPr>
            </a:lvl2pPr>
            <a:lvl3pPr lvl="2" algn="r">
              <a:lnSpc>
                <a:spcPct val="100000"/>
              </a:lnSpc>
              <a:spcBef>
                <a:spcPts val="0"/>
              </a:spcBef>
              <a:spcAft>
                <a:spcPts val="0"/>
              </a:spcAft>
              <a:buClr>
                <a:schemeClr val="dk2"/>
              </a:buClr>
              <a:buSzPts val="1400"/>
              <a:buNone/>
              <a:defRPr sz="1400">
                <a:solidFill>
                  <a:schemeClr val="dk2"/>
                </a:solidFill>
              </a:defRPr>
            </a:lvl3pPr>
            <a:lvl4pPr lvl="3" algn="r">
              <a:lnSpc>
                <a:spcPct val="100000"/>
              </a:lnSpc>
              <a:spcBef>
                <a:spcPts val="0"/>
              </a:spcBef>
              <a:spcAft>
                <a:spcPts val="0"/>
              </a:spcAft>
              <a:buClr>
                <a:schemeClr val="dk2"/>
              </a:buClr>
              <a:buSzPts val="1400"/>
              <a:buNone/>
              <a:defRPr sz="1400">
                <a:solidFill>
                  <a:schemeClr val="dk2"/>
                </a:solidFill>
              </a:defRPr>
            </a:lvl4pPr>
            <a:lvl5pPr lvl="4" algn="r">
              <a:lnSpc>
                <a:spcPct val="100000"/>
              </a:lnSpc>
              <a:spcBef>
                <a:spcPts val="0"/>
              </a:spcBef>
              <a:spcAft>
                <a:spcPts val="0"/>
              </a:spcAft>
              <a:buClr>
                <a:schemeClr val="dk2"/>
              </a:buClr>
              <a:buSzPts val="1400"/>
              <a:buNone/>
              <a:defRPr sz="1400">
                <a:solidFill>
                  <a:schemeClr val="dk2"/>
                </a:solidFill>
              </a:defRPr>
            </a:lvl5pPr>
            <a:lvl6pPr lvl="5" algn="r">
              <a:lnSpc>
                <a:spcPct val="100000"/>
              </a:lnSpc>
              <a:spcBef>
                <a:spcPts val="0"/>
              </a:spcBef>
              <a:spcAft>
                <a:spcPts val="0"/>
              </a:spcAft>
              <a:buClr>
                <a:schemeClr val="dk2"/>
              </a:buClr>
              <a:buSzPts val="1400"/>
              <a:buNone/>
              <a:defRPr sz="1400">
                <a:solidFill>
                  <a:schemeClr val="dk2"/>
                </a:solidFill>
              </a:defRPr>
            </a:lvl6pPr>
            <a:lvl7pPr lvl="6" algn="r">
              <a:lnSpc>
                <a:spcPct val="100000"/>
              </a:lnSpc>
              <a:spcBef>
                <a:spcPts val="0"/>
              </a:spcBef>
              <a:spcAft>
                <a:spcPts val="0"/>
              </a:spcAft>
              <a:buClr>
                <a:schemeClr val="dk2"/>
              </a:buClr>
              <a:buSzPts val="1400"/>
              <a:buNone/>
              <a:defRPr sz="1400">
                <a:solidFill>
                  <a:schemeClr val="dk2"/>
                </a:solidFill>
              </a:defRPr>
            </a:lvl7pPr>
            <a:lvl8pPr lvl="7" algn="r">
              <a:lnSpc>
                <a:spcPct val="100000"/>
              </a:lnSpc>
              <a:spcBef>
                <a:spcPts val="0"/>
              </a:spcBef>
              <a:spcAft>
                <a:spcPts val="0"/>
              </a:spcAft>
              <a:buClr>
                <a:schemeClr val="dk2"/>
              </a:buClr>
              <a:buSzPts val="1400"/>
              <a:buNone/>
              <a:defRPr sz="1400">
                <a:solidFill>
                  <a:schemeClr val="dk2"/>
                </a:solidFill>
              </a:defRPr>
            </a:lvl8pPr>
            <a:lvl9pPr lvl="8" algn="r">
              <a:lnSpc>
                <a:spcPct val="100000"/>
              </a:lnSpc>
              <a:spcBef>
                <a:spcPts val="0"/>
              </a:spcBef>
              <a:spcAft>
                <a:spcPts val="0"/>
              </a:spcAft>
              <a:buClr>
                <a:schemeClr val="dk2"/>
              </a:buClr>
              <a:buSzPts val="1400"/>
              <a:buNone/>
              <a:defRPr sz="1400">
                <a:solidFill>
                  <a:schemeClr val="dk2"/>
                </a:solidFill>
              </a:defRPr>
            </a:lvl9pPr>
          </a:lstStyle>
          <a:p/>
        </p:txBody>
      </p:sp>
      <p:sp>
        <p:nvSpPr>
          <p:cNvPr id="158" name="Google Shape;158;p90"/>
          <p:cNvSpPr txBox="1"/>
          <p:nvPr>
            <p:ph idx="4" type="title"/>
          </p:nvPr>
        </p:nvSpPr>
        <p:spPr>
          <a:xfrm>
            <a:off x="4903953" y="3277304"/>
            <a:ext cx="814500" cy="5778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accent5"/>
              </a:buClr>
              <a:buSzPts val="3500"/>
              <a:buNone/>
              <a:defRPr sz="3500">
                <a:solidFill>
                  <a:schemeClr val="dk2"/>
                </a:solidFill>
              </a:defRPr>
            </a:lvl1pPr>
            <a:lvl2pPr lvl="1"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2pPr>
            <a:lvl3pPr lvl="2"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3pPr>
            <a:lvl4pPr lvl="3"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4pPr>
            <a:lvl5pPr lvl="4"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5pPr>
            <a:lvl6pPr lvl="5"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6pPr>
            <a:lvl7pPr lvl="6"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7pPr>
            <a:lvl8pPr lvl="7"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8pPr>
            <a:lvl9pPr lvl="8"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9pPr>
          </a:lstStyle>
          <a:p/>
        </p:txBody>
      </p:sp>
      <p:sp>
        <p:nvSpPr>
          <p:cNvPr id="159" name="Google Shape;159;p90"/>
          <p:cNvSpPr txBox="1"/>
          <p:nvPr>
            <p:ph idx="5" type="subTitle"/>
          </p:nvPr>
        </p:nvSpPr>
        <p:spPr>
          <a:xfrm>
            <a:off x="5908324" y="2589180"/>
            <a:ext cx="2451300" cy="5493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rgbClr val="000000"/>
              </a:buClr>
              <a:buSzPts val="1400"/>
              <a:buNone/>
              <a:defRPr sz="1600">
                <a:solidFill>
                  <a:schemeClr val="dk2"/>
                </a:solidFill>
                <a:latin typeface="Arial"/>
                <a:ea typeface="Arial"/>
                <a:cs typeface="Arial"/>
                <a:sym typeface="Arial"/>
              </a:defRPr>
            </a:lvl1pPr>
            <a:lvl2pPr lvl="1" algn="r">
              <a:lnSpc>
                <a:spcPct val="100000"/>
              </a:lnSpc>
              <a:spcBef>
                <a:spcPts val="0"/>
              </a:spcBef>
              <a:spcAft>
                <a:spcPts val="0"/>
              </a:spcAft>
              <a:buClr>
                <a:schemeClr val="dk2"/>
              </a:buClr>
              <a:buSzPts val="1400"/>
              <a:buNone/>
              <a:defRPr sz="1400">
                <a:solidFill>
                  <a:schemeClr val="dk2"/>
                </a:solidFill>
              </a:defRPr>
            </a:lvl2pPr>
            <a:lvl3pPr lvl="2" algn="r">
              <a:lnSpc>
                <a:spcPct val="100000"/>
              </a:lnSpc>
              <a:spcBef>
                <a:spcPts val="0"/>
              </a:spcBef>
              <a:spcAft>
                <a:spcPts val="0"/>
              </a:spcAft>
              <a:buClr>
                <a:schemeClr val="dk2"/>
              </a:buClr>
              <a:buSzPts val="1400"/>
              <a:buNone/>
              <a:defRPr sz="1400">
                <a:solidFill>
                  <a:schemeClr val="dk2"/>
                </a:solidFill>
              </a:defRPr>
            </a:lvl3pPr>
            <a:lvl4pPr lvl="3" algn="r">
              <a:lnSpc>
                <a:spcPct val="100000"/>
              </a:lnSpc>
              <a:spcBef>
                <a:spcPts val="0"/>
              </a:spcBef>
              <a:spcAft>
                <a:spcPts val="0"/>
              </a:spcAft>
              <a:buClr>
                <a:schemeClr val="dk2"/>
              </a:buClr>
              <a:buSzPts val="1400"/>
              <a:buNone/>
              <a:defRPr sz="1400">
                <a:solidFill>
                  <a:schemeClr val="dk2"/>
                </a:solidFill>
              </a:defRPr>
            </a:lvl4pPr>
            <a:lvl5pPr lvl="4" algn="r">
              <a:lnSpc>
                <a:spcPct val="100000"/>
              </a:lnSpc>
              <a:spcBef>
                <a:spcPts val="0"/>
              </a:spcBef>
              <a:spcAft>
                <a:spcPts val="0"/>
              </a:spcAft>
              <a:buClr>
                <a:schemeClr val="dk2"/>
              </a:buClr>
              <a:buSzPts val="1400"/>
              <a:buNone/>
              <a:defRPr sz="1400">
                <a:solidFill>
                  <a:schemeClr val="dk2"/>
                </a:solidFill>
              </a:defRPr>
            </a:lvl5pPr>
            <a:lvl6pPr lvl="5" algn="r">
              <a:lnSpc>
                <a:spcPct val="100000"/>
              </a:lnSpc>
              <a:spcBef>
                <a:spcPts val="0"/>
              </a:spcBef>
              <a:spcAft>
                <a:spcPts val="0"/>
              </a:spcAft>
              <a:buClr>
                <a:schemeClr val="dk2"/>
              </a:buClr>
              <a:buSzPts val="1400"/>
              <a:buNone/>
              <a:defRPr sz="1400">
                <a:solidFill>
                  <a:schemeClr val="dk2"/>
                </a:solidFill>
              </a:defRPr>
            </a:lvl6pPr>
            <a:lvl7pPr lvl="6" algn="r">
              <a:lnSpc>
                <a:spcPct val="100000"/>
              </a:lnSpc>
              <a:spcBef>
                <a:spcPts val="0"/>
              </a:spcBef>
              <a:spcAft>
                <a:spcPts val="0"/>
              </a:spcAft>
              <a:buClr>
                <a:schemeClr val="dk2"/>
              </a:buClr>
              <a:buSzPts val="1400"/>
              <a:buNone/>
              <a:defRPr sz="1400">
                <a:solidFill>
                  <a:schemeClr val="dk2"/>
                </a:solidFill>
              </a:defRPr>
            </a:lvl7pPr>
            <a:lvl8pPr lvl="7" algn="r">
              <a:lnSpc>
                <a:spcPct val="100000"/>
              </a:lnSpc>
              <a:spcBef>
                <a:spcPts val="0"/>
              </a:spcBef>
              <a:spcAft>
                <a:spcPts val="0"/>
              </a:spcAft>
              <a:buClr>
                <a:schemeClr val="dk2"/>
              </a:buClr>
              <a:buSzPts val="1400"/>
              <a:buNone/>
              <a:defRPr sz="1400">
                <a:solidFill>
                  <a:schemeClr val="dk2"/>
                </a:solidFill>
              </a:defRPr>
            </a:lvl8pPr>
            <a:lvl9pPr lvl="8" algn="r">
              <a:lnSpc>
                <a:spcPct val="100000"/>
              </a:lnSpc>
              <a:spcBef>
                <a:spcPts val="0"/>
              </a:spcBef>
              <a:spcAft>
                <a:spcPts val="0"/>
              </a:spcAft>
              <a:buClr>
                <a:schemeClr val="dk2"/>
              </a:buClr>
              <a:buSzPts val="1400"/>
              <a:buNone/>
              <a:defRPr sz="1400">
                <a:solidFill>
                  <a:schemeClr val="dk2"/>
                </a:solidFill>
              </a:defRPr>
            </a:lvl9pPr>
          </a:lstStyle>
          <a:p/>
        </p:txBody>
      </p:sp>
      <p:sp>
        <p:nvSpPr>
          <p:cNvPr id="160" name="Google Shape;160;p90"/>
          <p:cNvSpPr txBox="1"/>
          <p:nvPr>
            <p:ph idx="6" type="title"/>
          </p:nvPr>
        </p:nvSpPr>
        <p:spPr>
          <a:xfrm>
            <a:off x="4903953" y="2306644"/>
            <a:ext cx="814500" cy="5778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accent5"/>
              </a:buClr>
              <a:buSzPts val="3500"/>
              <a:buNone/>
              <a:defRPr sz="3500">
                <a:solidFill>
                  <a:schemeClr val="dk2"/>
                </a:solidFill>
              </a:defRPr>
            </a:lvl1pPr>
            <a:lvl2pPr lvl="1"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2pPr>
            <a:lvl3pPr lvl="2"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3pPr>
            <a:lvl4pPr lvl="3"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4pPr>
            <a:lvl5pPr lvl="4"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5pPr>
            <a:lvl6pPr lvl="5"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6pPr>
            <a:lvl7pPr lvl="6"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7pPr>
            <a:lvl8pPr lvl="7"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8pPr>
            <a:lvl9pPr lvl="8"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9pPr>
          </a:lstStyle>
          <a:p/>
        </p:txBody>
      </p:sp>
      <p:sp>
        <p:nvSpPr>
          <p:cNvPr id="161" name="Google Shape;161;p90"/>
          <p:cNvSpPr txBox="1"/>
          <p:nvPr>
            <p:ph idx="7" type="ctrTitle"/>
          </p:nvPr>
        </p:nvSpPr>
        <p:spPr>
          <a:xfrm>
            <a:off x="5908324" y="2311104"/>
            <a:ext cx="2451300" cy="3648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2000"/>
              <a:buNone/>
              <a:defRPr sz="2000"/>
            </a:lvl1pPr>
            <a:lvl2pPr lvl="1"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2pPr>
            <a:lvl3pPr lvl="2"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3pPr>
            <a:lvl4pPr lvl="3"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4pPr>
            <a:lvl5pPr lvl="4"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5pPr>
            <a:lvl6pPr lvl="5"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6pPr>
            <a:lvl7pPr lvl="6"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7pPr>
            <a:lvl8pPr lvl="7"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8pPr>
            <a:lvl9pPr lvl="8"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9pPr>
          </a:lstStyle>
          <a:p/>
        </p:txBody>
      </p:sp>
      <p:sp>
        <p:nvSpPr>
          <p:cNvPr id="162" name="Google Shape;162;p90"/>
          <p:cNvSpPr txBox="1"/>
          <p:nvPr>
            <p:ph idx="8" type="ctrTitle"/>
          </p:nvPr>
        </p:nvSpPr>
        <p:spPr>
          <a:xfrm>
            <a:off x="5908324" y="3282994"/>
            <a:ext cx="2451300" cy="3648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2000"/>
              <a:buNone/>
              <a:defRPr sz="2000"/>
            </a:lvl1pPr>
            <a:lvl2pPr lvl="1"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2pPr>
            <a:lvl3pPr lvl="2"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3pPr>
            <a:lvl4pPr lvl="3"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4pPr>
            <a:lvl5pPr lvl="4"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5pPr>
            <a:lvl6pPr lvl="5"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6pPr>
            <a:lvl7pPr lvl="6"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7pPr>
            <a:lvl8pPr lvl="7"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8pPr>
            <a:lvl9pPr lvl="8"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9pPr>
          </a:lstStyle>
          <a:p/>
        </p:txBody>
      </p:sp>
      <p:sp>
        <p:nvSpPr>
          <p:cNvPr id="163" name="Google Shape;163;p90"/>
          <p:cNvSpPr txBox="1"/>
          <p:nvPr>
            <p:ph idx="9" type="ctrTitle"/>
          </p:nvPr>
        </p:nvSpPr>
        <p:spPr>
          <a:xfrm>
            <a:off x="1912664" y="1297314"/>
            <a:ext cx="2451300" cy="3648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2000"/>
              <a:buNone/>
              <a:defRPr sz="2000"/>
            </a:lvl1pPr>
            <a:lvl2pPr lvl="1"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2pPr>
            <a:lvl3pPr lvl="2"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3pPr>
            <a:lvl4pPr lvl="3"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4pPr>
            <a:lvl5pPr lvl="4"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5pPr>
            <a:lvl6pPr lvl="5"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6pPr>
            <a:lvl7pPr lvl="6"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7pPr>
            <a:lvl8pPr lvl="7"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8pPr>
            <a:lvl9pPr lvl="8"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9pPr>
          </a:lstStyle>
          <a:p/>
        </p:txBody>
      </p:sp>
      <p:sp>
        <p:nvSpPr>
          <p:cNvPr id="164" name="Google Shape;164;p90"/>
          <p:cNvSpPr txBox="1"/>
          <p:nvPr>
            <p:ph idx="13" type="subTitle"/>
          </p:nvPr>
        </p:nvSpPr>
        <p:spPr>
          <a:xfrm>
            <a:off x="1912664" y="1573018"/>
            <a:ext cx="2451300" cy="5493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rgbClr val="000000"/>
              </a:buClr>
              <a:buSzPts val="1400"/>
              <a:buNone/>
              <a:defRPr sz="1600">
                <a:solidFill>
                  <a:schemeClr val="dk2"/>
                </a:solidFill>
                <a:latin typeface="Arial"/>
                <a:ea typeface="Arial"/>
                <a:cs typeface="Arial"/>
                <a:sym typeface="Arial"/>
              </a:defRPr>
            </a:lvl1pPr>
            <a:lvl2pPr lvl="1" algn="r">
              <a:lnSpc>
                <a:spcPct val="100000"/>
              </a:lnSpc>
              <a:spcBef>
                <a:spcPts val="0"/>
              </a:spcBef>
              <a:spcAft>
                <a:spcPts val="0"/>
              </a:spcAft>
              <a:buClr>
                <a:schemeClr val="dk2"/>
              </a:buClr>
              <a:buSzPts val="1400"/>
              <a:buNone/>
              <a:defRPr sz="1400">
                <a:solidFill>
                  <a:schemeClr val="dk2"/>
                </a:solidFill>
              </a:defRPr>
            </a:lvl2pPr>
            <a:lvl3pPr lvl="2" algn="r">
              <a:lnSpc>
                <a:spcPct val="100000"/>
              </a:lnSpc>
              <a:spcBef>
                <a:spcPts val="0"/>
              </a:spcBef>
              <a:spcAft>
                <a:spcPts val="0"/>
              </a:spcAft>
              <a:buClr>
                <a:schemeClr val="dk2"/>
              </a:buClr>
              <a:buSzPts val="1400"/>
              <a:buNone/>
              <a:defRPr sz="1400">
                <a:solidFill>
                  <a:schemeClr val="dk2"/>
                </a:solidFill>
              </a:defRPr>
            </a:lvl3pPr>
            <a:lvl4pPr lvl="3" algn="r">
              <a:lnSpc>
                <a:spcPct val="100000"/>
              </a:lnSpc>
              <a:spcBef>
                <a:spcPts val="0"/>
              </a:spcBef>
              <a:spcAft>
                <a:spcPts val="0"/>
              </a:spcAft>
              <a:buClr>
                <a:schemeClr val="dk2"/>
              </a:buClr>
              <a:buSzPts val="1400"/>
              <a:buNone/>
              <a:defRPr sz="1400">
                <a:solidFill>
                  <a:schemeClr val="dk2"/>
                </a:solidFill>
              </a:defRPr>
            </a:lvl4pPr>
            <a:lvl5pPr lvl="4" algn="r">
              <a:lnSpc>
                <a:spcPct val="100000"/>
              </a:lnSpc>
              <a:spcBef>
                <a:spcPts val="0"/>
              </a:spcBef>
              <a:spcAft>
                <a:spcPts val="0"/>
              </a:spcAft>
              <a:buClr>
                <a:schemeClr val="dk2"/>
              </a:buClr>
              <a:buSzPts val="1400"/>
              <a:buNone/>
              <a:defRPr sz="1400">
                <a:solidFill>
                  <a:schemeClr val="dk2"/>
                </a:solidFill>
              </a:defRPr>
            </a:lvl5pPr>
            <a:lvl6pPr lvl="5" algn="r">
              <a:lnSpc>
                <a:spcPct val="100000"/>
              </a:lnSpc>
              <a:spcBef>
                <a:spcPts val="0"/>
              </a:spcBef>
              <a:spcAft>
                <a:spcPts val="0"/>
              </a:spcAft>
              <a:buClr>
                <a:schemeClr val="dk2"/>
              </a:buClr>
              <a:buSzPts val="1400"/>
              <a:buNone/>
              <a:defRPr sz="1400">
                <a:solidFill>
                  <a:schemeClr val="dk2"/>
                </a:solidFill>
              </a:defRPr>
            </a:lvl6pPr>
            <a:lvl7pPr lvl="6" algn="r">
              <a:lnSpc>
                <a:spcPct val="100000"/>
              </a:lnSpc>
              <a:spcBef>
                <a:spcPts val="0"/>
              </a:spcBef>
              <a:spcAft>
                <a:spcPts val="0"/>
              </a:spcAft>
              <a:buClr>
                <a:schemeClr val="dk2"/>
              </a:buClr>
              <a:buSzPts val="1400"/>
              <a:buNone/>
              <a:defRPr sz="1400">
                <a:solidFill>
                  <a:schemeClr val="dk2"/>
                </a:solidFill>
              </a:defRPr>
            </a:lvl7pPr>
            <a:lvl8pPr lvl="7" algn="r">
              <a:lnSpc>
                <a:spcPct val="100000"/>
              </a:lnSpc>
              <a:spcBef>
                <a:spcPts val="0"/>
              </a:spcBef>
              <a:spcAft>
                <a:spcPts val="0"/>
              </a:spcAft>
              <a:buClr>
                <a:schemeClr val="dk2"/>
              </a:buClr>
              <a:buSzPts val="1400"/>
              <a:buNone/>
              <a:defRPr sz="1400">
                <a:solidFill>
                  <a:schemeClr val="dk2"/>
                </a:solidFill>
              </a:defRPr>
            </a:lvl8pPr>
            <a:lvl9pPr lvl="8" algn="r">
              <a:lnSpc>
                <a:spcPct val="100000"/>
              </a:lnSpc>
              <a:spcBef>
                <a:spcPts val="0"/>
              </a:spcBef>
              <a:spcAft>
                <a:spcPts val="0"/>
              </a:spcAft>
              <a:buClr>
                <a:schemeClr val="dk2"/>
              </a:buClr>
              <a:buSzPts val="1400"/>
              <a:buNone/>
              <a:defRPr sz="1400">
                <a:solidFill>
                  <a:schemeClr val="dk2"/>
                </a:solidFill>
              </a:defRPr>
            </a:lvl9pPr>
          </a:lstStyle>
          <a:p/>
        </p:txBody>
      </p:sp>
      <p:sp>
        <p:nvSpPr>
          <p:cNvPr id="165" name="Google Shape;165;p90"/>
          <p:cNvSpPr txBox="1"/>
          <p:nvPr>
            <p:ph idx="14" type="title"/>
          </p:nvPr>
        </p:nvSpPr>
        <p:spPr>
          <a:xfrm>
            <a:off x="784376" y="1286887"/>
            <a:ext cx="814500" cy="5778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Clr>
                <a:schemeClr val="accent5"/>
              </a:buClr>
              <a:buSzPts val="3500"/>
              <a:buNone/>
              <a:defRPr sz="3500">
                <a:solidFill>
                  <a:schemeClr val="dk2"/>
                </a:solidFill>
              </a:defRPr>
            </a:lvl1pPr>
            <a:lvl2pPr lvl="1"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2pPr>
            <a:lvl3pPr lvl="2"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3pPr>
            <a:lvl4pPr lvl="3"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4pPr>
            <a:lvl5pPr lvl="4"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5pPr>
            <a:lvl6pPr lvl="5"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6pPr>
            <a:lvl7pPr lvl="6"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7pPr>
            <a:lvl8pPr lvl="7"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8pPr>
            <a:lvl9pPr lvl="8"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9pPr>
          </a:lstStyle>
          <a:p/>
        </p:txBody>
      </p:sp>
      <p:sp>
        <p:nvSpPr>
          <p:cNvPr id="166" name="Google Shape;166;p90"/>
          <p:cNvSpPr txBox="1"/>
          <p:nvPr>
            <p:ph idx="15" type="subTitle"/>
          </p:nvPr>
        </p:nvSpPr>
        <p:spPr>
          <a:xfrm>
            <a:off x="1912664" y="3563486"/>
            <a:ext cx="2451300" cy="577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rgbClr val="000000"/>
              </a:buClr>
              <a:buSzPts val="1400"/>
              <a:buNone/>
              <a:defRPr sz="1600">
                <a:solidFill>
                  <a:schemeClr val="dk2"/>
                </a:solidFill>
                <a:latin typeface="Arial"/>
                <a:ea typeface="Arial"/>
                <a:cs typeface="Arial"/>
                <a:sym typeface="Arial"/>
              </a:defRPr>
            </a:lvl1pPr>
            <a:lvl2pPr lvl="1" algn="r">
              <a:lnSpc>
                <a:spcPct val="100000"/>
              </a:lnSpc>
              <a:spcBef>
                <a:spcPts val="0"/>
              </a:spcBef>
              <a:spcAft>
                <a:spcPts val="0"/>
              </a:spcAft>
              <a:buClr>
                <a:schemeClr val="dk2"/>
              </a:buClr>
              <a:buSzPts val="1400"/>
              <a:buNone/>
              <a:defRPr sz="1400">
                <a:solidFill>
                  <a:schemeClr val="dk2"/>
                </a:solidFill>
              </a:defRPr>
            </a:lvl2pPr>
            <a:lvl3pPr lvl="2" algn="r">
              <a:lnSpc>
                <a:spcPct val="100000"/>
              </a:lnSpc>
              <a:spcBef>
                <a:spcPts val="0"/>
              </a:spcBef>
              <a:spcAft>
                <a:spcPts val="0"/>
              </a:spcAft>
              <a:buClr>
                <a:schemeClr val="dk2"/>
              </a:buClr>
              <a:buSzPts val="1400"/>
              <a:buNone/>
              <a:defRPr sz="1400">
                <a:solidFill>
                  <a:schemeClr val="dk2"/>
                </a:solidFill>
              </a:defRPr>
            </a:lvl3pPr>
            <a:lvl4pPr lvl="3" algn="r">
              <a:lnSpc>
                <a:spcPct val="100000"/>
              </a:lnSpc>
              <a:spcBef>
                <a:spcPts val="0"/>
              </a:spcBef>
              <a:spcAft>
                <a:spcPts val="0"/>
              </a:spcAft>
              <a:buClr>
                <a:schemeClr val="dk2"/>
              </a:buClr>
              <a:buSzPts val="1400"/>
              <a:buNone/>
              <a:defRPr sz="1400">
                <a:solidFill>
                  <a:schemeClr val="dk2"/>
                </a:solidFill>
              </a:defRPr>
            </a:lvl4pPr>
            <a:lvl5pPr lvl="4" algn="r">
              <a:lnSpc>
                <a:spcPct val="100000"/>
              </a:lnSpc>
              <a:spcBef>
                <a:spcPts val="0"/>
              </a:spcBef>
              <a:spcAft>
                <a:spcPts val="0"/>
              </a:spcAft>
              <a:buClr>
                <a:schemeClr val="dk2"/>
              </a:buClr>
              <a:buSzPts val="1400"/>
              <a:buNone/>
              <a:defRPr sz="1400">
                <a:solidFill>
                  <a:schemeClr val="dk2"/>
                </a:solidFill>
              </a:defRPr>
            </a:lvl5pPr>
            <a:lvl6pPr lvl="5" algn="r">
              <a:lnSpc>
                <a:spcPct val="100000"/>
              </a:lnSpc>
              <a:spcBef>
                <a:spcPts val="0"/>
              </a:spcBef>
              <a:spcAft>
                <a:spcPts val="0"/>
              </a:spcAft>
              <a:buClr>
                <a:schemeClr val="dk2"/>
              </a:buClr>
              <a:buSzPts val="1400"/>
              <a:buNone/>
              <a:defRPr sz="1400">
                <a:solidFill>
                  <a:schemeClr val="dk2"/>
                </a:solidFill>
              </a:defRPr>
            </a:lvl6pPr>
            <a:lvl7pPr lvl="6" algn="r">
              <a:lnSpc>
                <a:spcPct val="100000"/>
              </a:lnSpc>
              <a:spcBef>
                <a:spcPts val="0"/>
              </a:spcBef>
              <a:spcAft>
                <a:spcPts val="0"/>
              </a:spcAft>
              <a:buClr>
                <a:schemeClr val="dk2"/>
              </a:buClr>
              <a:buSzPts val="1400"/>
              <a:buNone/>
              <a:defRPr sz="1400">
                <a:solidFill>
                  <a:schemeClr val="dk2"/>
                </a:solidFill>
              </a:defRPr>
            </a:lvl7pPr>
            <a:lvl8pPr lvl="7" algn="r">
              <a:lnSpc>
                <a:spcPct val="100000"/>
              </a:lnSpc>
              <a:spcBef>
                <a:spcPts val="0"/>
              </a:spcBef>
              <a:spcAft>
                <a:spcPts val="0"/>
              </a:spcAft>
              <a:buClr>
                <a:schemeClr val="dk2"/>
              </a:buClr>
              <a:buSzPts val="1400"/>
              <a:buNone/>
              <a:defRPr sz="1400">
                <a:solidFill>
                  <a:schemeClr val="dk2"/>
                </a:solidFill>
              </a:defRPr>
            </a:lvl8pPr>
            <a:lvl9pPr lvl="8" algn="r">
              <a:lnSpc>
                <a:spcPct val="100000"/>
              </a:lnSpc>
              <a:spcBef>
                <a:spcPts val="0"/>
              </a:spcBef>
              <a:spcAft>
                <a:spcPts val="0"/>
              </a:spcAft>
              <a:buClr>
                <a:schemeClr val="dk2"/>
              </a:buClr>
              <a:buSzPts val="1400"/>
              <a:buNone/>
              <a:defRPr sz="1400">
                <a:solidFill>
                  <a:schemeClr val="dk2"/>
                </a:solidFill>
              </a:defRPr>
            </a:lvl9pPr>
          </a:lstStyle>
          <a:p/>
        </p:txBody>
      </p:sp>
      <p:sp>
        <p:nvSpPr>
          <p:cNvPr id="167" name="Google Shape;167;p90"/>
          <p:cNvSpPr txBox="1"/>
          <p:nvPr>
            <p:ph idx="16" type="title"/>
          </p:nvPr>
        </p:nvSpPr>
        <p:spPr>
          <a:xfrm>
            <a:off x="784376" y="3284192"/>
            <a:ext cx="814500" cy="5778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Clr>
                <a:schemeClr val="accent5"/>
              </a:buClr>
              <a:buSzPts val="3500"/>
              <a:buNone/>
              <a:defRPr sz="3500">
                <a:solidFill>
                  <a:schemeClr val="dk2"/>
                </a:solidFill>
              </a:defRPr>
            </a:lvl1pPr>
            <a:lvl2pPr lvl="1"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2pPr>
            <a:lvl3pPr lvl="2"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3pPr>
            <a:lvl4pPr lvl="3"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4pPr>
            <a:lvl5pPr lvl="4"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5pPr>
            <a:lvl6pPr lvl="5"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6pPr>
            <a:lvl7pPr lvl="6"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7pPr>
            <a:lvl8pPr lvl="7"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8pPr>
            <a:lvl9pPr lvl="8"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9pPr>
          </a:lstStyle>
          <a:p/>
        </p:txBody>
      </p:sp>
      <p:sp>
        <p:nvSpPr>
          <p:cNvPr id="168" name="Google Shape;168;p90"/>
          <p:cNvSpPr txBox="1"/>
          <p:nvPr>
            <p:ph idx="17" type="subTitle"/>
          </p:nvPr>
        </p:nvSpPr>
        <p:spPr>
          <a:xfrm>
            <a:off x="1912664" y="2596068"/>
            <a:ext cx="2451300" cy="5493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rgbClr val="000000"/>
              </a:buClr>
              <a:buSzPts val="1400"/>
              <a:buNone/>
              <a:defRPr sz="1600">
                <a:solidFill>
                  <a:schemeClr val="dk2"/>
                </a:solidFill>
                <a:latin typeface="Arial"/>
                <a:ea typeface="Arial"/>
                <a:cs typeface="Arial"/>
                <a:sym typeface="Arial"/>
              </a:defRPr>
            </a:lvl1pPr>
            <a:lvl2pPr lvl="1" algn="r">
              <a:lnSpc>
                <a:spcPct val="100000"/>
              </a:lnSpc>
              <a:spcBef>
                <a:spcPts val="0"/>
              </a:spcBef>
              <a:spcAft>
                <a:spcPts val="0"/>
              </a:spcAft>
              <a:buClr>
                <a:schemeClr val="dk2"/>
              </a:buClr>
              <a:buSzPts val="1400"/>
              <a:buNone/>
              <a:defRPr sz="1400">
                <a:solidFill>
                  <a:schemeClr val="dk2"/>
                </a:solidFill>
              </a:defRPr>
            </a:lvl2pPr>
            <a:lvl3pPr lvl="2" algn="r">
              <a:lnSpc>
                <a:spcPct val="100000"/>
              </a:lnSpc>
              <a:spcBef>
                <a:spcPts val="0"/>
              </a:spcBef>
              <a:spcAft>
                <a:spcPts val="0"/>
              </a:spcAft>
              <a:buClr>
                <a:schemeClr val="dk2"/>
              </a:buClr>
              <a:buSzPts val="1400"/>
              <a:buNone/>
              <a:defRPr sz="1400">
                <a:solidFill>
                  <a:schemeClr val="dk2"/>
                </a:solidFill>
              </a:defRPr>
            </a:lvl3pPr>
            <a:lvl4pPr lvl="3" algn="r">
              <a:lnSpc>
                <a:spcPct val="100000"/>
              </a:lnSpc>
              <a:spcBef>
                <a:spcPts val="0"/>
              </a:spcBef>
              <a:spcAft>
                <a:spcPts val="0"/>
              </a:spcAft>
              <a:buClr>
                <a:schemeClr val="dk2"/>
              </a:buClr>
              <a:buSzPts val="1400"/>
              <a:buNone/>
              <a:defRPr sz="1400">
                <a:solidFill>
                  <a:schemeClr val="dk2"/>
                </a:solidFill>
              </a:defRPr>
            </a:lvl4pPr>
            <a:lvl5pPr lvl="4" algn="r">
              <a:lnSpc>
                <a:spcPct val="100000"/>
              </a:lnSpc>
              <a:spcBef>
                <a:spcPts val="0"/>
              </a:spcBef>
              <a:spcAft>
                <a:spcPts val="0"/>
              </a:spcAft>
              <a:buClr>
                <a:schemeClr val="dk2"/>
              </a:buClr>
              <a:buSzPts val="1400"/>
              <a:buNone/>
              <a:defRPr sz="1400">
                <a:solidFill>
                  <a:schemeClr val="dk2"/>
                </a:solidFill>
              </a:defRPr>
            </a:lvl5pPr>
            <a:lvl6pPr lvl="5" algn="r">
              <a:lnSpc>
                <a:spcPct val="100000"/>
              </a:lnSpc>
              <a:spcBef>
                <a:spcPts val="0"/>
              </a:spcBef>
              <a:spcAft>
                <a:spcPts val="0"/>
              </a:spcAft>
              <a:buClr>
                <a:schemeClr val="dk2"/>
              </a:buClr>
              <a:buSzPts val="1400"/>
              <a:buNone/>
              <a:defRPr sz="1400">
                <a:solidFill>
                  <a:schemeClr val="dk2"/>
                </a:solidFill>
              </a:defRPr>
            </a:lvl6pPr>
            <a:lvl7pPr lvl="6" algn="r">
              <a:lnSpc>
                <a:spcPct val="100000"/>
              </a:lnSpc>
              <a:spcBef>
                <a:spcPts val="0"/>
              </a:spcBef>
              <a:spcAft>
                <a:spcPts val="0"/>
              </a:spcAft>
              <a:buClr>
                <a:schemeClr val="dk2"/>
              </a:buClr>
              <a:buSzPts val="1400"/>
              <a:buNone/>
              <a:defRPr sz="1400">
                <a:solidFill>
                  <a:schemeClr val="dk2"/>
                </a:solidFill>
              </a:defRPr>
            </a:lvl7pPr>
            <a:lvl8pPr lvl="7" algn="r">
              <a:lnSpc>
                <a:spcPct val="100000"/>
              </a:lnSpc>
              <a:spcBef>
                <a:spcPts val="0"/>
              </a:spcBef>
              <a:spcAft>
                <a:spcPts val="0"/>
              </a:spcAft>
              <a:buClr>
                <a:schemeClr val="dk2"/>
              </a:buClr>
              <a:buSzPts val="1400"/>
              <a:buNone/>
              <a:defRPr sz="1400">
                <a:solidFill>
                  <a:schemeClr val="dk2"/>
                </a:solidFill>
              </a:defRPr>
            </a:lvl8pPr>
            <a:lvl9pPr lvl="8" algn="r">
              <a:lnSpc>
                <a:spcPct val="100000"/>
              </a:lnSpc>
              <a:spcBef>
                <a:spcPts val="0"/>
              </a:spcBef>
              <a:spcAft>
                <a:spcPts val="0"/>
              </a:spcAft>
              <a:buClr>
                <a:schemeClr val="dk2"/>
              </a:buClr>
              <a:buSzPts val="1400"/>
              <a:buNone/>
              <a:defRPr sz="1400">
                <a:solidFill>
                  <a:schemeClr val="dk2"/>
                </a:solidFill>
              </a:defRPr>
            </a:lvl9pPr>
          </a:lstStyle>
          <a:p/>
        </p:txBody>
      </p:sp>
      <p:sp>
        <p:nvSpPr>
          <p:cNvPr id="169" name="Google Shape;169;p90"/>
          <p:cNvSpPr txBox="1"/>
          <p:nvPr>
            <p:ph idx="18" type="title"/>
          </p:nvPr>
        </p:nvSpPr>
        <p:spPr>
          <a:xfrm>
            <a:off x="784376" y="2313531"/>
            <a:ext cx="814500" cy="5778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Clr>
                <a:schemeClr val="accent5"/>
              </a:buClr>
              <a:buSzPts val="3500"/>
              <a:buNone/>
              <a:defRPr sz="3500">
                <a:solidFill>
                  <a:schemeClr val="dk2"/>
                </a:solidFill>
              </a:defRPr>
            </a:lvl1pPr>
            <a:lvl2pPr lvl="1"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2pPr>
            <a:lvl3pPr lvl="2"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3pPr>
            <a:lvl4pPr lvl="3"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4pPr>
            <a:lvl5pPr lvl="4"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5pPr>
            <a:lvl6pPr lvl="5"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6pPr>
            <a:lvl7pPr lvl="6"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7pPr>
            <a:lvl8pPr lvl="7"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8pPr>
            <a:lvl9pPr lvl="8"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9pPr>
          </a:lstStyle>
          <a:p/>
        </p:txBody>
      </p:sp>
      <p:sp>
        <p:nvSpPr>
          <p:cNvPr id="170" name="Google Shape;170;p90"/>
          <p:cNvSpPr txBox="1"/>
          <p:nvPr>
            <p:ph idx="19" type="ctrTitle"/>
          </p:nvPr>
        </p:nvSpPr>
        <p:spPr>
          <a:xfrm>
            <a:off x="1912664" y="2304052"/>
            <a:ext cx="2451300" cy="3648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2000"/>
              <a:buNone/>
              <a:defRPr sz="2000"/>
            </a:lvl1pPr>
            <a:lvl2pPr lvl="1"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2pPr>
            <a:lvl3pPr lvl="2"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3pPr>
            <a:lvl4pPr lvl="3"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4pPr>
            <a:lvl5pPr lvl="4"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5pPr>
            <a:lvl6pPr lvl="5"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6pPr>
            <a:lvl7pPr lvl="6"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7pPr>
            <a:lvl8pPr lvl="7"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8pPr>
            <a:lvl9pPr lvl="8"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9pPr>
          </a:lstStyle>
          <a:p/>
        </p:txBody>
      </p:sp>
      <p:sp>
        <p:nvSpPr>
          <p:cNvPr id="171" name="Google Shape;171;p90"/>
          <p:cNvSpPr txBox="1"/>
          <p:nvPr>
            <p:ph idx="20" type="ctrTitle"/>
          </p:nvPr>
        </p:nvSpPr>
        <p:spPr>
          <a:xfrm>
            <a:off x="1912664" y="3289882"/>
            <a:ext cx="2451300" cy="3648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2000"/>
              <a:buNone/>
              <a:defRPr sz="2000"/>
            </a:lvl1pPr>
            <a:lvl2pPr lvl="1"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2pPr>
            <a:lvl3pPr lvl="2"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3pPr>
            <a:lvl4pPr lvl="3"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4pPr>
            <a:lvl5pPr lvl="4"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5pPr>
            <a:lvl6pPr lvl="5"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6pPr>
            <a:lvl7pPr lvl="6"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7pPr>
            <a:lvl8pPr lvl="7"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8pPr>
            <a:lvl9pPr lvl="8"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9pPr>
          </a:lstStyle>
          <a:p/>
        </p:txBody>
      </p:sp>
      <p:sp>
        <p:nvSpPr>
          <p:cNvPr id="172" name="Google Shape;172;p90"/>
          <p:cNvSpPr txBox="1"/>
          <p:nvPr>
            <p:ph idx="21" type="title"/>
          </p:nvPr>
        </p:nvSpPr>
        <p:spPr>
          <a:xfrm>
            <a:off x="720000" y="540000"/>
            <a:ext cx="7704000" cy="3600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3000"/>
              <a:buNone/>
              <a:defRPr sz="3000"/>
            </a:lvl1pPr>
            <a:lvl2pPr lvl="1" algn="ctr">
              <a:lnSpc>
                <a:spcPct val="100000"/>
              </a:lnSpc>
              <a:spcBef>
                <a:spcPts val="0"/>
              </a:spcBef>
              <a:spcAft>
                <a:spcPts val="0"/>
              </a:spcAft>
              <a:buSzPts val="3000"/>
              <a:buNone/>
              <a:defRPr sz="3000"/>
            </a:lvl2pPr>
            <a:lvl3pPr lvl="2" algn="ctr">
              <a:lnSpc>
                <a:spcPct val="100000"/>
              </a:lnSpc>
              <a:spcBef>
                <a:spcPts val="0"/>
              </a:spcBef>
              <a:spcAft>
                <a:spcPts val="0"/>
              </a:spcAft>
              <a:buSzPts val="3000"/>
              <a:buNone/>
              <a:defRPr sz="3000"/>
            </a:lvl3pPr>
            <a:lvl4pPr lvl="3" algn="ctr">
              <a:lnSpc>
                <a:spcPct val="100000"/>
              </a:lnSpc>
              <a:spcBef>
                <a:spcPts val="0"/>
              </a:spcBef>
              <a:spcAft>
                <a:spcPts val="0"/>
              </a:spcAft>
              <a:buSzPts val="3000"/>
              <a:buNone/>
              <a:defRPr sz="3000"/>
            </a:lvl4pPr>
            <a:lvl5pPr lvl="4" algn="ctr">
              <a:lnSpc>
                <a:spcPct val="100000"/>
              </a:lnSpc>
              <a:spcBef>
                <a:spcPts val="0"/>
              </a:spcBef>
              <a:spcAft>
                <a:spcPts val="0"/>
              </a:spcAft>
              <a:buSzPts val="3000"/>
              <a:buNone/>
              <a:defRPr sz="3000"/>
            </a:lvl5pPr>
            <a:lvl6pPr lvl="5" algn="ctr">
              <a:lnSpc>
                <a:spcPct val="100000"/>
              </a:lnSpc>
              <a:spcBef>
                <a:spcPts val="0"/>
              </a:spcBef>
              <a:spcAft>
                <a:spcPts val="0"/>
              </a:spcAft>
              <a:buSzPts val="3000"/>
              <a:buNone/>
              <a:defRPr sz="3000"/>
            </a:lvl6pPr>
            <a:lvl7pPr lvl="6" algn="ctr">
              <a:lnSpc>
                <a:spcPct val="100000"/>
              </a:lnSpc>
              <a:spcBef>
                <a:spcPts val="0"/>
              </a:spcBef>
              <a:spcAft>
                <a:spcPts val="0"/>
              </a:spcAft>
              <a:buSzPts val="3000"/>
              <a:buNone/>
              <a:defRPr sz="3000"/>
            </a:lvl7pPr>
            <a:lvl8pPr lvl="7" algn="ctr">
              <a:lnSpc>
                <a:spcPct val="100000"/>
              </a:lnSpc>
              <a:spcBef>
                <a:spcPts val="0"/>
              </a:spcBef>
              <a:spcAft>
                <a:spcPts val="0"/>
              </a:spcAft>
              <a:buSzPts val="3000"/>
              <a:buNone/>
              <a:defRPr sz="3000"/>
            </a:lvl8pPr>
            <a:lvl9pPr lvl="8" algn="ctr">
              <a:lnSpc>
                <a:spcPct val="100000"/>
              </a:lnSpc>
              <a:spcBef>
                <a:spcPts val="0"/>
              </a:spcBef>
              <a:spcAft>
                <a:spcPts val="0"/>
              </a:spcAft>
              <a:buSzPts val="3000"/>
              <a:buNone/>
              <a:defRPr sz="3000"/>
            </a:lvl9pPr>
          </a:lstStyl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4">
  <p:cSld name="CUSTOM_26">
    <p:spTree>
      <p:nvGrpSpPr>
        <p:cNvPr id="1187" name="Shape 1187"/>
        <p:cNvGrpSpPr/>
        <p:nvPr/>
      </p:nvGrpSpPr>
      <p:grpSpPr>
        <a:xfrm>
          <a:off x="0" y="0"/>
          <a:ext cx="0" cy="0"/>
          <a:chOff x="0" y="0"/>
          <a:chExt cx="0" cy="0"/>
        </a:xfrm>
      </p:grpSpPr>
      <p:grpSp>
        <p:nvGrpSpPr>
          <p:cNvPr id="1188" name="Google Shape;1188;p126"/>
          <p:cNvGrpSpPr/>
          <p:nvPr/>
        </p:nvGrpSpPr>
        <p:grpSpPr>
          <a:xfrm>
            <a:off x="-174525" y="-22399"/>
            <a:ext cx="9487164" cy="5193049"/>
            <a:chOff x="-174525" y="-22399"/>
            <a:chExt cx="9487164" cy="5193049"/>
          </a:xfrm>
        </p:grpSpPr>
        <p:sp>
          <p:nvSpPr>
            <p:cNvPr id="1189" name="Google Shape;1189;p126"/>
            <p:cNvSpPr/>
            <p:nvPr/>
          </p:nvSpPr>
          <p:spPr>
            <a:xfrm>
              <a:off x="-174525" y="-22399"/>
              <a:ext cx="9487164" cy="5188298"/>
            </a:xfrm>
            <a:custGeom>
              <a:rect b="b" l="l" r="r" t="t"/>
              <a:pathLst>
                <a:path extrusionOk="0" h="144360" w="264469">
                  <a:moveTo>
                    <a:pt x="125024" y="0"/>
                  </a:moveTo>
                  <a:cubicBezTo>
                    <a:pt x="124865" y="0"/>
                    <a:pt x="124702" y="4"/>
                    <a:pt x="124536" y="11"/>
                  </a:cubicBezTo>
                  <a:lnTo>
                    <a:pt x="4940" y="11"/>
                  </a:lnTo>
                  <a:cubicBezTo>
                    <a:pt x="1569" y="65"/>
                    <a:pt x="0" y="1705"/>
                    <a:pt x="226" y="4914"/>
                  </a:cubicBezTo>
                  <a:lnTo>
                    <a:pt x="226" y="138500"/>
                  </a:lnTo>
                  <a:cubicBezTo>
                    <a:pt x="208" y="142159"/>
                    <a:pt x="1811" y="143993"/>
                    <a:pt x="5034" y="143993"/>
                  </a:cubicBezTo>
                  <a:cubicBezTo>
                    <a:pt x="5185" y="143993"/>
                    <a:pt x="5340" y="143989"/>
                    <a:pt x="5499" y="143981"/>
                  </a:cubicBezTo>
                  <a:cubicBezTo>
                    <a:pt x="23166" y="144233"/>
                    <a:pt x="61538" y="144359"/>
                    <a:pt x="76177" y="144359"/>
                  </a:cubicBezTo>
                  <a:cubicBezTo>
                    <a:pt x="90824" y="144359"/>
                    <a:pt x="107103" y="144233"/>
                    <a:pt x="125041" y="143981"/>
                  </a:cubicBezTo>
                  <a:cubicBezTo>
                    <a:pt x="129025" y="143963"/>
                    <a:pt x="130900" y="142007"/>
                    <a:pt x="130675" y="138122"/>
                  </a:cubicBezTo>
                  <a:lnTo>
                    <a:pt x="130675" y="6393"/>
                  </a:lnTo>
                  <a:cubicBezTo>
                    <a:pt x="130839" y="2139"/>
                    <a:pt x="128956" y="0"/>
                    <a:pt x="125024" y="0"/>
                  </a:cubicBezTo>
                  <a:close/>
                  <a:moveTo>
                    <a:pt x="139427" y="0"/>
                  </a:moveTo>
                  <a:cubicBezTo>
                    <a:pt x="135503" y="0"/>
                    <a:pt x="133611" y="2139"/>
                    <a:pt x="133776" y="6393"/>
                  </a:cubicBezTo>
                  <a:lnTo>
                    <a:pt x="133776" y="138122"/>
                  </a:lnTo>
                  <a:cubicBezTo>
                    <a:pt x="133550" y="142007"/>
                    <a:pt x="135434" y="143963"/>
                    <a:pt x="139409" y="143981"/>
                  </a:cubicBezTo>
                  <a:cubicBezTo>
                    <a:pt x="157347" y="144233"/>
                    <a:pt x="173635" y="144359"/>
                    <a:pt x="188274" y="144359"/>
                  </a:cubicBezTo>
                  <a:cubicBezTo>
                    <a:pt x="202912" y="144359"/>
                    <a:pt x="241294" y="144233"/>
                    <a:pt x="258970" y="143981"/>
                  </a:cubicBezTo>
                  <a:cubicBezTo>
                    <a:pt x="259129" y="143989"/>
                    <a:pt x="259285" y="143993"/>
                    <a:pt x="259437" y="143993"/>
                  </a:cubicBezTo>
                  <a:cubicBezTo>
                    <a:pt x="262675" y="143993"/>
                    <a:pt x="264277" y="142159"/>
                    <a:pt x="264243" y="138500"/>
                  </a:cubicBezTo>
                  <a:lnTo>
                    <a:pt x="264243" y="4914"/>
                  </a:lnTo>
                  <a:cubicBezTo>
                    <a:pt x="264468" y="1705"/>
                    <a:pt x="262900" y="65"/>
                    <a:pt x="259529" y="11"/>
                  </a:cubicBezTo>
                  <a:lnTo>
                    <a:pt x="139914" y="11"/>
                  </a:lnTo>
                  <a:cubicBezTo>
                    <a:pt x="139749" y="4"/>
                    <a:pt x="139586" y="0"/>
                    <a:pt x="13942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190" name="Google Shape;1190;p126"/>
            <p:cNvCxnSpPr/>
            <p:nvPr/>
          </p:nvCxnSpPr>
          <p:spPr>
            <a:xfrm>
              <a:off x="-166800" y="540000"/>
              <a:ext cx="4681500" cy="0"/>
            </a:xfrm>
            <a:prstGeom prst="straightConnector1">
              <a:avLst/>
            </a:prstGeom>
            <a:noFill/>
            <a:ln cap="flat" cmpd="sng" w="9525">
              <a:solidFill>
                <a:srgbClr val="6D9EEB"/>
              </a:solidFill>
              <a:prstDash val="solid"/>
              <a:round/>
              <a:headEnd len="sm" w="sm" type="none"/>
              <a:tailEnd len="sm" w="sm" type="none"/>
            </a:ln>
          </p:spPr>
        </p:cxnSp>
        <p:grpSp>
          <p:nvGrpSpPr>
            <p:cNvPr id="1191" name="Google Shape;1191;p126"/>
            <p:cNvGrpSpPr/>
            <p:nvPr/>
          </p:nvGrpSpPr>
          <p:grpSpPr>
            <a:xfrm>
              <a:off x="263005" y="845117"/>
              <a:ext cx="3790149" cy="3960313"/>
              <a:chOff x="263005" y="845117"/>
              <a:chExt cx="3790149" cy="3960313"/>
            </a:xfrm>
          </p:grpSpPr>
          <p:sp>
            <p:nvSpPr>
              <p:cNvPr id="1192" name="Google Shape;1192;p126"/>
              <p:cNvSpPr/>
              <p:nvPr/>
            </p:nvSpPr>
            <p:spPr>
              <a:xfrm>
                <a:off x="263005" y="3941386"/>
                <a:ext cx="3790149" cy="19569"/>
              </a:xfrm>
              <a:custGeom>
                <a:rect b="b" l="l" r="r" t="t"/>
                <a:pathLst>
                  <a:path extrusionOk="0" h="551" w="109629">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3" name="Google Shape;1193;p126"/>
              <p:cNvSpPr/>
              <p:nvPr/>
            </p:nvSpPr>
            <p:spPr>
              <a:xfrm>
                <a:off x="263005" y="4223091"/>
                <a:ext cx="3790149" cy="19249"/>
              </a:xfrm>
              <a:custGeom>
                <a:rect b="b" l="l" r="r" t="t"/>
                <a:pathLst>
                  <a:path extrusionOk="0" h="542" w="109629">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4" name="Google Shape;1194;p126"/>
              <p:cNvSpPr/>
              <p:nvPr/>
            </p:nvSpPr>
            <p:spPr>
              <a:xfrm>
                <a:off x="263005" y="4504476"/>
                <a:ext cx="3790149" cy="19249"/>
              </a:xfrm>
              <a:custGeom>
                <a:rect b="b" l="l" r="r" t="t"/>
                <a:pathLst>
                  <a:path extrusionOk="0" h="542" w="109629">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5" name="Google Shape;1195;p126"/>
              <p:cNvSpPr/>
              <p:nvPr/>
            </p:nvSpPr>
            <p:spPr>
              <a:xfrm>
                <a:off x="263005" y="3378615"/>
                <a:ext cx="3790149" cy="19214"/>
              </a:xfrm>
              <a:custGeom>
                <a:rect b="b" l="l" r="r" t="t"/>
                <a:pathLst>
                  <a:path extrusionOk="0" h="541" w="109629">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6" name="Google Shape;1196;p126"/>
              <p:cNvSpPr/>
              <p:nvPr/>
            </p:nvSpPr>
            <p:spPr>
              <a:xfrm>
                <a:off x="263005" y="3660001"/>
                <a:ext cx="3790149" cy="19249"/>
              </a:xfrm>
              <a:custGeom>
                <a:rect b="b" l="l" r="r" t="t"/>
                <a:pathLst>
                  <a:path extrusionOk="0" h="542" w="109629">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7" name="Google Shape;1197;p126"/>
              <p:cNvSpPr/>
              <p:nvPr/>
            </p:nvSpPr>
            <p:spPr>
              <a:xfrm>
                <a:off x="263005" y="3097194"/>
                <a:ext cx="3790149" cy="19249"/>
              </a:xfrm>
              <a:custGeom>
                <a:rect b="b" l="l" r="r" t="t"/>
                <a:pathLst>
                  <a:path extrusionOk="0" h="542" w="109629">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8" name="Google Shape;1198;p126"/>
              <p:cNvSpPr/>
              <p:nvPr/>
            </p:nvSpPr>
            <p:spPr>
              <a:xfrm>
                <a:off x="263005" y="2252683"/>
                <a:ext cx="3790149" cy="19249"/>
              </a:xfrm>
              <a:custGeom>
                <a:rect b="b" l="l" r="r" t="t"/>
                <a:pathLst>
                  <a:path extrusionOk="0" h="542" w="109629">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9" name="Google Shape;1199;p126"/>
              <p:cNvSpPr/>
              <p:nvPr/>
            </p:nvSpPr>
            <p:spPr>
              <a:xfrm>
                <a:off x="263005" y="2534104"/>
                <a:ext cx="3790149" cy="19249"/>
              </a:xfrm>
              <a:custGeom>
                <a:rect b="b" l="l" r="r" t="t"/>
                <a:pathLst>
                  <a:path extrusionOk="0" h="542" w="109629">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0" name="Google Shape;1200;p126"/>
              <p:cNvSpPr/>
              <p:nvPr/>
            </p:nvSpPr>
            <p:spPr>
              <a:xfrm>
                <a:off x="263005" y="1970978"/>
                <a:ext cx="3790149" cy="19285"/>
              </a:xfrm>
              <a:custGeom>
                <a:rect b="b" l="l" r="r" t="t"/>
                <a:pathLst>
                  <a:path extrusionOk="0" h="543" w="109629">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1" name="Google Shape;1201;p126"/>
              <p:cNvSpPr/>
              <p:nvPr/>
            </p:nvSpPr>
            <p:spPr>
              <a:xfrm>
                <a:off x="263005" y="1408208"/>
                <a:ext cx="3790149" cy="19249"/>
              </a:xfrm>
              <a:custGeom>
                <a:rect b="b" l="l" r="r" t="t"/>
                <a:pathLst>
                  <a:path extrusionOk="0" h="542" w="109629">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2" name="Google Shape;1202;p126"/>
              <p:cNvSpPr/>
              <p:nvPr/>
            </p:nvSpPr>
            <p:spPr>
              <a:xfrm>
                <a:off x="263005" y="845117"/>
                <a:ext cx="3790149" cy="19214"/>
              </a:xfrm>
              <a:custGeom>
                <a:rect b="b" l="l" r="r" t="t"/>
                <a:pathLst>
                  <a:path extrusionOk="0" h="541" w="109629">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3" name="Google Shape;1203;p126"/>
              <p:cNvSpPr/>
              <p:nvPr/>
            </p:nvSpPr>
            <p:spPr>
              <a:xfrm>
                <a:off x="263005" y="1126503"/>
                <a:ext cx="3790149" cy="19249"/>
              </a:xfrm>
              <a:custGeom>
                <a:rect b="b" l="l" r="r" t="t"/>
                <a:pathLst>
                  <a:path extrusionOk="0" h="542" w="109629">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4" name="Google Shape;1204;p126"/>
              <p:cNvSpPr/>
              <p:nvPr/>
            </p:nvSpPr>
            <p:spPr>
              <a:xfrm>
                <a:off x="263005" y="1689593"/>
                <a:ext cx="3790149" cy="19249"/>
              </a:xfrm>
              <a:custGeom>
                <a:rect b="b" l="l" r="r" t="t"/>
                <a:pathLst>
                  <a:path extrusionOk="0" h="542" w="109629">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5" name="Google Shape;1205;p126"/>
              <p:cNvSpPr/>
              <p:nvPr/>
            </p:nvSpPr>
            <p:spPr>
              <a:xfrm>
                <a:off x="263005" y="2815489"/>
                <a:ext cx="3790149" cy="19249"/>
              </a:xfrm>
              <a:custGeom>
                <a:rect b="b" l="l" r="r" t="t"/>
                <a:pathLst>
                  <a:path extrusionOk="0" h="542" w="109629">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6" name="Google Shape;1206;p126"/>
              <p:cNvSpPr/>
              <p:nvPr/>
            </p:nvSpPr>
            <p:spPr>
              <a:xfrm>
                <a:off x="263005" y="4785897"/>
                <a:ext cx="3790149" cy="19533"/>
              </a:xfrm>
              <a:custGeom>
                <a:rect b="b" l="l" r="r" t="t"/>
                <a:pathLst>
                  <a:path extrusionOk="0" h="550" w="109629">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207" name="Google Shape;1207;p126"/>
            <p:cNvGrpSpPr/>
            <p:nvPr/>
          </p:nvGrpSpPr>
          <p:grpSpPr>
            <a:xfrm>
              <a:off x="5055305" y="845117"/>
              <a:ext cx="3790149" cy="3960313"/>
              <a:chOff x="263005" y="845117"/>
              <a:chExt cx="3790149" cy="3960313"/>
            </a:xfrm>
          </p:grpSpPr>
          <p:sp>
            <p:nvSpPr>
              <p:cNvPr id="1208" name="Google Shape;1208;p126"/>
              <p:cNvSpPr/>
              <p:nvPr/>
            </p:nvSpPr>
            <p:spPr>
              <a:xfrm>
                <a:off x="263005" y="3941386"/>
                <a:ext cx="3790149" cy="19569"/>
              </a:xfrm>
              <a:custGeom>
                <a:rect b="b" l="l" r="r" t="t"/>
                <a:pathLst>
                  <a:path extrusionOk="0" h="551" w="109629">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9" name="Google Shape;1209;p126"/>
              <p:cNvSpPr/>
              <p:nvPr/>
            </p:nvSpPr>
            <p:spPr>
              <a:xfrm>
                <a:off x="263005" y="4223091"/>
                <a:ext cx="3790149" cy="19249"/>
              </a:xfrm>
              <a:custGeom>
                <a:rect b="b" l="l" r="r" t="t"/>
                <a:pathLst>
                  <a:path extrusionOk="0" h="542" w="109629">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0" name="Google Shape;1210;p126"/>
              <p:cNvSpPr/>
              <p:nvPr/>
            </p:nvSpPr>
            <p:spPr>
              <a:xfrm>
                <a:off x="263005" y="4504476"/>
                <a:ext cx="3790149" cy="19249"/>
              </a:xfrm>
              <a:custGeom>
                <a:rect b="b" l="l" r="r" t="t"/>
                <a:pathLst>
                  <a:path extrusionOk="0" h="542" w="109629">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1" name="Google Shape;1211;p126"/>
              <p:cNvSpPr/>
              <p:nvPr/>
            </p:nvSpPr>
            <p:spPr>
              <a:xfrm>
                <a:off x="263005" y="3378615"/>
                <a:ext cx="3790149" cy="19214"/>
              </a:xfrm>
              <a:custGeom>
                <a:rect b="b" l="l" r="r" t="t"/>
                <a:pathLst>
                  <a:path extrusionOk="0" h="541" w="109629">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2" name="Google Shape;1212;p126"/>
              <p:cNvSpPr/>
              <p:nvPr/>
            </p:nvSpPr>
            <p:spPr>
              <a:xfrm>
                <a:off x="263005" y="3660001"/>
                <a:ext cx="3790149" cy="19249"/>
              </a:xfrm>
              <a:custGeom>
                <a:rect b="b" l="l" r="r" t="t"/>
                <a:pathLst>
                  <a:path extrusionOk="0" h="542" w="109629">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3" name="Google Shape;1213;p126"/>
              <p:cNvSpPr/>
              <p:nvPr/>
            </p:nvSpPr>
            <p:spPr>
              <a:xfrm>
                <a:off x="263005" y="3097194"/>
                <a:ext cx="3790149" cy="19249"/>
              </a:xfrm>
              <a:custGeom>
                <a:rect b="b" l="l" r="r" t="t"/>
                <a:pathLst>
                  <a:path extrusionOk="0" h="542" w="109629">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4" name="Google Shape;1214;p126"/>
              <p:cNvSpPr/>
              <p:nvPr/>
            </p:nvSpPr>
            <p:spPr>
              <a:xfrm>
                <a:off x="263005" y="2252683"/>
                <a:ext cx="3790149" cy="19249"/>
              </a:xfrm>
              <a:custGeom>
                <a:rect b="b" l="l" r="r" t="t"/>
                <a:pathLst>
                  <a:path extrusionOk="0" h="542" w="109629">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5" name="Google Shape;1215;p126"/>
              <p:cNvSpPr/>
              <p:nvPr/>
            </p:nvSpPr>
            <p:spPr>
              <a:xfrm>
                <a:off x="263005" y="2534104"/>
                <a:ext cx="3790149" cy="19249"/>
              </a:xfrm>
              <a:custGeom>
                <a:rect b="b" l="l" r="r" t="t"/>
                <a:pathLst>
                  <a:path extrusionOk="0" h="542" w="109629">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6" name="Google Shape;1216;p126"/>
              <p:cNvSpPr/>
              <p:nvPr/>
            </p:nvSpPr>
            <p:spPr>
              <a:xfrm>
                <a:off x="263005" y="1970978"/>
                <a:ext cx="3790149" cy="19285"/>
              </a:xfrm>
              <a:custGeom>
                <a:rect b="b" l="l" r="r" t="t"/>
                <a:pathLst>
                  <a:path extrusionOk="0" h="543" w="109629">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7" name="Google Shape;1217;p126"/>
              <p:cNvSpPr/>
              <p:nvPr/>
            </p:nvSpPr>
            <p:spPr>
              <a:xfrm>
                <a:off x="263005" y="1408208"/>
                <a:ext cx="3790149" cy="19249"/>
              </a:xfrm>
              <a:custGeom>
                <a:rect b="b" l="l" r="r" t="t"/>
                <a:pathLst>
                  <a:path extrusionOk="0" h="542" w="109629">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8" name="Google Shape;1218;p126"/>
              <p:cNvSpPr/>
              <p:nvPr/>
            </p:nvSpPr>
            <p:spPr>
              <a:xfrm>
                <a:off x="263005" y="845117"/>
                <a:ext cx="3790149" cy="19214"/>
              </a:xfrm>
              <a:custGeom>
                <a:rect b="b" l="l" r="r" t="t"/>
                <a:pathLst>
                  <a:path extrusionOk="0" h="541" w="109629">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9" name="Google Shape;1219;p126"/>
              <p:cNvSpPr/>
              <p:nvPr/>
            </p:nvSpPr>
            <p:spPr>
              <a:xfrm>
                <a:off x="263005" y="1126503"/>
                <a:ext cx="3790149" cy="19249"/>
              </a:xfrm>
              <a:custGeom>
                <a:rect b="b" l="l" r="r" t="t"/>
                <a:pathLst>
                  <a:path extrusionOk="0" h="542" w="109629">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0" name="Google Shape;1220;p126"/>
              <p:cNvSpPr/>
              <p:nvPr/>
            </p:nvSpPr>
            <p:spPr>
              <a:xfrm>
                <a:off x="263005" y="1689593"/>
                <a:ext cx="3790149" cy="19249"/>
              </a:xfrm>
              <a:custGeom>
                <a:rect b="b" l="l" r="r" t="t"/>
                <a:pathLst>
                  <a:path extrusionOk="0" h="542" w="109629">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1" name="Google Shape;1221;p126"/>
              <p:cNvSpPr/>
              <p:nvPr/>
            </p:nvSpPr>
            <p:spPr>
              <a:xfrm>
                <a:off x="263005" y="2815489"/>
                <a:ext cx="3790149" cy="19249"/>
              </a:xfrm>
              <a:custGeom>
                <a:rect b="b" l="l" r="r" t="t"/>
                <a:pathLst>
                  <a:path extrusionOk="0" h="542" w="109629">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2" name="Google Shape;1222;p126"/>
              <p:cNvSpPr/>
              <p:nvPr/>
            </p:nvSpPr>
            <p:spPr>
              <a:xfrm>
                <a:off x="263005" y="4785897"/>
                <a:ext cx="3790149" cy="19533"/>
              </a:xfrm>
              <a:custGeom>
                <a:rect b="b" l="l" r="r" t="t"/>
                <a:pathLst>
                  <a:path extrusionOk="0" h="550" w="109629">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1223" name="Google Shape;1223;p126"/>
            <p:cNvCxnSpPr/>
            <p:nvPr/>
          </p:nvCxnSpPr>
          <p:spPr>
            <a:xfrm>
              <a:off x="4625700" y="540000"/>
              <a:ext cx="4679100" cy="0"/>
            </a:xfrm>
            <a:prstGeom prst="straightConnector1">
              <a:avLst/>
            </a:prstGeom>
            <a:noFill/>
            <a:ln cap="flat" cmpd="sng" w="9525">
              <a:solidFill>
                <a:srgbClr val="6D9EEB"/>
              </a:solidFill>
              <a:prstDash val="solid"/>
              <a:round/>
              <a:headEnd len="sm" w="sm" type="none"/>
              <a:tailEnd len="sm" w="sm" type="none"/>
            </a:ln>
          </p:spPr>
        </p:cxnSp>
        <p:cxnSp>
          <p:nvCxnSpPr>
            <p:cNvPr id="1224" name="Google Shape;1224;p126"/>
            <p:cNvCxnSpPr/>
            <p:nvPr/>
          </p:nvCxnSpPr>
          <p:spPr>
            <a:xfrm>
              <a:off x="4049375"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1225" name="Google Shape;1225;p126"/>
            <p:cNvCxnSpPr/>
            <p:nvPr/>
          </p:nvCxnSpPr>
          <p:spPr>
            <a:xfrm>
              <a:off x="4112975"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1226" name="Google Shape;1226;p126"/>
            <p:cNvCxnSpPr/>
            <p:nvPr/>
          </p:nvCxnSpPr>
          <p:spPr>
            <a:xfrm>
              <a:off x="4991700"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1227" name="Google Shape;1227;p126"/>
            <p:cNvCxnSpPr/>
            <p:nvPr/>
          </p:nvCxnSpPr>
          <p:spPr>
            <a:xfrm>
              <a:off x="5055300"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1228" name="Google Shape;1228;p126"/>
            <p:cNvCxnSpPr/>
            <p:nvPr/>
          </p:nvCxnSpPr>
          <p:spPr>
            <a:xfrm>
              <a:off x="-166800" y="540000"/>
              <a:ext cx="4681500" cy="0"/>
            </a:xfrm>
            <a:prstGeom prst="straightConnector1">
              <a:avLst/>
            </a:prstGeom>
            <a:noFill/>
            <a:ln cap="flat" cmpd="sng" w="9525">
              <a:solidFill>
                <a:srgbClr val="6D9EEB"/>
              </a:solidFill>
              <a:prstDash val="solid"/>
              <a:round/>
              <a:headEnd len="sm" w="sm" type="none"/>
              <a:tailEnd len="sm" w="sm" type="none"/>
            </a:ln>
          </p:spPr>
        </p:cxnSp>
      </p:grpSp>
      <p:sp>
        <p:nvSpPr>
          <p:cNvPr id="1229" name="Google Shape;1229;p126"/>
          <p:cNvSpPr txBox="1"/>
          <p:nvPr>
            <p:ph idx="1" type="subTitle"/>
          </p:nvPr>
        </p:nvSpPr>
        <p:spPr>
          <a:xfrm>
            <a:off x="6302975" y="2571750"/>
            <a:ext cx="2121300" cy="15942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Clr>
                <a:schemeClr val="dk2"/>
              </a:buClr>
              <a:buSzPts val="1600"/>
              <a:buNone/>
              <a:defRPr sz="1600">
                <a:solidFill>
                  <a:schemeClr val="dk2"/>
                </a:solidFill>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p:txBody>
      </p:sp>
      <p:sp>
        <p:nvSpPr>
          <p:cNvPr id="1230" name="Google Shape;1230;p126"/>
          <p:cNvSpPr txBox="1"/>
          <p:nvPr>
            <p:ph type="title"/>
          </p:nvPr>
        </p:nvSpPr>
        <p:spPr>
          <a:xfrm>
            <a:off x="6682500" y="1452213"/>
            <a:ext cx="1741500" cy="993600"/>
          </a:xfrm>
          <a:prstGeom prst="rect">
            <a:avLst/>
          </a:prstGeom>
          <a:noFill/>
          <a:ln>
            <a:noFill/>
          </a:ln>
        </p:spPr>
        <p:txBody>
          <a:bodyPr anchorCtr="0" anchor="ctr" bIns="0" lIns="0" spcFirstLastPara="1" rIns="0" wrap="square" tIns="0">
            <a:noAutofit/>
          </a:bodyPr>
          <a:lstStyle>
            <a:lvl1pPr lvl="0" algn="r">
              <a:lnSpc>
                <a:spcPct val="100000"/>
              </a:lnSpc>
              <a:spcBef>
                <a:spcPts val="0"/>
              </a:spcBef>
              <a:spcAft>
                <a:spcPts val="0"/>
              </a:spcAft>
              <a:buSzPts val="3000"/>
              <a:buNone/>
              <a:defRPr/>
            </a:lvl1pPr>
            <a:lvl2pPr lvl="1" algn="r">
              <a:lnSpc>
                <a:spcPct val="100000"/>
              </a:lnSpc>
              <a:spcBef>
                <a:spcPts val="0"/>
              </a:spcBef>
              <a:spcAft>
                <a:spcPts val="0"/>
              </a:spcAft>
              <a:buSzPts val="2800"/>
              <a:buNone/>
              <a:defRPr/>
            </a:lvl2pPr>
            <a:lvl3pPr lvl="2" algn="r">
              <a:lnSpc>
                <a:spcPct val="100000"/>
              </a:lnSpc>
              <a:spcBef>
                <a:spcPts val="0"/>
              </a:spcBef>
              <a:spcAft>
                <a:spcPts val="0"/>
              </a:spcAft>
              <a:buSzPts val="2800"/>
              <a:buNone/>
              <a:defRPr/>
            </a:lvl3pPr>
            <a:lvl4pPr lvl="3" algn="r">
              <a:lnSpc>
                <a:spcPct val="100000"/>
              </a:lnSpc>
              <a:spcBef>
                <a:spcPts val="0"/>
              </a:spcBef>
              <a:spcAft>
                <a:spcPts val="0"/>
              </a:spcAft>
              <a:buSzPts val="2800"/>
              <a:buNone/>
              <a:defRPr/>
            </a:lvl4pPr>
            <a:lvl5pPr lvl="4" algn="r">
              <a:lnSpc>
                <a:spcPct val="100000"/>
              </a:lnSpc>
              <a:spcBef>
                <a:spcPts val="0"/>
              </a:spcBef>
              <a:spcAft>
                <a:spcPts val="0"/>
              </a:spcAft>
              <a:buSzPts val="2800"/>
              <a:buNone/>
              <a:defRPr/>
            </a:lvl5pPr>
            <a:lvl6pPr lvl="5" algn="r">
              <a:lnSpc>
                <a:spcPct val="100000"/>
              </a:lnSpc>
              <a:spcBef>
                <a:spcPts val="0"/>
              </a:spcBef>
              <a:spcAft>
                <a:spcPts val="0"/>
              </a:spcAft>
              <a:buSzPts val="2800"/>
              <a:buNone/>
              <a:defRPr/>
            </a:lvl6pPr>
            <a:lvl7pPr lvl="6" algn="r">
              <a:lnSpc>
                <a:spcPct val="100000"/>
              </a:lnSpc>
              <a:spcBef>
                <a:spcPts val="0"/>
              </a:spcBef>
              <a:spcAft>
                <a:spcPts val="0"/>
              </a:spcAft>
              <a:buSzPts val="2800"/>
              <a:buNone/>
              <a:defRPr/>
            </a:lvl7pPr>
            <a:lvl8pPr lvl="7" algn="r">
              <a:lnSpc>
                <a:spcPct val="100000"/>
              </a:lnSpc>
              <a:spcBef>
                <a:spcPts val="0"/>
              </a:spcBef>
              <a:spcAft>
                <a:spcPts val="0"/>
              </a:spcAft>
              <a:buSzPts val="2800"/>
              <a:buNone/>
              <a:defRPr/>
            </a:lvl8pPr>
            <a:lvl9pPr lvl="8" algn="r">
              <a:lnSpc>
                <a:spcPct val="100000"/>
              </a:lnSpc>
              <a:spcBef>
                <a:spcPts val="0"/>
              </a:spcBef>
              <a:spcAft>
                <a:spcPts val="0"/>
              </a:spcAft>
              <a:buSzPts val="2800"/>
              <a:buNone/>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2">
  <p:cSld name="CUSTOM_27">
    <p:spTree>
      <p:nvGrpSpPr>
        <p:cNvPr id="1231" name="Shape 1231"/>
        <p:cNvGrpSpPr/>
        <p:nvPr/>
      </p:nvGrpSpPr>
      <p:grpSpPr>
        <a:xfrm>
          <a:off x="0" y="0"/>
          <a:ext cx="0" cy="0"/>
          <a:chOff x="0" y="0"/>
          <a:chExt cx="0" cy="0"/>
        </a:xfrm>
      </p:grpSpPr>
      <p:grpSp>
        <p:nvGrpSpPr>
          <p:cNvPr id="1232" name="Google Shape;1232;p127"/>
          <p:cNvGrpSpPr/>
          <p:nvPr/>
        </p:nvGrpSpPr>
        <p:grpSpPr>
          <a:xfrm>
            <a:off x="-1700" y="329"/>
            <a:ext cx="9147400" cy="5142843"/>
            <a:chOff x="238125" y="854700"/>
            <a:chExt cx="7142500" cy="4015650"/>
          </a:xfrm>
        </p:grpSpPr>
        <p:sp>
          <p:nvSpPr>
            <p:cNvPr id="1233" name="Google Shape;1233;p127"/>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4" name="Google Shape;1234;p127"/>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5" name="Google Shape;1235;p127"/>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6" name="Google Shape;1236;p127"/>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7" name="Google Shape;1237;p127"/>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8" name="Google Shape;1238;p127"/>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9" name="Google Shape;1239;p127"/>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0" name="Google Shape;1240;p127"/>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1" name="Google Shape;1241;p127"/>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2" name="Google Shape;1242;p127"/>
            <p:cNvSpPr/>
            <p:nvPr/>
          </p:nvSpPr>
          <p:spPr>
            <a:xfrm>
              <a:off x="561875" y="10727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3" name="Google Shape;1243;p127"/>
            <p:cNvSpPr/>
            <p:nvPr/>
          </p:nvSpPr>
          <p:spPr>
            <a:xfrm>
              <a:off x="561875" y="12703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4" name="Google Shape;1244;p127"/>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5" name="Google Shape;1245;p127"/>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6" name="Google Shape;1246;p127"/>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7" name="Google Shape;1247;p127"/>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8" name="Google Shape;1248;p127"/>
            <p:cNvSpPr/>
            <p:nvPr/>
          </p:nvSpPr>
          <p:spPr>
            <a:xfrm>
              <a:off x="561875" y="47219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9" name="Google Shape;1249;p127"/>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0" name="Google Shape;1250;p127"/>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1" name="Google Shape;1251;p127"/>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2" name="Google Shape;1252;p127"/>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3" name="Google Shape;1253;p127"/>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4" name="Google Shape;1254;p127"/>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255" name="Google Shape;1255;p127"/>
          <p:cNvSpPr txBox="1"/>
          <p:nvPr>
            <p:ph idx="1" type="subTitle"/>
          </p:nvPr>
        </p:nvSpPr>
        <p:spPr>
          <a:xfrm>
            <a:off x="804150" y="2853903"/>
            <a:ext cx="2506200" cy="340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Font typeface="Itim"/>
              <a:buNone/>
              <a:defRPr b="1" sz="2000">
                <a:solidFill>
                  <a:schemeClr val="dk1"/>
                </a:solidFill>
                <a:latin typeface="Itim"/>
                <a:ea typeface="Itim"/>
                <a:cs typeface="Itim"/>
                <a:sym typeface="Itim"/>
              </a:defRPr>
            </a:lvl1pPr>
            <a:lvl2pPr lvl="1"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2pPr>
            <a:lvl3pPr lvl="2"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3pPr>
            <a:lvl4pPr lvl="3"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4pPr>
            <a:lvl5pPr lvl="4"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5pPr>
            <a:lvl6pPr lvl="5"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6pPr>
            <a:lvl7pPr lvl="6"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7pPr>
            <a:lvl8pPr lvl="7"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8pPr>
            <a:lvl9pPr lvl="8"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9pPr>
          </a:lstStyle>
          <a:p/>
        </p:txBody>
      </p:sp>
      <p:sp>
        <p:nvSpPr>
          <p:cNvPr id="1256" name="Google Shape;1256;p127"/>
          <p:cNvSpPr txBox="1"/>
          <p:nvPr>
            <p:ph idx="2" type="subTitle"/>
          </p:nvPr>
        </p:nvSpPr>
        <p:spPr>
          <a:xfrm>
            <a:off x="5833650" y="2853903"/>
            <a:ext cx="2506200" cy="340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Font typeface="Itim"/>
              <a:buNone/>
              <a:defRPr b="1" sz="2000">
                <a:solidFill>
                  <a:schemeClr val="dk1"/>
                </a:solidFill>
                <a:latin typeface="Itim"/>
                <a:ea typeface="Itim"/>
                <a:cs typeface="Itim"/>
                <a:sym typeface="Itim"/>
              </a:defRPr>
            </a:lvl1pPr>
            <a:lvl2pPr lvl="1"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2pPr>
            <a:lvl3pPr lvl="2"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3pPr>
            <a:lvl4pPr lvl="3"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4pPr>
            <a:lvl5pPr lvl="4"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5pPr>
            <a:lvl6pPr lvl="5"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6pPr>
            <a:lvl7pPr lvl="6"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7pPr>
            <a:lvl8pPr lvl="7"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8pPr>
            <a:lvl9pPr lvl="8"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9pPr>
          </a:lstStyle>
          <a:p/>
        </p:txBody>
      </p:sp>
      <p:sp>
        <p:nvSpPr>
          <p:cNvPr id="1257" name="Google Shape;1257;p127"/>
          <p:cNvSpPr txBox="1"/>
          <p:nvPr>
            <p:ph idx="3" type="subTitle"/>
          </p:nvPr>
        </p:nvSpPr>
        <p:spPr>
          <a:xfrm>
            <a:off x="3318900" y="2003065"/>
            <a:ext cx="2506200" cy="340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Font typeface="Itim"/>
              <a:buNone/>
              <a:defRPr b="1" sz="2000">
                <a:solidFill>
                  <a:schemeClr val="dk1"/>
                </a:solidFill>
                <a:latin typeface="Itim"/>
                <a:ea typeface="Itim"/>
                <a:cs typeface="Itim"/>
                <a:sym typeface="Itim"/>
              </a:defRPr>
            </a:lvl1pPr>
            <a:lvl2pPr lvl="1"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2pPr>
            <a:lvl3pPr lvl="2"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3pPr>
            <a:lvl4pPr lvl="3"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4pPr>
            <a:lvl5pPr lvl="4"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5pPr>
            <a:lvl6pPr lvl="5"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6pPr>
            <a:lvl7pPr lvl="6"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7pPr>
            <a:lvl8pPr lvl="7"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8pPr>
            <a:lvl9pPr lvl="8"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9pPr>
          </a:lstStyle>
          <a:p/>
        </p:txBody>
      </p:sp>
      <p:sp>
        <p:nvSpPr>
          <p:cNvPr id="1258" name="Google Shape;1258;p127"/>
          <p:cNvSpPr txBox="1"/>
          <p:nvPr>
            <p:ph type="title"/>
          </p:nvPr>
        </p:nvSpPr>
        <p:spPr>
          <a:xfrm>
            <a:off x="5917800" y="540000"/>
            <a:ext cx="2506200" cy="496200"/>
          </a:xfrm>
          <a:prstGeom prst="rect">
            <a:avLst/>
          </a:prstGeom>
          <a:noFill/>
          <a:ln>
            <a:noFill/>
          </a:ln>
        </p:spPr>
        <p:txBody>
          <a:bodyPr anchorCtr="0" anchor="t" bIns="0" lIns="0" spcFirstLastPara="1" rIns="0" wrap="square" tIns="0">
            <a:noAutofit/>
          </a:bodyPr>
          <a:lstStyle>
            <a:lvl1pPr lvl="0" algn="r">
              <a:lnSpc>
                <a:spcPct val="100000"/>
              </a:lnSpc>
              <a:spcBef>
                <a:spcPts val="0"/>
              </a:spcBef>
              <a:spcAft>
                <a:spcPts val="0"/>
              </a:spcAft>
              <a:buSzPts val="3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259" name="Google Shape;1259;p127"/>
          <p:cNvSpPr txBox="1"/>
          <p:nvPr>
            <p:ph idx="4" type="subTitle"/>
          </p:nvPr>
        </p:nvSpPr>
        <p:spPr>
          <a:xfrm>
            <a:off x="804150" y="3240773"/>
            <a:ext cx="2506200" cy="955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p:txBody>
      </p:sp>
      <p:sp>
        <p:nvSpPr>
          <p:cNvPr id="1260" name="Google Shape;1260;p127"/>
          <p:cNvSpPr txBox="1"/>
          <p:nvPr>
            <p:ph idx="5" type="subTitle"/>
          </p:nvPr>
        </p:nvSpPr>
        <p:spPr>
          <a:xfrm>
            <a:off x="5833650" y="3240773"/>
            <a:ext cx="2506200" cy="955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p:txBody>
      </p:sp>
      <p:sp>
        <p:nvSpPr>
          <p:cNvPr id="1261" name="Google Shape;1261;p127"/>
          <p:cNvSpPr txBox="1"/>
          <p:nvPr>
            <p:ph idx="6" type="subTitle"/>
          </p:nvPr>
        </p:nvSpPr>
        <p:spPr>
          <a:xfrm>
            <a:off x="3318900" y="2389956"/>
            <a:ext cx="2506200" cy="955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3">
  <p:cSld name="CUSTOM_28">
    <p:spTree>
      <p:nvGrpSpPr>
        <p:cNvPr id="1262" name="Shape 1262"/>
        <p:cNvGrpSpPr/>
        <p:nvPr/>
      </p:nvGrpSpPr>
      <p:grpSpPr>
        <a:xfrm>
          <a:off x="0" y="0"/>
          <a:ext cx="0" cy="0"/>
          <a:chOff x="0" y="0"/>
          <a:chExt cx="0" cy="0"/>
        </a:xfrm>
      </p:grpSpPr>
      <p:grpSp>
        <p:nvGrpSpPr>
          <p:cNvPr id="1263" name="Google Shape;1263;p128"/>
          <p:cNvGrpSpPr/>
          <p:nvPr/>
        </p:nvGrpSpPr>
        <p:grpSpPr>
          <a:xfrm flipH="1">
            <a:off x="-1700" y="329"/>
            <a:ext cx="9147400" cy="5142843"/>
            <a:chOff x="238125" y="854700"/>
            <a:chExt cx="7142500" cy="4015650"/>
          </a:xfrm>
        </p:grpSpPr>
        <p:sp>
          <p:nvSpPr>
            <p:cNvPr id="1264" name="Google Shape;1264;p128"/>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5" name="Google Shape;1265;p128"/>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6" name="Google Shape;1266;p128"/>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7" name="Google Shape;1267;p128"/>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8" name="Google Shape;1268;p128"/>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9" name="Google Shape;1269;p128"/>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0" name="Google Shape;1270;p128"/>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1" name="Google Shape;1271;p128"/>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2" name="Google Shape;1272;p128"/>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3" name="Google Shape;1273;p128"/>
            <p:cNvSpPr/>
            <p:nvPr/>
          </p:nvSpPr>
          <p:spPr>
            <a:xfrm>
              <a:off x="561875" y="10727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4" name="Google Shape;1274;p128"/>
            <p:cNvSpPr/>
            <p:nvPr/>
          </p:nvSpPr>
          <p:spPr>
            <a:xfrm>
              <a:off x="561875" y="12703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5" name="Google Shape;1275;p128"/>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6" name="Google Shape;1276;p128"/>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7" name="Google Shape;1277;p128"/>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8" name="Google Shape;1278;p128"/>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9" name="Google Shape;1279;p128"/>
            <p:cNvSpPr/>
            <p:nvPr/>
          </p:nvSpPr>
          <p:spPr>
            <a:xfrm>
              <a:off x="561875" y="47219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0" name="Google Shape;1280;p128"/>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1" name="Google Shape;1281;p128"/>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2" name="Google Shape;1282;p128"/>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3" name="Google Shape;1283;p128"/>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4" name="Google Shape;1284;p128"/>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5" name="Google Shape;1285;p128"/>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286" name="Google Shape;1286;p128"/>
          <p:cNvSpPr txBox="1"/>
          <p:nvPr>
            <p:ph idx="1" type="subTitle"/>
          </p:nvPr>
        </p:nvSpPr>
        <p:spPr>
          <a:xfrm>
            <a:off x="1342450" y="3241403"/>
            <a:ext cx="2506200" cy="406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Font typeface="Itim"/>
              <a:buNone/>
              <a:defRPr b="1" sz="2000">
                <a:solidFill>
                  <a:schemeClr val="dk1"/>
                </a:solidFill>
                <a:latin typeface="Itim"/>
                <a:ea typeface="Itim"/>
                <a:cs typeface="Itim"/>
                <a:sym typeface="Itim"/>
              </a:defRPr>
            </a:lvl1pPr>
            <a:lvl2pPr lvl="1"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2pPr>
            <a:lvl3pPr lvl="2"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3pPr>
            <a:lvl4pPr lvl="3"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4pPr>
            <a:lvl5pPr lvl="4"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5pPr>
            <a:lvl6pPr lvl="5"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6pPr>
            <a:lvl7pPr lvl="6"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7pPr>
            <a:lvl8pPr lvl="7"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8pPr>
            <a:lvl9pPr lvl="8"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9pPr>
          </a:lstStyle>
          <a:p/>
        </p:txBody>
      </p:sp>
      <p:sp>
        <p:nvSpPr>
          <p:cNvPr id="1287" name="Google Shape;1287;p128"/>
          <p:cNvSpPr txBox="1"/>
          <p:nvPr>
            <p:ph idx="2" type="subTitle"/>
          </p:nvPr>
        </p:nvSpPr>
        <p:spPr>
          <a:xfrm>
            <a:off x="5295350" y="3232090"/>
            <a:ext cx="2506200" cy="406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Font typeface="Itim"/>
              <a:buNone/>
              <a:defRPr b="1" sz="2000">
                <a:solidFill>
                  <a:schemeClr val="dk1"/>
                </a:solidFill>
                <a:latin typeface="Itim"/>
                <a:ea typeface="Itim"/>
                <a:cs typeface="Itim"/>
                <a:sym typeface="Itim"/>
              </a:defRPr>
            </a:lvl1pPr>
            <a:lvl2pPr lvl="1"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2pPr>
            <a:lvl3pPr lvl="2"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3pPr>
            <a:lvl4pPr lvl="3"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4pPr>
            <a:lvl5pPr lvl="4"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5pPr>
            <a:lvl6pPr lvl="5"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6pPr>
            <a:lvl7pPr lvl="6"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7pPr>
            <a:lvl8pPr lvl="7"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8pPr>
            <a:lvl9pPr lvl="8"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9pPr>
          </a:lstStyle>
          <a:p/>
        </p:txBody>
      </p:sp>
      <p:sp>
        <p:nvSpPr>
          <p:cNvPr id="1288" name="Google Shape;1288;p128"/>
          <p:cNvSpPr txBox="1"/>
          <p:nvPr>
            <p:ph type="title"/>
          </p:nvPr>
        </p:nvSpPr>
        <p:spPr>
          <a:xfrm>
            <a:off x="720000" y="540000"/>
            <a:ext cx="7704000" cy="4962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3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289" name="Google Shape;1289;p128"/>
          <p:cNvSpPr txBox="1"/>
          <p:nvPr>
            <p:ph idx="3" type="subTitle"/>
          </p:nvPr>
        </p:nvSpPr>
        <p:spPr>
          <a:xfrm>
            <a:off x="1342450" y="3615440"/>
            <a:ext cx="2506200" cy="990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p:txBody>
      </p:sp>
      <p:sp>
        <p:nvSpPr>
          <p:cNvPr id="1290" name="Google Shape;1290;p128"/>
          <p:cNvSpPr txBox="1"/>
          <p:nvPr>
            <p:ph idx="4" type="subTitle"/>
          </p:nvPr>
        </p:nvSpPr>
        <p:spPr>
          <a:xfrm>
            <a:off x="5295350" y="3606127"/>
            <a:ext cx="2506200" cy="990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29">
    <p:spTree>
      <p:nvGrpSpPr>
        <p:cNvPr id="1291" name="Shape 1291"/>
        <p:cNvGrpSpPr/>
        <p:nvPr/>
      </p:nvGrpSpPr>
      <p:grpSpPr>
        <a:xfrm>
          <a:off x="0" y="0"/>
          <a:ext cx="0" cy="0"/>
          <a:chOff x="0" y="0"/>
          <a:chExt cx="0" cy="0"/>
        </a:xfrm>
      </p:grpSpPr>
      <p:grpSp>
        <p:nvGrpSpPr>
          <p:cNvPr id="1292" name="Google Shape;1292;p129"/>
          <p:cNvGrpSpPr/>
          <p:nvPr/>
        </p:nvGrpSpPr>
        <p:grpSpPr>
          <a:xfrm>
            <a:off x="-1700" y="329"/>
            <a:ext cx="9147400" cy="5142843"/>
            <a:chOff x="238125" y="854700"/>
            <a:chExt cx="7142500" cy="4015650"/>
          </a:xfrm>
        </p:grpSpPr>
        <p:sp>
          <p:nvSpPr>
            <p:cNvPr id="1293" name="Google Shape;1293;p129"/>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4" name="Google Shape;1294;p129"/>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5" name="Google Shape;1295;p129"/>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6" name="Google Shape;1296;p129"/>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7" name="Google Shape;1297;p129"/>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8" name="Google Shape;1298;p129"/>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9" name="Google Shape;1299;p129"/>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0" name="Google Shape;1300;p129"/>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1" name="Google Shape;1301;p129"/>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2" name="Google Shape;1302;p129"/>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3" name="Google Shape;1303;p129"/>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4" name="Google Shape;1304;p129"/>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5" name="Google Shape;1305;p129"/>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6" name="Google Shape;1306;p129"/>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7" name="Google Shape;1307;p129"/>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8" name="Google Shape;1308;p129"/>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9" name="Google Shape;1309;p129"/>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0" name="Google Shape;1310;p129"/>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rgbClr val="6D9EEB"/>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1" name="Google Shape;1311;p129"/>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rgbClr val="6D9EEB"/>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1312" name="Google Shape;1312;p129"/>
          <p:cNvCxnSpPr/>
          <p:nvPr/>
        </p:nvCxnSpPr>
        <p:spPr>
          <a:xfrm>
            <a:off x="-62550" y="540000"/>
            <a:ext cx="9269100" cy="0"/>
          </a:xfrm>
          <a:prstGeom prst="straightConnector1">
            <a:avLst/>
          </a:prstGeom>
          <a:noFill/>
          <a:ln cap="flat" cmpd="sng" w="9525">
            <a:solidFill>
              <a:srgbClr val="6D9EEB"/>
            </a:solidFill>
            <a:prstDash val="solid"/>
            <a:round/>
            <a:headEnd len="sm" w="sm" type="none"/>
            <a:tailEnd len="sm" w="sm" type="none"/>
          </a:ln>
        </p:spPr>
      </p:cxnSp>
      <p:sp>
        <p:nvSpPr>
          <p:cNvPr id="1313" name="Google Shape;1313;p129"/>
          <p:cNvSpPr/>
          <p:nvPr/>
        </p:nvSpPr>
        <p:spPr>
          <a:xfrm>
            <a:off x="-14550" y="5010825"/>
            <a:ext cx="9160200" cy="156300"/>
          </a:xfrm>
          <a:prstGeom prst="rect">
            <a:avLst/>
          </a:pr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4" name="Google Shape;1314;p129"/>
          <p:cNvSpPr txBox="1"/>
          <p:nvPr>
            <p:ph type="ctrTitle"/>
          </p:nvPr>
        </p:nvSpPr>
        <p:spPr>
          <a:xfrm>
            <a:off x="2351875" y="540000"/>
            <a:ext cx="4440300" cy="9291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5200"/>
              <a:buNone/>
              <a:defRPr sz="60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315" name="Google Shape;1315;p129"/>
          <p:cNvSpPr txBox="1"/>
          <p:nvPr/>
        </p:nvSpPr>
        <p:spPr>
          <a:xfrm>
            <a:off x="2422213" y="3592175"/>
            <a:ext cx="4299600" cy="633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300"/>
              </a:spcBef>
              <a:spcAft>
                <a:spcPts val="0"/>
              </a:spcAft>
              <a:buClr>
                <a:schemeClr val="dk2"/>
              </a:buClr>
              <a:buSzPts val="1100"/>
              <a:buFont typeface="Arial"/>
              <a:buNone/>
            </a:pPr>
            <a:r>
              <a:rPr b="0" i="0" lang="en" sz="1200" u="none" cap="none" strike="noStrike">
                <a:solidFill>
                  <a:srgbClr val="434343"/>
                </a:solidFill>
                <a:latin typeface="Arial"/>
                <a:ea typeface="Arial"/>
                <a:cs typeface="Arial"/>
                <a:sym typeface="Arial"/>
              </a:rPr>
              <a:t>CREDITS: This presentation template was created by </a:t>
            </a:r>
            <a:r>
              <a:rPr b="0" i="0" lang="en" sz="1200" u="none" cap="none" strike="noStrike">
                <a:solidFill>
                  <a:srgbClr val="434343"/>
                </a:solidFill>
                <a:uFill>
                  <a:noFill/>
                </a:uFill>
                <a:latin typeface="Arial"/>
                <a:ea typeface="Arial"/>
                <a:cs typeface="Arial"/>
                <a:sym typeface="Arial"/>
                <a:hlinkClick r:id="rId2">
                  <a:extLst>
                    <a:ext uri="{A12FA001-AC4F-418D-AE19-62706E023703}">
                      <ahyp:hlinkClr val="tx"/>
                    </a:ext>
                  </a:extLst>
                </a:hlinkClick>
              </a:rPr>
              <a:t>Slidesgo</a:t>
            </a:r>
            <a:r>
              <a:rPr b="0" i="0" lang="en" sz="1200" u="none" cap="none" strike="noStrike">
                <a:solidFill>
                  <a:srgbClr val="434343"/>
                </a:solidFill>
                <a:latin typeface="Arial"/>
                <a:ea typeface="Arial"/>
                <a:cs typeface="Arial"/>
                <a:sym typeface="Arial"/>
              </a:rPr>
              <a:t>, including icons by </a:t>
            </a:r>
            <a:r>
              <a:rPr b="0" i="0" lang="en" sz="1200" u="none" cap="none" strike="noStrike">
                <a:solidFill>
                  <a:srgbClr val="434343"/>
                </a:solidFill>
                <a:uFill>
                  <a:noFill/>
                </a:uFill>
                <a:latin typeface="Arial"/>
                <a:ea typeface="Arial"/>
                <a:cs typeface="Arial"/>
                <a:sym typeface="Arial"/>
                <a:hlinkClick r:id="rId3">
                  <a:extLst>
                    <a:ext uri="{A12FA001-AC4F-418D-AE19-62706E023703}">
                      <ahyp:hlinkClr val="tx"/>
                    </a:ext>
                  </a:extLst>
                </a:hlinkClick>
              </a:rPr>
              <a:t>Flaticon</a:t>
            </a:r>
            <a:r>
              <a:rPr b="0" i="0" lang="en" sz="1200" u="none" cap="none" strike="noStrike">
                <a:solidFill>
                  <a:srgbClr val="434343"/>
                </a:solidFill>
                <a:latin typeface="Arial"/>
                <a:ea typeface="Arial"/>
                <a:cs typeface="Arial"/>
                <a:sym typeface="Arial"/>
              </a:rPr>
              <a:t> and infographics &amp; images by </a:t>
            </a:r>
            <a:r>
              <a:rPr b="0" i="0" lang="en" sz="1200" u="none" cap="none" strike="noStrike">
                <a:solidFill>
                  <a:srgbClr val="434343"/>
                </a:solidFill>
                <a:uFill>
                  <a:noFill/>
                </a:uFill>
                <a:latin typeface="Arial"/>
                <a:ea typeface="Arial"/>
                <a:cs typeface="Arial"/>
                <a:sym typeface="Arial"/>
                <a:hlinkClick r:id="rId4">
                  <a:extLst>
                    <a:ext uri="{A12FA001-AC4F-418D-AE19-62706E023703}">
                      <ahyp:hlinkClr val="tx"/>
                    </a:ext>
                  </a:extLst>
                </a:hlinkClick>
              </a:rPr>
              <a:t>Freepik</a:t>
            </a:r>
            <a:endParaRPr b="0" i="0" sz="1200" u="none" cap="none" strike="noStrike">
              <a:solidFill>
                <a:srgbClr val="434343"/>
              </a:solidFill>
              <a:latin typeface="Arial"/>
              <a:ea typeface="Arial"/>
              <a:cs typeface="Arial"/>
              <a:sym typeface="Arial"/>
            </a:endParaRPr>
          </a:p>
          <a:p>
            <a:pPr indent="0" lvl="0" marL="0" marR="0" rtl="0" algn="ctr">
              <a:lnSpc>
                <a:spcPct val="90000"/>
              </a:lnSpc>
              <a:spcBef>
                <a:spcPts val="0"/>
              </a:spcBef>
              <a:spcAft>
                <a:spcPts val="0"/>
              </a:spcAft>
              <a:buClr>
                <a:srgbClr val="000000"/>
              </a:buClr>
              <a:buSzPts val="1200"/>
              <a:buFont typeface="Arial"/>
              <a:buNone/>
            </a:pPr>
            <a:r>
              <a:t/>
            </a:r>
            <a:endParaRPr b="0" i="0" sz="1200" u="none" cap="none" strike="noStrike">
              <a:solidFill>
                <a:schemeClr val="dk2"/>
              </a:solidFill>
              <a:latin typeface="Arial"/>
              <a:ea typeface="Arial"/>
              <a:cs typeface="Arial"/>
              <a:sym typeface="Arial"/>
            </a:endParaRPr>
          </a:p>
        </p:txBody>
      </p:sp>
      <p:sp>
        <p:nvSpPr>
          <p:cNvPr id="1316" name="Google Shape;1316;p129"/>
          <p:cNvSpPr txBox="1"/>
          <p:nvPr>
            <p:ph idx="1" type="subTitle"/>
          </p:nvPr>
        </p:nvSpPr>
        <p:spPr>
          <a:xfrm>
            <a:off x="2955600" y="2255325"/>
            <a:ext cx="3232800" cy="1322100"/>
          </a:xfrm>
          <a:prstGeom prst="rect">
            <a:avLst/>
          </a:prstGeom>
          <a:noFill/>
          <a:ln>
            <a:noFill/>
          </a:ln>
        </p:spPr>
        <p:txBody>
          <a:bodyPr anchorCtr="0" anchor="t" bIns="91425" lIns="91425" spcFirstLastPara="1" rIns="91425" wrap="square" tIns="91425">
            <a:noAutofit/>
          </a:bodyPr>
          <a:lstStyle>
            <a:lvl1pPr lvl="0" algn="ctr">
              <a:lnSpc>
                <a:spcPct val="90000"/>
              </a:lnSpc>
              <a:spcBef>
                <a:spcPts val="0"/>
              </a:spcBef>
              <a:spcAft>
                <a:spcPts val="0"/>
              </a:spcAft>
              <a:buClr>
                <a:schemeClr val="dk2"/>
              </a:buClr>
              <a:buSzPts val="28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2800"/>
              <a:buNone/>
              <a:defRPr sz="2800">
                <a:solidFill>
                  <a:schemeClr val="dk2"/>
                </a:solidFill>
              </a:defRPr>
            </a:lvl2pPr>
            <a:lvl3pPr lvl="2" algn="ctr">
              <a:lnSpc>
                <a:spcPct val="100000"/>
              </a:lnSpc>
              <a:spcBef>
                <a:spcPts val="0"/>
              </a:spcBef>
              <a:spcAft>
                <a:spcPts val="0"/>
              </a:spcAft>
              <a:buClr>
                <a:schemeClr val="dk2"/>
              </a:buClr>
              <a:buSzPts val="2800"/>
              <a:buNone/>
              <a:defRPr sz="2800">
                <a:solidFill>
                  <a:schemeClr val="dk2"/>
                </a:solidFill>
              </a:defRPr>
            </a:lvl3pPr>
            <a:lvl4pPr lvl="3" algn="ctr">
              <a:lnSpc>
                <a:spcPct val="100000"/>
              </a:lnSpc>
              <a:spcBef>
                <a:spcPts val="0"/>
              </a:spcBef>
              <a:spcAft>
                <a:spcPts val="0"/>
              </a:spcAft>
              <a:buClr>
                <a:schemeClr val="dk2"/>
              </a:buClr>
              <a:buSzPts val="2800"/>
              <a:buNone/>
              <a:defRPr sz="2800">
                <a:solidFill>
                  <a:schemeClr val="dk2"/>
                </a:solidFill>
              </a:defRPr>
            </a:lvl4pPr>
            <a:lvl5pPr lvl="4" algn="ctr">
              <a:lnSpc>
                <a:spcPct val="100000"/>
              </a:lnSpc>
              <a:spcBef>
                <a:spcPts val="0"/>
              </a:spcBef>
              <a:spcAft>
                <a:spcPts val="0"/>
              </a:spcAft>
              <a:buClr>
                <a:schemeClr val="dk2"/>
              </a:buClr>
              <a:buSzPts val="2800"/>
              <a:buNone/>
              <a:defRPr sz="2800">
                <a:solidFill>
                  <a:schemeClr val="dk2"/>
                </a:solidFill>
              </a:defRPr>
            </a:lvl5pPr>
            <a:lvl6pPr lvl="5" algn="ctr">
              <a:lnSpc>
                <a:spcPct val="100000"/>
              </a:lnSpc>
              <a:spcBef>
                <a:spcPts val="0"/>
              </a:spcBef>
              <a:spcAft>
                <a:spcPts val="0"/>
              </a:spcAft>
              <a:buClr>
                <a:schemeClr val="dk2"/>
              </a:buClr>
              <a:buSzPts val="2800"/>
              <a:buNone/>
              <a:defRPr sz="2800">
                <a:solidFill>
                  <a:schemeClr val="dk2"/>
                </a:solidFill>
              </a:defRPr>
            </a:lvl6pPr>
            <a:lvl7pPr lvl="6" algn="ctr">
              <a:lnSpc>
                <a:spcPct val="100000"/>
              </a:lnSpc>
              <a:spcBef>
                <a:spcPts val="0"/>
              </a:spcBef>
              <a:spcAft>
                <a:spcPts val="0"/>
              </a:spcAft>
              <a:buClr>
                <a:schemeClr val="dk2"/>
              </a:buClr>
              <a:buSzPts val="2800"/>
              <a:buNone/>
              <a:defRPr sz="2800">
                <a:solidFill>
                  <a:schemeClr val="dk2"/>
                </a:solidFill>
              </a:defRPr>
            </a:lvl7pPr>
            <a:lvl8pPr lvl="7" algn="ctr">
              <a:lnSpc>
                <a:spcPct val="100000"/>
              </a:lnSpc>
              <a:spcBef>
                <a:spcPts val="0"/>
              </a:spcBef>
              <a:spcAft>
                <a:spcPts val="0"/>
              </a:spcAft>
              <a:buClr>
                <a:schemeClr val="dk2"/>
              </a:buClr>
              <a:buSzPts val="2800"/>
              <a:buNone/>
              <a:defRPr sz="2800">
                <a:solidFill>
                  <a:schemeClr val="dk2"/>
                </a:solidFill>
              </a:defRPr>
            </a:lvl8pPr>
            <a:lvl9pPr lvl="8" algn="ctr">
              <a:lnSpc>
                <a:spcPct val="100000"/>
              </a:lnSpc>
              <a:spcBef>
                <a:spcPts val="0"/>
              </a:spcBef>
              <a:spcAft>
                <a:spcPts val="0"/>
              </a:spcAft>
              <a:buClr>
                <a:schemeClr val="dk2"/>
              </a:buClr>
              <a:buSzPts val="2800"/>
              <a:buNone/>
              <a:defRPr sz="2800">
                <a:solidFill>
                  <a:schemeClr val="dk2"/>
                </a:solidFill>
              </a:defRPr>
            </a:lvl9pPr>
          </a:lstStyle>
          <a:p/>
        </p:txBody>
      </p:sp>
      <p:grpSp>
        <p:nvGrpSpPr>
          <p:cNvPr id="1317" name="Google Shape;1317;p129"/>
          <p:cNvGrpSpPr/>
          <p:nvPr/>
        </p:nvGrpSpPr>
        <p:grpSpPr>
          <a:xfrm rot="697126">
            <a:off x="8218474" y="-369190"/>
            <a:ext cx="1305393" cy="1346461"/>
            <a:chOff x="1492000" y="427450"/>
            <a:chExt cx="1188000" cy="1225375"/>
          </a:xfrm>
        </p:grpSpPr>
        <p:sp>
          <p:nvSpPr>
            <p:cNvPr id="1318" name="Google Shape;1318;p129"/>
            <p:cNvSpPr/>
            <p:nvPr/>
          </p:nvSpPr>
          <p:spPr>
            <a:xfrm>
              <a:off x="1492000" y="427450"/>
              <a:ext cx="1188000" cy="1225375"/>
            </a:xfrm>
            <a:custGeom>
              <a:rect b="b" l="l" r="r" t="t"/>
              <a:pathLst>
                <a:path extrusionOk="0" h="49015" w="47520">
                  <a:moveTo>
                    <a:pt x="44863" y="698"/>
                  </a:moveTo>
                  <a:lnTo>
                    <a:pt x="44863" y="698"/>
                  </a:lnTo>
                  <a:cubicBezTo>
                    <a:pt x="45260" y="745"/>
                    <a:pt x="45657" y="763"/>
                    <a:pt x="46048" y="763"/>
                  </a:cubicBezTo>
                  <a:cubicBezTo>
                    <a:pt x="46274" y="763"/>
                    <a:pt x="46497" y="757"/>
                    <a:pt x="46717" y="748"/>
                  </a:cubicBezTo>
                  <a:lnTo>
                    <a:pt x="46717" y="748"/>
                  </a:lnTo>
                  <a:cubicBezTo>
                    <a:pt x="46667" y="8567"/>
                    <a:pt x="46617" y="16387"/>
                    <a:pt x="46642" y="24207"/>
                  </a:cubicBezTo>
                  <a:cubicBezTo>
                    <a:pt x="46667" y="32076"/>
                    <a:pt x="46366" y="40046"/>
                    <a:pt x="46868" y="47891"/>
                  </a:cubicBezTo>
                  <a:cubicBezTo>
                    <a:pt x="46818" y="47891"/>
                    <a:pt x="46792" y="47866"/>
                    <a:pt x="46767" y="47866"/>
                  </a:cubicBezTo>
                  <a:cubicBezTo>
                    <a:pt x="39987" y="48053"/>
                    <a:pt x="33211" y="48100"/>
                    <a:pt x="26436" y="48100"/>
                  </a:cubicBezTo>
                  <a:cubicBezTo>
                    <a:pt x="19684" y="48100"/>
                    <a:pt x="12934" y="48054"/>
                    <a:pt x="6180" y="48054"/>
                  </a:cubicBezTo>
                  <a:cubicBezTo>
                    <a:pt x="4304" y="48054"/>
                    <a:pt x="2428" y="48057"/>
                    <a:pt x="552" y="48066"/>
                  </a:cubicBezTo>
                  <a:cubicBezTo>
                    <a:pt x="802" y="38116"/>
                    <a:pt x="1203" y="28066"/>
                    <a:pt x="1203" y="18066"/>
                  </a:cubicBezTo>
                  <a:cubicBezTo>
                    <a:pt x="1203" y="12452"/>
                    <a:pt x="1078" y="6863"/>
                    <a:pt x="727" y="1299"/>
                  </a:cubicBezTo>
                  <a:lnTo>
                    <a:pt x="752" y="1299"/>
                  </a:lnTo>
                  <a:cubicBezTo>
                    <a:pt x="1098" y="1362"/>
                    <a:pt x="1492" y="1415"/>
                    <a:pt x="1880" y="1415"/>
                  </a:cubicBezTo>
                  <a:cubicBezTo>
                    <a:pt x="2112" y="1415"/>
                    <a:pt x="2341" y="1396"/>
                    <a:pt x="2557" y="1349"/>
                  </a:cubicBezTo>
                  <a:lnTo>
                    <a:pt x="2557" y="1349"/>
                  </a:lnTo>
                  <a:cubicBezTo>
                    <a:pt x="2406" y="1650"/>
                    <a:pt x="2406" y="2051"/>
                    <a:pt x="2582" y="2377"/>
                  </a:cubicBezTo>
                  <a:cubicBezTo>
                    <a:pt x="2901" y="2970"/>
                    <a:pt x="3636" y="3314"/>
                    <a:pt x="4314" y="3314"/>
                  </a:cubicBezTo>
                  <a:cubicBezTo>
                    <a:pt x="4381" y="3314"/>
                    <a:pt x="4447" y="3311"/>
                    <a:pt x="4512" y="3304"/>
                  </a:cubicBezTo>
                  <a:cubicBezTo>
                    <a:pt x="5740" y="3229"/>
                    <a:pt x="6316" y="1700"/>
                    <a:pt x="5539" y="873"/>
                  </a:cubicBezTo>
                  <a:lnTo>
                    <a:pt x="5539" y="873"/>
                  </a:lnTo>
                  <a:cubicBezTo>
                    <a:pt x="5943" y="910"/>
                    <a:pt x="6360" y="933"/>
                    <a:pt x="6771" y="933"/>
                  </a:cubicBezTo>
                  <a:cubicBezTo>
                    <a:pt x="6921" y="933"/>
                    <a:pt x="7071" y="930"/>
                    <a:pt x="7218" y="923"/>
                  </a:cubicBezTo>
                  <a:lnTo>
                    <a:pt x="7218" y="923"/>
                  </a:lnTo>
                  <a:cubicBezTo>
                    <a:pt x="6918" y="1199"/>
                    <a:pt x="6742" y="1700"/>
                    <a:pt x="6792" y="2101"/>
                  </a:cubicBezTo>
                  <a:cubicBezTo>
                    <a:pt x="6842" y="2778"/>
                    <a:pt x="7344" y="3254"/>
                    <a:pt x="7995" y="3354"/>
                  </a:cubicBezTo>
                  <a:cubicBezTo>
                    <a:pt x="8078" y="3367"/>
                    <a:pt x="8161" y="3373"/>
                    <a:pt x="8244" y="3373"/>
                  </a:cubicBezTo>
                  <a:cubicBezTo>
                    <a:pt x="8813" y="3373"/>
                    <a:pt x="9362" y="3077"/>
                    <a:pt x="9624" y="2552"/>
                  </a:cubicBezTo>
                  <a:cubicBezTo>
                    <a:pt x="9850" y="2076"/>
                    <a:pt x="9850" y="1475"/>
                    <a:pt x="9599" y="998"/>
                  </a:cubicBezTo>
                  <a:cubicBezTo>
                    <a:pt x="10025" y="998"/>
                    <a:pt x="10451" y="973"/>
                    <a:pt x="10903" y="898"/>
                  </a:cubicBezTo>
                  <a:lnTo>
                    <a:pt x="10903" y="898"/>
                  </a:lnTo>
                  <a:cubicBezTo>
                    <a:pt x="10652" y="1149"/>
                    <a:pt x="10527" y="1500"/>
                    <a:pt x="10552" y="1876"/>
                  </a:cubicBezTo>
                  <a:cubicBezTo>
                    <a:pt x="10627" y="2527"/>
                    <a:pt x="11178" y="3029"/>
                    <a:pt x="11830" y="3104"/>
                  </a:cubicBezTo>
                  <a:cubicBezTo>
                    <a:pt x="11905" y="3116"/>
                    <a:pt x="11981" y="3122"/>
                    <a:pt x="12056" y="3122"/>
                  </a:cubicBezTo>
                  <a:cubicBezTo>
                    <a:pt x="12607" y="3122"/>
                    <a:pt x="13138" y="2806"/>
                    <a:pt x="13359" y="2277"/>
                  </a:cubicBezTo>
                  <a:cubicBezTo>
                    <a:pt x="13559" y="1826"/>
                    <a:pt x="13509" y="1299"/>
                    <a:pt x="13258" y="898"/>
                  </a:cubicBezTo>
                  <a:cubicBezTo>
                    <a:pt x="13576" y="898"/>
                    <a:pt x="13904" y="909"/>
                    <a:pt x="14237" y="909"/>
                  </a:cubicBezTo>
                  <a:cubicBezTo>
                    <a:pt x="14403" y="909"/>
                    <a:pt x="14570" y="907"/>
                    <a:pt x="14737" y="898"/>
                  </a:cubicBezTo>
                  <a:lnTo>
                    <a:pt x="14737" y="898"/>
                  </a:lnTo>
                  <a:cubicBezTo>
                    <a:pt x="14273" y="1850"/>
                    <a:pt x="14626" y="3103"/>
                    <a:pt x="15816" y="3103"/>
                  </a:cubicBezTo>
                  <a:cubicBezTo>
                    <a:pt x="15911" y="3103"/>
                    <a:pt x="16010" y="3095"/>
                    <a:pt x="16116" y="3079"/>
                  </a:cubicBezTo>
                  <a:cubicBezTo>
                    <a:pt x="17268" y="2928"/>
                    <a:pt x="17644" y="1625"/>
                    <a:pt x="17093" y="798"/>
                  </a:cubicBezTo>
                  <a:lnTo>
                    <a:pt x="17093" y="798"/>
                  </a:lnTo>
                  <a:cubicBezTo>
                    <a:pt x="17569" y="823"/>
                    <a:pt x="18070" y="823"/>
                    <a:pt x="18572" y="823"/>
                  </a:cubicBezTo>
                  <a:cubicBezTo>
                    <a:pt x="18183" y="1796"/>
                    <a:pt x="18761" y="2957"/>
                    <a:pt x="19917" y="2957"/>
                  </a:cubicBezTo>
                  <a:cubicBezTo>
                    <a:pt x="19952" y="2957"/>
                    <a:pt x="19989" y="2956"/>
                    <a:pt x="20025" y="2953"/>
                  </a:cubicBezTo>
                  <a:cubicBezTo>
                    <a:pt x="21103" y="2878"/>
                    <a:pt x="21604" y="1775"/>
                    <a:pt x="21203" y="898"/>
                  </a:cubicBezTo>
                  <a:lnTo>
                    <a:pt x="21203" y="898"/>
                  </a:lnTo>
                  <a:cubicBezTo>
                    <a:pt x="21579" y="923"/>
                    <a:pt x="21930" y="923"/>
                    <a:pt x="22306" y="923"/>
                  </a:cubicBezTo>
                  <a:cubicBezTo>
                    <a:pt x="21963" y="1782"/>
                    <a:pt x="22460" y="2905"/>
                    <a:pt x="23492" y="2905"/>
                  </a:cubicBezTo>
                  <a:cubicBezTo>
                    <a:pt x="23514" y="2905"/>
                    <a:pt x="23536" y="2904"/>
                    <a:pt x="23559" y="2903"/>
                  </a:cubicBezTo>
                  <a:cubicBezTo>
                    <a:pt x="24436" y="2878"/>
                    <a:pt x="25339" y="1775"/>
                    <a:pt x="25013" y="1024"/>
                  </a:cubicBezTo>
                  <a:cubicBezTo>
                    <a:pt x="25489" y="998"/>
                    <a:pt x="25940" y="998"/>
                    <a:pt x="26391" y="923"/>
                  </a:cubicBezTo>
                  <a:lnTo>
                    <a:pt x="26391" y="923"/>
                  </a:lnTo>
                  <a:cubicBezTo>
                    <a:pt x="26141" y="1450"/>
                    <a:pt x="25990" y="2001"/>
                    <a:pt x="26391" y="2502"/>
                  </a:cubicBezTo>
                  <a:cubicBezTo>
                    <a:pt x="26730" y="2921"/>
                    <a:pt x="27291" y="3117"/>
                    <a:pt x="27809" y="3117"/>
                  </a:cubicBezTo>
                  <a:cubicBezTo>
                    <a:pt x="27942" y="3117"/>
                    <a:pt x="28073" y="3104"/>
                    <a:pt x="28196" y="3079"/>
                  </a:cubicBezTo>
                  <a:cubicBezTo>
                    <a:pt x="29173" y="2828"/>
                    <a:pt x="29675" y="1625"/>
                    <a:pt x="29073" y="923"/>
                  </a:cubicBezTo>
                  <a:lnTo>
                    <a:pt x="30226" y="923"/>
                  </a:lnTo>
                  <a:cubicBezTo>
                    <a:pt x="29910" y="1969"/>
                    <a:pt x="30584" y="3132"/>
                    <a:pt x="31769" y="3132"/>
                  </a:cubicBezTo>
                  <a:cubicBezTo>
                    <a:pt x="31806" y="3132"/>
                    <a:pt x="31843" y="3131"/>
                    <a:pt x="31880" y="3129"/>
                  </a:cubicBezTo>
                  <a:cubicBezTo>
                    <a:pt x="33108" y="3029"/>
                    <a:pt x="33685" y="1750"/>
                    <a:pt x="33208" y="773"/>
                  </a:cubicBezTo>
                  <a:lnTo>
                    <a:pt x="33208" y="773"/>
                  </a:lnTo>
                  <a:cubicBezTo>
                    <a:pt x="33559" y="798"/>
                    <a:pt x="33885" y="823"/>
                    <a:pt x="34236" y="848"/>
                  </a:cubicBezTo>
                  <a:cubicBezTo>
                    <a:pt x="33885" y="1800"/>
                    <a:pt x="34436" y="2928"/>
                    <a:pt x="35589" y="2928"/>
                  </a:cubicBezTo>
                  <a:cubicBezTo>
                    <a:pt x="35602" y="2929"/>
                    <a:pt x="35614" y="2929"/>
                    <a:pt x="35626" y="2929"/>
                  </a:cubicBezTo>
                  <a:cubicBezTo>
                    <a:pt x="36682" y="2929"/>
                    <a:pt x="37315" y="1865"/>
                    <a:pt x="37018" y="973"/>
                  </a:cubicBezTo>
                  <a:cubicBezTo>
                    <a:pt x="37319" y="948"/>
                    <a:pt x="37645" y="923"/>
                    <a:pt x="37945" y="898"/>
                  </a:cubicBezTo>
                  <a:lnTo>
                    <a:pt x="37945" y="898"/>
                  </a:lnTo>
                  <a:cubicBezTo>
                    <a:pt x="37695" y="1775"/>
                    <a:pt x="38221" y="2753"/>
                    <a:pt x="39274" y="2803"/>
                  </a:cubicBezTo>
                  <a:cubicBezTo>
                    <a:pt x="39298" y="2804"/>
                    <a:pt x="39323" y="2805"/>
                    <a:pt x="39347" y="2805"/>
                  </a:cubicBezTo>
                  <a:cubicBezTo>
                    <a:pt x="40334" y="2805"/>
                    <a:pt x="40996" y="1829"/>
                    <a:pt x="40727" y="948"/>
                  </a:cubicBezTo>
                  <a:lnTo>
                    <a:pt x="40727" y="948"/>
                  </a:lnTo>
                  <a:cubicBezTo>
                    <a:pt x="41028" y="1024"/>
                    <a:pt x="41329" y="1049"/>
                    <a:pt x="41630" y="1074"/>
                  </a:cubicBezTo>
                  <a:cubicBezTo>
                    <a:pt x="41228" y="1800"/>
                    <a:pt x="41880" y="2928"/>
                    <a:pt x="42858" y="3079"/>
                  </a:cubicBezTo>
                  <a:cubicBezTo>
                    <a:pt x="42948" y="3092"/>
                    <a:pt x="43038" y="3099"/>
                    <a:pt x="43126" y="3099"/>
                  </a:cubicBezTo>
                  <a:cubicBezTo>
                    <a:pt x="44355" y="3099"/>
                    <a:pt x="45307" y="1844"/>
                    <a:pt x="44863" y="698"/>
                  </a:cubicBezTo>
                  <a:close/>
                  <a:moveTo>
                    <a:pt x="47088" y="0"/>
                  </a:moveTo>
                  <a:cubicBezTo>
                    <a:pt x="46975" y="0"/>
                    <a:pt x="46861" y="48"/>
                    <a:pt x="46792" y="146"/>
                  </a:cubicBezTo>
                  <a:cubicBezTo>
                    <a:pt x="46603" y="146"/>
                    <a:pt x="46411" y="145"/>
                    <a:pt x="46218" y="145"/>
                  </a:cubicBezTo>
                  <a:cubicBezTo>
                    <a:pt x="45543" y="145"/>
                    <a:pt x="44854" y="160"/>
                    <a:pt x="44211" y="297"/>
                  </a:cubicBezTo>
                  <a:cubicBezTo>
                    <a:pt x="44061" y="347"/>
                    <a:pt x="44061" y="572"/>
                    <a:pt x="44211" y="597"/>
                  </a:cubicBezTo>
                  <a:lnTo>
                    <a:pt x="44286" y="597"/>
                  </a:lnTo>
                  <a:cubicBezTo>
                    <a:pt x="44462" y="1199"/>
                    <a:pt x="44512" y="1851"/>
                    <a:pt x="43935" y="2277"/>
                  </a:cubicBezTo>
                  <a:cubicBezTo>
                    <a:pt x="43706" y="2437"/>
                    <a:pt x="43435" y="2556"/>
                    <a:pt x="43161" y="2556"/>
                  </a:cubicBezTo>
                  <a:cubicBezTo>
                    <a:pt x="43135" y="2556"/>
                    <a:pt x="43109" y="2555"/>
                    <a:pt x="43083" y="2552"/>
                  </a:cubicBezTo>
                  <a:cubicBezTo>
                    <a:pt x="42908" y="2502"/>
                    <a:pt x="42757" y="2452"/>
                    <a:pt x="42582" y="2427"/>
                  </a:cubicBezTo>
                  <a:cubicBezTo>
                    <a:pt x="41980" y="2126"/>
                    <a:pt x="41955" y="1675"/>
                    <a:pt x="42482" y="1099"/>
                  </a:cubicBezTo>
                  <a:cubicBezTo>
                    <a:pt x="42807" y="998"/>
                    <a:pt x="42732" y="547"/>
                    <a:pt x="42406" y="522"/>
                  </a:cubicBezTo>
                  <a:cubicBezTo>
                    <a:pt x="42002" y="490"/>
                    <a:pt x="41577" y="437"/>
                    <a:pt x="41158" y="437"/>
                  </a:cubicBezTo>
                  <a:cubicBezTo>
                    <a:pt x="40927" y="437"/>
                    <a:pt x="40699" y="453"/>
                    <a:pt x="40477" y="497"/>
                  </a:cubicBezTo>
                  <a:cubicBezTo>
                    <a:pt x="40451" y="489"/>
                    <a:pt x="40422" y="484"/>
                    <a:pt x="40393" y="484"/>
                  </a:cubicBezTo>
                  <a:cubicBezTo>
                    <a:pt x="40251" y="484"/>
                    <a:pt x="40093" y="582"/>
                    <a:pt x="40176" y="748"/>
                  </a:cubicBezTo>
                  <a:cubicBezTo>
                    <a:pt x="40426" y="1399"/>
                    <a:pt x="40226" y="2277"/>
                    <a:pt x="39374" y="2302"/>
                  </a:cubicBezTo>
                  <a:cubicBezTo>
                    <a:pt x="39362" y="2302"/>
                    <a:pt x="39351" y="2302"/>
                    <a:pt x="39340" y="2302"/>
                  </a:cubicBezTo>
                  <a:cubicBezTo>
                    <a:pt x="38464" y="2302"/>
                    <a:pt x="38177" y="1341"/>
                    <a:pt x="38622" y="698"/>
                  </a:cubicBezTo>
                  <a:cubicBezTo>
                    <a:pt x="38722" y="547"/>
                    <a:pt x="38597" y="297"/>
                    <a:pt x="38396" y="297"/>
                  </a:cubicBezTo>
                  <a:cubicBezTo>
                    <a:pt x="37845" y="372"/>
                    <a:pt x="37319" y="447"/>
                    <a:pt x="36792" y="572"/>
                  </a:cubicBezTo>
                  <a:cubicBezTo>
                    <a:pt x="36767" y="547"/>
                    <a:pt x="36742" y="522"/>
                    <a:pt x="36717" y="472"/>
                  </a:cubicBezTo>
                  <a:cubicBezTo>
                    <a:pt x="36687" y="435"/>
                    <a:pt x="36647" y="420"/>
                    <a:pt x="36606" y="420"/>
                  </a:cubicBezTo>
                  <a:cubicBezTo>
                    <a:pt x="36478" y="420"/>
                    <a:pt x="36335" y="571"/>
                    <a:pt x="36391" y="723"/>
                  </a:cubicBezTo>
                  <a:cubicBezTo>
                    <a:pt x="36341" y="798"/>
                    <a:pt x="36391" y="948"/>
                    <a:pt x="36492" y="973"/>
                  </a:cubicBezTo>
                  <a:cubicBezTo>
                    <a:pt x="36735" y="1630"/>
                    <a:pt x="36459" y="2429"/>
                    <a:pt x="35662" y="2429"/>
                  </a:cubicBezTo>
                  <a:cubicBezTo>
                    <a:pt x="35638" y="2429"/>
                    <a:pt x="35614" y="2429"/>
                    <a:pt x="35589" y="2427"/>
                  </a:cubicBezTo>
                  <a:cubicBezTo>
                    <a:pt x="34687" y="2402"/>
                    <a:pt x="34436" y="1374"/>
                    <a:pt x="34913" y="723"/>
                  </a:cubicBezTo>
                  <a:cubicBezTo>
                    <a:pt x="35063" y="572"/>
                    <a:pt x="34888" y="322"/>
                    <a:pt x="34687" y="322"/>
                  </a:cubicBezTo>
                  <a:cubicBezTo>
                    <a:pt x="34086" y="322"/>
                    <a:pt x="33509" y="322"/>
                    <a:pt x="32908" y="347"/>
                  </a:cubicBezTo>
                  <a:cubicBezTo>
                    <a:pt x="32873" y="312"/>
                    <a:pt x="32831" y="298"/>
                    <a:pt x="32787" y="298"/>
                  </a:cubicBezTo>
                  <a:cubicBezTo>
                    <a:pt x="32641" y="298"/>
                    <a:pt x="32485" y="462"/>
                    <a:pt x="32582" y="597"/>
                  </a:cubicBezTo>
                  <a:cubicBezTo>
                    <a:pt x="33098" y="1359"/>
                    <a:pt x="32867" y="2554"/>
                    <a:pt x="31843" y="2554"/>
                  </a:cubicBezTo>
                  <a:cubicBezTo>
                    <a:pt x="31822" y="2554"/>
                    <a:pt x="31801" y="2553"/>
                    <a:pt x="31780" y="2552"/>
                  </a:cubicBezTo>
                  <a:cubicBezTo>
                    <a:pt x="30827" y="2527"/>
                    <a:pt x="30477" y="1550"/>
                    <a:pt x="30878" y="798"/>
                  </a:cubicBezTo>
                  <a:cubicBezTo>
                    <a:pt x="31003" y="623"/>
                    <a:pt x="30853" y="397"/>
                    <a:pt x="30652" y="397"/>
                  </a:cubicBezTo>
                  <a:cubicBezTo>
                    <a:pt x="29975" y="397"/>
                    <a:pt x="29374" y="497"/>
                    <a:pt x="28722" y="648"/>
                  </a:cubicBezTo>
                  <a:cubicBezTo>
                    <a:pt x="28697" y="623"/>
                    <a:pt x="28647" y="597"/>
                    <a:pt x="28622" y="572"/>
                  </a:cubicBezTo>
                  <a:cubicBezTo>
                    <a:pt x="28590" y="561"/>
                    <a:pt x="28559" y="556"/>
                    <a:pt x="28528" y="556"/>
                  </a:cubicBezTo>
                  <a:cubicBezTo>
                    <a:pt x="28295" y="556"/>
                    <a:pt x="28127" y="863"/>
                    <a:pt x="28371" y="973"/>
                  </a:cubicBezTo>
                  <a:cubicBezTo>
                    <a:pt x="29098" y="1349"/>
                    <a:pt x="28923" y="2277"/>
                    <a:pt x="28196" y="2552"/>
                  </a:cubicBezTo>
                  <a:cubicBezTo>
                    <a:pt x="28045" y="2590"/>
                    <a:pt x="27901" y="2609"/>
                    <a:pt x="27760" y="2609"/>
                  </a:cubicBezTo>
                  <a:cubicBezTo>
                    <a:pt x="27619" y="2609"/>
                    <a:pt x="27482" y="2590"/>
                    <a:pt x="27344" y="2552"/>
                  </a:cubicBezTo>
                  <a:cubicBezTo>
                    <a:pt x="26517" y="2001"/>
                    <a:pt x="26391" y="1399"/>
                    <a:pt x="26993" y="798"/>
                  </a:cubicBezTo>
                  <a:cubicBezTo>
                    <a:pt x="27118" y="623"/>
                    <a:pt x="27043" y="372"/>
                    <a:pt x="26817" y="372"/>
                  </a:cubicBezTo>
                  <a:cubicBezTo>
                    <a:pt x="26091" y="397"/>
                    <a:pt x="25339" y="497"/>
                    <a:pt x="24612" y="572"/>
                  </a:cubicBezTo>
                  <a:cubicBezTo>
                    <a:pt x="24587" y="572"/>
                    <a:pt x="24562" y="547"/>
                    <a:pt x="24537" y="547"/>
                  </a:cubicBezTo>
                  <a:cubicBezTo>
                    <a:pt x="24503" y="522"/>
                    <a:pt x="24467" y="511"/>
                    <a:pt x="24432" y="511"/>
                  </a:cubicBezTo>
                  <a:cubicBezTo>
                    <a:pt x="24361" y="511"/>
                    <a:pt x="24294" y="556"/>
                    <a:pt x="24261" y="623"/>
                  </a:cubicBezTo>
                  <a:cubicBezTo>
                    <a:pt x="24086" y="698"/>
                    <a:pt x="24111" y="998"/>
                    <a:pt x="24336" y="998"/>
                  </a:cubicBezTo>
                  <a:lnTo>
                    <a:pt x="24436" y="998"/>
                  </a:lnTo>
                  <a:cubicBezTo>
                    <a:pt x="24637" y="1299"/>
                    <a:pt x="24512" y="1800"/>
                    <a:pt x="24336" y="2026"/>
                  </a:cubicBezTo>
                  <a:cubicBezTo>
                    <a:pt x="24134" y="2249"/>
                    <a:pt x="23882" y="2373"/>
                    <a:pt x="23608" y="2373"/>
                  </a:cubicBezTo>
                  <a:cubicBezTo>
                    <a:pt x="23543" y="2373"/>
                    <a:pt x="23476" y="2366"/>
                    <a:pt x="23409" y="2352"/>
                  </a:cubicBezTo>
                  <a:cubicBezTo>
                    <a:pt x="22732" y="2252"/>
                    <a:pt x="22381" y="1425"/>
                    <a:pt x="22857" y="823"/>
                  </a:cubicBezTo>
                  <a:cubicBezTo>
                    <a:pt x="22983" y="673"/>
                    <a:pt x="22908" y="472"/>
                    <a:pt x="22707" y="447"/>
                  </a:cubicBezTo>
                  <a:cubicBezTo>
                    <a:pt x="22439" y="428"/>
                    <a:pt x="22171" y="420"/>
                    <a:pt x="21903" y="420"/>
                  </a:cubicBezTo>
                  <a:cubicBezTo>
                    <a:pt x="21469" y="420"/>
                    <a:pt x="21036" y="441"/>
                    <a:pt x="20602" y="472"/>
                  </a:cubicBezTo>
                  <a:cubicBezTo>
                    <a:pt x="20351" y="497"/>
                    <a:pt x="20351" y="848"/>
                    <a:pt x="20602" y="873"/>
                  </a:cubicBezTo>
                  <a:lnTo>
                    <a:pt x="20652" y="873"/>
                  </a:lnTo>
                  <a:cubicBezTo>
                    <a:pt x="21028" y="1525"/>
                    <a:pt x="20777" y="2452"/>
                    <a:pt x="19925" y="2452"/>
                  </a:cubicBezTo>
                  <a:cubicBezTo>
                    <a:pt x="18998" y="2452"/>
                    <a:pt x="18747" y="1349"/>
                    <a:pt x="19198" y="698"/>
                  </a:cubicBezTo>
                  <a:cubicBezTo>
                    <a:pt x="19299" y="547"/>
                    <a:pt x="19173" y="322"/>
                    <a:pt x="18973" y="322"/>
                  </a:cubicBezTo>
                  <a:cubicBezTo>
                    <a:pt x="18529" y="322"/>
                    <a:pt x="18085" y="305"/>
                    <a:pt x="17641" y="305"/>
                  </a:cubicBezTo>
                  <a:cubicBezTo>
                    <a:pt x="17308" y="305"/>
                    <a:pt x="16975" y="315"/>
                    <a:pt x="16642" y="347"/>
                  </a:cubicBezTo>
                  <a:lnTo>
                    <a:pt x="16592" y="347"/>
                  </a:lnTo>
                  <a:cubicBezTo>
                    <a:pt x="16592" y="347"/>
                    <a:pt x="16567" y="322"/>
                    <a:pt x="16542" y="322"/>
                  </a:cubicBezTo>
                  <a:cubicBezTo>
                    <a:pt x="16503" y="299"/>
                    <a:pt x="16465" y="289"/>
                    <a:pt x="16428" y="289"/>
                  </a:cubicBezTo>
                  <a:cubicBezTo>
                    <a:pt x="16226" y="289"/>
                    <a:pt x="16083" y="595"/>
                    <a:pt x="16316" y="723"/>
                  </a:cubicBezTo>
                  <a:cubicBezTo>
                    <a:pt x="17068" y="1224"/>
                    <a:pt x="17118" y="2427"/>
                    <a:pt x="16065" y="2628"/>
                  </a:cubicBezTo>
                  <a:cubicBezTo>
                    <a:pt x="16001" y="2641"/>
                    <a:pt x="15937" y="2648"/>
                    <a:pt x="15874" y="2648"/>
                  </a:cubicBezTo>
                  <a:cubicBezTo>
                    <a:pt x="15009" y="2648"/>
                    <a:pt x="14351" y="1430"/>
                    <a:pt x="15238" y="823"/>
                  </a:cubicBezTo>
                  <a:cubicBezTo>
                    <a:pt x="15414" y="723"/>
                    <a:pt x="15339" y="472"/>
                    <a:pt x="15113" y="447"/>
                  </a:cubicBezTo>
                  <a:cubicBezTo>
                    <a:pt x="14835" y="428"/>
                    <a:pt x="14558" y="420"/>
                    <a:pt x="14279" y="420"/>
                  </a:cubicBezTo>
                  <a:cubicBezTo>
                    <a:pt x="13827" y="420"/>
                    <a:pt x="13372" y="441"/>
                    <a:pt x="12908" y="472"/>
                  </a:cubicBezTo>
                  <a:cubicBezTo>
                    <a:pt x="12882" y="497"/>
                    <a:pt x="12857" y="497"/>
                    <a:pt x="12807" y="522"/>
                  </a:cubicBezTo>
                  <a:cubicBezTo>
                    <a:pt x="12682" y="522"/>
                    <a:pt x="12582" y="748"/>
                    <a:pt x="12682" y="898"/>
                  </a:cubicBezTo>
                  <a:cubicBezTo>
                    <a:pt x="13208" y="1525"/>
                    <a:pt x="13008" y="2628"/>
                    <a:pt x="12030" y="2628"/>
                  </a:cubicBezTo>
                  <a:cubicBezTo>
                    <a:pt x="11103" y="2628"/>
                    <a:pt x="10627" y="1274"/>
                    <a:pt x="11604" y="923"/>
                  </a:cubicBezTo>
                  <a:cubicBezTo>
                    <a:pt x="11730" y="873"/>
                    <a:pt x="11730" y="698"/>
                    <a:pt x="11629" y="673"/>
                  </a:cubicBezTo>
                  <a:cubicBezTo>
                    <a:pt x="11604" y="572"/>
                    <a:pt x="11554" y="472"/>
                    <a:pt x="11429" y="472"/>
                  </a:cubicBezTo>
                  <a:cubicBezTo>
                    <a:pt x="11209" y="457"/>
                    <a:pt x="10984" y="449"/>
                    <a:pt x="10758" y="449"/>
                  </a:cubicBezTo>
                  <a:cubicBezTo>
                    <a:pt x="10236" y="449"/>
                    <a:pt x="9705" y="493"/>
                    <a:pt x="9198" y="597"/>
                  </a:cubicBezTo>
                  <a:cubicBezTo>
                    <a:pt x="9187" y="596"/>
                    <a:pt x="9176" y="595"/>
                    <a:pt x="9164" y="595"/>
                  </a:cubicBezTo>
                  <a:cubicBezTo>
                    <a:pt x="9020" y="595"/>
                    <a:pt x="8857" y="736"/>
                    <a:pt x="8973" y="898"/>
                  </a:cubicBezTo>
                  <a:cubicBezTo>
                    <a:pt x="9248" y="1299"/>
                    <a:pt x="9424" y="1750"/>
                    <a:pt x="9223" y="2227"/>
                  </a:cubicBezTo>
                  <a:cubicBezTo>
                    <a:pt x="9070" y="2620"/>
                    <a:pt x="8688" y="2842"/>
                    <a:pt x="8276" y="2842"/>
                  </a:cubicBezTo>
                  <a:cubicBezTo>
                    <a:pt x="8216" y="2842"/>
                    <a:pt x="8156" y="2838"/>
                    <a:pt x="8095" y="2828"/>
                  </a:cubicBezTo>
                  <a:cubicBezTo>
                    <a:pt x="7669" y="2778"/>
                    <a:pt x="7344" y="2452"/>
                    <a:pt x="7344" y="2001"/>
                  </a:cubicBezTo>
                  <a:cubicBezTo>
                    <a:pt x="7319" y="1600"/>
                    <a:pt x="7544" y="1299"/>
                    <a:pt x="7845" y="1024"/>
                  </a:cubicBezTo>
                  <a:cubicBezTo>
                    <a:pt x="7920" y="948"/>
                    <a:pt x="7920" y="873"/>
                    <a:pt x="7870" y="798"/>
                  </a:cubicBezTo>
                  <a:cubicBezTo>
                    <a:pt x="7945" y="698"/>
                    <a:pt x="7895" y="497"/>
                    <a:pt x="7770" y="472"/>
                  </a:cubicBezTo>
                  <a:cubicBezTo>
                    <a:pt x="7476" y="428"/>
                    <a:pt x="7177" y="412"/>
                    <a:pt x="6874" y="412"/>
                  </a:cubicBezTo>
                  <a:cubicBezTo>
                    <a:pt x="6324" y="412"/>
                    <a:pt x="5763" y="465"/>
                    <a:pt x="5213" y="497"/>
                  </a:cubicBezTo>
                  <a:cubicBezTo>
                    <a:pt x="5163" y="497"/>
                    <a:pt x="5113" y="522"/>
                    <a:pt x="5088" y="572"/>
                  </a:cubicBezTo>
                  <a:cubicBezTo>
                    <a:pt x="5069" y="567"/>
                    <a:pt x="5050" y="565"/>
                    <a:pt x="5032" y="565"/>
                  </a:cubicBezTo>
                  <a:cubicBezTo>
                    <a:pt x="4879" y="565"/>
                    <a:pt x="4756" y="736"/>
                    <a:pt x="4913" y="848"/>
                  </a:cubicBezTo>
                  <a:cubicBezTo>
                    <a:pt x="5213" y="1099"/>
                    <a:pt x="5464" y="1425"/>
                    <a:pt x="5439" y="1826"/>
                  </a:cubicBezTo>
                  <a:cubicBezTo>
                    <a:pt x="5389" y="2327"/>
                    <a:pt x="4988" y="2728"/>
                    <a:pt x="4512" y="2778"/>
                  </a:cubicBezTo>
                  <a:cubicBezTo>
                    <a:pt x="4478" y="2781"/>
                    <a:pt x="4444" y="2783"/>
                    <a:pt x="4409" y="2783"/>
                  </a:cubicBezTo>
                  <a:cubicBezTo>
                    <a:pt x="3603" y="2783"/>
                    <a:pt x="2415" y="1966"/>
                    <a:pt x="3208" y="1149"/>
                  </a:cubicBezTo>
                  <a:cubicBezTo>
                    <a:pt x="3312" y="1045"/>
                    <a:pt x="3210" y="873"/>
                    <a:pt x="3087" y="873"/>
                  </a:cubicBezTo>
                  <a:cubicBezTo>
                    <a:pt x="3061" y="873"/>
                    <a:pt x="3034" y="881"/>
                    <a:pt x="3008" y="898"/>
                  </a:cubicBezTo>
                  <a:lnTo>
                    <a:pt x="2983" y="898"/>
                  </a:lnTo>
                  <a:cubicBezTo>
                    <a:pt x="2933" y="873"/>
                    <a:pt x="2907" y="848"/>
                    <a:pt x="2857" y="848"/>
                  </a:cubicBezTo>
                  <a:cubicBezTo>
                    <a:pt x="2773" y="836"/>
                    <a:pt x="2689" y="831"/>
                    <a:pt x="2605" y="831"/>
                  </a:cubicBezTo>
                  <a:cubicBezTo>
                    <a:pt x="2339" y="831"/>
                    <a:pt x="2077" y="879"/>
                    <a:pt x="1830" y="898"/>
                  </a:cubicBezTo>
                  <a:cubicBezTo>
                    <a:pt x="1479" y="923"/>
                    <a:pt x="1153" y="923"/>
                    <a:pt x="802" y="923"/>
                  </a:cubicBezTo>
                  <a:cubicBezTo>
                    <a:pt x="752" y="923"/>
                    <a:pt x="727" y="923"/>
                    <a:pt x="702" y="948"/>
                  </a:cubicBezTo>
                  <a:cubicBezTo>
                    <a:pt x="669" y="893"/>
                    <a:pt x="606" y="862"/>
                    <a:pt x="547" y="862"/>
                  </a:cubicBezTo>
                  <a:cubicBezTo>
                    <a:pt x="472" y="862"/>
                    <a:pt x="401" y="912"/>
                    <a:pt x="401" y="1024"/>
                  </a:cubicBezTo>
                  <a:cubicBezTo>
                    <a:pt x="151" y="8693"/>
                    <a:pt x="552" y="16412"/>
                    <a:pt x="501" y="24106"/>
                  </a:cubicBezTo>
                  <a:cubicBezTo>
                    <a:pt x="451" y="32126"/>
                    <a:pt x="226" y="40147"/>
                    <a:pt x="0" y="48167"/>
                  </a:cubicBezTo>
                  <a:cubicBezTo>
                    <a:pt x="0" y="48346"/>
                    <a:pt x="141" y="48435"/>
                    <a:pt x="276" y="48435"/>
                  </a:cubicBezTo>
                  <a:cubicBezTo>
                    <a:pt x="330" y="48435"/>
                    <a:pt x="383" y="48421"/>
                    <a:pt x="426" y="48392"/>
                  </a:cubicBezTo>
                  <a:cubicBezTo>
                    <a:pt x="451" y="48417"/>
                    <a:pt x="501" y="48442"/>
                    <a:pt x="552" y="48442"/>
                  </a:cubicBezTo>
                  <a:cubicBezTo>
                    <a:pt x="6395" y="48873"/>
                    <a:pt x="12274" y="49015"/>
                    <a:pt x="18164" y="49015"/>
                  </a:cubicBezTo>
                  <a:cubicBezTo>
                    <a:pt x="27709" y="49015"/>
                    <a:pt x="37282" y="48642"/>
                    <a:pt x="46767" y="48518"/>
                  </a:cubicBezTo>
                  <a:cubicBezTo>
                    <a:pt x="46968" y="48518"/>
                    <a:pt x="47068" y="48367"/>
                    <a:pt x="47068" y="48217"/>
                  </a:cubicBezTo>
                  <a:cubicBezTo>
                    <a:pt x="47118" y="48217"/>
                    <a:pt x="47193" y="48167"/>
                    <a:pt x="47193" y="48066"/>
                  </a:cubicBezTo>
                  <a:cubicBezTo>
                    <a:pt x="47519" y="40147"/>
                    <a:pt x="47118" y="32152"/>
                    <a:pt x="47168" y="24207"/>
                  </a:cubicBezTo>
                  <a:cubicBezTo>
                    <a:pt x="47193" y="16237"/>
                    <a:pt x="47269" y="8292"/>
                    <a:pt x="47419" y="347"/>
                  </a:cubicBezTo>
                  <a:cubicBezTo>
                    <a:pt x="47434" y="118"/>
                    <a:pt x="47263" y="0"/>
                    <a:pt x="47088"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9" name="Google Shape;1319;p129"/>
            <p:cNvSpPr/>
            <p:nvPr/>
          </p:nvSpPr>
          <p:spPr>
            <a:xfrm>
              <a:off x="1505775" y="444875"/>
              <a:ext cx="1157925" cy="1185100"/>
            </a:xfrm>
            <a:custGeom>
              <a:rect b="b" l="l" r="r" t="t"/>
              <a:pathLst>
                <a:path extrusionOk="0" h="47404" w="46317">
                  <a:moveTo>
                    <a:pt x="19694" y="12839"/>
                  </a:moveTo>
                  <a:cubicBezTo>
                    <a:pt x="25666" y="12839"/>
                    <a:pt x="31640" y="12924"/>
                    <a:pt x="37606" y="12924"/>
                  </a:cubicBezTo>
                  <a:cubicBezTo>
                    <a:pt x="38998" y="12924"/>
                    <a:pt x="40389" y="12919"/>
                    <a:pt x="41780" y="12908"/>
                  </a:cubicBezTo>
                  <a:cubicBezTo>
                    <a:pt x="42031" y="12908"/>
                    <a:pt x="42031" y="13309"/>
                    <a:pt x="41780" y="13309"/>
                  </a:cubicBezTo>
                  <a:cubicBezTo>
                    <a:pt x="40353" y="13295"/>
                    <a:pt x="38925" y="13288"/>
                    <a:pt x="37497" y="13288"/>
                  </a:cubicBezTo>
                  <a:cubicBezTo>
                    <a:pt x="30111" y="13288"/>
                    <a:pt x="22711" y="13452"/>
                    <a:pt x="15319" y="13452"/>
                  </a:cubicBezTo>
                  <a:cubicBezTo>
                    <a:pt x="11840" y="13452"/>
                    <a:pt x="8362" y="13415"/>
                    <a:pt x="4888" y="13309"/>
                  </a:cubicBezTo>
                  <a:cubicBezTo>
                    <a:pt x="4763" y="13309"/>
                    <a:pt x="4763" y="13109"/>
                    <a:pt x="4888" y="13109"/>
                  </a:cubicBezTo>
                  <a:cubicBezTo>
                    <a:pt x="9817" y="12897"/>
                    <a:pt x="14755" y="12839"/>
                    <a:pt x="19694" y="12839"/>
                  </a:cubicBezTo>
                  <a:close/>
                  <a:moveTo>
                    <a:pt x="41778" y="16165"/>
                  </a:moveTo>
                  <a:cubicBezTo>
                    <a:pt x="42081" y="16165"/>
                    <a:pt x="42073" y="16643"/>
                    <a:pt x="41755" y="16667"/>
                  </a:cubicBezTo>
                  <a:cubicBezTo>
                    <a:pt x="33336" y="16859"/>
                    <a:pt x="24820" y="17221"/>
                    <a:pt x="16342" y="17221"/>
                  </a:cubicBezTo>
                  <a:cubicBezTo>
                    <a:pt x="12630" y="17221"/>
                    <a:pt x="8925" y="17151"/>
                    <a:pt x="5239" y="16968"/>
                  </a:cubicBezTo>
                  <a:cubicBezTo>
                    <a:pt x="5113" y="16968"/>
                    <a:pt x="5113" y="16793"/>
                    <a:pt x="5239" y="16793"/>
                  </a:cubicBezTo>
                  <a:cubicBezTo>
                    <a:pt x="17369" y="16166"/>
                    <a:pt x="29625" y="16467"/>
                    <a:pt x="41755" y="16166"/>
                  </a:cubicBezTo>
                  <a:cubicBezTo>
                    <a:pt x="41763" y="16166"/>
                    <a:pt x="41771" y="16165"/>
                    <a:pt x="41778" y="16165"/>
                  </a:cubicBezTo>
                  <a:close/>
                  <a:moveTo>
                    <a:pt x="30937" y="19611"/>
                  </a:moveTo>
                  <a:cubicBezTo>
                    <a:pt x="34361" y="19611"/>
                    <a:pt x="37787" y="19640"/>
                    <a:pt x="41204" y="19725"/>
                  </a:cubicBezTo>
                  <a:cubicBezTo>
                    <a:pt x="41505" y="19750"/>
                    <a:pt x="41505" y="20201"/>
                    <a:pt x="41204" y="20201"/>
                  </a:cubicBezTo>
                  <a:cubicBezTo>
                    <a:pt x="36567" y="20163"/>
                    <a:pt x="31916" y="20110"/>
                    <a:pt x="27273" y="20110"/>
                  </a:cubicBezTo>
                  <a:cubicBezTo>
                    <a:pt x="25867" y="20110"/>
                    <a:pt x="24462" y="20114"/>
                    <a:pt x="23058" y="20126"/>
                  </a:cubicBezTo>
                  <a:cubicBezTo>
                    <a:pt x="18090" y="20167"/>
                    <a:pt x="13089" y="20446"/>
                    <a:pt x="8109" y="20446"/>
                  </a:cubicBezTo>
                  <a:cubicBezTo>
                    <a:pt x="7034" y="20446"/>
                    <a:pt x="5960" y="20433"/>
                    <a:pt x="4888" y="20402"/>
                  </a:cubicBezTo>
                  <a:cubicBezTo>
                    <a:pt x="4737" y="20402"/>
                    <a:pt x="4763" y="20176"/>
                    <a:pt x="4888" y="20176"/>
                  </a:cubicBezTo>
                  <a:cubicBezTo>
                    <a:pt x="10903" y="19575"/>
                    <a:pt x="17018" y="19700"/>
                    <a:pt x="23058" y="19650"/>
                  </a:cubicBezTo>
                  <a:cubicBezTo>
                    <a:pt x="25681" y="19628"/>
                    <a:pt x="28309" y="19611"/>
                    <a:pt x="30937" y="19611"/>
                  </a:cubicBezTo>
                  <a:close/>
                  <a:moveTo>
                    <a:pt x="29043" y="23158"/>
                  </a:moveTo>
                  <a:cubicBezTo>
                    <a:pt x="32026" y="23158"/>
                    <a:pt x="35010" y="23162"/>
                    <a:pt x="37992" y="23162"/>
                  </a:cubicBezTo>
                  <a:cubicBezTo>
                    <a:pt x="39330" y="23162"/>
                    <a:pt x="40668" y="23161"/>
                    <a:pt x="42006" y="23159"/>
                  </a:cubicBezTo>
                  <a:cubicBezTo>
                    <a:pt x="42013" y="23158"/>
                    <a:pt x="42021" y="23158"/>
                    <a:pt x="42028" y="23158"/>
                  </a:cubicBezTo>
                  <a:cubicBezTo>
                    <a:pt x="42357" y="23158"/>
                    <a:pt x="42349" y="23710"/>
                    <a:pt x="42006" y="23710"/>
                  </a:cubicBezTo>
                  <a:cubicBezTo>
                    <a:pt x="33957" y="23743"/>
                    <a:pt x="25897" y="23862"/>
                    <a:pt x="17848" y="23862"/>
                  </a:cubicBezTo>
                  <a:cubicBezTo>
                    <a:pt x="13641" y="23862"/>
                    <a:pt x="9437" y="23830"/>
                    <a:pt x="5239" y="23735"/>
                  </a:cubicBezTo>
                  <a:cubicBezTo>
                    <a:pt x="5038" y="23735"/>
                    <a:pt x="5063" y="23459"/>
                    <a:pt x="5239" y="23434"/>
                  </a:cubicBezTo>
                  <a:cubicBezTo>
                    <a:pt x="13159" y="23191"/>
                    <a:pt x="21101" y="23158"/>
                    <a:pt x="29043" y="23158"/>
                  </a:cubicBezTo>
                  <a:close/>
                  <a:moveTo>
                    <a:pt x="41678" y="26667"/>
                  </a:moveTo>
                  <a:cubicBezTo>
                    <a:pt x="41981" y="26667"/>
                    <a:pt x="41973" y="27144"/>
                    <a:pt x="41655" y="27144"/>
                  </a:cubicBezTo>
                  <a:cubicBezTo>
                    <a:pt x="33375" y="27482"/>
                    <a:pt x="25039" y="27820"/>
                    <a:pt x="16714" y="27820"/>
                  </a:cubicBezTo>
                  <a:cubicBezTo>
                    <a:pt x="12691" y="27820"/>
                    <a:pt x="8672" y="27741"/>
                    <a:pt x="4662" y="27545"/>
                  </a:cubicBezTo>
                  <a:cubicBezTo>
                    <a:pt x="4462" y="27545"/>
                    <a:pt x="4462" y="27219"/>
                    <a:pt x="4662" y="27219"/>
                  </a:cubicBezTo>
                  <a:cubicBezTo>
                    <a:pt x="16993" y="27018"/>
                    <a:pt x="29324" y="27194"/>
                    <a:pt x="41655" y="26668"/>
                  </a:cubicBezTo>
                  <a:cubicBezTo>
                    <a:pt x="41663" y="26667"/>
                    <a:pt x="41671" y="26667"/>
                    <a:pt x="41678" y="26667"/>
                  </a:cubicBezTo>
                  <a:close/>
                  <a:moveTo>
                    <a:pt x="31837" y="30448"/>
                  </a:moveTo>
                  <a:cubicBezTo>
                    <a:pt x="35001" y="30448"/>
                    <a:pt x="38165" y="30457"/>
                    <a:pt x="41329" y="30477"/>
                  </a:cubicBezTo>
                  <a:cubicBezTo>
                    <a:pt x="41605" y="30477"/>
                    <a:pt x="41605" y="30928"/>
                    <a:pt x="41329" y="30928"/>
                  </a:cubicBezTo>
                  <a:cubicBezTo>
                    <a:pt x="33886" y="31036"/>
                    <a:pt x="26444" y="31087"/>
                    <a:pt x="19001" y="31087"/>
                  </a:cubicBezTo>
                  <a:cubicBezTo>
                    <a:pt x="14338" y="31087"/>
                    <a:pt x="9676" y="31067"/>
                    <a:pt x="5013" y="31028"/>
                  </a:cubicBezTo>
                  <a:cubicBezTo>
                    <a:pt x="4763" y="31028"/>
                    <a:pt x="4763" y="30678"/>
                    <a:pt x="5013" y="30653"/>
                  </a:cubicBezTo>
                  <a:cubicBezTo>
                    <a:pt x="13954" y="30523"/>
                    <a:pt x="22895" y="30448"/>
                    <a:pt x="31837" y="30448"/>
                  </a:cubicBezTo>
                  <a:close/>
                  <a:moveTo>
                    <a:pt x="41079" y="33485"/>
                  </a:moveTo>
                  <a:cubicBezTo>
                    <a:pt x="41429" y="33485"/>
                    <a:pt x="41429" y="34011"/>
                    <a:pt x="41079" y="34011"/>
                  </a:cubicBezTo>
                  <a:cubicBezTo>
                    <a:pt x="29149" y="34136"/>
                    <a:pt x="17194" y="34387"/>
                    <a:pt x="5239" y="34487"/>
                  </a:cubicBezTo>
                  <a:cubicBezTo>
                    <a:pt x="4938" y="34487"/>
                    <a:pt x="4938" y="34036"/>
                    <a:pt x="5239" y="34036"/>
                  </a:cubicBezTo>
                  <a:cubicBezTo>
                    <a:pt x="17169" y="33660"/>
                    <a:pt x="29149" y="33560"/>
                    <a:pt x="41079" y="33485"/>
                  </a:cubicBezTo>
                  <a:close/>
                  <a:moveTo>
                    <a:pt x="41079" y="36617"/>
                  </a:moveTo>
                  <a:cubicBezTo>
                    <a:pt x="41404" y="36617"/>
                    <a:pt x="41404" y="37094"/>
                    <a:pt x="41079" y="37094"/>
                  </a:cubicBezTo>
                  <a:cubicBezTo>
                    <a:pt x="30993" y="37304"/>
                    <a:pt x="20855" y="37549"/>
                    <a:pt x="10738" y="37549"/>
                  </a:cubicBezTo>
                  <a:cubicBezTo>
                    <a:pt x="8787" y="37549"/>
                    <a:pt x="6837" y="37540"/>
                    <a:pt x="4888" y="37520"/>
                  </a:cubicBezTo>
                  <a:cubicBezTo>
                    <a:pt x="4612" y="37520"/>
                    <a:pt x="4612" y="37094"/>
                    <a:pt x="4888" y="37094"/>
                  </a:cubicBezTo>
                  <a:cubicBezTo>
                    <a:pt x="16943" y="36693"/>
                    <a:pt x="29023" y="36668"/>
                    <a:pt x="41079" y="36617"/>
                  </a:cubicBezTo>
                  <a:close/>
                  <a:moveTo>
                    <a:pt x="35737" y="40152"/>
                  </a:moveTo>
                  <a:cubicBezTo>
                    <a:pt x="37600" y="40152"/>
                    <a:pt x="39464" y="40188"/>
                    <a:pt x="41329" y="40277"/>
                  </a:cubicBezTo>
                  <a:cubicBezTo>
                    <a:pt x="41722" y="40301"/>
                    <a:pt x="41730" y="40904"/>
                    <a:pt x="41352" y="40904"/>
                  </a:cubicBezTo>
                  <a:cubicBezTo>
                    <a:pt x="41345" y="40904"/>
                    <a:pt x="41337" y="40904"/>
                    <a:pt x="41329" y="40903"/>
                  </a:cubicBezTo>
                  <a:cubicBezTo>
                    <a:pt x="39822" y="40831"/>
                    <a:pt x="38312" y="40801"/>
                    <a:pt x="36801" y="40801"/>
                  </a:cubicBezTo>
                  <a:cubicBezTo>
                    <a:pt x="29527" y="40801"/>
                    <a:pt x="22222" y="41492"/>
                    <a:pt x="14950" y="41492"/>
                  </a:cubicBezTo>
                  <a:cubicBezTo>
                    <a:pt x="11629" y="41492"/>
                    <a:pt x="8314" y="41348"/>
                    <a:pt x="5013" y="40928"/>
                  </a:cubicBezTo>
                  <a:cubicBezTo>
                    <a:pt x="4813" y="40903"/>
                    <a:pt x="4788" y="40602"/>
                    <a:pt x="5013" y="40602"/>
                  </a:cubicBezTo>
                  <a:cubicBezTo>
                    <a:pt x="7338" y="40747"/>
                    <a:pt x="9660" y="40802"/>
                    <a:pt x="11980" y="40802"/>
                  </a:cubicBezTo>
                  <a:cubicBezTo>
                    <a:pt x="19905" y="40802"/>
                    <a:pt x="27810" y="40152"/>
                    <a:pt x="35737" y="40152"/>
                  </a:cubicBezTo>
                  <a:close/>
                  <a:moveTo>
                    <a:pt x="44312" y="1"/>
                  </a:moveTo>
                  <a:lnTo>
                    <a:pt x="44312" y="1"/>
                  </a:lnTo>
                  <a:cubicBezTo>
                    <a:pt x="44756" y="1147"/>
                    <a:pt x="43804" y="2402"/>
                    <a:pt x="42575" y="2402"/>
                  </a:cubicBezTo>
                  <a:cubicBezTo>
                    <a:pt x="42487" y="2402"/>
                    <a:pt x="42397" y="2395"/>
                    <a:pt x="42307" y="2382"/>
                  </a:cubicBezTo>
                  <a:cubicBezTo>
                    <a:pt x="41329" y="2231"/>
                    <a:pt x="40652" y="1103"/>
                    <a:pt x="41079" y="377"/>
                  </a:cubicBezTo>
                  <a:cubicBezTo>
                    <a:pt x="40778" y="352"/>
                    <a:pt x="40477" y="327"/>
                    <a:pt x="40176" y="251"/>
                  </a:cubicBezTo>
                  <a:lnTo>
                    <a:pt x="40176" y="251"/>
                  </a:lnTo>
                  <a:cubicBezTo>
                    <a:pt x="40445" y="1132"/>
                    <a:pt x="39783" y="2108"/>
                    <a:pt x="38796" y="2108"/>
                  </a:cubicBezTo>
                  <a:cubicBezTo>
                    <a:pt x="38772" y="2108"/>
                    <a:pt x="38747" y="2107"/>
                    <a:pt x="38723" y="2106"/>
                  </a:cubicBezTo>
                  <a:cubicBezTo>
                    <a:pt x="37670" y="2056"/>
                    <a:pt x="37144" y="1078"/>
                    <a:pt x="37394" y="201"/>
                  </a:cubicBezTo>
                  <a:lnTo>
                    <a:pt x="37394" y="201"/>
                  </a:lnTo>
                  <a:cubicBezTo>
                    <a:pt x="37094" y="226"/>
                    <a:pt x="36768" y="251"/>
                    <a:pt x="36467" y="276"/>
                  </a:cubicBezTo>
                  <a:cubicBezTo>
                    <a:pt x="36764" y="1168"/>
                    <a:pt x="36131" y="2232"/>
                    <a:pt x="35075" y="2232"/>
                  </a:cubicBezTo>
                  <a:cubicBezTo>
                    <a:pt x="35063" y="2232"/>
                    <a:pt x="35051" y="2232"/>
                    <a:pt x="35038" y="2231"/>
                  </a:cubicBezTo>
                  <a:cubicBezTo>
                    <a:pt x="33885" y="2231"/>
                    <a:pt x="33334" y="1103"/>
                    <a:pt x="33685" y="151"/>
                  </a:cubicBezTo>
                  <a:cubicBezTo>
                    <a:pt x="33334" y="126"/>
                    <a:pt x="33008" y="101"/>
                    <a:pt x="32657" y="76"/>
                  </a:cubicBezTo>
                  <a:lnTo>
                    <a:pt x="32657" y="76"/>
                  </a:lnTo>
                  <a:cubicBezTo>
                    <a:pt x="33134" y="1053"/>
                    <a:pt x="32557" y="2332"/>
                    <a:pt x="31329" y="2432"/>
                  </a:cubicBezTo>
                  <a:cubicBezTo>
                    <a:pt x="31292" y="2434"/>
                    <a:pt x="31255" y="2435"/>
                    <a:pt x="31218" y="2435"/>
                  </a:cubicBezTo>
                  <a:cubicBezTo>
                    <a:pt x="30032" y="2435"/>
                    <a:pt x="29335" y="1272"/>
                    <a:pt x="29675" y="226"/>
                  </a:cubicBezTo>
                  <a:lnTo>
                    <a:pt x="28522" y="226"/>
                  </a:lnTo>
                  <a:cubicBezTo>
                    <a:pt x="29124" y="928"/>
                    <a:pt x="28622" y="2131"/>
                    <a:pt x="27645" y="2382"/>
                  </a:cubicBezTo>
                  <a:cubicBezTo>
                    <a:pt x="27522" y="2407"/>
                    <a:pt x="27391" y="2420"/>
                    <a:pt x="27258" y="2420"/>
                  </a:cubicBezTo>
                  <a:cubicBezTo>
                    <a:pt x="26740" y="2420"/>
                    <a:pt x="26179" y="2224"/>
                    <a:pt x="25840" y="1805"/>
                  </a:cubicBezTo>
                  <a:cubicBezTo>
                    <a:pt x="25439" y="1304"/>
                    <a:pt x="25590" y="753"/>
                    <a:pt x="25840" y="226"/>
                  </a:cubicBezTo>
                  <a:lnTo>
                    <a:pt x="25840" y="226"/>
                  </a:lnTo>
                  <a:cubicBezTo>
                    <a:pt x="25389" y="301"/>
                    <a:pt x="24938" y="301"/>
                    <a:pt x="24462" y="327"/>
                  </a:cubicBezTo>
                  <a:cubicBezTo>
                    <a:pt x="24788" y="1078"/>
                    <a:pt x="23885" y="2181"/>
                    <a:pt x="23008" y="2206"/>
                  </a:cubicBezTo>
                  <a:cubicBezTo>
                    <a:pt x="22985" y="2207"/>
                    <a:pt x="22963" y="2208"/>
                    <a:pt x="22941" y="2208"/>
                  </a:cubicBezTo>
                  <a:cubicBezTo>
                    <a:pt x="21909" y="2208"/>
                    <a:pt x="21412" y="1085"/>
                    <a:pt x="21755" y="226"/>
                  </a:cubicBezTo>
                  <a:cubicBezTo>
                    <a:pt x="21379" y="226"/>
                    <a:pt x="21028" y="226"/>
                    <a:pt x="20652" y="201"/>
                  </a:cubicBezTo>
                  <a:lnTo>
                    <a:pt x="20652" y="201"/>
                  </a:lnTo>
                  <a:cubicBezTo>
                    <a:pt x="21053" y="1078"/>
                    <a:pt x="20552" y="2181"/>
                    <a:pt x="19474" y="2256"/>
                  </a:cubicBezTo>
                  <a:cubicBezTo>
                    <a:pt x="19438" y="2259"/>
                    <a:pt x="19401" y="2260"/>
                    <a:pt x="19366" y="2260"/>
                  </a:cubicBezTo>
                  <a:cubicBezTo>
                    <a:pt x="18210" y="2260"/>
                    <a:pt x="17632" y="1099"/>
                    <a:pt x="18021" y="126"/>
                  </a:cubicBezTo>
                  <a:cubicBezTo>
                    <a:pt x="17519" y="126"/>
                    <a:pt x="17018" y="126"/>
                    <a:pt x="16542" y="101"/>
                  </a:cubicBezTo>
                  <a:lnTo>
                    <a:pt x="16542" y="101"/>
                  </a:lnTo>
                  <a:cubicBezTo>
                    <a:pt x="17093" y="928"/>
                    <a:pt x="16717" y="2231"/>
                    <a:pt x="15565" y="2382"/>
                  </a:cubicBezTo>
                  <a:cubicBezTo>
                    <a:pt x="15459" y="2398"/>
                    <a:pt x="15360" y="2406"/>
                    <a:pt x="15265" y="2406"/>
                  </a:cubicBezTo>
                  <a:cubicBezTo>
                    <a:pt x="14075" y="2406"/>
                    <a:pt x="13722" y="1153"/>
                    <a:pt x="14186" y="201"/>
                  </a:cubicBezTo>
                  <a:lnTo>
                    <a:pt x="14186" y="201"/>
                  </a:lnTo>
                  <a:cubicBezTo>
                    <a:pt x="14019" y="210"/>
                    <a:pt x="13852" y="212"/>
                    <a:pt x="13686" y="212"/>
                  </a:cubicBezTo>
                  <a:cubicBezTo>
                    <a:pt x="13353" y="212"/>
                    <a:pt x="13025" y="201"/>
                    <a:pt x="12707" y="201"/>
                  </a:cubicBezTo>
                  <a:cubicBezTo>
                    <a:pt x="12958" y="602"/>
                    <a:pt x="13008" y="1129"/>
                    <a:pt x="12808" y="1580"/>
                  </a:cubicBezTo>
                  <a:cubicBezTo>
                    <a:pt x="12587" y="2109"/>
                    <a:pt x="12056" y="2425"/>
                    <a:pt x="11505" y="2425"/>
                  </a:cubicBezTo>
                  <a:cubicBezTo>
                    <a:pt x="11430" y="2425"/>
                    <a:pt x="11354" y="2419"/>
                    <a:pt x="11279" y="2407"/>
                  </a:cubicBezTo>
                  <a:cubicBezTo>
                    <a:pt x="10627" y="2332"/>
                    <a:pt x="10076" y="1830"/>
                    <a:pt x="10001" y="1179"/>
                  </a:cubicBezTo>
                  <a:cubicBezTo>
                    <a:pt x="9976" y="803"/>
                    <a:pt x="10101" y="452"/>
                    <a:pt x="10352" y="201"/>
                  </a:cubicBezTo>
                  <a:lnTo>
                    <a:pt x="10352" y="201"/>
                  </a:lnTo>
                  <a:cubicBezTo>
                    <a:pt x="9900" y="276"/>
                    <a:pt x="9474" y="301"/>
                    <a:pt x="9048" y="301"/>
                  </a:cubicBezTo>
                  <a:cubicBezTo>
                    <a:pt x="9299" y="778"/>
                    <a:pt x="9299" y="1379"/>
                    <a:pt x="9073" y="1855"/>
                  </a:cubicBezTo>
                  <a:cubicBezTo>
                    <a:pt x="8811" y="2380"/>
                    <a:pt x="8262" y="2676"/>
                    <a:pt x="7693" y="2676"/>
                  </a:cubicBezTo>
                  <a:cubicBezTo>
                    <a:pt x="7610" y="2676"/>
                    <a:pt x="7527" y="2670"/>
                    <a:pt x="7444" y="2657"/>
                  </a:cubicBezTo>
                  <a:cubicBezTo>
                    <a:pt x="6793" y="2557"/>
                    <a:pt x="6291" y="2081"/>
                    <a:pt x="6241" y="1404"/>
                  </a:cubicBezTo>
                  <a:cubicBezTo>
                    <a:pt x="6191" y="1003"/>
                    <a:pt x="6367" y="502"/>
                    <a:pt x="6667" y="226"/>
                  </a:cubicBezTo>
                  <a:lnTo>
                    <a:pt x="6667" y="226"/>
                  </a:lnTo>
                  <a:cubicBezTo>
                    <a:pt x="6520" y="233"/>
                    <a:pt x="6370" y="236"/>
                    <a:pt x="6220" y="236"/>
                  </a:cubicBezTo>
                  <a:cubicBezTo>
                    <a:pt x="5809" y="236"/>
                    <a:pt x="5392" y="213"/>
                    <a:pt x="4988" y="176"/>
                  </a:cubicBezTo>
                  <a:lnTo>
                    <a:pt x="4988" y="176"/>
                  </a:lnTo>
                  <a:cubicBezTo>
                    <a:pt x="5765" y="1003"/>
                    <a:pt x="5189" y="2532"/>
                    <a:pt x="3961" y="2607"/>
                  </a:cubicBezTo>
                  <a:cubicBezTo>
                    <a:pt x="3896" y="2614"/>
                    <a:pt x="3830" y="2617"/>
                    <a:pt x="3763" y="2617"/>
                  </a:cubicBezTo>
                  <a:cubicBezTo>
                    <a:pt x="3085" y="2617"/>
                    <a:pt x="2350" y="2273"/>
                    <a:pt x="2031" y="1680"/>
                  </a:cubicBezTo>
                  <a:cubicBezTo>
                    <a:pt x="1855" y="1354"/>
                    <a:pt x="1855" y="953"/>
                    <a:pt x="2006" y="652"/>
                  </a:cubicBezTo>
                  <a:lnTo>
                    <a:pt x="2006" y="652"/>
                  </a:lnTo>
                  <a:cubicBezTo>
                    <a:pt x="1790" y="699"/>
                    <a:pt x="1561" y="718"/>
                    <a:pt x="1329" y="718"/>
                  </a:cubicBezTo>
                  <a:cubicBezTo>
                    <a:pt x="941" y="718"/>
                    <a:pt x="547" y="665"/>
                    <a:pt x="201" y="602"/>
                  </a:cubicBezTo>
                  <a:lnTo>
                    <a:pt x="176" y="602"/>
                  </a:lnTo>
                  <a:cubicBezTo>
                    <a:pt x="527" y="6166"/>
                    <a:pt x="652" y="11755"/>
                    <a:pt x="652" y="17369"/>
                  </a:cubicBezTo>
                  <a:cubicBezTo>
                    <a:pt x="652" y="27369"/>
                    <a:pt x="251" y="37419"/>
                    <a:pt x="1" y="47369"/>
                  </a:cubicBezTo>
                  <a:cubicBezTo>
                    <a:pt x="1877" y="47360"/>
                    <a:pt x="3753" y="47357"/>
                    <a:pt x="5629" y="47357"/>
                  </a:cubicBezTo>
                  <a:cubicBezTo>
                    <a:pt x="12383" y="47357"/>
                    <a:pt x="19133" y="47403"/>
                    <a:pt x="25885" y="47403"/>
                  </a:cubicBezTo>
                  <a:cubicBezTo>
                    <a:pt x="32660" y="47403"/>
                    <a:pt x="39436" y="47356"/>
                    <a:pt x="46216" y="47169"/>
                  </a:cubicBezTo>
                  <a:cubicBezTo>
                    <a:pt x="46241" y="47169"/>
                    <a:pt x="46267" y="47194"/>
                    <a:pt x="46317" y="47194"/>
                  </a:cubicBezTo>
                  <a:cubicBezTo>
                    <a:pt x="45815" y="39349"/>
                    <a:pt x="46116" y="31379"/>
                    <a:pt x="46091" y="23510"/>
                  </a:cubicBezTo>
                  <a:cubicBezTo>
                    <a:pt x="46066" y="15690"/>
                    <a:pt x="46116" y="7870"/>
                    <a:pt x="46166" y="51"/>
                  </a:cubicBezTo>
                  <a:lnTo>
                    <a:pt x="46166" y="51"/>
                  </a:lnTo>
                  <a:cubicBezTo>
                    <a:pt x="45946" y="60"/>
                    <a:pt x="45723" y="66"/>
                    <a:pt x="45497" y="66"/>
                  </a:cubicBezTo>
                  <a:cubicBezTo>
                    <a:pt x="45106" y="66"/>
                    <a:pt x="44709" y="48"/>
                    <a:pt x="44312"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0" name="Google Shape;1320;p129"/>
            <p:cNvSpPr/>
            <p:nvPr/>
          </p:nvSpPr>
          <p:spPr>
            <a:xfrm>
              <a:off x="1631725" y="1023800"/>
              <a:ext cx="932975" cy="17650"/>
            </a:xfrm>
            <a:custGeom>
              <a:rect b="b" l="l" r="r" t="t"/>
              <a:pathLst>
                <a:path extrusionOk="0" h="706" w="37319">
                  <a:moveTo>
                    <a:pt x="24005" y="1"/>
                  </a:moveTo>
                  <a:cubicBezTo>
                    <a:pt x="16063" y="1"/>
                    <a:pt x="8121" y="34"/>
                    <a:pt x="201" y="277"/>
                  </a:cubicBezTo>
                  <a:cubicBezTo>
                    <a:pt x="25" y="302"/>
                    <a:pt x="0" y="578"/>
                    <a:pt x="201" y="578"/>
                  </a:cubicBezTo>
                  <a:cubicBezTo>
                    <a:pt x="4399" y="673"/>
                    <a:pt x="8603" y="705"/>
                    <a:pt x="12810" y="705"/>
                  </a:cubicBezTo>
                  <a:cubicBezTo>
                    <a:pt x="20859" y="705"/>
                    <a:pt x="28919" y="586"/>
                    <a:pt x="36968" y="553"/>
                  </a:cubicBezTo>
                  <a:cubicBezTo>
                    <a:pt x="37311" y="553"/>
                    <a:pt x="37319" y="1"/>
                    <a:pt x="36990" y="1"/>
                  </a:cubicBezTo>
                  <a:cubicBezTo>
                    <a:pt x="36983" y="1"/>
                    <a:pt x="36975" y="1"/>
                    <a:pt x="36968" y="2"/>
                  </a:cubicBezTo>
                  <a:cubicBezTo>
                    <a:pt x="35630" y="4"/>
                    <a:pt x="34292" y="5"/>
                    <a:pt x="32954" y="5"/>
                  </a:cubicBezTo>
                  <a:cubicBezTo>
                    <a:pt x="29972" y="5"/>
                    <a:pt x="26988" y="1"/>
                    <a:pt x="24005" y="1"/>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1" name="Google Shape;1321;p129"/>
            <p:cNvSpPr/>
            <p:nvPr/>
          </p:nvSpPr>
          <p:spPr>
            <a:xfrm>
              <a:off x="1633600" y="849000"/>
              <a:ext cx="924200" cy="26400"/>
            </a:xfrm>
            <a:custGeom>
              <a:rect b="b" l="l" r="r" t="t"/>
              <a:pathLst>
                <a:path extrusionOk="0" h="1056" w="36968">
                  <a:moveTo>
                    <a:pt x="36665" y="0"/>
                  </a:moveTo>
                  <a:cubicBezTo>
                    <a:pt x="36658" y="0"/>
                    <a:pt x="36650" y="1"/>
                    <a:pt x="36642" y="1"/>
                  </a:cubicBezTo>
                  <a:cubicBezTo>
                    <a:pt x="24512" y="302"/>
                    <a:pt x="12256" y="1"/>
                    <a:pt x="126" y="628"/>
                  </a:cubicBezTo>
                  <a:cubicBezTo>
                    <a:pt x="0" y="628"/>
                    <a:pt x="0" y="803"/>
                    <a:pt x="126" y="803"/>
                  </a:cubicBezTo>
                  <a:cubicBezTo>
                    <a:pt x="3812" y="986"/>
                    <a:pt x="7517" y="1056"/>
                    <a:pt x="11229" y="1056"/>
                  </a:cubicBezTo>
                  <a:cubicBezTo>
                    <a:pt x="19707" y="1056"/>
                    <a:pt x="28223" y="694"/>
                    <a:pt x="36642" y="502"/>
                  </a:cubicBezTo>
                  <a:cubicBezTo>
                    <a:pt x="36960" y="478"/>
                    <a:pt x="36968" y="0"/>
                    <a:pt x="36665"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2" name="Google Shape;1322;p129"/>
            <p:cNvSpPr/>
            <p:nvPr/>
          </p:nvSpPr>
          <p:spPr>
            <a:xfrm>
              <a:off x="1624825" y="765850"/>
              <a:ext cx="931725" cy="15325"/>
            </a:xfrm>
            <a:custGeom>
              <a:rect b="b" l="l" r="r" t="t"/>
              <a:pathLst>
                <a:path extrusionOk="0" h="613" w="37269">
                  <a:moveTo>
                    <a:pt x="14932" y="0"/>
                  </a:moveTo>
                  <a:cubicBezTo>
                    <a:pt x="9993" y="0"/>
                    <a:pt x="5055" y="58"/>
                    <a:pt x="126" y="270"/>
                  </a:cubicBezTo>
                  <a:cubicBezTo>
                    <a:pt x="1" y="270"/>
                    <a:pt x="1" y="470"/>
                    <a:pt x="126" y="470"/>
                  </a:cubicBezTo>
                  <a:cubicBezTo>
                    <a:pt x="3600" y="576"/>
                    <a:pt x="7078" y="613"/>
                    <a:pt x="10557" y="613"/>
                  </a:cubicBezTo>
                  <a:cubicBezTo>
                    <a:pt x="17949" y="613"/>
                    <a:pt x="25349" y="449"/>
                    <a:pt x="32735" y="449"/>
                  </a:cubicBezTo>
                  <a:cubicBezTo>
                    <a:pt x="34163" y="449"/>
                    <a:pt x="35591" y="456"/>
                    <a:pt x="37018" y="470"/>
                  </a:cubicBezTo>
                  <a:cubicBezTo>
                    <a:pt x="37269" y="470"/>
                    <a:pt x="37269" y="69"/>
                    <a:pt x="37018" y="69"/>
                  </a:cubicBezTo>
                  <a:cubicBezTo>
                    <a:pt x="35627" y="80"/>
                    <a:pt x="34236" y="85"/>
                    <a:pt x="32844" y="85"/>
                  </a:cubicBezTo>
                  <a:cubicBezTo>
                    <a:pt x="26878" y="85"/>
                    <a:pt x="20904" y="0"/>
                    <a:pt x="14932"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3" name="Google Shape;1323;p129"/>
            <p:cNvSpPr/>
            <p:nvPr/>
          </p:nvSpPr>
          <p:spPr>
            <a:xfrm>
              <a:off x="1617300" y="1111525"/>
              <a:ext cx="938000" cy="28850"/>
            </a:xfrm>
            <a:custGeom>
              <a:rect b="b" l="l" r="r" t="t"/>
              <a:pathLst>
                <a:path extrusionOk="0" h="1154" w="37520">
                  <a:moveTo>
                    <a:pt x="37217" y="1"/>
                  </a:moveTo>
                  <a:cubicBezTo>
                    <a:pt x="37210" y="1"/>
                    <a:pt x="37202" y="1"/>
                    <a:pt x="37194" y="2"/>
                  </a:cubicBezTo>
                  <a:cubicBezTo>
                    <a:pt x="24863" y="528"/>
                    <a:pt x="12532" y="352"/>
                    <a:pt x="201" y="553"/>
                  </a:cubicBezTo>
                  <a:cubicBezTo>
                    <a:pt x="1" y="553"/>
                    <a:pt x="1" y="879"/>
                    <a:pt x="201" y="879"/>
                  </a:cubicBezTo>
                  <a:cubicBezTo>
                    <a:pt x="4211" y="1075"/>
                    <a:pt x="8230" y="1154"/>
                    <a:pt x="12253" y="1154"/>
                  </a:cubicBezTo>
                  <a:cubicBezTo>
                    <a:pt x="20578" y="1154"/>
                    <a:pt x="28914" y="816"/>
                    <a:pt x="37194" y="478"/>
                  </a:cubicBezTo>
                  <a:cubicBezTo>
                    <a:pt x="37512" y="478"/>
                    <a:pt x="37520" y="1"/>
                    <a:pt x="37217" y="1"/>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4" name="Google Shape;1324;p129"/>
            <p:cNvSpPr/>
            <p:nvPr/>
          </p:nvSpPr>
          <p:spPr>
            <a:xfrm>
              <a:off x="1624825" y="1206075"/>
              <a:ext cx="921075" cy="16000"/>
            </a:xfrm>
            <a:custGeom>
              <a:rect b="b" l="l" r="r" t="t"/>
              <a:pathLst>
                <a:path extrusionOk="0" h="640" w="36843">
                  <a:moveTo>
                    <a:pt x="27075" y="0"/>
                  </a:moveTo>
                  <a:cubicBezTo>
                    <a:pt x="18133" y="0"/>
                    <a:pt x="9192" y="75"/>
                    <a:pt x="251" y="205"/>
                  </a:cubicBezTo>
                  <a:cubicBezTo>
                    <a:pt x="1" y="230"/>
                    <a:pt x="1" y="580"/>
                    <a:pt x="251" y="580"/>
                  </a:cubicBezTo>
                  <a:cubicBezTo>
                    <a:pt x="4914" y="619"/>
                    <a:pt x="9576" y="639"/>
                    <a:pt x="14239" y="639"/>
                  </a:cubicBezTo>
                  <a:cubicBezTo>
                    <a:pt x="21682" y="639"/>
                    <a:pt x="29124" y="588"/>
                    <a:pt x="36567" y="480"/>
                  </a:cubicBezTo>
                  <a:cubicBezTo>
                    <a:pt x="36843" y="480"/>
                    <a:pt x="36843" y="29"/>
                    <a:pt x="36567" y="29"/>
                  </a:cubicBezTo>
                  <a:cubicBezTo>
                    <a:pt x="33403" y="9"/>
                    <a:pt x="30239" y="0"/>
                    <a:pt x="27075"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5" name="Google Shape;1325;p129"/>
            <p:cNvSpPr/>
            <p:nvPr/>
          </p:nvSpPr>
          <p:spPr>
            <a:xfrm>
              <a:off x="1625450" y="1448675"/>
              <a:ext cx="923575" cy="33500"/>
            </a:xfrm>
            <a:custGeom>
              <a:rect b="b" l="l" r="r" t="t"/>
              <a:pathLst>
                <a:path extrusionOk="0" h="1340" w="36943">
                  <a:moveTo>
                    <a:pt x="30950" y="0"/>
                  </a:moveTo>
                  <a:cubicBezTo>
                    <a:pt x="23023" y="0"/>
                    <a:pt x="15118" y="650"/>
                    <a:pt x="7193" y="650"/>
                  </a:cubicBezTo>
                  <a:cubicBezTo>
                    <a:pt x="4873" y="650"/>
                    <a:pt x="2551" y="595"/>
                    <a:pt x="226" y="450"/>
                  </a:cubicBezTo>
                  <a:cubicBezTo>
                    <a:pt x="1" y="450"/>
                    <a:pt x="26" y="751"/>
                    <a:pt x="226" y="776"/>
                  </a:cubicBezTo>
                  <a:cubicBezTo>
                    <a:pt x="3527" y="1196"/>
                    <a:pt x="6842" y="1340"/>
                    <a:pt x="10163" y="1340"/>
                  </a:cubicBezTo>
                  <a:cubicBezTo>
                    <a:pt x="17435" y="1340"/>
                    <a:pt x="24740" y="649"/>
                    <a:pt x="32014" y="649"/>
                  </a:cubicBezTo>
                  <a:cubicBezTo>
                    <a:pt x="33525" y="649"/>
                    <a:pt x="35035" y="679"/>
                    <a:pt x="36542" y="751"/>
                  </a:cubicBezTo>
                  <a:cubicBezTo>
                    <a:pt x="36550" y="752"/>
                    <a:pt x="36558" y="752"/>
                    <a:pt x="36565" y="752"/>
                  </a:cubicBezTo>
                  <a:cubicBezTo>
                    <a:pt x="36943" y="752"/>
                    <a:pt x="36935" y="149"/>
                    <a:pt x="36542" y="125"/>
                  </a:cubicBezTo>
                  <a:cubicBezTo>
                    <a:pt x="34677" y="36"/>
                    <a:pt x="32813" y="0"/>
                    <a:pt x="30950"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6" name="Google Shape;1326;p129"/>
            <p:cNvSpPr/>
            <p:nvPr/>
          </p:nvSpPr>
          <p:spPr>
            <a:xfrm>
              <a:off x="1624200" y="934225"/>
              <a:ext cx="919200" cy="21800"/>
            </a:xfrm>
            <a:custGeom>
              <a:rect b="b" l="l" r="r" t="t"/>
              <a:pathLst>
                <a:path extrusionOk="0" h="872" w="36768">
                  <a:moveTo>
                    <a:pt x="26200" y="37"/>
                  </a:moveTo>
                  <a:cubicBezTo>
                    <a:pt x="23572" y="37"/>
                    <a:pt x="20944" y="54"/>
                    <a:pt x="18321" y="76"/>
                  </a:cubicBezTo>
                  <a:cubicBezTo>
                    <a:pt x="12281" y="126"/>
                    <a:pt x="6166" y="1"/>
                    <a:pt x="151" y="602"/>
                  </a:cubicBezTo>
                  <a:cubicBezTo>
                    <a:pt x="26" y="602"/>
                    <a:pt x="0" y="828"/>
                    <a:pt x="151" y="828"/>
                  </a:cubicBezTo>
                  <a:cubicBezTo>
                    <a:pt x="1223" y="859"/>
                    <a:pt x="2297" y="872"/>
                    <a:pt x="3372" y="872"/>
                  </a:cubicBezTo>
                  <a:cubicBezTo>
                    <a:pt x="8352" y="872"/>
                    <a:pt x="13353" y="593"/>
                    <a:pt x="18321" y="552"/>
                  </a:cubicBezTo>
                  <a:cubicBezTo>
                    <a:pt x="19725" y="540"/>
                    <a:pt x="21130" y="536"/>
                    <a:pt x="22536" y="536"/>
                  </a:cubicBezTo>
                  <a:cubicBezTo>
                    <a:pt x="27179" y="536"/>
                    <a:pt x="31830" y="589"/>
                    <a:pt x="36467" y="627"/>
                  </a:cubicBezTo>
                  <a:cubicBezTo>
                    <a:pt x="36768" y="627"/>
                    <a:pt x="36768" y="176"/>
                    <a:pt x="36467" y="151"/>
                  </a:cubicBezTo>
                  <a:cubicBezTo>
                    <a:pt x="33050" y="66"/>
                    <a:pt x="29624" y="37"/>
                    <a:pt x="26200" y="37"/>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7" name="Google Shape;1327;p129"/>
            <p:cNvSpPr/>
            <p:nvPr/>
          </p:nvSpPr>
          <p:spPr>
            <a:xfrm>
              <a:off x="1629200" y="1281975"/>
              <a:ext cx="912325" cy="25100"/>
            </a:xfrm>
            <a:custGeom>
              <a:rect b="b" l="l" r="r" t="t"/>
              <a:pathLst>
                <a:path extrusionOk="0" h="1004" w="36493">
                  <a:moveTo>
                    <a:pt x="36142" y="1"/>
                  </a:moveTo>
                  <a:cubicBezTo>
                    <a:pt x="24212" y="76"/>
                    <a:pt x="12232" y="176"/>
                    <a:pt x="302" y="552"/>
                  </a:cubicBezTo>
                  <a:cubicBezTo>
                    <a:pt x="1" y="552"/>
                    <a:pt x="1" y="1003"/>
                    <a:pt x="302" y="1003"/>
                  </a:cubicBezTo>
                  <a:cubicBezTo>
                    <a:pt x="12257" y="903"/>
                    <a:pt x="24212" y="652"/>
                    <a:pt x="36142" y="527"/>
                  </a:cubicBezTo>
                  <a:cubicBezTo>
                    <a:pt x="36492" y="527"/>
                    <a:pt x="36492" y="1"/>
                    <a:pt x="36142" y="1"/>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8" name="Google Shape;1328;p129"/>
            <p:cNvSpPr/>
            <p:nvPr/>
          </p:nvSpPr>
          <p:spPr>
            <a:xfrm>
              <a:off x="1621075" y="1360300"/>
              <a:ext cx="919825" cy="23325"/>
            </a:xfrm>
            <a:custGeom>
              <a:rect b="b" l="l" r="r" t="t"/>
              <a:pathLst>
                <a:path extrusionOk="0" h="933" w="36793">
                  <a:moveTo>
                    <a:pt x="36467" y="0"/>
                  </a:moveTo>
                  <a:cubicBezTo>
                    <a:pt x="24411" y="51"/>
                    <a:pt x="12331" y="76"/>
                    <a:pt x="276" y="477"/>
                  </a:cubicBezTo>
                  <a:cubicBezTo>
                    <a:pt x="0" y="477"/>
                    <a:pt x="0" y="903"/>
                    <a:pt x="276" y="903"/>
                  </a:cubicBezTo>
                  <a:cubicBezTo>
                    <a:pt x="2225" y="923"/>
                    <a:pt x="4175" y="932"/>
                    <a:pt x="6126" y="932"/>
                  </a:cubicBezTo>
                  <a:cubicBezTo>
                    <a:pt x="16243" y="932"/>
                    <a:pt x="26381" y="687"/>
                    <a:pt x="36467" y="477"/>
                  </a:cubicBezTo>
                  <a:cubicBezTo>
                    <a:pt x="36792" y="477"/>
                    <a:pt x="36792" y="0"/>
                    <a:pt x="36467"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5">
  <p:cSld name="CUSTOM_30">
    <p:spTree>
      <p:nvGrpSpPr>
        <p:cNvPr id="1329" name="Shape 1329"/>
        <p:cNvGrpSpPr/>
        <p:nvPr/>
      </p:nvGrpSpPr>
      <p:grpSpPr>
        <a:xfrm>
          <a:off x="0" y="0"/>
          <a:ext cx="0" cy="0"/>
          <a:chOff x="0" y="0"/>
          <a:chExt cx="0" cy="0"/>
        </a:xfrm>
      </p:grpSpPr>
      <p:grpSp>
        <p:nvGrpSpPr>
          <p:cNvPr id="1330" name="Google Shape;1330;p130"/>
          <p:cNvGrpSpPr/>
          <p:nvPr/>
        </p:nvGrpSpPr>
        <p:grpSpPr>
          <a:xfrm flipH="1">
            <a:off x="-1700" y="329"/>
            <a:ext cx="9147400" cy="5142843"/>
            <a:chOff x="238125" y="854700"/>
            <a:chExt cx="7142500" cy="4015650"/>
          </a:xfrm>
        </p:grpSpPr>
        <p:sp>
          <p:nvSpPr>
            <p:cNvPr id="1331" name="Google Shape;1331;p130"/>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2" name="Google Shape;1332;p130"/>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3" name="Google Shape;1333;p130"/>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4" name="Google Shape;1334;p130"/>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5" name="Google Shape;1335;p130"/>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6" name="Google Shape;1336;p130"/>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7" name="Google Shape;1337;p130"/>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8" name="Google Shape;1338;p130"/>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9" name="Google Shape;1339;p130"/>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0" name="Google Shape;1340;p130"/>
            <p:cNvSpPr/>
            <p:nvPr/>
          </p:nvSpPr>
          <p:spPr>
            <a:xfrm>
              <a:off x="561875" y="10727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1" name="Google Shape;1341;p130"/>
            <p:cNvSpPr/>
            <p:nvPr/>
          </p:nvSpPr>
          <p:spPr>
            <a:xfrm>
              <a:off x="561875" y="12703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2" name="Google Shape;1342;p130"/>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3" name="Google Shape;1343;p130"/>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4" name="Google Shape;1344;p130"/>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5" name="Google Shape;1345;p130"/>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6" name="Google Shape;1346;p130"/>
            <p:cNvSpPr/>
            <p:nvPr/>
          </p:nvSpPr>
          <p:spPr>
            <a:xfrm>
              <a:off x="561875" y="47219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7" name="Google Shape;1347;p130"/>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8" name="Google Shape;1348;p130"/>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9" name="Google Shape;1349;p130"/>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0" name="Google Shape;1350;p130"/>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1" name="Google Shape;1351;p130"/>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2" name="Google Shape;1352;p130"/>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353" name="Google Shape;1353;p130"/>
          <p:cNvSpPr txBox="1"/>
          <p:nvPr>
            <p:ph type="title"/>
          </p:nvPr>
        </p:nvSpPr>
        <p:spPr>
          <a:xfrm>
            <a:off x="720000" y="540000"/>
            <a:ext cx="7704000" cy="3600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
        <p:nvSpPr>
          <p:cNvPr id="1354" name="Google Shape;1354;p130"/>
          <p:cNvSpPr txBox="1"/>
          <p:nvPr>
            <p:ph idx="1" type="body"/>
          </p:nvPr>
        </p:nvSpPr>
        <p:spPr>
          <a:xfrm>
            <a:off x="720000" y="1246924"/>
            <a:ext cx="7704000" cy="3440100"/>
          </a:xfrm>
          <a:prstGeom prst="rect">
            <a:avLst/>
          </a:prstGeom>
          <a:noFill/>
          <a:ln>
            <a:noFill/>
          </a:ln>
        </p:spPr>
        <p:txBody>
          <a:bodyPr anchorCtr="0" anchor="t" bIns="91425" lIns="91425" spcFirstLastPara="1" rIns="91425" wrap="square" tIns="91425">
            <a:noAutofit/>
          </a:bodyPr>
          <a:lstStyle>
            <a:lvl1pPr indent="-304800" lvl="0" marL="457200" algn="l">
              <a:lnSpc>
                <a:spcPct val="85000"/>
              </a:lnSpc>
              <a:spcBef>
                <a:spcPts val="0"/>
              </a:spcBef>
              <a:spcAft>
                <a:spcPts val="0"/>
              </a:spcAft>
              <a:buClr>
                <a:schemeClr val="dk1"/>
              </a:buClr>
              <a:buSzPts val="1200"/>
              <a:buChar char="●"/>
              <a:defRPr sz="1200"/>
            </a:lvl1pPr>
            <a:lvl2pPr indent="-304800" lvl="1" marL="914400" algn="l">
              <a:lnSpc>
                <a:spcPct val="115000"/>
              </a:lnSpc>
              <a:spcBef>
                <a:spcPts val="5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355" name="Shape 1355"/>
        <p:cNvGrpSpPr/>
        <p:nvPr/>
      </p:nvGrpSpPr>
      <p:grpSpPr>
        <a:xfrm>
          <a:off x="0" y="0"/>
          <a:ext cx="0" cy="0"/>
          <a:chOff x="0" y="0"/>
          <a:chExt cx="0" cy="0"/>
        </a:xfrm>
      </p:grpSpPr>
      <p:sp>
        <p:nvSpPr>
          <p:cNvPr id="1356" name="Google Shape;1356;p13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35">
    <p:spTree>
      <p:nvGrpSpPr>
        <p:cNvPr id="1357" name="Shape 1357"/>
        <p:cNvGrpSpPr/>
        <p:nvPr/>
      </p:nvGrpSpPr>
      <p:grpSpPr>
        <a:xfrm>
          <a:off x="0" y="0"/>
          <a:ext cx="0" cy="0"/>
          <a:chOff x="0" y="0"/>
          <a:chExt cx="0" cy="0"/>
        </a:xfrm>
      </p:grpSpPr>
      <p:grpSp>
        <p:nvGrpSpPr>
          <p:cNvPr id="1358" name="Google Shape;1358;p137"/>
          <p:cNvGrpSpPr/>
          <p:nvPr/>
        </p:nvGrpSpPr>
        <p:grpSpPr>
          <a:xfrm>
            <a:off x="-174525" y="-22399"/>
            <a:ext cx="9487164" cy="5193049"/>
            <a:chOff x="-174525" y="-22399"/>
            <a:chExt cx="9487164" cy="5193049"/>
          </a:xfrm>
        </p:grpSpPr>
        <p:sp>
          <p:nvSpPr>
            <p:cNvPr id="1359" name="Google Shape;1359;p137"/>
            <p:cNvSpPr/>
            <p:nvPr/>
          </p:nvSpPr>
          <p:spPr>
            <a:xfrm>
              <a:off x="-174525" y="-22399"/>
              <a:ext cx="9487164" cy="5188298"/>
            </a:xfrm>
            <a:custGeom>
              <a:rect b="b" l="l" r="r" t="t"/>
              <a:pathLst>
                <a:path extrusionOk="0" h="144360" w="264469">
                  <a:moveTo>
                    <a:pt x="125024" y="0"/>
                  </a:moveTo>
                  <a:cubicBezTo>
                    <a:pt x="124865" y="0"/>
                    <a:pt x="124702" y="4"/>
                    <a:pt x="124536" y="11"/>
                  </a:cubicBezTo>
                  <a:lnTo>
                    <a:pt x="4940" y="11"/>
                  </a:lnTo>
                  <a:cubicBezTo>
                    <a:pt x="1569" y="65"/>
                    <a:pt x="0" y="1705"/>
                    <a:pt x="226" y="4914"/>
                  </a:cubicBezTo>
                  <a:lnTo>
                    <a:pt x="226" y="138500"/>
                  </a:lnTo>
                  <a:cubicBezTo>
                    <a:pt x="208" y="142159"/>
                    <a:pt x="1811" y="143993"/>
                    <a:pt x="5034" y="143993"/>
                  </a:cubicBezTo>
                  <a:cubicBezTo>
                    <a:pt x="5185" y="143993"/>
                    <a:pt x="5340" y="143989"/>
                    <a:pt x="5499" y="143981"/>
                  </a:cubicBezTo>
                  <a:cubicBezTo>
                    <a:pt x="23166" y="144233"/>
                    <a:pt x="61538" y="144359"/>
                    <a:pt x="76177" y="144359"/>
                  </a:cubicBezTo>
                  <a:cubicBezTo>
                    <a:pt x="90824" y="144359"/>
                    <a:pt x="107103" y="144233"/>
                    <a:pt x="125041" y="143981"/>
                  </a:cubicBezTo>
                  <a:cubicBezTo>
                    <a:pt x="129025" y="143963"/>
                    <a:pt x="130900" y="142007"/>
                    <a:pt x="130675" y="138122"/>
                  </a:cubicBezTo>
                  <a:lnTo>
                    <a:pt x="130675" y="6393"/>
                  </a:lnTo>
                  <a:cubicBezTo>
                    <a:pt x="130839" y="2139"/>
                    <a:pt x="128956" y="0"/>
                    <a:pt x="125024" y="0"/>
                  </a:cubicBezTo>
                  <a:close/>
                  <a:moveTo>
                    <a:pt x="139427" y="0"/>
                  </a:moveTo>
                  <a:cubicBezTo>
                    <a:pt x="135503" y="0"/>
                    <a:pt x="133611" y="2139"/>
                    <a:pt x="133776" y="6393"/>
                  </a:cubicBezTo>
                  <a:lnTo>
                    <a:pt x="133776" y="138122"/>
                  </a:lnTo>
                  <a:cubicBezTo>
                    <a:pt x="133550" y="142007"/>
                    <a:pt x="135434" y="143963"/>
                    <a:pt x="139409" y="143981"/>
                  </a:cubicBezTo>
                  <a:cubicBezTo>
                    <a:pt x="157347" y="144233"/>
                    <a:pt x="173635" y="144359"/>
                    <a:pt x="188274" y="144359"/>
                  </a:cubicBezTo>
                  <a:cubicBezTo>
                    <a:pt x="202912" y="144359"/>
                    <a:pt x="241294" y="144233"/>
                    <a:pt x="258970" y="143981"/>
                  </a:cubicBezTo>
                  <a:cubicBezTo>
                    <a:pt x="259129" y="143989"/>
                    <a:pt x="259285" y="143993"/>
                    <a:pt x="259437" y="143993"/>
                  </a:cubicBezTo>
                  <a:cubicBezTo>
                    <a:pt x="262675" y="143993"/>
                    <a:pt x="264277" y="142159"/>
                    <a:pt x="264243" y="138500"/>
                  </a:cubicBezTo>
                  <a:lnTo>
                    <a:pt x="264243" y="4914"/>
                  </a:lnTo>
                  <a:cubicBezTo>
                    <a:pt x="264468" y="1705"/>
                    <a:pt x="262900" y="65"/>
                    <a:pt x="259529" y="11"/>
                  </a:cubicBezTo>
                  <a:lnTo>
                    <a:pt x="139914" y="11"/>
                  </a:lnTo>
                  <a:cubicBezTo>
                    <a:pt x="139749" y="4"/>
                    <a:pt x="139586" y="0"/>
                    <a:pt x="13942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360" name="Google Shape;1360;p137"/>
            <p:cNvCxnSpPr/>
            <p:nvPr/>
          </p:nvCxnSpPr>
          <p:spPr>
            <a:xfrm>
              <a:off x="-166800" y="540000"/>
              <a:ext cx="4681500" cy="0"/>
            </a:xfrm>
            <a:prstGeom prst="straightConnector1">
              <a:avLst/>
            </a:prstGeom>
            <a:noFill/>
            <a:ln cap="flat" cmpd="sng" w="9525">
              <a:solidFill>
                <a:srgbClr val="6D9EEB"/>
              </a:solidFill>
              <a:prstDash val="solid"/>
              <a:round/>
              <a:headEnd len="sm" w="sm" type="none"/>
              <a:tailEnd len="sm" w="sm" type="none"/>
            </a:ln>
          </p:spPr>
        </p:cxnSp>
        <p:grpSp>
          <p:nvGrpSpPr>
            <p:cNvPr id="1361" name="Google Shape;1361;p137"/>
            <p:cNvGrpSpPr/>
            <p:nvPr/>
          </p:nvGrpSpPr>
          <p:grpSpPr>
            <a:xfrm>
              <a:off x="263005" y="845117"/>
              <a:ext cx="3790149" cy="3960313"/>
              <a:chOff x="263005" y="845117"/>
              <a:chExt cx="3790149" cy="3960313"/>
            </a:xfrm>
          </p:grpSpPr>
          <p:sp>
            <p:nvSpPr>
              <p:cNvPr id="1362" name="Google Shape;1362;p137"/>
              <p:cNvSpPr/>
              <p:nvPr/>
            </p:nvSpPr>
            <p:spPr>
              <a:xfrm>
                <a:off x="263005" y="3941386"/>
                <a:ext cx="3790149" cy="19569"/>
              </a:xfrm>
              <a:custGeom>
                <a:rect b="b" l="l" r="r" t="t"/>
                <a:pathLst>
                  <a:path extrusionOk="0" h="551" w="109629">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3" name="Google Shape;1363;p137"/>
              <p:cNvSpPr/>
              <p:nvPr/>
            </p:nvSpPr>
            <p:spPr>
              <a:xfrm>
                <a:off x="263005" y="4223091"/>
                <a:ext cx="3790149" cy="19249"/>
              </a:xfrm>
              <a:custGeom>
                <a:rect b="b" l="l" r="r" t="t"/>
                <a:pathLst>
                  <a:path extrusionOk="0" h="542" w="109629">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4" name="Google Shape;1364;p137"/>
              <p:cNvSpPr/>
              <p:nvPr/>
            </p:nvSpPr>
            <p:spPr>
              <a:xfrm>
                <a:off x="263005" y="4504476"/>
                <a:ext cx="3790149" cy="19249"/>
              </a:xfrm>
              <a:custGeom>
                <a:rect b="b" l="l" r="r" t="t"/>
                <a:pathLst>
                  <a:path extrusionOk="0" h="542" w="109629">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5" name="Google Shape;1365;p137"/>
              <p:cNvSpPr/>
              <p:nvPr/>
            </p:nvSpPr>
            <p:spPr>
              <a:xfrm>
                <a:off x="263005" y="3378615"/>
                <a:ext cx="3790149" cy="19214"/>
              </a:xfrm>
              <a:custGeom>
                <a:rect b="b" l="l" r="r" t="t"/>
                <a:pathLst>
                  <a:path extrusionOk="0" h="541" w="109629">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6" name="Google Shape;1366;p137"/>
              <p:cNvSpPr/>
              <p:nvPr/>
            </p:nvSpPr>
            <p:spPr>
              <a:xfrm>
                <a:off x="263005" y="3660001"/>
                <a:ext cx="3790149" cy="19249"/>
              </a:xfrm>
              <a:custGeom>
                <a:rect b="b" l="l" r="r" t="t"/>
                <a:pathLst>
                  <a:path extrusionOk="0" h="542" w="109629">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7" name="Google Shape;1367;p137"/>
              <p:cNvSpPr/>
              <p:nvPr/>
            </p:nvSpPr>
            <p:spPr>
              <a:xfrm>
                <a:off x="263005" y="3097194"/>
                <a:ext cx="3790149" cy="19249"/>
              </a:xfrm>
              <a:custGeom>
                <a:rect b="b" l="l" r="r" t="t"/>
                <a:pathLst>
                  <a:path extrusionOk="0" h="542" w="109629">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8" name="Google Shape;1368;p137"/>
              <p:cNvSpPr/>
              <p:nvPr/>
            </p:nvSpPr>
            <p:spPr>
              <a:xfrm>
                <a:off x="263005" y="2252683"/>
                <a:ext cx="3790149" cy="19249"/>
              </a:xfrm>
              <a:custGeom>
                <a:rect b="b" l="l" r="r" t="t"/>
                <a:pathLst>
                  <a:path extrusionOk="0" h="542" w="109629">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9" name="Google Shape;1369;p137"/>
              <p:cNvSpPr/>
              <p:nvPr/>
            </p:nvSpPr>
            <p:spPr>
              <a:xfrm>
                <a:off x="263005" y="2534104"/>
                <a:ext cx="3790149" cy="19249"/>
              </a:xfrm>
              <a:custGeom>
                <a:rect b="b" l="l" r="r" t="t"/>
                <a:pathLst>
                  <a:path extrusionOk="0" h="542" w="109629">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0" name="Google Shape;1370;p137"/>
              <p:cNvSpPr/>
              <p:nvPr/>
            </p:nvSpPr>
            <p:spPr>
              <a:xfrm>
                <a:off x="263005" y="1970978"/>
                <a:ext cx="3790149" cy="19285"/>
              </a:xfrm>
              <a:custGeom>
                <a:rect b="b" l="l" r="r" t="t"/>
                <a:pathLst>
                  <a:path extrusionOk="0" h="543" w="109629">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1" name="Google Shape;1371;p137"/>
              <p:cNvSpPr/>
              <p:nvPr/>
            </p:nvSpPr>
            <p:spPr>
              <a:xfrm>
                <a:off x="263005" y="1408208"/>
                <a:ext cx="3790149" cy="19249"/>
              </a:xfrm>
              <a:custGeom>
                <a:rect b="b" l="l" r="r" t="t"/>
                <a:pathLst>
                  <a:path extrusionOk="0" h="542" w="109629">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2" name="Google Shape;1372;p137"/>
              <p:cNvSpPr/>
              <p:nvPr/>
            </p:nvSpPr>
            <p:spPr>
              <a:xfrm>
                <a:off x="263005" y="845117"/>
                <a:ext cx="3790149" cy="19214"/>
              </a:xfrm>
              <a:custGeom>
                <a:rect b="b" l="l" r="r" t="t"/>
                <a:pathLst>
                  <a:path extrusionOk="0" h="541" w="109629">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3" name="Google Shape;1373;p137"/>
              <p:cNvSpPr/>
              <p:nvPr/>
            </p:nvSpPr>
            <p:spPr>
              <a:xfrm>
                <a:off x="263005" y="1126503"/>
                <a:ext cx="3790149" cy="19249"/>
              </a:xfrm>
              <a:custGeom>
                <a:rect b="b" l="l" r="r" t="t"/>
                <a:pathLst>
                  <a:path extrusionOk="0" h="542" w="109629">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4" name="Google Shape;1374;p137"/>
              <p:cNvSpPr/>
              <p:nvPr/>
            </p:nvSpPr>
            <p:spPr>
              <a:xfrm>
                <a:off x="263005" y="1689593"/>
                <a:ext cx="3790149" cy="19249"/>
              </a:xfrm>
              <a:custGeom>
                <a:rect b="b" l="l" r="r" t="t"/>
                <a:pathLst>
                  <a:path extrusionOk="0" h="542" w="109629">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5" name="Google Shape;1375;p137"/>
              <p:cNvSpPr/>
              <p:nvPr/>
            </p:nvSpPr>
            <p:spPr>
              <a:xfrm>
                <a:off x="263005" y="2815489"/>
                <a:ext cx="3790149" cy="19249"/>
              </a:xfrm>
              <a:custGeom>
                <a:rect b="b" l="l" r="r" t="t"/>
                <a:pathLst>
                  <a:path extrusionOk="0" h="542" w="109629">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6" name="Google Shape;1376;p137"/>
              <p:cNvSpPr/>
              <p:nvPr/>
            </p:nvSpPr>
            <p:spPr>
              <a:xfrm>
                <a:off x="263005" y="4785897"/>
                <a:ext cx="3790149" cy="19533"/>
              </a:xfrm>
              <a:custGeom>
                <a:rect b="b" l="l" r="r" t="t"/>
                <a:pathLst>
                  <a:path extrusionOk="0" h="550" w="109629">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377" name="Google Shape;1377;p137"/>
            <p:cNvGrpSpPr/>
            <p:nvPr/>
          </p:nvGrpSpPr>
          <p:grpSpPr>
            <a:xfrm>
              <a:off x="5055305" y="845117"/>
              <a:ext cx="3790149" cy="3960313"/>
              <a:chOff x="263005" y="845117"/>
              <a:chExt cx="3790149" cy="3960313"/>
            </a:xfrm>
          </p:grpSpPr>
          <p:sp>
            <p:nvSpPr>
              <p:cNvPr id="1378" name="Google Shape;1378;p137"/>
              <p:cNvSpPr/>
              <p:nvPr/>
            </p:nvSpPr>
            <p:spPr>
              <a:xfrm>
                <a:off x="263005" y="3941386"/>
                <a:ext cx="3790149" cy="19569"/>
              </a:xfrm>
              <a:custGeom>
                <a:rect b="b" l="l" r="r" t="t"/>
                <a:pathLst>
                  <a:path extrusionOk="0" h="551" w="109629">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9" name="Google Shape;1379;p137"/>
              <p:cNvSpPr/>
              <p:nvPr/>
            </p:nvSpPr>
            <p:spPr>
              <a:xfrm>
                <a:off x="263005" y="4223091"/>
                <a:ext cx="3790149" cy="19249"/>
              </a:xfrm>
              <a:custGeom>
                <a:rect b="b" l="l" r="r" t="t"/>
                <a:pathLst>
                  <a:path extrusionOk="0" h="542" w="109629">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0" name="Google Shape;1380;p137"/>
              <p:cNvSpPr/>
              <p:nvPr/>
            </p:nvSpPr>
            <p:spPr>
              <a:xfrm>
                <a:off x="263005" y="4504476"/>
                <a:ext cx="3790149" cy="19249"/>
              </a:xfrm>
              <a:custGeom>
                <a:rect b="b" l="l" r="r" t="t"/>
                <a:pathLst>
                  <a:path extrusionOk="0" h="542" w="109629">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1" name="Google Shape;1381;p137"/>
              <p:cNvSpPr/>
              <p:nvPr/>
            </p:nvSpPr>
            <p:spPr>
              <a:xfrm>
                <a:off x="263005" y="3378615"/>
                <a:ext cx="3790149" cy="19214"/>
              </a:xfrm>
              <a:custGeom>
                <a:rect b="b" l="l" r="r" t="t"/>
                <a:pathLst>
                  <a:path extrusionOk="0" h="541" w="109629">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2" name="Google Shape;1382;p137"/>
              <p:cNvSpPr/>
              <p:nvPr/>
            </p:nvSpPr>
            <p:spPr>
              <a:xfrm>
                <a:off x="263005" y="3660001"/>
                <a:ext cx="3790149" cy="19249"/>
              </a:xfrm>
              <a:custGeom>
                <a:rect b="b" l="l" r="r" t="t"/>
                <a:pathLst>
                  <a:path extrusionOk="0" h="542" w="109629">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3" name="Google Shape;1383;p137"/>
              <p:cNvSpPr/>
              <p:nvPr/>
            </p:nvSpPr>
            <p:spPr>
              <a:xfrm>
                <a:off x="263005" y="3097194"/>
                <a:ext cx="3790149" cy="19249"/>
              </a:xfrm>
              <a:custGeom>
                <a:rect b="b" l="l" r="r" t="t"/>
                <a:pathLst>
                  <a:path extrusionOk="0" h="542" w="109629">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4" name="Google Shape;1384;p137"/>
              <p:cNvSpPr/>
              <p:nvPr/>
            </p:nvSpPr>
            <p:spPr>
              <a:xfrm>
                <a:off x="263005" y="2252683"/>
                <a:ext cx="3790149" cy="19249"/>
              </a:xfrm>
              <a:custGeom>
                <a:rect b="b" l="l" r="r" t="t"/>
                <a:pathLst>
                  <a:path extrusionOk="0" h="542" w="109629">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5" name="Google Shape;1385;p137"/>
              <p:cNvSpPr/>
              <p:nvPr/>
            </p:nvSpPr>
            <p:spPr>
              <a:xfrm>
                <a:off x="263005" y="2534104"/>
                <a:ext cx="3790149" cy="19249"/>
              </a:xfrm>
              <a:custGeom>
                <a:rect b="b" l="l" r="r" t="t"/>
                <a:pathLst>
                  <a:path extrusionOk="0" h="542" w="109629">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6" name="Google Shape;1386;p137"/>
              <p:cNvSpPr/>
              <p:nvPr/>
            </p:nvSpPr>
            <p:spPr>
              <a:xfrm>
                <a:off x="263005" y="1970978"/>
                <a:ext cx="3790149" cy="19285"/>
              </a:xfrm>
              <a:custGeom>
                <a:rect b="b" l="l" r="r" t="t"/>
                <a:pathLst>
                  <a:path extrusionOk="0" h="543" w="109629">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7" name="Google Shape;1387;p137"/>
              <p:cNvSpPr/>
              <p:nvPr/>
            </p:nvSpPr>
            <p:spPr>
              <a:xfrm>
                <a:off x="263005" y="1408208"/>
                <a:ext cx="3790149" cy="19249"/>
              </a:xfrm>
              <a:custGeom>
                <a:rect b="b" l="l" r="r" t="t"/>
                <a:pathLst>
                  <a:path extrusionOk="0" h="542" w="109629">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8" name="Google Shape;1388;p137"/>
              <p:cNvSpPr/>
              <p:nvPr/>
            </p:nvSpPr>
            <p:spPr>
              <a:xfrm>
                <a:off x="263005" y="845117"/>
                <a:ext cx="3790149" cy="19214"/>
              </a:xfrm>
              <a:custGeom>
                <a:rect b="b" l="l" r="r" t="t"/>
                <a:pathLst>
                  <a:path extrusionOk="0" h="541" w="109629">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9" name="Google Shape;1389;p137"/>
              <p:cNvSpPr/>
              <p:nvPr/>
            </p:nvSpPr>
            <p:spPr>
              <a:xfrm>
                <a:off x="263005" y="1126503"/>
                <a:ext cx="3790149" cy="19249"/>
              </a:xfrm>
              <a:custGeom>
                <a:rect b="b" l="l" r="r" t="t"/>
                <a:pathLst>
                  <a:path extrusionOk="0" h="542" w="109629">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0" name="Google Shape;1390;p137"/>
              <p:cNvSpPr/>
              <p:nvPr/>
            </p:nvSpPr>
            <p:spPr>
              <a:xfrm>
                <a:off x="263005" y="1689593"/>
                <a:ext cx="3790149" cy="19249"/>
              </a:xfrm>
              <a:custGeom>
                <a:rect b="b" l="l" r="r" t="t"/>
                <a:pathLst>
                  <a:path extrusionOk="0" h="542" w="109629">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1" name="Google Shape;1391;p137"/>
              <p:cNvSpPr/>
              <p:nvPr/>
            </p:nvSpPr>
            <p:spPr>
              <a:xfrm>
                <a:off x="263005" y="2815489"/>
                <a:ext cx="3790149" cy="19249"/>
              </a:xfrm>
              <a:custGeom>
                <a:rect b="b" l="l" r="r" t="t"/>
                <a:pathLst>
                  <a:path extrusionOk="0" h="542" w="109629">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2" name="Google Shape;1392;p137"/>
              <p:cNvSpPr/>
              <p:nvPr/>
            </p:nvSpPr>
            <p:spPr>
              <a:xfrm>
                <a:off x="263005" y="4785897"/>
                <a:ext cx="3790149" cy="19533"/>
              </a:xfrm>
              <a:custGeom>
                <a:rect b="b" l="l" r="r" t="t"/>
                <a:pathLst>
                  <a:path extrusionOk="0" h="550" w="109629">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1393" name="Google Shape;1393;p137"/>
            <p:cNvCxnSpPr/>
            <p:nvPr/>
          </p:nvCxnSpPr>
          <p:spPr>
            <a:xfrm>
              <a:off x="4625700" y="540000"/>
              <a:ext cx="4679100" cy="0"/>
            </a:xfrm>
            <a:prstGeom prst="straightConnector1">
              <a:avLst/>
            </a:prstGeom>
            <a:noFill/>
            <a:ln cap="flat" cmpd="sng" w="9525">
              <a:solidFill>
                <a:srgbClr val="6D9EEB"/>
              </a:solidFill>
              <a:prstDash val="solid"/>
              <a:round/>
              <a:headEnd len="sm" w="sm" type="none"/>
              <a:tailEnd len="sm" w="sm" type="none"/>
            </a:ln>
          </p:spPr>
        </p:cxnSp>
        <p:cxnSp>
          <p:nvCxnSpPr>
            <p:cNvPr id="1394" name="Google Shape;1394;p137"/>
            <p:cNvCxnSpPr/>
            <p:nvPr/>
          </p:nvCxnSpPr>
          <p:spPr>
            <a:xfrm>
              <a:off x="4049375"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1395" name="Google Shape;1395;p137"/>
            <p:cNvCxnSpPr/>
            <p:nvPr/>
          </p:nvCxnSpPr>
          <p:spPr>
            <a:xfrm>
              <a:off x="4112975"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1396" name="Google Shape;1396;p137"/>
            <p:cNvCxnSpPr/>
            <p:nvPr/>
          </p:nvCxnSpPr>
          <p:spPr>
            <a:xfrm>
              <a:off x="4991700"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1397" name="Google Shape;1397;p137"/>
            <p:cNvCxnSpPr/>
            <p:nvPr/>
          </p:nvCxnSpPr>
          <p:spPr>
            <a:xfrm>
              <a:off x="5055300"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1398" name="Google Shape;1398;p137"/>
            <p:cNvCxnSpPr/>
            <p:nvPr/>
          </p:nvCxnSpPr>
          <p:spPr>
            <a:xfrm>
              <a:off x="-166800" y="540000"/>
              <a:ext cx="4681500" cy="0"/>
            </a:xfrm>
            <a:prstGeom prst="straightConnector1">
              <a:avLst/>
            </a:prstGeom>
            <a:noFill/>
            <a:ln cap="flat" cmpd="sng" w="9525">
              <a:solidFill>
                <a:srgbClr val="6D9EEB"/>
              </a:solidFill>
              <a:prstDash val="solid"/>
              <a:round/>
              <a:headEnd len="sm" w="sm" type="none"/>
              <a:tailEnd len="sm" w="sm" type="none"/>
            </a:ln>
          </p:spPr>
        </p:cxnSp>
      </p:gr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36">
    <p:spTree>
      <p:nvGrpSpPr>
        <p:cNvPr id="1399" name="Shape 1399"/>
        <p:cNvGrpSpPr/>
        <p:nvPr/>
      </p:nvGrpSpPr>
      <p:grpSpPr>
        <a:xfrm>
          <a:off x="0" y="0"/>
          <a:ext cx="0" cy="0"/>
          <a:chOff x="0" y="0"/>
          <a:chExt cx="0" cy="0"/>
        </a:xfrm>
      </p:grpSpPr>
      <p:grpSp>
        <p:nvGrpSpPr>
          <p:cNvPr id="1400" name="Google Shape;1400;p138"/>
          <p:cNvGrpSpPr/>
          <p:nvPr/>
        </p:nvGrpSpPr>
        <p:grpSpPr>
          <a:xfrm>
            <a:off x="-1700" y="329"/>
            <a:ext cx="9147400" cy="5142843"/>
            <a:chOff x="238125" y="854700"/>
            <a:chExt cx="7142500" cy="4015650"/>
          </a:xfrm>
        </p:grpSpPr>
        <p:sp>
          <p:nvSpPr>
            <p:cNvPr id="1401" name="Google Shape;1401;p138"/>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2" name="Google Shape;1402;p138"/>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3" name="Google Shape;1403;p138"/>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4" name="Google Shape;1404;p138"/>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5" name="Google Shape;1405;p138"/>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6" name="Google Shape;1406;p138"/>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7" name="Google Shape;1407;p138"/>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8" name="Google Shape;1408;p138"/>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9" name="Google Shape;1409;p138"/>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0" name="Google Shape;1410;p138"/>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1" name="Google Shape;1411;p138"/>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2" name="Google Shape;1412;p138"/>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3" name="Google Shape;1413;p138"/>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4" name="Google Shape;1414;p138"/>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5" name="Google Shape;1415;p138"/>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6" name="Google Shape;1416;p138"/>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7" name="Google Shape;1417;p138"/>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8" name="Google Shape;1418;p138"/>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rgbClr val="6D9EEB"/>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9" name="Google Shape;1419;p138"/>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rgbClr val="6D9EEB"/>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1420" name="Google Shape;1420;p138"/>
          <p:cNvCxnSpPr/>
          <p:nvPr/>
        </p:nvCxnSpPr>
        <p:spPr>
          <a:xfrm>
            <a:off x="-62550" y="540000"/>
            <a:ext cx="9269100" cy="0"/>
          </a:xfrm>
          <a:prstGeom prst="straightConnector1">
            <a:avLst/>
          </a:prstGeom>
          <a:noFill/>
          <a:ln cap="flat" cmpd="sng" w="9525">
            <a:solidFill>
              <a:srgbClr val="6D9EEB"/>
            </a:solidFill>
            <a:prstDash val="solid"/>
            <a:round/>
            <a:headEnd len="sm" w="sm" type="none"/>
            <a:tailEnd len="sm" w="sm" type="none"/>
          </a:ln>
        </p:spPr>
      </p:cxnSp>
      <p:sp>
        <p:nvSpPr>
          <p:cNvPr id="1421" name="Google Shape;1421;p138"/>
          <p:cNvSpPr/>
          <p:nvPr/>
        </p:nvSpPr>
        <p:spPr>
          <a:xfrm>
            <a:off x="-14550" y="5010825"/>
            <a:ext cx="9160200" cy="156300"/>
          </a:xfrm>
          <a:prstGeom prst="rect">
            <a:avLst/>
          </a:pr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422" name="Google Shape;1422;p138"/>
          <p:cNvGrpSpPr/>
          <p:nvPr/>
        </p:nvGrpSpPr>
        <p:grpSpPr>
          <a:xfrm rot="697126">
            <a:off x="8218474" y="-369190"/>
            <a:ext cx="1305393" cy="1346461"/>
            <a:chOff x="1492000" y="427450"/>
            <a:chExt cx="1188000" cy="1225375"/>
          </a:xfrm>
        </p:grpSpPr>
        <p:sp>
          <p:nvSpPr>
            <p:cNvPr id="1423" name="Google Shape;1423;p138"/>
            <p:cNvSpPr/>
            <p:nvPr/>
          </p:nvSpPr>
          <p:spPr>
            <a:xfrm>
              <a:off x="1492000" y="427450"/>
              <a:ext cx="1188000" cy="1225375"/>
            </a:xfrm>
            <a:custGeom>
              <a:rect b="b" l="l" r="r" t="t"/>
              <a:pathLst>
                <a:path extrusionOk="0" h="49015" w="47520">
                  <a:moveTo>
                    <a:pt x="44863" y="698"/>
                  </a:moveTo>
                  <a:lnTo>
                    <a:pt x="44863" y="698"/>
                  </a:lnTo>
                  <a:cubicBezTo>
                    <a:pt x="45260" y="745"/>
                    <a:pt x="45657" y="763"/>
                    <a:pt x="46048" y="763"/>
                  </a:cubicBezTo>
                  <a:cubicBezTo>
                    <a:pt x="46274" y="763"/>
                    <a:pt x="46497" y="757"/>
                    <a:pt x="46717" y="748"/>
                  </a:cubicBezTo>
                  <a:lnTo>
                    <a:pt x="46717" y="748"/>
                  </a:lnTo>
                  <a:cubicBezTo>
                    <a:pt x="46667" y="8567"/>
                    <a:pt x="46617" y="16387"/>
                    <a:pt x="46642" y="24207"/>
                  </a:cubicBezTo>
                  <a:cubicBezTo>
                    <a:pt x="46667" y="32076"/>
                    <a:pt x="46366" y="40046"/>
                    <a:pt x="46868" y="47891"/>
                  </a:cubicBezTo>
                  <a:cubicBezTo>
                    <a:pt x="46818" y="47891"/>
                    <a:pt x="46792" y="47866"/>
                    <a:pt x="46767" y="47866"/>
                  </a:cubicBezTo>
                  <a:cubicBezTo>
                    <a:pt x="39987" y="48053"/>
                    <a:pt x="33211" y="48100"/>
                    <a:pt x="26436" y="48100"/>
                  </a:cubicBezTo>
                  <a:cubicBezTo>
                    <a:pt x="19684" y="48100"/>
                    <a:pt x="12934" y="48054"/>
                    <a:pt x="6180" y="48054"/>
                  </a:cubicBezTo>
                  <a:cubicBezTo>
                    <a:pt x="4304" y="48054"/>
                    <a:pt x="2428" y="48057"/>
                    <a:pt x="552" y="48066"/>
                  </a:cubicBezTo>
                  <a:cubicBezTo>
                    <a:pt x="802" y="38116"/>
                    <a:pt x="1203" y="28066"/>
                    <a:pt x="1203" y="18066"/>
                  </a:cubicBezTo>
                  <a:cubicBezTo>
                    <a:pt x="1203" y="12452"/>
                    <a:pt x="1078" y="6863"/>
                    <a:pt x="727" y="1299"/>
                  </a:cubicBezTo>
                  <a:lnTo>
                    <a:pt x="752" y="1299"/>
                  </a:lnTo>
                  <a:cubicBezTo>
                    <a:pt x="1098" y="1362"/>
                    <a:pt x="1492" y="1415"/>
                    <a:pt x="1880" y="1415"/>
                  </a:cubicBezTo>
                  <a:cubicBezTo>
                    <a:pt x="2112" y="1415"/>
                    <a:pt x="2341" y="1396"/>
                    <a:pt x="2557" y="1349"/>
                  </a:cubicBezTo>
                  <a:lnTo>
                    <a:pt x="2557" y="1349"/>
                  </a:lnTo>
                  <a:cubicBezTo>
                    <a:pt x="2406" y="1650"/>
                    <a:pt x="2406" y="2051"/>
                    <a:pt x="2582" y="2377"/>
                  </a:cubicBezTo>
                  <a:cubicBezTo>
                    <a:pt x="2901" y="2970"/>
                    <a:pt x="3636" y="3314"/>
                    <a:pt x="4314" y="3314"/>
                  </a:cubicBezTo>
                  <a:cubicBezTo>
                    <a:pt x="4381" y="3314"/>
                    <a:pt x="4447" y="3311"/>
                    <a:pt x="4512" y="3304"/>
                  </a:cubicBezTo>
                  <a:cubicBezTo>
                    <a:pt x="5740" y="3229"/>
                    <a:pt x="6316" y="1700"/>
                    <a:pt x="5539" y="873"/>
                  </a:cubicBezTo>
                  <a:lnTo>
                    <a:pt x="5539" y="873"/>
                  </a:lnTo>
                  <a:cubicBezTo>
                    <a:pt x="5943" y="910"/>
                    <a:pt x="6360" y="933"/>
                    <a:pt x="6771" y="933"/>
                  </a:cubicBezTo>
                  <a:cubicBezTo>
                    <a:pt x="6921" y="933"/>
                    <a:pt x="7071" y="930"/>
                    <a:pt x="7218" y="923"/>
                  </a:cubicBezTo>
                  <a:lnTo>
                    <a:pt x="7218" y="923"/>
                  </a:lnTo>
                  <a:cubicBezTo>
                    <a:pt x="6918" y="1199"/>
                    <a:pt x="6742" y="1700"/>
                    <a:pt x="6792" y="2101"/>
                  </a:cubicBezTo>
                  <a:cubicBezTo>
                    <a:pt x="6842" y="2778"/>
                    <a:pt x="7344" y="3254"/>
                    <a:pt x="7995" y="3354"/>
                  </a:cubicBezTo>
                  <a:cubicBezTo>
                    <a:pt x="8078" y="3367"/>
                    <a:pt x="8161" y="3373"/>
                    <a:pt x="8244" y="3373"/>
                  </a:cubicBezTo>
                  <a:cubicBezTo>
                    <a:pt x="8813" y="3373"/>
                    <a:pt x="9362" y="3077"/>
                    <a:pt x="9624" y="2552"/>
                  </a:cubicBezTo>
                  <a:cubicBezTo>
                    <a:pt x="9850" y="2076"/>
                    <a:pt x="9850" y="1475"/>
                    <a:pt x="9599" y="998"/>
                  </a:cubicBezTo>
                  <a:cubicBezTo>
                    <a:pt x="10025" y="998"/>
                    <a:pt x="10451" y="973"/>
                    <a:pt x="10903" y="898"/>
                  </a:cubicBezTo>
                  <a:lnTo>
                    <a:pt x="10903" y="898"/>
                  </a:lnTo>
                  <a:cubicBezTo>
                    <a:pt x="10652" y="1149"/>
                    <a:pt x="10527" y="1500"/>
                    <a:pt x="10552" y="1876"/>
                  </a:cubicBezTo>
                  <a:cubicBezTo>
                    <a:pt x="10627" y="2527"/>
                    <a:pt x="11178" y="3029"/>
                    <a:pt x="11830" y="3104"/>
                  </a:cubicBezTo>
                  <a:cubicBezTo>
                    <a:pt x="11905" y="3116"/>
                    <a:pt x="11981" y="3122"/>
                    <a:pt x="12056" y="3122"/>
                  </a:cubicBezTo>
                  <a:cubicBezTo>
                    <a:pt x="12607" y="3122"/>
                    <a:pt x="13138" y="2806"/>
                    <a:pt x="13359" y="2277"/>
                  </a:cubicBezTo>
                  <a:cubicBezTo>
                    <a:pt x="13559" y="1826"/>
                    <a:pt x="13509" y="1299"/>
                    <a:pt x="13258" y="898"/>
                  </a:cubicBezTo>
                  <a:cubicBezTo>
                    <a:pt x="13576" y="898"/>
                    <a:pt x="13904" y="909"/>
                    <a:pt x="14237" y="909"/>
                  </a:cubicBezTo>
                  <a:cubicBezTo>
                    <a:pt x="14403" y="909"/>
                    <a:pt x="14570" y="907"/>
                    <a:pt x="14737" y="898"/>
                  </a:cubicBezTo>
                  <a:lnTo>
                    <a:pt x="14737" y="898"/>
                  </a:lnTo>
                  <a:cubicBezTo>
                    <a:pt x="14273" y="1850"/>
                    <a:pt x="14626" y="3103"/>
                    <a:pt x="15816" y="3103"/>
                  </a:cubicBezTo>
                  <a:cubicBezTo>
                    <a:pt x="15911" y="3103"/>
                    <a:pt x="16010" y="3095"/>
                    <a:pt x="16116" y="3079"/>
                  </a:cubicBezTo>
                  <a:cubicBezTo>
                    <a:pt x="17268" y="2928"/>
                    <a:pt x="17644" y="1625"/>
                    <a:pt x="17093" y="798"/>
                  </a:cubicBezTo>
                  <a:lnTo>
                    <a:pt x="17093" y="798"/>
                  </a:lnTo>
                  <a:cubicBezTo>
                    <a:pt x="17569" y="823"/>
                    <a:pt x="18070" y="823"/>
                    <a:pt x="18572" y="823"/>
                  </a:cubicBezTo>
                  <a:cubicBezTo>
                    <a:pt x="18183" y="1796"/>
                    <a:pt x="18761" y="2957"/>
                    <a:pt x="19917" y="2957"/>
                  </a:cubicBezTo>
                  <a:cubicBezTo>
                    <a:pt x="19952" y="2957"/>
                    <a:pt x="19989" y="2956"/>
                    <a:pt x="20025" y="2953"/>
                  </a:cubicBezTo>
                  <a:cubicBezTo>
                    <a:pt x="21103" y="2878"/>
                    <a:pt x="21604" y="1775"/>
                    <a:pt x="21203" y="898"/>
                  </a:cubicBezTo>
                  <a:lnTo>
                    <a:pt x="21203" y="898"/>
                  </a:lnTo>
                  <a:cubicBezTo>
                    <a:pt x="21579" y="923"/>
                    <a:pt x="21930" y="923"/>
                    <a:pt x="22306" y="923"/>
                  </a:cubicBezTo>
                  <a:cubicBezTo>
                    <a:pt x="21963" y="1782"/>
                    <a:pt x="22460" y="2905"/>
                    <a:pt x="23492" y="2905"/>
                  </a:cubicBezTo>
                  <a:cubicBezTo>
                    <a:pt x="23514" y="2905"/>
                    <a:pt x="23536" y="2904"/>
                    <a:pt x="23559" y="2903"/>
                  </a:cubicBezTo>
                  <a:cubicBezTo>
                    <a:pt x="24436" y="2878"/>
                    <a:pt x="25339" y="1775"/>
                    <a:pt x="25013" y="1024"/>
                  </a:cubicBezTo>
                  <a:cubicBezTo>
                    <a:pt x="25489" y="998"/>
                    <a:pt x="25940" y="998"/>
                    <a:pt x="26391" y="923"/>
                  </a:cubicBezTo>
                  <a:lnTo>
                    <a:pt x="26391" y="923"/>
                  </a:lnTo>
                  <a:cubicBezTo>
                    <a:pt x="26141" y="1450"/>
                    <a:pt x="25990" y="2001"/>
                    <a:pt x="26391" y="2502"/>
                  </a:cubicBezTo>
                  <a:cubicBezTo>
                    <a:pt x="26730" y="2921"/>
                    <a:pt x="27291" y="3117"/>
                    <a:pt x="27809" y="3117"/>
                  </a:cubicBezTo>
                  <a:cubicBezTo>
                    <a:pt x="27942" y="3117"/>
                    <a:pt x="28073" y="3104"/>
                    <a:pt x="28196" y="3079"/>
                  </a:cubicBezTo>
                  <a:cubicBezTo>
                    <a:pt x="29173" y="2828"/>
                    <a:pt x="29675" y="1625"/>
                    <a:pt x="29073" y="923"/>
                  </a:cubicBezTo>
                  <a:lnTo>
                    <a:pt x="30226" y="923"/>
                  </a:lnTo>
                  <a:cubicBezTo>
                    <a:pt x="29910" y="1969"/>
                    <a:pt x="30584" y="3132"/>
                    <a:pt x="31769" y="3132"/>
                  </a:cubicBezTo>
                  <a:cubicBezTo>
                    <a:pt x="31806" y="3132"/>
                    <a:pt x="31843" y="3131"/>
                    <a:pt x="31880" y="3129"/>
                  </a:cubicBezTo>
                  <a:cubicBezTo>
                    <a:pt x="33108" y="3029"/>
                    <a:pt x="33685" y="1750"/>
                    <a:pt x="33208" y="773"/>
                  </a:cubicBezTo>
                  <a:lnTo>
                    <a:pt x="33208" y="773"/>
                  </a:lnTo>
                  <a:cubicBezTo>
                    <a:pt x="33559" y="798"/>
                    <a:pt x="33885" y="823"/>
                    <a:pt x="34236" y="848"/>
                  </a:cubicBezTo>
                  <a:cubicBezTo>
                    <a:pt x="33885" y="1800"/>
                    <a:pt x="34436" y="2928"/>
                    <a:pt x="35589" y="2928"/>
                  </a:cubicBezTo>
                  <a:cubicBezTo>
                    <a:pt x="35602" y="2929"/>
                    <a:pt x="35614" y="2929"/>
                    <a:pt x="35626" y="2929"/>
                  </a:cubicBezTo>
                  <a:cubicBezTo>
                    <a:pt x="36682" y="2929"/>
                    <a:pt x="37315" y="1865"/>
                    <a:pt x="37018" y="973"/>
                  </a:cubicBezTo>
                  <a:cubicBezTo>
                    <a:pt x="37319" y="948"/>
                    <a:pt x="37645" y="923"/>
                    <a:pt x="37945" y="898"/>
                  </a:cubicBezTo>
                  <a:lnTo>
                    <a:pt x="37945" y="898"/>
                  </a:lnTo>
                  <a:cubicBezTo>
                    <a:pt x="37695" y="1775"/>
                    <a:pt x="38221" y="2753"/>
                    <a:pt x="39274" y="2803"/>
                  </a:cubicBezTo>
                  <a:cubicBezTo>
                    <a:pt x="39298" y="2804"/>
                    <a:pt x="39323" y="2805"/>
                    <a:pt x="39347" y="2805"/>
                  </a:cubicBezTo>
                  <a:cubicBezTo>
                    <a:pt x="40334" y="2805"/>
                    <a:pt x="40996" y="1829"/>
                    <a:pt x="40727" y="948"/>
                  </a:cubicBezTo>
                  <a:lnTo>
                    <a:pt x="40727" y="948"/>
                  </a:lnTo>
                  <a:cubicBezTo>
                    <a:pt x="41028" y="1024"/>
                    <a:pt x="41329" y="1049"/>
                    <a:pt x="41630" y="1074"/>
                  </a:cubicBezTo>
                  <a:cubicBezTo>
                    <a:pt x="41228" y="1800"/>
                    <a:pt x="41880" y="2928"/>
                    <a:pt x="42858" y="3079"/>
                  </a:cubicBezTo>
                  <a:cubicBezTo>
                    <a:pt x="42948" y="3092"/>
                    <a:pt x="43038" y="3099"/>
                    <a:pt x="43126" y="3099"/>
                  </a:cubicBezTo>
                  <a:cubicBezTo>
                    <a:pt x="44355" y="3099"/>
                    <a:pt x="45307" y="1844"/>
                    <a:pt x="44863" y="698"/>
                  </a:cubicBezTo>
                  <a:close/>
                  <a:moveTo>
                    <a:pt x="47088" y="0"/>
                  </a:moveTo>
                  <a:cubicBezTo>
                    <a:pt x="46975" y="0"/>
                    <a:pt x="46861" y="48"/>
                    <a:pt x="46792" y="146"/>
                  </a:cubicBezTo>
                  <a:cubicBezTo>
                    <a:pt x="46603" y="146"/>
                    <a:pt x="46411" y="145"/>
                    <a:pt x="46218" y="145"/>
                  </a:cubicBezTo>
                  <a:cubicBezTo>
                    <a:pt x="45543" y="145"/>
                    <a:pt x="44854" y="160"/>
                    <a:pt x="44211" y="297"/>
                  </a:cubicBezTo>
                  <a:cubicBezTo>
                    <a:pt x="44061" y="347"/>
                    <a:pt x="44061" y="572"/>
                    <a:pt x="44211" y="597"/>
                  </a:cubicBezTo>
                  <a:lnTo>
                    <a:pt x="44286" y="597"/>
                  </a:lnTo>
                  <a:cubicBezTo>
                    <a:pt x="44462" y="1199"/>
                    <a:pt x="44512" y="1851"/>
                    <a:pt x="43935" y="2277"/>
                  </a:cubicBezTo>
                  <a:cubicBezTo>
                    <a:pt x="43706" y="2437"/>
                    <a:pt x="43435" y="2556"/>
                    <a:pt x="43161" y="2556"/>
                  </a:cubicBezTo>
                  <a:cubicBezTo>
                    <a:pt x="43135" y="2556"/>
                    <a:pt x="43109" y="2555"/>
                    <a:pt x="43083" y="2552"/>
                  </a:cubicBezTo>
                  <a:cubicBezTo>
                    <a:pt x="42908" y="2502"/>
                    <a:pt x="42757" y="2452"/>
                    <a:pt x="42582" y="2427"/>
                  </a:cubicBezTo>
                  <a:cubicBezTo>
                    <a:pt x="41980" y="2126"/>
                    <a:pt x="41955" y="1675"/>
                    <a:pt x="42482" y="1099"/>
                  </a:cubicBezTo>
                  <a:cubicBezTo>
                    <a:pt x="42807" y="998"/>
                    <a:pt x="42732" y="547"/>
                    <a:pt x="42406" y="522"/>
                  </a:cubicBezTo>
                  <a:cubicBezTo>
                    <a:pt x="42002" y="490"/>
                    <a:pt x="41577" y="437"/>
                    <a:pt x="41158" y="437"/>
                  </a:cubicBezTo>
                  <a:cubicBezTo>
                    <a:pt x="40927" y="437"/>
                    <a:pt x="40699" y="453"/>
                    <a:pt x="40477" y="497"/>
                  </a:cubicBezTo>
                  <a:cubicBezTo>
                    <a:pt x="40451" y="489"/>
                    <a:pt x="40422" y="484"/>
                    <a:pt x="40393" y="484"/>
                  </a:cubicBezTo>
                  <a:cubicBezTo>
                    <a:pt x="40251" y="484"/>
                    <a:pt x="40093" y="582"/>
                    <a:pt x="40176" y="748"/>
                  </a:cubicBezTo>
                  <a:cubicBezTo>
                    <a:pt x="40426" y="1399"/>
                    <a:pt x="40226" y="2277"/>
                    <a:pt x="39374" y="2302"/>
                  </a:cubicBezTo>
                  <a:cubicBezTo>
                    <a:pt x="39362" y="2302"/>
                    <a:pt x="39351" y="2302"/>
                    <a:pt x="39340" y="2302"/>
                  </a:cubicBezTo>
                  <a:cubicBezTo>
                    <a:pt x="38464" y="2302"/>
                    <a:pt x="38177" y="1341"/>
                    <a:pt x="38622" y="698"/>
                  </a:cubicBezTo>
                  <a:cubicBezTo>
                    <a:pt x="38722" y="547"/>
                    <a:pt x="38597" y="297"/>
                    <a:pt x="38396" y="297"/>
                  </a:cubicBezTo>
                  <a:cubicBezTo>
                    <a:pt x="37845" y="372"/>
                    <a:pt x="37319" y="447"/>
                    <a:pt x="36792" y="572"/>
                  </a:cubicBezTo>
                  <a:cubicBezTo>
                    <a:pt x="36767" y="547"/>
                    <a:pt x="36742" y="522"/>
                    <a:pt x="36717" y="472"/>
                  </a:cubicBezTo>
                  <a:cubicBezTo>
                    <a:pt x="36687" y="435"/>
                    <a:pt x="36647" y="420"/>
                    <a:pt x="36606" y="420"/>
                  </a:cubicBezTo>
                  <a:cubicBezTo>
                    <a:pt x="36478" y="420"/>
                    <a:pt x="36335" y="571"/>
                    <a:pt x="36391" y="723"/>
                  </a:cubicBezTo>
                  <a:cubicBezTo>
                    <a:pt x="36341" y="798"/>
                    <a:pt x="36391" y="948"/>
                    <a:pt x="36492" y="973"/>
                  </a:cubicBezTo>
                  <a:cubicBezTo>
                    <a:pt x="36735" y="1630"/>
                    <a:pt x="36459" y="2429"/>
                    <a:pt x="35662" y="2429"/>
                  </a:cubicBezTo>
                  <a:cubicBezTo>
                    <a:pt x="35638" y="2429"/>
                    <a:pt x="35614" y="2429"/>
                    <a:pt x="35589" y="2427"/>
                  </a:cubicBezTo>
                  <a:cubicBezTo>
                    <a:pt x="34687" y="2402"/>
                    <a:pt x="34436" y="1374"/>
                    <a:pt x="34913" y="723"/>
                  </a:cubicBezTo>
                  <a:cubicBezTo>
                    <a:pt x="35063" y="572"/>
                    <a:pt x="34888" y="322"/>
                    <a:pt x="34687" y="322"/>
                  </a:cubicBezTo>
                  <a:cubicBezTo>
                    <a:pt x="34086" y="322"/>
                    <a:pt x="33509" y="322"/>
                    <a:pt x="32908" y="347"/>
                  </a:cubicBezTo>
                  <a:cubicBezTo>
                    <a:pt x="32873" y="312"/>
                    <a:pt x="32831" y="298"/>
                    <a:pt x="32787" y="298"/>
                  </a:cubicBezTo>
                  <a:cubicBezTo>
                    <a:pt x="32641" y="298"/>
                    <a:pt x="32485" y="462"/>
                    <a:pt x="32582" y="597"/>
                  </a:cubicBezTo>
                  <a:cubicBezTo>
                    <a:pt x="33098" y="1359"/>
                    <a:pt x="32867" y="2554"/>
                    <a:pt x="31843" y="2554"/>
                  </a:cubicBezTo>
                  <a:cubicBezTo>
                    <a:pt x="31822" y="2554"/>
                    <a:pt x="31801" y="2553"/>
                    <a:pt x="31780" y="2552"/>
                  </a:cubicBezTo>
                  <a:cubicBezTo>
                    <a:pt x="30827" y="2527"/>
                    <a:pt x="30477" y="1550"/>
                    <a:pt x="30878" y="798"/>
                  </a:cubicBezTo>
                  <a:cubicBezTo>
                    <a:pt x="31003" y="623"/>
                    <a:pt x="30853" y="397"/>
                    <a:pt x="30652" y="397"/>
                  </a:cubicBezTo>
                  <a:cubicBezTo>
                    <a:pt x="29975" y="397"/>
                    <a:pt x="29374" y="497"/>
                    <a:pt x="28722" y="648"/>
                  </a:cubicBezTo>
                  <a:cubicBezTo>
                    <a:pt x="28697" y="623"/>
                    <a:pt x="28647" y="597"/>
                    <a:pt x="28622" y="572"/>
                  </a:cubicBezTo>
                  <a:cubicBezTo>
                    <a:pt x="28590" y="561"/>
                    <a:pt x="28559" y="556"/>
                    <a:pt x="28528" y="556"/>
                  </a:cubicBezTo>
                  <a:cubicBezTo>
                    <a:pt x="28295" y="556"/>
                    <a:pt x="28127" y="863"/>
                    <a:pt x="28371" y="973"/>
                  </a:cubicBezTo>
                  <a:cubicBezTo>
                    <a:pt x="29098" y="1349"/>
                    <a:pt x="28923" y="2277"/>
                    <a:pt x="28196" y="2552"/>
                  </a:cubicBezTo>
                  <a:cubicBezTo>
                    <a:pt x="28045" y="2590"/>
                    <a:pt x="27901" y="2609"/>
                    <a:pt x="27760" y="2609"/>
                  </a:cubicBezTo>
                  <a:cubicBezTo>
                    <a:pt x="27619" y="2609"/>
                    <a:pt x="27482" y="2590"/>
                    <a:pt x="27344" y="2552"/>
                  </a:cubicBezTo>
                  <a:cubicBezTo>
                    <a:pt x="26517" y="2001"/>
                    <a:pt x="26391" y="1399"/>
                    <a:pt x="26993" y="798"/>
                  </a:cubicBezTo>
                  <a:cubicBezTo>
                    <a:pt x="27118" y="623"/>
                    <a:pt x="27043" y="372"/>
                    <a:pt x="26817" y="372"/>
                  </a:cubicBezTo>
                  <a:cubicBezTo>
                    <a:pt x="26091" y="397"/>
                    <a:pt x="25339" y="497"/>
                    <a:pt x="24612" y="572"/>
                  </a:cubicBezTo>
                  <a:cubicBezTo>
                    <a:pt x="24587" y="572"/>
                    <a:pt x="24562" y="547"/>
                    <a:pt x="24537" y="547"/>
                  </a:cubicBezTo>
                  <a:cubicBezTo>
                    <a:pt x="24503" y="522"/>
                    <a:pt x="24467" y="511"/>
                    <a:pt x="24432" y="511"/>
                  </a:cubicBezTo>
                  <a:cubicBezTo>
                    <a:pt x="24361" y="511"/>
                    <a:pt x="24294" y="556"/>
                    <a:pt x="24261" y="623"/>
                  </a:cubicBezTo>
                  <a:cubicBezTo>
                    <a:pt x="24086" y="698"/>
                    <a:pt x="24111" y="998"/>
                    <a:pt x="24336" y="998"/>
                  </a:cubicBezTo>
                  <a:lnTo>
                    <a:pt x="24436" y="998"/>
                  </a:lnTo>
                  <a:cubicBezTo>
                    <a:pt x="24637" y="1299"/>
                    <a:pt x="24512" y="1800"/>
                    <a:pt x="24336" y="2026"/>
                  </a:cubicBezTo>
                  <a:cubicBezTo>
                    <a:pt x="24134" y="2249"/>
                    <a:pt x="23882" y="2373"/>
                    <a:pt x="23608" y="2373"/>
                  </a:cubicBezTo>
                  <a:cubicBezTo>
                    <a:pt x="23543" y="2373"/>
                    <a:pt x="23476" y="2366"/>
                    <a:pt x="23409" y="2352"/>
                  </a:cubicBezTo>
                  <a:cubicBezTo>
                    <a:pt x="22732" y="2252"/>
                    <a:pt x="22381" y="1425"/>
                    <a:pt x="22857" y="823"/>
                  </a:cubicBezTo>
                  <a:cubicBezTo>
                    <a:pt x="22983" y="673"/>
                    <a:pt x="22908" y="472"/>
                    <a:pt x="22707" y="447"/>
                  </a:cubicBezTo>
                  <a:cubicBezTo>
                    <a:pt x="22439" y="428"/>
                    <a:pt x="22171" y="420"/>
                    <a:pt x="21903" y="420"/>
                  </a:cubicBezTo>
                  <a:cubicBezTo>
                    <a:pt x="21469" y="420"/>
                    <a:pt x="21036" y="441"/>
                    <a:pt x="20602" y="472"/>
                  </a:cubicBezTo>
                  <a:cubicBezTo>
                    <a:pt x="20351" y="497"/>
                    <a:pt x="20351" y="848"/>
                    <a:pt x="20602" y="873"/>
                  </a:cubicBezTo>
                  <a:lnTo>
                    <a:pt x="20652" y="873"/>
                  </a:lnTo>
                  <a:cubicBezTo>
                    <a:pt x="21028" y="1525"/>
                    <a:pt x="20777" y="2452"/>
                    <a:pt x="19925" y="2452"/>
                  </a:cubicBezTo>
                  <a:cubicBezTo>
                    <a:pt x="18998" y="2452"/>
                    <a:pt x="18747" y="1349"/>
                    <a:pt x="19198" y="698"/>
                  </a:cubicBezTo>
                  <a:cubicBezTo>
                    <a:pt x="19299" y="547"/>
                    <a:pt x="19173" y="322"/>
                    <a:pt x="18973" y="322"/>
                  </a:cubicBezTo>
                  <a:cubicBezTo>
                    <a:pt x="18529" y="322"/>
                    <a:pt x="18085" y="305"/>
                    <a:pt x="17641" y="305"/>
                  </a:cubicBezTo>
                  <a:cubicBezTo>
                    <a:pt x="17308" y="305"/>
                    <a:pt x="16975" y="315"/>
                    <a:pt x="16642" y="347"/>
                  </a:cubicBezTo>
                  <a:lnTo>
                    <a:pt x="16592" y="347"/>
                  </a:lnTo>
                  <a:cubicBezTo>
                    <a:pt x="16592" y="347"/>
                    <a:pt x="16567" y="322"/>
                    <a:pt x="16542" y="322"/>
                  </a:cubicBezTo>
                  <a:cubicBezTo>
                    <a:pt x="16503" y="299"/>
                    <a:pt x="16465" y="289"/>
                    <a:pt x="16428" y="289"/>
                  </a:cubicBezTo>
                  <a:cubicBezTo>
                    <a:pt x="16226" y="289"/>
                    <a:pt x="16083" y="595"/>
                    <a:pt x="16316" y="723"/>
                  </a:cubicBezTo>
                  <a:cubicBezTo>
                    <a:pt x="17068" y="1224"/>
                    <a:pt x="17118" y="2427"/>
                    <a:pt x="16065" y="2628"/>
                  </a:cubicBezTo>
                  <a:cubicBezTo>
                    <a:pt x="16001" y="2641"/>
                    <a:pt x="15937" y="2648"/>
                    <a:pt x="15874" y="2648"/>
                  </a:cubicBezTo>
                  <a:cubicBezTo>
                    <a:pt x="15009" y="2648"/>
                    <a:pt x="14351" y="1430"/>
                    <a:pt x="15238" y="823"/>
                  </a:cubicBezTo>
                  <a:cubicBezTo>
                    <a:pt x="15414" y="723"/>
                    <a:pt x="15339" y="472"/>
                    <a:pt x="15113" y="447"/>
                  </a:cubicBezTo>
                  <a:cubicBezTo>
                    <a:pt x="14835" y="428"/>
                    <a:pt x="14558" y="420"/>
                    <a:pt x="14279" y="420"/>
                  </a:cubicBezTo>
                  <a:cubicBezTo>
                    <a:pt x="13827" y="420"/>
                    <a:pt x="13372" y="441"/>
                    <a:pt x="12908" y="472"/>
                  </a:cubicBezTo>
                  <a:cubicBezTo>
                    <a:pt x="12882" y="497"/>
                    <a:pt x="12857" y="497"/>
                    <a:pt x="12807" y="522"/>
                  </a:cubicBezTo>
                  <a:cubicBezTo>
                    <a:pt x="12682" y="522"/>
                    <a:pt x="12582" y="748"/>
                    <a:pt x="12682" y="898"/>
                  </a:cubicBezTo>
                  <a:cubicBezTo>
                    <a:pt x="13208" y="1525"/>
                    <a:pt x="13008" y="2628"/>
                    <a:pt x="12030" y="2628"/>
                  </a:cubicBezTo>
                  <a:cubicBezTo>
                    <a:pt x="11103" y="2628"/>
                    <a:pt x="10627" y="1274"/>
                    <a:pt x="11604" y="923"/>
                  </a:cubicBezTo>
                  <a:cubicBezTo>
                    <a:pt x="11730" y="873"/>
                    <a:pt x="11730" y="698"/>
                    <a:pt x="11629" y="673"/>
                  </a:cubicBezTo>
                  <a:cubicBezTo>
                    <a:pt x="11604" y="572"/>
                    <a:pt x="11554" y="472"/>
                    <a:pt x="11429" y="472"/>
                  </a:cubicBezTo>
                  <a:cubicBezTo>
                    <a:pt x="11209" y="457"/>
                    <a:pt x="10984" y="449"/>
                    <a:pt x="10758" y="449"/>
                  </a:cubicBezTo>
                  <a:cubicBezTo>
                    <a:pt x="10236" y="449"/>
                    <a:pt x="9705" y="493"/>
                    <a:pt x="9198" y="597"/>
                  </a:cubicBezTo>
                  <a:cubicBezTo>
                    <a:pt x="9187" y="596"/>
                    <a:pt x="9176" y="595"/>
                    <a:pt x="9164" y="595"/>
                  </a:cubicBezTo>
                  <a:cubicBezTo>
                    <a:pt x="9020" y="595"/>
                    <a:pt x="8857" y="736"/>
                    <a:pt x="8973" y="898"/>
                  </a:cubicBezTo>
                  <a:cubicBezTo>
                    <a:pt x="9248" y="1299"/>
                    <a:pt x="9424" y="1750"/>
                    <a:pt x="9223" y="2227"/>
                  </a:cubicBezTo>
                  <a:cubicBezTo>
                    <a:pt x="9070" y="2620"/>
                    <a:pt x="8688" y="2842"/>
                    <a:pt x="8276" y="2842"/>
                  </a:cubicBezTo>
                  <a:cubicBezTo>
                    <a:pt x="8216" y="2842"/>
                    <a:pt x="8156" y="2838"/>
                    <a:pt x="8095" y="2828"/>
                  </a:cubicBezTo>
                  <a:cubicBezTo>
                    <a:pt x="7669" y="2778"/>
                    <a:pt x="7344" y="2452"/>
                    <a:pt x="7344" y="2001"/>
                  </a:cubicBezTo>
                  <a:cubicBezTo>
                    <a:pt x="7319" y="1600"/>
                    <a:pt x="7544" y="1299"/>
                    <a:pt x="7845" y="1024"/>
                  </a:cubicBezTo>
                  <a:cubicBezTo>
                    <a:pt x="7920" y="948"/>
                    <a:pt x="7920" y="873"/>
                    <a:pt x="7870" y="798"/>
                  </a:cubicBezTo>
                  <a:cubicBezTo>
                    <a:pt x="7945" y="698"/>
                    <a:pt x="7895" y="497"/>
                    <a:pt x="7770" y="472"/>
                  </a:cubicBezTo>
                  <a:cubicBezTo>
                    <a:pt x="7476" y="428"/>
                    <a:pt x="7177" y="412"/>
                    <a:pt x="6874" y="412"/>
                  </a:cubicBezTo>
                  <a:cubicBezTo>
                    <a:pt x="6324" y="412"/>
                    <a:pt x="5763" y="465"/>
                    <a:pt x="5213" y="497"/>
                  </a:cubicBezTo>
                  <a:cubicBezTo>
                    <a:pt x="5163" y="497"/>
                    <a:pt x="5113" y="522"/>
                    <a:pt x="5088" y="572"/>
                  </a:cubicBezTo>
                  <a:cubicBezTo>
                    <a:pt x="5069" y="567"/>
                    <a:pt x="5050" y="565"/>
                    <a:pt x="5032" y="565"/>
                  </a:cubicBezTo>
                  <a:cubicBezTo>
                    <a:pt x="4879" y="565"/>
                    <a:pt x="4756" y="736"/>
                    <a:pt x="4913" y="848"/>
                  </a:cubicBezTo>
                  <a:cubicBezTo>
                    <a:pt x="5213" y="1099"/>
                    <a:pt x="5464" y="1425"/>
                    <a:pt x="5439" y="1826"/>
                  </a:cubicBezTo>
                  <a:cubicBezTo>
                    <a:pt x="5389" y="2327"/>
                    <a:pt x="4988" y="2728"/>
                    <a:pt x="4512" y="2778"/>
                  </a:cubicBezTo>
                  <a:cubicBezTo>
                    <a:pt x="4478" y="2781"/>
                    <a:pt x="4444" y="2783"/>
                    <a:pt x="4409" y="2783"/>
                  </a:cubicBezTo>
                  <a:cubicBezTo>
                    <a:pt x="3603" y="2783"/>
                    <a:pt x="2415" y="1966"/>
                    <a:pt x="3208" y="1149"/>
                  </a:cubicBezTo>
                  <a:cubicBezTo>
                    <a:pt x="3312" y="1045"/>
                    <a:pt x="3210" y="873"/>
                    <a:pt x="3087" y="873"/>
                  </a:cubicBezTo>
                  <a:cubicBezTo>
                    <a:pt x="3061" y="873"/>
                    <a:pt x="3034" y="881"/>
                    <a:pt x="3008" y="898"/>
                  </a:cubicBezTo>
                  <a:lnTo>
                    <a:pt x="2983" y="898"/>
                  </a:lnTo>
                  <a:cubicBezTo>
                    <a:pt x="2933" y="873"/>
                    <a:pt x="2907" y="848"/>
                    <a:pt x="2857" y="848"/>
                  </a:cubicBezTo>
                  <a:cubicBezTo>
                    <a:pt x="2773" y="836"/>
                    <a:pt x="2689" y="831"/>
                    <a:pt x="2605" y="831"/>
                  </a:cubicBezTo>
                  <a:cubicBezTo>
                    <a:pt x="2339" y="831"/>
                    <a:pt x="2077" y="879"/>
                    <a:pt x="1830" y="898"/>
                  </a:cubicBezTo>
                  <a:cubicBezTo>
                    <a:pt x="1479" y="923"/>
                    <a:pt x="1153" y="923"/>
                    <a:pt x="802" y="923"/>
                  </a:cubicBezTo>
                  <a:cubicBezTo>
                    <a:pt x="752" y="923"/>
                    <a:pt x="727" y="923"/>
                    <a:pt x="702" y="948"/>
                  </a:cubicBezTo>
                  <a:cubicBezTo>
                    <a:pt x="669" y="893"/>
                    <a:pt x="606" y="862"/>
                    <a:pt x="547" y="862"/>
                  </a:cubicBezTo>
                  <a:cubicBezTo>
                    <a:pt x="472" y="862"/>
                    <a:pt x="401" y="912"/>
                    <a:pt x="401" y="1024"/>
                  </a:cubicBezTo>
                  <a:cubicBezTo>
                    <a:pt x="151" y="8693"/>
                    <a:pt x="552" y="16412"/>
                    <a:pt x="501" y="24106"/>
                  </a:cubicBezTo>
                  <a:cubicBezTo>
                    <a:pt x="451" y="32126"/>
                    <a:pt x="226" y="40147"/>
                    <a:pt x="0" y="48167"/>
                  </a:cubicBezTo>
                  <a:cubicBezTo>
                    <a:pt x="0" y="48346"/>
                    <a:pt x="141" y="48435"/>
                    <a:pt x="276" y="48435"/>
                  </a:cubicBezTo>
                  <a:cubicBezTo>
                    <a:pt x="330" y="48435"/>
                    <a:pt x="383" y="48421"/>
                    <a:pt x="426" y="48392"/>
                  </a:cubicBezTo>
                  <a:cubicBezTo>
                    <a:pt x="451" y="48417"/>
                    <a:pt x="501" y="48442"/>
                    <a:pt x="552" y="48442"/>
                  </a:cubicBezTo>
                  <a:cubicBezTo>
                    <a:pt x="6395" y="48873"/>
                    <a:pt x="12274" y="49015"/>
                    <a:pt x="18164" y="49015"/>
                  </a:cubicBezTo>
                  <a:cubicBezTo>
                    <a:pt x="27709" y="49015"/>
                    <a:pt x="37282" y="48642"/>
                    <a:pt x="46767" y="48518"/>
                  </a:cubicBezTo>
                  <a:cubicBezTo>
                    <a:pt x="46968" y="48518"/>
                    <a:pt x="47068" y="48367"/>
                    <a:pt x="47068" y="48217"/>
                  </a:cubicBezTo>
                  <a:cubicBezTo>
                    <a:pt x="47118" y="48217"/>
                    <a:pt x="47193" y="48167"/>
                    <a:pt x="47193" y="48066"/>
                  </a:cubicBezTo>
                  <a:cubicBezTo>
                    <a:pt x="47519" y="40147"/>
                    <a:pt x="47118" y="32152"/>
                    <a:pt x="47168" y="24207"/>
                  </a:cubicBezTo>
                  <a:cubicBezTo>
                    <a:pt x="47193" y="16237"/>
                    <a:pt x="47269" y="8292"/>
                    <a:pt x="47419" y="347"/>
                  </a:cubicBezTo>
                  <a:cubicBezTo>
                    <a:pt x="47434" y="118"/>
                    <a:pt x="47263" y="0"/>
                    <a:pt x="47088"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4" name="Google Shape;1424;p138"/>
            <p:cNvSpPr/>
            <p:nvPr/>
          </p:nvSpPr>
          <p:spPr>
            <a:xfrm>
              <a:off x="1505775" y="444875"/>
              <a:ext cx="1157925" cy="1185100"/>
            </a:xfrm>
            <a:custGeom>
              <a:rect b="b" l="l" r="r" t="t"/>
              <a:pathLst>
                <a:path extrusionOk="0" h="47404" w="46317">
                  <a:moveTo>
                    <a:pt x="19694" y="12839"/>
                  </a:moveTo>
                  <a:cubicBezTo>
                    <a:pt x="25666" y="12839"/>
                    <a:pt x="31640" y="12924"/>
                    <a:pt x="37606" y="12924"/>
                  </a:cubicBezTo>
                  <a:cubicBezTo>
                    <a:pt x="38998" y="12924"/>
                    <a:pt x="40389" y="12919"/>
                    <a:pt x="41780" y="12908"/>
                  </a:cubicBezTo>
                  <a:cubicBezTo>
                    <a:pt x="42031" y="12908"/>
                    <a:pt x="42031" y="13309"/>
                    <a:pt x="41780" y="13309"/>
                  </a:cubicBezTo>
                  <a:cubicBezTo>
                    <a:pt x="40353" y="13295"/>
                    <a:pt x="38925" y="13288"/>
                    <a:pt x="37497" y="13288"/>
                  </a:cubicBezTo>
                  <a:cubicBezTo>
                    <a:pt x="30111" y="13288"/>
                    <a:pt x="22711" y="13452"/>
                    <a:pt x="15319" y="13452"/>
                  </a:cubicBezTo>
                  <a:cubicBezTo>
                    <a:pt x="11840" y="13452"/>
                    <a:pt x="8362" y="13415"/>
                    <a:pt x="4888" y="13309"/>
                  </a:cubicBezTo>
                  <a:cubicBezTo>
                    <a:pt x="4763" y="13309"/>
                    <a:pt x="4763" y="13109"/>
                    <a:pt x="4888" y="13109"/>
                  </a:cubicBezTo>
                  <a:cubicBezTo>
                    <a:pt x="9817" y="12897"/>
                    <a:pt x="14755" y="12839"/>
                    <a:pt x="19694" y="12839"/>
                  </a:cubicBezTo>
                  <a:close/>
                  <a:moveTo>
                    <a:pt x="41778" y="16165"/>
                  </a:moveTo>
                  <a:cubicBezTo>
                    <a:pt x="42081" y="16165"/>
                    <a:pt x="42073" y="16643"/>
                    <a:pt x="41755" y="16667"/>
                  </a:cubicBezTo>
                  <a:cubicBezTo>
                    <a:pt x="33336" y="16859"/>
                    <a:pt x="24820" y="17221"/>
                    <a:pt x="16342" y="17221"/>
                  </a:cubicBezTo>
                  <a:cubicBezTo>
                    <a:pt x="12630" y="17221"/>
                    <a:pt x="8925" y="17151"/>
                    <a:pt x="5239" y="16968"/>
                  </a:cubicBezTo>
                  <a:cubicBezTo>
                    <a:pt x="5113" y="16968"/>
                    <a:pt x="5113" y="16793"/>
                    <a:pt x="5239" y="16793"/>
                  </a:cubicBezTo>
                  <a:cubicBezTo>
                    <a:pt x="17369" y="16166"/>
                    <a:pt x="29625" y="16467"/>
                    <a:pt x="41755" y="16166"/>
                  </a:cubicBezTo>
                  <a:cubicBezTo>
                    <a:pt x="41763" y="16166"/>
                    <a:pt x="41771" y="16165"/>
                    <a:pt x="41778" y="16165"/>
                  </a:cubicBezTo>
                  <a:close/>
                  <a:moveTo>
                    <a:pt x="30937" y="19611"/>
                  </a:moveTo>
                  <a:cubicBezTo>
                    <a:pt x="34361" y="19611"/>
                    <a:pt x="37787" y="19640"/>
                    <a:pt x="41204" y="19725"/>
                  </a:cubicBezTo>
                  <a:cubicBezTo>
                    <a:pt x="41505" y="19750"/>
                    <a:pt x="41505" y="20201"/>
                    <a:pt x="41204" y="20201"/>
                  </a:cubicBezTo>
                  <a:cubicBezTo>
                    <a:pt x="36567" y="20163"/>
                    <a:pt x="31916" y="20110"/>
                    <a:pt x="27273" y="20110"/>
                  </a:cubicBezTo>
                  <a:cubicBezTo>
                    <a:pt x="25867" y="20110"/>
                    <a:pt x="24462" y="20114"/>
                    <a:pt x="23058" y="20126"/>
                  </a:cubicBezTo>
                  <a:cubicBezTo>
                    <a:pt x="18090" y="20167"/>
                    <a:pt x="13089" y="20446"/>
                    <a:pt x="8109" y="20446"/>
                  </a:cubicBezTo>
                  <a:cubicBezTo>
                    <a:pt x="7034" y="20446"/>
                    <a:pt x="5960" y="20433"/>
                    <a:pt x="4888" y="20402"/>
                  </a:cubicBezTo>
                  <a:cubicBezTo>
                    <a:pt x="4737" y="20402"/>
                    <a:pt x="4763" y="20176"/>
                    <a:pt x="4888" y="20176"/>
                  </a:cubicBezTo>
                  <a:cubicBezTo>
                    <a:pt x="10903" y="19575"/>
                    <a:pt x="17018" y="19700"/>
                    <a:pt x="23058" y="19650"/>
                  </a:cubicBezTo>
                  <a:cubicBezTo>
                    <a:pt x="25681" y="19628"/>
                    <a:pt x="28309" y="19611"/>
                    <a:pt x="30937" y="19611"/>
                  </a:cubicBezTo>
                  <a:close/>
                  <a:moveTo>
                    <a:pt x="29043" y="23158"/>
                  </a:moveTo>
                  <a:cubicBezTo>
                    <a:pt x="32026" y="23158"/>
                    <a:pt x="35010" y="23162"/>
                    <a:pt x="37992" y="23162"/>
                  </a:cubicBezTo>
                  <a:cubicBezTo>
                    <a:pt x="39330" y="23162"/>
                    <a:pt x="40668" y="23161"/>
                    <a:pt x="42006" y="23159"/>
                  </a:cubicBezTo>
                  <a:cubicBezTo>
                    <a:pt x="42013" y="23158"/>
                    <a:pt x="42021" y="23158"/>
                    <a:pt x="42028" y="23158"/>
                  </a:cubicBezTo>
                  <a:cubicBezTo>
                    <a:pt x="42357" y="23158"/>
                    <a:pt x="42349" y="23710"/>
                    <a:pt x="42006" y="23710"/>
                  </a:cubicBezTo>
                  <a:cubicBezTo>
                    <a:pt x="33957" y="23743"/>
                    <a:pt x="25897" y="23862"/>
                    <a:pt x="17848" y="23862"/>
                  </a:cubicBezTo>
                  <a:cubicBezTo>
                    <a:pt x="13641" y="23862"/>
                    <a:pt x="9437" y="23830"/>
                    <a:pt x="5239" y="23735"/>
                  </a:cubicBezTo>
                  <a:cubicBezTo>
                    <a:pt x="5038" y="23735"/>
                    <a:pt x="5063" y="23459"/>
                    <a:pt x="5239" y="23434"/>
                  </a:cubicBezTo>
                  <a:cubicBezTo>
                    <a:pt x="13159" y="23191"/>
                    <a:pt x="21101" y="23158"/>
                    <a:pt x="29043" y="23158"/>
                  </a:cubicBezTo>
                  <a:close/>
                  <a:moveTo>
                    <a:pt x="41678" y="26667"/>
                  </a:moveTo>
                  <a:cubicBezTo>
                    <a:pt x="41981" y="26667"/>
                    <a:pt x="41973" y="27144"/>
                    <a:pt x="41655" y="27144"/>
                  </a:cubicBezTo>
                  <a:cubicBezTo>
                    <a:pt x="33375" y="27482"/>
                    <a:pt x="25039" y="27820"/>
                    <a:pt x="16714" y="27820"/>
                  </a:cubicBezTo>
                  <a:cubicBezTo>
                    <a:pt x="12691" y="27820"/>
                    <a:pt x="8672" y="27741"/>
                    <a:pt x="4662" y="27545"/>
                  </a:cubicBezTo>
                  <a:cubicBezTo>
                    <a:pt x="4462" y="27545"/>
                    <a:pt x="4462" y="27219"/>
                    <a:pt x="4662" y="27219"/>
                  </a:cubicBezTo>
                  <a:cubicBezTo>
                    <a:pt x="16993" y="27018"/>
                    <a:pt x="29324" y="27194"/>
                    <a:pt x="41655" y="26668"/>
                  </a:cubicBezTo>
                  <a:cubicBezTo>
                    <a:pt x="41663" y="26667"/>
                    <a:pt x="41671" y="26667"/>
                    <a:pt x="41678" y="26667"/>
                  </a:cubicBezTo>
                  <a:close/>
                  <a:moveTo>
                    <a:pt x="31837" y="30448"/>
                  </a:moveTo>
                  <a:cubicBezTo>
                    <a:pt x="35001" y="30448"/>
                    <a:pt x="38165" y="30457"/>
                    <a:pt x="41329" y="30477"/>
                  </a:cubicBezTo>
                  <a:cubicBezTo>
                    <a:pt x="41605" y="30477"/>
                    <a:pt x="41605" y="30928"/>
                    <a:pt x="41329" y="30928"/>
                  </a:cubicBezTo>
                  <a:cubicBezTo>
                    <a:pt x="33886" y="31036"/>
                    <a:pt x="26444" y="31087"/>
                    <a:pt x="19001" y="31087"/>
                  </a:cubicBezTo>
                  <a:cubicBezTo>
                    <a:pt x="14338" y="31087"/>
                    <a:pt x="9676" y="31067"/>
                    <a:pt x="5013" y="31028"/>
                  </a:cubicBezTo>
                  <a:cubicBezTo>
                    <a:pt x="4763" y="31028"/>
                    <a:pt x="4763" y="30678"/>
                    <a:pt x="5013" y="30653"/>
                  </a:cubicBezTo>
                  <a:cubicBezTo>
                    <a:pt x="13954" y="30523"/>
                    <a:pt x="22895" y="30448"/>
                    <a:pt x="31837" y="30448"/>
                  </a:cubicBezTo>
                  <a:close/>
                  <a:moveTo>
                    <a:pt x="41079" y="33485"/>
                  </a:moveTo>
                  <a:cubicBezTo>
                    <a:pt x="41429" y="33485"/>
                    <a:pt x="41429" y="34011"/>
                    <a:pt x="41079" y="34011"/>
                  </a:cubicBezTo>
                  <a:cubicBezTo>
                    <a:pt x="29149" y="34136"/>
                    <a:pt x="17194" y="34387"/>
                    <a:pt x="5239" y="34487"/>
                  </a:cubicBezTo>
                  <a:cubicBezTo>
                    <a:pt x="4938" y="34487"/>
                    <a:pt x="4938" y="34036"/>
                    <a:pt x="5239" y="34036"/>
                  </a:cubicBezTo>
                  <a:cubicBezTo>
                    <a:pt x="17169" y="33660"/>
                    <a:pt x="29149" y="33560"/>
                    <a:pt x="41079" y="33485"/>
                  </a:cubicBezTo>
                  <a:close/>
                  <a:moveTo>
                    <a:pt x="41079" y="36617"/>
                  </a:moveTo>
                  <a:cubicBezTo>
                    <a:pt x="41404" y="36617"/>
                    <a:pt x="41404" y="37094"/>
                    <a:pt x="41079" y="37094"/>
                  </a:cubicBezTo>
                  <a:cubicBezTo>
                    <a:pt x="30993" y="37304"/>
                    <a:pt x="20855" y="37549"/>
                    <a:pt x="10738" y="37549"/>
                  </a:cubicBezTo>
                  <a:cubicBezTo>
                    <a:pt x="8787" y="37549"/>
                    <a:pt x="6837" y="37540"/>
                    <a:pt x="4888" y="37520"/>
                  </a:cubicBezTo>
                  <a:cubicBezTo>
                    <a:pt x="4612" y="37520"/>
                    <a:pt x="4612" y="37094"/>
                    <a:pt x="4888" y="37094"/>
                  </a:cubicBezTo>
                  <a:cubicBezTo>
                    <a:pt x="16943" y="36693"/>
                    <a:pt x="29023" y="36668"/>
                    <a:pt x="41079" y="36617"/>
                  </a:cubicBezTo>
                  <a:close/>
                  <a:moveTo>
                    <a:pt x="35737" y="40152"/>
                  </a:moveTo>
                  <a:cubicBezTo>
                    <a:pt x="37600" y="40152"/>
                    <a:pt x="39464" y="40188"/>
                    <a:pt x="41329" y="40277"/>
                  </a:cubicBezTo>
                  <a:cubicBezTo>
                    <a:pt x="41722" y="40301"/>
                    <a:pt x="41730" y="40904"/>
                    <a:pt x="41352" y="40904"/>
                  </a:cubicBezTo>
                  <a:cubicBezTo>
                    <a:pt x="41345" y="40904"/>
                    <a:pt x="41337" y="40904"/>
                    <a:pt x="41329" y="40903"/>
                  </a:cubicBezTo>
                  <a:cubicBezTo>
                    <a:pt x="39822" y="40831"/>
                    <a:pt x="38312" y="40801"/>
                    <a:pt x="36801" y="40801"/>
                  </a:cubicBezTo>
                  <a:cubicBezTo>
                    <a:pt x="29527" y="40801"/>
                    <a:pt x="22222" y="41492"/>
                    <a:pt x="14950" y="41492"/>
                  </a:cubicBezTo>
                  <a:cubicBezTo>
                    <a:pt x="11629" y="41492"/>
                    <a:pt x="8314" y="41348"/>
                    <a:pt x="5013" y="40928"/>
                  </a:cubicBezTo>
                  <a:cubicBezTo>
                    <a:pt x="4813" y="40903"/>
                    <a:pt x="4788" y="40602"/>
                    <a:pt x="5013" y="40602"/>
                  </a:cubicBezTo>
                  <a:cubicBezTo>
                    <a:pt x="7338" y="40747"/>
                    <a:pt x="9660" y="40802"/>
                    <a:pt x="11980" y="40802"/>
                  </a:cubicBezTo>
                  <a:cubicBezTo>
                    <a:pt x="19905" y="40802"/>
                    <a:pt x="27810" y="40152"/>
                    <a:pt x="35737" y="40152"/>
                  </a:cubicBezTo>
                  <a:close/>
                  <a:moveTo>
                    <a:pt x="44312" y="1"/>
                  </a:moveTo>
                  <a:lnTo>
                    <a:pt x="44312" y="1"/>
                  </a:lnTo>
                  <a:cubicBezTo>
                    <a:pt x="44756" y="1147"/>
                    <a:pt x="43804" y="2402"/>
                    <a:pt x="42575" y="2402"/>
                  </a:cubicBezTo>
                  <a:cubicBezTo>
                    <a:pt x="42487" y="2402"/>
                    <a:pt x="42397" y="2395"/>
                    <a:pt x="42307" y="2382"/>
                  </a:cubicBezTo>
                  <a:cubicBezTo>
                    <a:pt x="41329" y="2231"/>
                    <a:pt x="40652" y="1103"/>
                    <a:pt x="41079" y="377"/>
                  </a:cubicBezTo>
                  <a:cubicBezTo>
                    <a:pt x="40778" y="352"/>
                    <a:pt x="40477" y="327"/>
                    <a:pt x="40176" y="251"/>
                  </a:cubicBezTo>
                  <a:lnTo>
                    <a:pt x="40176" y="251"/>
                  </a:lnTo>
                  <a:cubicBezTo>
                    <a:pt x="40445" y="1132"/>
                    <a:pt x="39783" y="2108"/>
                    <a:pt x="38796" y="2108"/>
                  </a:cubicBezTo>
                  <a:cubicBezTo>
                    <a:pt x="38772" y="2108"/>
                    <a:pt x="38747" y="2107"/>
                    <a:pt x="38723" y="2106"/>
                  </a:cubicBezTo>
                  <a:cubicBezTo>
                    <a:pt x="37670" y="2056"/>
                    <a:pt x="37144" y="1078"/>
                    <a:pt x="37394" y="201"/>
                  </a:cubicBezTo>
                  <a:lnTo>
                    <a:pt x="37394" y="201"/>
                  </a:lnTo>
                  <a:cubicBezTo>
                    <a:pt x="37094" y="226"/>
                    <a:pt x="36768" y="251"/>
                    <a:pt x="36467" y="276"/>
                  </a:cubicBezTo>
                  <a:cubicBezTo>
                    <a:pt x="36764" y="1168"/>
                    <a:pt x="36131" y="2232"/>
                    <a:pt x="35075" y="2232"/>
                  </a:cubicBezTo>
                  <a:cubicBezTo>
                    <a:pt x="35063" y="2232"/>
                    <a:pt x="35051" y="2232"/>
                    <a:pt x="35038" y="2231"/>
                  </a:cubicBezTo>
                  <a:cubicBezTo>
                    <a:pt x="33885" y="2231"/>
                    <a:pt x="33334" y="1103"/>
                    <a:pt x="33685" y="151"/>
                  </a:cubicBezTo>
                  <a:cubicBezTo>
                    <a:pt x="33334" y="126"/>
                    <a:pt x="33008" y="101"/>
                    <a:pt x="32657" y="76"/>
                  </a:cubicBezTo>
                  <a:lnTo>
                    <a:pt x="32657" y="76"/>
                  </a:lnTo>
                  <a:cubicBezTo>
                    <a:pt x="33134" y="1053"/>
                    <a:pt x="32557" y="2332"/>
                    <a:pt x="31329" y="2432"/>
                  </a:cubicBezTo>
                  <a:cubicBezTo>
                    <a:pt x="31292" y="2434"/>
                    <a:pt x="31255" y="2435"/>
                    <a:pt x="31218" y="2435"/>
                  </a:cubicBezTo>
                  <a:cubicBezTo>
                    <a:pt x="30032" y="2435"/>
                    <a:pt x="29335" y="1272"/>
                    <a:pt x="29675" y="226"/>
                  </a:cubicBezTo>
                  <a:lnTo>
                    <a:pt x="28522" y="226"/>
                  </a:lnTo>
                  <a:cubicBezTo>
                    <a:pt x="29124" y="928"/>
                    <a:pt x="28622" y="2131"/>
                    <a:pt x="27645" y="2382"/>
                  </a:cubicBezTo>
                  <a:cubicBezTo>
                    <a:pt x="27522" y="2407"/>
                    <a:pt x="27391" y="2420"/>
                    <a:pt x="27258" y="2420"/>
                  </a:cubicBezTo>
                  <a:cubicBezTo>
                    <a:pt x="26740" y="2420"/>
                    <a:pt x="26179" y="2224"/>
                    <a:pt x="25840" y="1805"/>
                  </a:cubicBezTo>
                  <a:cubicBezTo>
                    <a:pt x="25439" y="1304"/>
                    <a:pt x="25590" y="753"/>
                    <a:pt x="25840" y="226"/>
                  </a:cubicBezTo>
                  <a:lnTo>
                    <a:pt x="25840" y="226"/>
                  </a:lnTo>
                  <a:cubicBezTo>
                    <a:pt x="25389" y="301"/>
                    <a:pt x="24938" y="301"/>
                    <a:pt x="24462" y="327"/>
                  </a:cubicBezTo>
                  <a:cubicBezTo>
                    <a:pt x="24788" y="1078"/>
                    <a:pt x="23885" y="2181"/>
                    <a:pt x="23008" y="2206"/>
                  </a:cubicBezTo>
                  <a:cubicBezTo>
                    <a:pt x="22985" y="2207"/>
                    <a:pt x="22963" y="2208"/>
                    <a:pt x="22941" y="2208"/>
                  </a:cubicBezTo>
                  <a:cubicBezTo>
                    <a:pt x="21909" y="2208"/>
                    <a:pt x="21412" y="1085"/>
                    <a:pt x="21755" y="226"/>
                  </a:cubicBezTo>
                  <a:cubicBezTo>
                    <a:pt x="21379" y="226"/>
                    <a:pt x="21028" y="226"/>
                    <a:pt x="20652" y="201"/>
                  </a:cubicBezTo>
                  <a:lnTo>
                    <a:pt x="20652" y="201"/>
                  </a:lnTo>
                  <a:cubicBezTo>
                    <a:pt x="21053" y="1078"/>
                    <a:pt x="20552" y="2181"/>
                    <a:pt x="19474" y="2256"/>
                  </a:cubicBezTo>
                  <a:cubicBezTo>
                    <a:pt x="19438" y="2259"/>
                    <a:pt x="19401" y="2260"/>
                    <a:pt x="19366" y="2260"/>
                  </a:cubicBezTo>
                  <a:cubicBezTo>
                    <a:pt x="18210" y="2260"/>
                    <a:pt x="17632" y="1099"/>
                    <a:pt x="18021" y="126"/>
                  </a:cubicBezTo>
                  <a:cubicBezTo>
                    <a:pt x="17519" y="126"/>
                    <a:pt x="17018" y="126"/>
                    <a:pt x="16542" y="101"/>
                  </a:cubicBezTo>
                  <a:lnTo>
                    <a:pt x="16542" y="101"/>
                  </a:lnTo>
                  <a:cubicBezTo>
                    <a:pt x="17093" y="928"/>
                    <a:pt x="16717" y="2231"/>
                    <a:pt x="15565" y="2382"/>
                  </a:cubicBezTo>
                  <a:cubicBezTo>
                    <a:pt x="15459" y="2398"/>
                    <a:pt x="15360" y="2406"/>
                    <a:pt x="15265" y="2406"/>
                  </a:cubicBezTo>
                  <a:cubicBezTo>
                    <a:pt x="14075" y="2406"/>
                    <a:pt x="13722" y="1153"/>
                    <a:pt x="14186" y="201"/>
                  </a:cubicBezTo>
                  <a:lnTo>
                    <a:pt x="14186" y="201"/>
                  </a:lnTo>
                  <a:cubicBezTo>
                    <a:pt x="14019" y="210"/>
                    <a:pt x="13852" y="212"/>
                    <a:pt x="13686" y="212"/>
                  </a:cubicBezTo>
                  <a:cubicBezTo>
                    <a:pt x="13353" y="212"/>
                    <a:pt x="13025" y="201"/>
                    <a:pt x="12707" y="201"/>
                  </a:cubicBezTo>
                  <a:cubicBezTo>
                    <a:pt x="12958" y="602"/>
                    <a:pt x="13008" y="1129"/>
                    <a:pt x="12808" y="1580"/>
                  </a:cubicBezTo>
                  <a:cubicBezTo>
                    <a:pt x="12587" y="2109"/>
                    <a:pt x="12056" y="2425"/>
                    <a:pt x="11505" y="2425"/>
                  </a:cubicBezTo>
                  <a:cubicBezTo>
                    <a:pt x="11430" y="2425"/>
                    <a:pt x="11354" y="2419"/>
                    <a:pt x="11279" y="2407"/>
                  </a:cubicBezTo>
                  <a:cubicBezTo>
                    <a:pt x="10627" y="2332"/>
                    <a:pt x="10076" y="1830"/>
                    <a:pt x="10001" y="1179"/>
                  </a:cubicBezTo>
                  <a:cubicBezTo>
                    <a:pt x="9976" y="803"/>
                    <a:pt x="10101" y="452"/>
                    <a:pt x="10352" y="201"/>
                  </a:cubicBezTo>
                  <a:lnTo>
                    <a:pt x="10352" y="201"/>
                  </a:lnTo>
                  <a:cubicBezTo>
                    <a:pt x="9900" y="276"/>
                    <a:pt x="9474" y="301"/>
                    <a:pt x="9048" y="301"/>
                  </a:cubicBezTo>
                  <a:cubicBezTo>
                    <a:pt x="9299" y="778"/>
                    <a:pt x="9299" y="1379"/>
                    <a:pt x="9073" y="1855"/>
                  </a:cubicBezTo>
                  <a:cubicBezTo>
                    <a:pt x="8811" y="2380"/>
                    <a:pt x="8262" y="2676"/>
                    <a:pt x="7693" y="2676"/>
                  </a:cubicBezTo>
                  <a:cubicBezTo>
                    <a:pt x="7610" y="2676"/>
                    <a:pt x="7527" y="2670"/>
                    <a:pt x="7444" y="2657"/>
                  </a:cubicBezTo>
                  <a:cubicBezTo>
                    <a:pt x="6793" y="2557"/>
                    <a:pt x="6291" y="2081"/>
                    <a:pt x="6241" y="1404"/>
                  </a:cubicBezTo>
                  <a:cubicBezTo>
                    <a:pt x="6191" y="1003"/>
                    <a:pt x="6367" y="502"/>
                    <a:pt x="6667" y="226"/>
                  </a:cubicBezTo>
                  <a:lnTo>
                    <a:pt x="6667" y="226"/>
                  </a:lnTo>
                  <a:cubicBezTo>
                    <a:pt x="6520" y="233"/>
                    <a:pt x="6370" y="236"/>
                    <a:pt x="6220" y="236"/>
                  </a:cubicBezTo>
                  <a:cubicBezTo>
                    <a:pt x="5809" y="236"/>
                    <a:pt x="5392" y="213"/>
                    <a:pt x="4988" y="176"/>
                  </a:cubicBezTo>
                  <a:lnTo>
                    <a:pt x="4988" y="176"/>
                  </a:lnTo>
                  <a:cubicBezTo>
                    <a:pt x="5765" y="1003"/>
                    <a:pt x="5189" y="2532"/>
                    <a:pt x="3961" y="2607"/>
                  </a:cubicBezTo>
                  <a:cubicBezTo>
                    <a:pt x="3896" y="2614"/>
                    <a:pt x="3830" y="2617"/>
                    <a:pt x="3763" y="2617"/>
                  </a:cubicBezTo>
                  <a:cubicBezTo>
                    <a:pt x="3085" y="2617"/>
                    <a:pt x="2350" y="2273"/>
                    <a:pt x="2031" y="1680"/>
                  </a:cubicBezTo>
                  <a:cubicBezTo>
                    <a:pt x="1855" y="1354"/>
                    <a:pt x="1855" y="953"/>
                    <a:pt x="2006" y="652"/>
                  </a:cubicBezTo>
                  <a:lnTo>
                    <a:pt x="2006" y="652"/>
                  </a:lnTo>
                  <a:cubicBezTo>
                    <a:pt x="1790" y="699"/>
                    <a:pt x="1561" y="718"/>
                    <a:pt x="1329" y="718"/>
                  </a:cubicBezTo>
                  <a:cubicBezTo>
                    <a:pt x="941" y="718"/>
                    <a:pt x="547" y="665"/>
                    <a:pt x="201" y="602"/>
                  </a:cubicBezTo>
                  <a:lnTo>
                    <a:pt x="176" y="602"/>
                  </a:lnTo>
                  <a:cubicBezTo>
                    <a:pt x="527" y="6166"/>
                    <a:pt x="652" y="11755"/>
                    <a:pt x="652" y="17369"/>
                  </a:cubicBezTo>
                  <a:cubicBezTo>
                    <a:pt x="652" y="27369"/>
                    <a:pt x="251" y="37419"/>
                    <a:pt x="1" y="47369"/>
                  </a:cubicBezTo>
                  <a:cubicBezTo>
                    <a:pt x="1877" y="47360"/>
                    <a:pt x="3753" y="47357"/>
                    <a:pt x="5629" y="47357"/>
                  </a:cubicBezTo>
                  <a:cubicBezTo>
                    <a:pt x="12383" y="47357"/>
                    <a:pt x="19133" y="47403"/>
                    <a:pt x="25885" y="47403"/>
                  </a:cubicBezTo>
                  <a:cubicBezTo>
                    <a:pt x="32660" y="47403"/>
                    <a:pt x="39436" y="47356"/>
                    <a:pt x="46216" y="47169"/>
                  </a:cubicBezTo>
                  <a:cubicBezTo>
                    <a:pt x="46241" y="47169"/>
                    <a:pt x="46267" y="47194"/>
                    <a:pt x="46317" y="47194"/>
                  </a:cubicBezTo>
                  <a:cubicBezTo>
                    <a:pt x="45815" y="39349"/>
                    <a:pt x="46116" y="31379"/>
                    <a:pt x="46091" y="23510"/>
                  </a:cubicBezTo>
                  <a:cubicBezTo>
                    <a:pt x="46066" y="15690"/>
                    <a:pt x="46116" y="7870"/>
                    <a:pt x="46166" y="51"/>
                  </a:cubicBezTo>
                  <a:lnTo>
                    <a:pt x="46166" y="51"/>
                  </a:lnTo>
                  <a:cubicBezTo>
                    <a:pt x="45946" y="60"/>
                    <a:pt x="45723" y="66"/>
                    <a:pt x="45497" y="66"/>
                  </a:cubicBezTo>
                  <a:cubicBezTo>
                    <a:pt x="45106" y="66"/>
                    <a:pt x="44709" y="48"/>
                    <a:pt x="44312"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5" name="Google Shape;1425;p138"/>
            <p:cNvSpPr/>
            <p:nvPr/>
          </p:nvSpPr>
          <p:spPr>
            <a:xfrm>
              <a:off x="1631725" y="1023800"/>
              <a:ext cx="932975" cy="17650"/>
            </a:xfrm>
            <a:custGeom>
              <a:rect b="b" l="l" r="r" t="t"/>
              <a:pathLst>
                <a:path extrusionOk="0" h="706" w="37319">
                  <a:moveTo>
                    <a:pt x="24005" y="1"/>
                  </a:moveTo>
                  <a:cubicBezTo>
                    <a:pt x="16063" y="1"/>
                    <a:pt x="8121" y="34"/>
                    <a:pt x="201" y="277"/>
                  </a:cubicBezTo>
                  <a:cubicBezTo>
                    <a:pt x="25" y="302"/>
                    <a:pt x="0" y="578"/>
                    <a:pt x="201" y="578"/>
                  </a:cubicBezTo>
                  <a:cubicBezTo>
                    <a:pt x="4399" y="673"/>
                    <a:pt x="8603" y="705"/>
                    <a:pt x="12810" y="705"/>
                  </a:cubicBezTo>
                  <a:cubicBezTo>
                    <a:pt x="20859" y="705"/>
                    <a:pt x="28919" y="586"/>
                    <a:pt x="36968" y="553"/>
                  </a:cubicBezTo>
                  <a:cubicBezTo>
                    <a:pt x="37311" y="553"/>
                    <a:pt x="37319" y="1"/>
                    <a:pt x="36990" y="1"/>
                  </a:cubicBezTo>
                  <a:cubicBezTo>
                    <a:pt x="36983" y="1"/>
                    <a:pt x="36975" y="1"/>
                    <a:pt x="36968" y="2"/>
                  </a:cubicBezTo>
                  <a:cubicBezTo>
                    <a:pt x="35630" y="4"/>
                    <a:pt x="34292" y="5"/>
                    <a:pt x="32954" y="5"/>
                  </a:cubicBezTo>
                  <a:cubicBezTo>
                    <a:pt x="29972" y="5"/>
                    <a:pt x="26988" y="1"/>
                    <a:pt x="24005" y="1"/>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6" name="Google Shape;1426;p138"/>
            <p:cNvSpPr/>
            <p:nvPr/>
          </p:nvSpPr>
          <p:spPr>
            <a:xfrm>
              <a:off x="1633600" y="849000"/>
              <a:ext cx="924200" cy="26400"/>
            </a:xfrm>
            <a:custGeom>
              <a:rect b="b" l="l" r="r" t="t"/>
              <a:pathLst>
                <a:path extrusionOk="0" h="1056" w="36968">
                  <a:moveTo>
                    <a:pt x="36665" y="0"/>
                  </a:moveTo>
                  <a:cubicBezTo>
                    <a:pt x="36658" y="0"/>
                    <a:pt x="36650" y="1"/>
                    <a:pt x="36642" y="1"/>
                  </a:cubicBezTo>
                  <a:cubicBezTo>
                    <a:pt x="24512" y="302"/>
                    <a:pt x="12256" y="1"/>
                    <a:pt x="126" y="628"/>
                  </a:cubicBezTo>
                  <a:cubicBezTo>
                    <a:pt x="0" y="628"/>
                    <a:pt x="0" y="803"/>
                    <a:pt x="126" y="803"/>
                  </a:cubicBezTo>
                  <a:cubicBezTo>
                    <a:pt x="3812" y="986"/>
                    <a:pt x="7517" y="1056"/>
                    <a:pt x="11229" y="1056"/>
                  </a:cubicBezTo>
                  <a:cubicBezTo>
                    <a:pt x="19707" y="1056"/>
                    <a:pt x="28223" y="694"/>
                    <a:pt x="36642" y="502"/>
                  </a:cubicBezTo>
                  <a:cubicBezTo>
                    <a:pt x="36960" y="478"/>
                    <a:pt x="36968" y="0"/>
                    <a:pt x="36665"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7" name="Google Shape;1427;p138"/>
            <p:cNvSpPr/>
            <p:nvPr/>
          </p:nvSpPr>
          <p:spPr>
            <a:xfrm>
              <a:off x="1624825" y="765850"/>
              <a:ext cx="931725" cy="15325"/>
            </a:xfrm>
            <a:custGeom>
              <a:rect b="b" l="l" r="r" t="t"/>
              <a:pathLst>
                <a:path extrusionOk="0" h="613" w="37269">
                  <a:moveTo>
                    <a:pt x="14932" y="0"/>
                  </a:moveTo>
                  <a:cubicBezTo>
                    <a:pt x="9993" y="0"/>
                    <a:pt x="5055" y="58"/>
                    <a:pt x="126" y="270"/>
                  </a:cubicBezTo>
                  <a:cubicBezTo>
                    <a:pt x="1" y="270"/>
                    <a:pt x="1" y="470"/>
                    <a:pt x="126" y="470"/>
                  </a:cubicBezTo>
                  <a:cubicBezTo>
                    <a:pt x="3600" y="576"/>
                    <a:pt x="7078" y="613"/>
                    <a:pt x="10557" y="613"/>
                  </a:cubicBezTo>
                  <a:cubicBezTo>
                    <a:pt x="17949" y="613"/>
                    <a:pt x="25349" y="449"/>
                    <a:pt x="32735" y="449"/>
                  </a:cubicBezTo>
                  <a:cubicBezTo>
                    <a:pt x="34163" y="449"/>
                    <a:pt x="35591" y="456"/>
                    <a:pt x="37018" y="470"/>
                  </a:cubicBezTo>
                  <a:cubicBezTo>
                    <a:pt x="37269" y="470"/>
                    <a:pt x="37269" y="69"/>
                    <a:pt x="37018" y="69"/>
                  </a:cubicBezTo>
                  <a:cubicBezTo>
                    <a:pt x="35627" y="80"/>
                    <a:pt x="34236" y="85"/>
                    <a:pt x="32844" y="85"/>
                  </a:cubicBezTo>
                  <a:cubicBezTo>
                    <a:pt x="26878" y="85"/>
                    <a:pt x="20904" y="0"/>
                    <a:pt x="14932"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8" name="Google Shape;1428;p138"/>
            <p:cNvSpPr/>
            <p:nvPr/>
          </p:nvSpPr>
          <p:spPr>
            <a:xfrm>
              <a:off x="1617300" y="1111525"/>
              <a:ext cx="938000" cy="28850"/>
            </a:xfrm>
            <a:custGeom>
              <a:rect b="b" l="l" r="r" t="t"/>
              <a:pathLst>
                <a:path extrusionOk="0" h="1154" w="37520">
                  <a:moveTo>
                    <a:pt x="37217" y="1"/>
                  </a:moveTo>
                  <a:cubicBezTo>
                    <a:pt x="37210" y="1"/>
                    <a:pt x="37202" y="1"/>
                    <a:pt x="37194" y="2"/>
                  </a:cubicBezTo>
                  <a:cubicBezTo>
                    <a:pt x="24863" y="528"/>
                    <a:pt x="12532" y="352"/>
                    <a:pt x="201" y="553"/>
                  </a:cubicBezTo>
                  <a:cubicBezTo>
                    <a:pt x="1" y="553"/>
                    <a:pt x="1" y="879"/>
                    <a:pt x="201" y="879"/>
                  </a:cubicBezTo>
                  <a:cubicBezTo>
                    <a:pt x="4211" y="1075"/>
                    <a:pt x="8230" y="1154"/>
                    <a:pt x="12253" y="1154"/>
                  </a:cubicBezTo>
                  <a:cubicBezTo>
                    <a:pt x="20578" y="1154"/>
                    <a:pt x="28914" y="816"/>
                    <a:pt x="37194" y="478"/>
                  </a:cubicBezTo>
                  <a:cubicBezTo>
                    <a:pt x="37512" y="478"/>
                    <a:pt x="37520" y="1"/>
                    <a:pt x="37217" y="1"/>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9" name="Google Shape;1429;p138"/>
            <p:cNvSpPr/>
            <p:nvPr/>
          </p:nvSpPr>
          <p:spPr>
            <a:xfrm>
              <a:off x="1624825" y="1206075"/>
              <a:ext cx="921075" cy="16000"/>
            </a:xfrm>
            <a:custGeom>
              <a:rect b="b" l="l" r="r" t="t"/>
              <a:pathLst>
                <a:path extrusionOk="0" h="640" w="36843">
                  <a:moveTo>
                    <a:pt x="27075" y="0"/>
                  </a:moveTo>
                  <a:cubicBezTo>
                    <a:pt x="18133" y="0"/>
                    <a:pt x="9192" y="75"/>
                    <a:pt x="251" y="205"/>
                  </a:cubicBezTo>
                  <a:cubicBezTo>
                    <a:pt x="1" y="230"/>
                    <a:pt x="1" y="580"/>
                    <a:pt x="251" y="580"/>
                  </a:cubicBezTo>
                  <a:cubicBezTo>
                    <a:pt x="4914" y="619"/>
                    <a:pt x="9576" y="639"/>
                    <a:pt x="14239" y="639"/>
                  </a:cubicBezTo>
                  <a:cubicBezTo>
                    <a:pt x="21682" y="639"/>
                    <a:pt x="29124" y="588"/>
                    <a:pt x="36567" y="480"/>
                  </a:cubicBezTo>
                  <a:cubicBezTo>
                    <a:pt x="36843" y="480"/>
                    <a:pt x="36843" y="29"/>
                    <a:pt x="36567" y="29"/>
                  </a:cubicBezTo>
                  <a:cubicBezTo>
                    <a:pt x="33403" y="9"/>
                    <a:pt x="30239" y="0"/>
                    <a:pt x="27075"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0" name="Google Shape;1430;p138"/>
            <p:cNvSpPr/>
            <p:nvPr/>
          </p:nvSpPr>
          <p:spPr>
            <a:xfrm>
              <a:off x="1625450" y="1448675"/>
              <a:ext cx="923575" cy="33500"/>
            </a:xfrm>
            <a:custGeom>
              <a:rect b="b" l="l" r="r" t="t"/>
              <a:pathLst>
                <a:path extrusionOk="0" h="1340" w="36943">
                  <a:moveTo>
                    <a:pt x="30950" y="0"/>
                  </a:moveTo>
                  <a:cubicBezTo>
                    <a:pt x="23023" y="0"/>
                    <a:pt x="15118" y="650"/>
                    <a:pt x="7193" y="650"/>
                  </a:cubicBezTo>
                  <a:cubicBezTo>
                    <a:pt x="4873" y="650"/>
                    <a:pt x="2551" y="595"/>
                    <a:pt x="226" y="450"/>
                  </a:cubicBezTo>
                  <a:cubicBezTo>
                    <a:pt x="1" y="450"/>
                    <a:pt x="26" y="751"/>
                    <a:pt x="226" y="776"/>
                  </a:cubicBezTo>
                  <a:cubicBezTo>
                    <a:pt x="3527" y="1196"/>
                    <a:pt x="6842" y="1340"/>
                    <a:pt x="10163" y="1340"/>
                  </a:cubicBezTo>
                  <a:cubicBezTo>
                    <a:pt x="17435" y="1340"/>
                    <a:pt x="24740" y="649"/>
                    <a:pt x="32014" y="649"/>
                  </a:cubicBezTo>
                  <a:cubicBezTo>
                    <a:pt x="33525" y="649"/>
                    <a:pt x="35035" y="679"/>
                    <a:pt x="36542" y="751"/>
                  </a:cubicBezTo>
                  <a:cubicBezTo>
                    <a:pt x="36550" y="752"/>
                    <a:pt x="36558" y="752"/>
                    <a:pt x="36565" y="752"/>
                  </a:cubicBezTo>
                  <a:cubicBezTo>
                    <a:pt x="36943" y="752"/>
                    <a:pt x="36935" y="149"/>
                    <a:pt x="36542" y="125"/>
                  </a:cubicBezTo>
                  <a:cubicBezTo>
                    <a:pt x="34677" y="36"/>
                    <a:pt x="32813" y="0"/>
                    <a:pt x="30950"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1" name="Google Shape;1431;p138"/>
            <p:cNvSpPr/>
            <p:nvPr/>
          </p:nvSpPr>
          <p:spPr>
            <a:xfrm>
              <a:off x="1624200" y="934225"/>
              <a:ext cx="919200" cy="21800"/>
            </a:xfrm>
            <a:custGeom>
              <a:rect b="b" l="l" r="r" t="t"/>
              <a:pathLst>
                <a:path extrusionOk="0" h="872" w="36768">
                  <a:moveTo>
                    <a:pt x="26200" y="37"/>
                  </a:moveTo>
                  <a:cubicBezTo>
                    <a:pt x="23572" y="37"/>
                    <a:pt x="20944" y="54"/>
                    <a:pt x="18321" y="76"/>
                  </a:cubicBezTo>
                  <a:cubicBezTo>
                    <a:pt x="12281" y="126"/>
                    <a:pt x="6166" y="1"/>
                    <a:pt x="151" y="602"/>
                  </a:cubicBezTo>
                  <a:cubicBezTo>
                    <a:pt x="26" y="602"/>
                    <a:pt x="0" y="828"/>
                    <a:pt x="151" y="828"/>
                  </a:cubicBezTo>
                  <a:cubicBezTo>
                    <a:pt x="1223" y="859"/>
                    <a:pt x="2297" y="872"/>
                    <a:pt x="3372" y="872"/>
                  </a:cubicBezTo>
                  <a:cubicBezTo>
                    <a:pt x="8352" y="872"/>
                    <a:pt x="13353" y="593"/>
                    <a:pt x="18321" y="552"/>
                  </a:cubicBezTo>
                  <a:cubicBezTo>
                    <a:pt x="19725" y="540"/>
                    <a:pt x="21130" y="536"/>
                    <a:pt x="22536" y="536"/>
                  </a:cubicBezTo>
                  <a:cubicBezTo>
                    <a:pt x="27179" y="536"/>
                    <a:pt x="31830" y="589"/>
                    <a:pt x="36467" y="627"/>
                  </a:cubicBezTo>
                  <a:cubicBezTo>
                    <a:pt x="36768" y="627"/>
                    <a:pt x="36768" y="176"/>
                    <a:pt x="36467" y="151"/>
                  </a:cubicBezTo>
                  <a:cubicBezTo>
                    <a:pt x="33050" y="66"/>
                    <a:pt x="29624" y="37"/>
                    <a:pt x="26200" y="37"/>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2" name="Google Shape;1432;p138"/>
            <p:cNvSpPr/>
            <p:nvPr/>
          </p:nvSpPr>
          <p:spPr>
            <a:xfrm>
              <a:off x="1629200" y="1281975"/>
              <a:ext cx="912325" cy="25100"/>
            </a:xfrm>
            <a:custGeom>
              <a:rect b="b" l="l" r="r" t="t"/>
              <a:pathLst>
                <a:path extrusionOk="0" h="1004" w="36493">
                  <a:moveTo>
                    <a:pt x="36142" y="1"/>
                  </a:moveTo>
                  <a:cubicBezTo>
                    <a:pt x="24212" y="76"/>
                    <a:pt x="12232" y="176"/>
                    <a:pt x="302" y="552"/>
                  </a:cubicBezTo>
                  <a:cubicBezTo>
                    <a:pt x="1" y="552"/>
                    <a:pt x="1" y="1003"/>
                    <a:pt x="302" y="1003"/>
                  </a:cubicBezTo>
                  <a:cubicBezTo>
                    <a:pt x="12257" y="903"/>
                    <a:pt x="24212" y="652"/>
                    <a:pt x="36142" y="527"/>
                  </a:cubicBezTo>
                  <a:cubicBezTo>
                    <a:pt x="36492" y="527"/>
                    <a:pt x="36492" y="1"/>
                    <a:pt x="36142" y="1"/>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3" name="Google Shape;1433;p138"/>
            <p:cNvSpPr/>
            <p:nvPr/>
          </p:nvSpPr>
          <p:spPr>
            <a:xfrm>
              <a:off x="1621075" y="1360300"/>
              <a:ext cx="919825" cy="23325"/>
            </a:xfrm>
            <a:custGeom>
              <a:rect b="b" l="l" r="r" t="t"/>
              <a:pathLst>
                <a:path extrusionOk="0" h="933" w="36793">
                  <a:moveTo>
                    <a:pt x="36467" y="0"/>
                  </a:moveTo>
                  <a:cubicBezTo>
                    <a:pt x="24411" y="51"/>
                    <a:pt x="12331" y="76"/>
                    <a:pt x="276" y="477"/>
                  </a:cubicBezTo>
                  <a:cubicBezTo>
                    <a:pt x="0" y="477"/>
                    <a:pt x="0" y="903"/>
                    <a:pt x="276" y="903"/>
                  </a:cubicBezTo>
                  <a:cubicBezTo>
                    <a:pt x="2225" y="923"/>
                    <a:pt x="4175" y="932"/>
                    <a:pt x="6126" y="932"/>
                  </a:cubicBezTo>
                  <a:cubicBezTo>
                    <a:pt x="16243" y="932"/>
                    <a:pt x="26381" y="687"/>
                    <a:pt x="36467" y="477"/>
                  </a:cubicBezTo>
                  <a:cubicBezTo>
                    <a:pt x="36792" y="477"/>
                    <a:pt x="36792" y="0"/>
                    <a:pt x="36467"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2">
  <p:cSld name="CUSTOM_37">
    <p:spTree>
      <p:nvGrpSpPr>
        <p:cNvPr id="1434" name="Shape 1434"/>
        <p:cNvGrpSpPr/>
        <p:nvPr/>
      </p:nvGrpSpPr>
      <p:grpSpPr>
        <a:xfrm>
          <a:off x="0" y="0"/>
          <a:ext cx="0" cy="0"/>
          <a:chOff x="0" y="0"/>
          <a:chExt cx="0" cy="0"/>
        </a:xfrm>
      </p:grpSpPr>
      <p:grpSp>
        <p:nvGrpSpPr>
          <p:cNvPr id="1435" name="Google Shape;1435;p139"/>
          <p:cNvGrpSpPr/>
          <p:nvPr/>
        </p:nvGrpSpPr>
        <p:grpSpPr>
          <a:xfrm flipH="1">
            <a:off x="-1700" y="329"/>
            <a:ext cx="9147400" cy="5142843"/>
            <a:chOff x="238125" y="854700"/>
            <a:chExt cx="7142500" cy="4015650"/>
          </a:xfrm>
        </p:grpSpPr>
        <p:sp>
          <p:nvSpPr>
            <p:cNvPr id="1436" name="Google Shape;1436;p139"/>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7" name="Google Shape;1437;p139"/>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8" name="Google Shape;1438;p139"/>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9" name="Google Shape;1439;p139"/>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0" name="Google Shape;1440;p139"/>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1" name="Google Shape;1441;p139"/>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2" name="Google Shape;1442;p139"/>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3" name="Google Shape;1443;p139"/>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4" name="Google Shape;1444;p139"/>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5" name="Google Shape;1445;p139"/>
            <p:cNvSpPr/>
            <p:nvPr/>
          </p:nvSpPr>
          <p:spPr>
            <a:xfrm>
              <a:off x="561875" y="10727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6" name="Google Shape;1446;p139"/>
            <p:cNvSpPr/>
            <p:nvPr/>
          </p:nvSpPr>
          <p:spPr>
            <a:xfrm>
              <a:off x="561875" y="12703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7" name="Google Shape;1447;p139"/>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8" name="Google Shape;1448;p139"/>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9" name="Google Shape;1449;p139"/>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0" name="Google Shape;1450;p139"/>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1" name="Google Shape;1451;p139"/>
            <p:cNvSpPr/>
            <p:nvPr/>
          </p:nvSpPr>
          <p:spPr>
            <a:xfrm>
              <a:off x="561875" y="47219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2" name="Google Shape;1452;p139"/>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3" name="Google Shape;1453;p139"/>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4" name="Google Shape;1454;p139"/>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5" name="Google Shape;1455;p139"/>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6" name="Google Shape;1456;p139"/>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7" name="Google Shape;1457;p139"/>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3">
  <p:cSld name="CUSTOM_38">
    <p:spTree>
      <p:nvGrpSpPr>
        <p:cNvPr id="1458" name="Shape 1458"/>
        <p:cNvGrpSpPr/>
        <p:nvPr/>
      </p:nvGrpSpPr>
      <p:grpSpPr>
        <a:xfrm>
          <a:off x="0" y="0"/>
          <a:ext cx="0" cy="0"/>
          <a:chOff x="0" y="0"/>
          <a:chExt cx="0" cy="0"/>
        </a:xfrm>
      </p:grpSpPr>
      <p:grpSp>
        <p:nvGrpSpPr>
          <p:cNvPr id="1459" name="Google Shape;1459;p140"/>
          <p:cNvGrpSpPr/>
          <p:nvPr/>
        </p:nvGrpSpPr>
        <p:grpSpPr>
          <a:xfrm>
            <a:off x="-1700" y="329"/>
            <a:ext cx="9147400" cy="5142843"/>
            <a:chOff x="238125" y="854700"/>
            <a:chExt cx="7142500" cy="4015650"/>
          </a:xfrm>
        </p:grpSpPr>
        <p:sp>
          <p:nvSpPr>
            <p:cNvPr id="1460" name="Google Shape;1460;p140"/>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1" name="Google Shape;1461;p140"/>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2" name="Google Shape;1462;p140"/>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3" name="Google Shape;1463;p140"/>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4" name="Google Shape;1464;p140"/>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5" name="Google Shape;1465;p140"/>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6" name="Google Shape;1466;p140"/>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7" name="Google Shape;1467;p140"/>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8" name="Google Shape;1468;p140"/>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9" name="Google Shape;1469;p140"/>
            <p:cNvSpPr/>
            <p:nvPr/>
          </p:nvSpPr>
          <p:spPr>
            <a:xfrm>
              <a:off x="561875" y="10727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0" name="Google Shape;1470;p140"/>
            <p:cNvSpPr/>
            <p:nvPr/>
          </p:nvSpPr>
          <p:spPr>
            <a:xfrm>
              <a:off x="561875" y="12703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1" name="Google Shape;1471;p140"/>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2" name="Google Shape;1472;p140"/>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3" name="Google Shape;1473;p140"/>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4" name="Google Shape;1474;p140"/>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5" name="Google Shape;1475;p140"/>
            <p:cNvSpPr/>
            <p:nvPr/>
          </p:nvSpPr>
          <p:spPr>
            <a:xfrm>
              <a:off x="561875" y="47219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6" name="Google Shape;1476;p140"/>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7" name="Google Shape;1477;p140"/>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8" name="Google Shape;1478;p140"/>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9" name="Google Shape;1479;p140"/>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0" name="Google Shape;1480;p140"/>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1" name="Google Shape;1481;p140"/>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482" name="Google Shape;1482;p140"/>
          <p:cNvGrpSpPr/>
          <p:nvPr/>
        </p:nvGrpSpPr>
        <p:grpSpPr>
          <a:xfrm>
            <a:off x="2995920" y="1056023"/>
            <a:ext cx="3152176" cy="3031462"/>
            <a:chOff x="1857000" y="3245400"/>
            <a:chExt cx="1233825" cy="1186575"/>
          </a:xfrm>
        </p:grpSpPr>
        <p:sp>
          <p:nvSpPr>
            <p:cNvPr id="1483" name="Google Shape;1483;p140"/>
            <p:cNvSpPr/>
            <p:nvPr/>
          </p:nvSpPr>
          <p:spPr>
            <a:xfrm>
              <a:off x="2513000" y="4148825"/>
              <a:ext cx="463125" cy="272250"/>
            </a:xfrm>
            <a:custGeom>
              <a:rect b="b" l="l" r="r" t="t"/>
              <a:pathLst>
                <a:path extrusionOk="0" h="10890" w="18525">
                  <a:moveTo>
                    <a:pt x="12728" y="1"/>
                  </a:moveTo>
                  <a:cubicBezTo>
                    <a:pt x="12377" y="28"/>
                    <a:pt x="11899" y="1641"/>
                    <a:pt x="11664" y="2065"/>
                  </a:cubicBezTo>
                  <a:cubicBezTo>
                    <a:pt x="10979" y="3318"/>
                    <a:pt x="10015" y="4435"/>
                    <a:pt x="9005" y="5418"/>
                  </a:cubicBezTo>
                  <a:cubicBezTo>
                    <a:pt x="6527" y="7843"/>
                    <a:pt x="3263" y="9754"/>
                    <a:pt x="0" y="10889"/>
                  </a:cubicBezTo>
                  <a:cubicBezTo>
                    <a:pt x="5192" y="10331"/>
                    <a:pt x="10556" y="9114"/>
                    <a:pt x="15144" y="6626"/>
                  </a:cubicBezTo>
                  <a:cubicBezTo>
                    <a:pt x="16685" y="5788"/>
                    <a:pt x="17578" y="5409"/>
                    <a:pt x="18524" y="4066"/>
                  </a:cubicBezTo>
                  <a:cubicBezTo>
                    <a:pt x="17623" y="3976"/>
                    <a:pt x="17064" y="3038"/>
                    <a:pt x="16189" y="2651"/>
                  </a:cubicBezTo>
                  <a:cubicBezTo>
                    <a:pt x="15928" y="2543"/>
                    <a:pt x="12728" y="1"/>
                    <a:pt x="12728"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4" name="Google Shape;1484;p140"/>
            <p:cNvSpPr/>
            <p:nvPr/>
          </p:nvSpPr>
          <p:spPr>
            <a:xfrm>
              <a:off x="2508725" y="4143800"/>
              <a:ext cx="474150" cy="281125"/>
            </a:xfrm>
            <a:custGeom>
              <a:rect b="b" l="l" r="r" t="t"/>
              <a:pathLst>
                <a:path extrusionOk="0" h="11245" w="18966">
                  <a:moveTo>
                    <a:pt x="12884" y="443"/>
                  </a:moveTo>
                  <a:lnTo>
                    <a:pt x="14486" y="1707"/>
                  </a:lnTo>
                  <a:lnTo>
                    <a:pt x="15351" y="2383"/>
                  </a:lnTo>
                  <a:lnTo>
                    <a:pt x="15793" y="2716"/>
                  </a:lnTo>
                  <a:lnTo>
                    <a:pt x="16018" y="2879"/>
                  </a:lnTo>
                  <a:lnTo>
                    <a:pt x="16135" y="2960"/>
                  </a:lnTo>
                  <a:lnTo>
                    <a:pt x="16198" y="2996"/>
                  </a:lnTo>
                  <a:lnTo>
                    <a:pt x="16225" y="3023"/>
                  </a:lnTo>
                  <a:lnTo>
                    <a:pt x="16279" y="3050"/>
                  </a:lnTo>
                  <a:cubicBezTo>
                    <a:pt x="16469" y="3131"/>
                    <a:pt x="16649" y="3248"/>
                    <a:pt x="16820" y="3393"/>
                  </a:cubicBezTo>
                  <a:cubicBezTo>
                    <a:pt x="16991" y="3528"/>
                    <a:pt x="17163" y="3681"/>
                    <a:pt x="17334" y="3834"/>
                  </a:cubicBezTo>
                  <a:cubicBezTo>
                    <a:pt x="17514" y="3987"/>
                    <a:pt x="17703" y="4141"/>
                    <a:pt x="17920" y="4267"/>
                  </a:cubicBezTo>
                  <a:cubicBezTo>
                    <a:pt x="18030" y="4333"/>
                    <a:pt x="18147" y="4389"/>
                    <a:pt x="18270" y="4431"/>
                  </a:cubicBezTo>
                  <a:lnTo>
                    <a:pt x="18270" y="4431"/>
                  </a:lnTo>
                  <a:cubicBezTo>
                    <a:pt x="18099" y="4651"/>
                    <a:pt x="17917" y="4859"/>
                    <a:pt x="17713" y="5051"/>
                  </a:cubicBezTo>
                  <a:cubicBezTo>
                    <a:pt x="17424" y="5321"/>
                    <a:pt x="17100" y="5565"/>
                    <a:pt x="16757" y="5790"/>
                  </a:cubicBezTo>
                  <a:cubicBezTo>
                    <a:pt x="16415" y="6007"/>
                    <a:pt x="16045" y="6214"/>
                    <a:pt x="15684" y="6412"/>
                  </a:cubicBezTo>
                  <a:cubicBezTo>
                    <a:pt x="15315" y="6619"/>
                    <a:pt x="14945" y="6818"/>
                    <a:pt x="14585" y="7016"/>
                  </a:cubicBezTo>
                  <a:cubicBezTo>
                    <a:pt x="13106" y="7791"/>
                    <a:pt x="11547" y="8413"/>
                    <a:pt x="9961" y="8927"/>
                  </a:cubicBezTo>
                  <a:cubicBezTo>
                    <a:pt x="8374" y="9450"/>
                    <a:pt x="6752" y="9846"/>
                    <a:pt x="5111" y="10180"/>
                  </a:cubicBezTo>
                  <a:cubicBezTo>
                    <a:pt x="3896" y="10420"/>
                    <a:pt x="2671" y="10616"/>
                    <a:pt x="1444" y="10775"/>
                  </a:cubicBezTo>
                  <a:lnTo>
                    <a:pt x="1444" y="10775"/>
                  </a:lnTo>
                  <a:cubicBezTo>
                    <a:pt x="2382" y="10395"/>
                    <a:pt x="3302" y="9962"/>
                    <a:pt x="4192" y="9477"/>
                  </a:cubicBezTo>
                  <a:cubicBezTo>
                    <a:pt x="5463" y="8783"/>
                    <a:pt x="6670" y="7981"/>
                    <a:pt x="7806" y="7070"/>
                  </a:cubicBezTo>
                  <a:cubicBezTo>
                    <a:pt x="8933" y="6160"/>
                    <a:pt x="9979" y="5150"/>
                    <a:pt x="10898" y="4005"/>
                  </a:cubicBezTo>
                  <a:cubicBezTo>
                    <a:pt x="11123" y="3726"/>
                    <a:pt x="11340" y="3429"/>
                    <a:pt x="11538" y="3122"/>
                  </a:cubicBezTo>
                  <a:cubicBezTo>
                    <a:pt x="11646" y="2969"/>
                    <a:pt x="11736" y="2816"/>
                    <a:pt x="11835" y="2662"/>
                  </a:cubicBezTo>
                  <a:cubicBezTo>
                    <a:pt x="11881" y="2581"/>
                    <a:pt x="11926" y="2500"/>
                    <a:pt x="11971" y="2419"/>
                  </a:cubicBezTo>
                  <a:lnTo>
                    <a:pt x="12007" y="2356"/>
                  </a:lnTo>
                  <a:lnTo>
                    <a:pt x="12043" y="2293"/>
                  </a:lnTo>
                  <a:cubicBezTo>
                    <a:pt x="12061" y="2248"/>
                    <a:pt x="12079" y="2203"/>
                    <a:pt x="12097" y="2158"/>
                  </a:cubicBezTo>
                  <a:cubicBezTo>
                    <a:pt x="12241" y="1824"/>
                    <a:pt x="12367" y="1482"/>
                    <a:pt x="12502" y="1157"/>
                  </a:cubicBezTo>
                  <a:cubicBezTo>
                    <a:pt x="12575" y="995"/>
                    <a:pt x="12647" y="833"/>
                    <a:pt x="12728" y="688"/>
                  </a:cubicBezTo>
                  <a:cubicBezTo>
                    <a:pt x="12764" y="616"/>
                    <a:pt x="12809" y="544"/>
                    <a:pt x="12854" y="481"/>
                  </a:cubicBezTo>
                  <a:cubicBezTo>
                    <a:pt x="12863" y="468"/>
                    <a:pt x="12874" y="455"/>
                    <a:pt x="12884" y="443"/>
                  </a:cubicBezTo>
                  <a:close/>
                  <a:moveTo>
                    <a:pt x="12906" y="1"/>
                  </a:moveTo>
                  <a:cubicBezTo>
                    <a:pt x="12897" y="1"/>
                    <a:pt x="12889" y="2"/>
                    <a:pt x="12881" y="3"/>
                  </a:cubicBezTo>
                  <a:cubicBezTo>
                    <a:pt x="12755" y="21"/>
                    <a:pt x="12701" y="75"/>
                    <a:pt x="12647" y="120"/>
                  </a:cubicBezTo>
                  <a:cubicBezTo>
                    <a:pt x="12602" y="157"/>
                    <a:pt x="12566" y="202"/>
                    <a:pt x="12539" y="247"/>
                  </a:cubicBezTo>
                  <a:cubicBezTo>
                    <a:pt x="12475" y="337"/>
                    <a:pt x="12421" y="418"/>
                    <a:pt x="12376" y="499"/>
                  </a:cubicBezTo>
                  <a:cubicBezTo>
                    <a:pt x="12286" y="670"/>
                    <a:pt x="12214" y="842"/>
                    <a:pt x="12142" y="1004"/>
                  </a:cubicBezTo>
                  <a:cubicBezTo>
                    <a:pt x="12007" y="1346"/>
                    <a:pt x="11881" y="1689"/>
                    <a:pt x="11745" y="2013"/>
                  </a:cubicBezTo>
                  <a:lnTo>
                    <a:pt x="11691" y="2122"/>
                  </a:lnTo>
                  <a:lnTo>
                    <a:pt x="11673" y="2176"/>
                  </a:lnTo>
                  <a:lnTo>
                    <a:pt x="11637" y="2239"/>
                  </a:lnTo>
                  <a:cubicBezTo>
                    <a:pt x="11592" y="2311"/>
                    <a:pt x="11556" y="2392"/>
                    <a:pt x="11502" y="2464"/>
                  </a:cubicBezTo>
                  <a:cubicBezTo>
                    <a:pt x="11421" y="2617"/>
                    <a:pt x="11322" y="2771"/>
                    <a:pt x="11222" y="2915"/>
                  </a:cubicBezTo>
                  <a:cubicBezTo>
                    <a:pt x="11033" y="3212"/>
                    <a:pt x="10826" y="3501"/>
                    <a:pt x="10601" y="3780"/>
                  </a:cubicBezTo>
                  <a:cubicBezTo>
                    <a:pt x="9717" y="4889"/>
                    <a:pt x="8690" y="5898"/>
                    <a:pt x="7590" y="6800"/>
                  </a:cubicBezTo>
                  <a:cubicBezTo>
                    <a:pt x="6472" y="7701"/>
                    <a:pt x="5282" y="8503"/>
                    <a:pt x="4029" y="9188"/>
                  </a:cubicBezTo>
                  <a:cubicBezTo>
                    <a:pt x="2776" y="9883"/>
                    <a:pt x="1469" y="10459"/>
                    <a:pt x="117" y="10937"/>
                  </a:cubicBezTo>
                  <a:cubicBezTo>
                    <a:pt x="45" y="10964"/>
                    <a:pt x="0" y="11027"/>
                    <a:pt x="9" y="11108"/>
                  </a:cubicBezTo>
                  <a:cubicBezTo>
                    <a:pt x="18" y="11184"/>
                    <a:pt x="89" y="11244"/>
                    <a:pt x="172" y="11244"/>
                  </a:cubicBezTo>
                  <a:cubicBezTo>
                    <a:pt x="178" y="11244"/>
                    <a:pt x="184" y="11244"/>
                    <a:pt x="189" y="11244"/>
                  </a:cubicBezTo>
                  <a:cubicBezTo>
                    <a:pt x="1857" y="11063"/>
                    <a:pt x="3525" y="10820"/>
                    <a:pt x="5174" y="10486"/>
                  </a:cubicBezTo>
                  <a:cubicBezTo>
                    <a:pt x="6824" y="10153"/>
                    <a:pt x="8455" y="9747"/>
                    <a:pt x="10060" y="9225"/>
                  </a:cubicBezTo>
                  <a:cubicBezTo>
                    <a:pt x="10456" y="9089"/>
                    <a:pt x="10862" y="8963"/>
                    <a:pt x="11250" y="8810"/>
                  </a:cubicBezTo>
                  <a:lnTo>
                    <a:pt x="11844" y="8594"/>
                  </a:lnTo>
                  <a:lnTo>
                    <a:pt x="12430" y="8359"/>
                  </a:lnTo>
                  <a:cubicBezTo>
                    <a:pt x="12818" y="8206"/>
                    <a:pt x="13206" y="8026"/>
                    <a:pt x="13593" y="7863"/>
                  </a:cubicBezTo>
                  <a:lnTo>
                    <a:pt x="14170" y="7593"/>
                  </a:lnTo>
                  <a:cubicBezTo>
                    <a:pt x="14359" y="7503"/>
                    <a:pt x="14549" y="7422"/>
                    <a:pt x="14738" y="7323"/>
                  </a:cubicBezTo>
                  <a:cubicBezTo>
                    <a:pt x="15117" y="7133"/>
                    <a:pt x="15495" y="6944"/>
                    <a:pt x="15865" y="6755"/>
                  </a:cubicBezTo>
                  <a:cubicBezTo>
                    <a:pt x="16234" y="6556"/>
                    <a:pt x="16613" y="6367"/>
                    <a:pt x="16982" y="6151"/>
                  </a:cubicBezTo>
                  <a:cubicBezTo>
                    <a:pt x="17352" y="5934"/>
                    <a:pt x="17713" y="5691"/>
                    <a:pt x="18037" y="5394"/>
                  </a:cubicBezTo>
                  <a:cubicBezTo>
                    <a:pt x="18362" y="5096"/>
                    <a:pt x="18650" y="4763"/>
                    <a:pt x="18902" y="4420"/>
                  </a:cubicBezTo>
                  <a:cubicBezTo>
                    <a:pt x="18929" y="4384"/>
                    <a:pt x="18947" y="4339"/>
                    <a:pt x="18947" y="4303"/>
                  </a:cubicBezTo>
                  <a:cubicBezTo>
                    <a:pt x="18965" y="4159"/>
                    <a:pt x="18866" y="4042"/>
                    <a:pt x="18731" y="4023"/>
                  </a:cubicBezTo>
                  <a:lnTo>
                    <a:pt x="18722" y="4023"/>
                  </a:lnTo>
                  <a:cubicBezTo>
                    <a:pt x="18533" y="3996"/>
                    <a:pt x="18352" y="3924"/>
                    <a:pt x="18172" y="3825"/>
                  </a:cubicBezTo>
                  <a:cubicBezTo>
                    <a:pt x="18001" y="3726"/>
                    <a:pt x="17821" y="3600"/>
                    <a:pt x="17640" y="3456"/>
                  </a:cubicBezTo>
                  <a:cubicBezTo>
                    <a:pt x="17460" y="3320"/>
                    <a:pt x="17280" y="3176"/>
                    <a:pt x="17082" y="3032"/>
                  </a:cubicBezTo>
                  <a:cubicBezTo>
                    <a:pt x="16892" y="2897"/>
                    <a:pt x="16685" y="2762"/>
                    <a:pt x="16451" y="2662"/>
                  </a:cubicBezTo>
                  <a:lnTo>
                    <a:pt x="16415" y="2644"/>
                  </a:lnTo>
                  <a:lnTo>
                    <a:pt x="16360" y="2608"/>
                  </a:lnTo>
                  <a:lnTo>
                    <a:pt x="16261" y="2536"/>
                  </a:lnTo>
                  <a:lnTo>
                    <a:pt x="16036" y="2374"/>
                  </a:lnTo>
                  <a:lnTo>
                    <a:pt x="15603" y="2049"/>
                  </a:lnTo>
                  <a:lnTo>
                    <a:pt x="14738" y="1391"/>
                  </a:lnTo>
                  <a:lnTo>
                    <a:pt x="13025" y="48"/>
                  </a:lnTo>
                  <a:lnTo>
                    <a:pt x="13016" y="39"/>
                  </a:lnTo>
                  <a:cubicBezTo>
                    <a:pt x="12987" y="17"/>
                    <a:pt x="12945" y="1"/>
                    <a:pt x="1290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5" name="Google Shape;1485;p140"/>
            <p:cNvSpPr/>
            <p:nvPr/>
          </p:nvSpPr>
          <p:spPr>
            <a:xfrm>
              <a:off x="1867600" y="3249925"/>
              <a:ext cx="1223225" cy="1178125"/>
            </a:xfrm>
            <a:custGeom>
              <a:rect b="b" l="l" r="r" t="t"/>
              <a:pathLst>
                <a:path extrusionOk="0" h="47125" w="48929">
                  <a:moveTo>
                    <a:pt x="2615" y="0"/>
                  </a:moveTo>
                  <a:cubicBezTo>
                    <a:pt x="1335" y="7617"/>
                    <a:pt x="541" y="15315"/>
                    <a:pt x="316" y="23049"/>
                  </a:cubicBezTo>
                  <a:cubicBezTo>
                    <a:pt x="82" y="30638"/>
                    <a:pt x="803" y="38291"/>
                    <a:pt x="100" y="45863"/>
                  </a:cubicBezTo>
                  <a:cubicBezTo>
                    <a:pt x="100" y="45944"/>
                    <a:pt x="55" y="45998"/>
                    <a:pt x="1" y="46025"/>
                  </a:cubicBezTo>
                  <a:cubicBezTo>
                    <a:pt x="5231" y="46886"/>
                    <a:pt x="10526" y="47124"/>
                    <a:pt x="15820" y="47124"/>
                  </a:cubicBezTo>
                  <a:cubicBezTo>
                    <a:pt x="17678" y="47124"/>
                    <a:pt x="19536" y="47095"/>
                    <a:pt x="21391" y="47053"/>
                  </a:cubicBezTo>
                  <a:cubicBezTo>
                    <a:pt x="22815" y="47017"/>
                    <a:pt x="24257" y="46963"/>
                    <a:pt x="25708" y="46863"/>
                  </a:cubicBezTo>
                  <a:cubicBezTo>
                    <a:pt x="31351" y="45601"/>
                    <a:pt x="37354" y="42402"/>
                    <a:pt x="38589" y="36633"/>
                  </a:cubicBezTo>
                  <a:cubicBezTo>
                    <a:pt x="38618" y="36502"/>
                    <a:pt x="38725" y="36441"/>
                    <a:pt x="38838" y="36441"/>
                  </a:cubicBezTo>
                  <a:cubicBezTo>
                    <a:pt x="38935" y="36441"/>
                    <a:pt x="39036" y="36486"/>
                    <a:pt x="39094" y="36570"/>
                  </a:cubicBezTo>
                  <a:cubicBezTo>
                    <a:pt x="40374" y="38517"/>
                    <a:pt x="42222" y="39634"/>
                    <a:pt x="44502" y="39941"/>
                  </a:cubicBezTo>
                  <a:cubicBezTo>
                    <a:pt x="47396" y="35452"/>
                    <a:pt x="47197" y="28520"/>
                    <a:pt x="47585" y="23599"/>
                  </a:cubicBezTo>
                  <a:cubicBezTo>
                    <a:pt x="48135" y="16631"/>
                    <a:pt x="48928" y="9645"/>
                    <a:pt x="48468" y="2668"/>
                  </a:cubicBezTo>
                  <a:cubicBezTo>
                    <a:pt x="33280" y="54"/>
                    <a:pt x="17929" y="1352"/>
                    <a:pt x="2642" y="9"/>
                  </a:cubicBezTo>
                  <a:cubicBezTo>
                    <a:pt x="2633" y="0"/>
                    <a:pt x="2624" y="0"/>
                    <a:pt x="2615"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6" name="Google Shape;1486;p140"/>
            <p:cNvSpPr/>
            <p:nvPr/>
          </p:nvSpPr>
          <p:spPr>
            <a:xfrm>
              <a:off x="1857000" y="3245400"/>
              <a:ext cx="1232000" cy="1186575"/>
            </a:xfrm>
            <a:custGeom>
              <a:rect b="b" l="l" r="r" t="t"/>
              <a:pathLst>
                <a:path extrusionOk="0" h="47463" w="49280">
                  <a:moveTo>
                    <a:pt x="3133" y="33"/>
                  </a:moveTo>
                  <a:lnTo>
                    <a:pt x="3147" y="37"/>
                  </a:lnTo>
                  <a:cubicBezTo>
                    <a:pt x="3142" y="37"/>
                    <a:pt x="3138" y="35"/>
                    <a:pt x="3133" y="33"/>
                  </a:cubicBezTo>
                  <a:close/>
                  <a:moveTo>
                    <a:pt x="3174" y="372"/>
                  </a:moveTo>
                  <a:cubicBezTo>
                    <a:pt x="10770" y="1029"/>
                    <a:pt x="18401" y="1047"/>
                    <a:pt x="26015" y="1227"/>
                  </a:cubicBezTo>
                  <a:cubicBezTo>
                    <a:pt x="29837" y="1317"/>
                    <a:pt x="33668" y="1443"/>
                    <a:pt x="37481" y="1714"/>
                  </a:cubicBezTo>
                  <a:lnTo>
                    <a:pt x="40338" y="1948"/>
                  </a:lnTo>
                  <a:lnTo>
                    <a:pt x="43187" y="2245"/>
                  </a:lnTo>
                  <a:lnTo>
                    <a:pt x="46026" y="2606"/>
                  </a:lnTo>
                  <a:cubicBezTo>
                    <a:pt x="46927" y="2750"/>
                    <a:pt x="47829" y="2867"/>
                    <a:pt x="48739" y="2985"/>
                  </a:cubicBezTo>
                  <a:cubicBezTo>
                    <a:pt x="48730" y="3354"/>
                    <a:pt x="48730" y="3697"/>
                    <a:pt x="48739" y="4048"/>
                  </a:cubicBezTo>
                  <a:lnTo>
                    <a:pt x="48766" y="5211"/>
                  </a:lnTo>
                  <a:cubicBezTo>
                    <a:pt x="48784" y="5995"/>
                    <a:pt x="48793" y="6779"/>
                    <a:pt x="48784" y="7564"/>
                  </a:cubicBezTo>
                  <a:cubicBezTo>
                    <a:pt x="48766" y="9132"/>
                    <a:pt x="48721" y="10700"/>
                    <a:pt x="48631" y="12269"/>
                  </a:cubicBezTo>
                  <a:cubicBezTo>
                    <a:pt x="48478" y="15415"/>
                    <a:pt x="48207" y="18542"/>
                    <a:pt x="47955" y="21688"/>
                  </a:cubicBezTo>
                  <a:cubicBezTo>
                    <a:pt x="47892" y="22473"/>
                    <a:pt x="47829" y="23257"/>
                    <a:pt x="47775" y="24041"/>
                  </a:cubicBezTo>
                  <a:cubicBezTo>
                    <a:pt x="47721" y="24834"/>
                    <a:pt x="47676" y="25618"/>
                    <a:pt x="47639" y="26403"/>
                  </a:cubicBezTo>
                  <a:cubicBezTo>
                    <a:pt x="47558" y="27980"/>
                    <a:pt x="47486" y="29548"/>
                    <a:pt x="47333" y="31108"/>
                  </a:cubicBezTo>
                  <a:cubicBezTo>
                    <a:pt x="47180" y="32667"/>
                    <a:pt x="46954" y="34218"/>
                    <a:pt x="46567" y="35732"/>
                  </a:cubicBezTo>
                  <a:cubicBezTo>
                    <a:pt x="46188" y="37213"/>
                    <a:pt x="45645" y="38651"/>
                    <a:pt x="44846" y="39944"/>
                  </a:cubicBezTo>
                  <a:lnTo>
                    <a:pt x="44846" y="39944"/>
                  </a:lnTo>
                  <a:cubicBezTo>
                    <a:pt x="43883" y="39803"/>
                    <a:pt x="42948" y="39509"/>
                    <a:pt x="42105" y="39022"/>
                  </a:cubicBezTo>
                  <a:cubicBezTo>
                    <a:pt x="41240" y="38526"/>
                    <a:pt x="40482" y="37832"/>
                    <a:pt x="39887" y="37021"/>
                  </a:cubicBezTo>
                  <a:lnTo>
                    <a:pt x="39671" y="36714"/>
                  </a:lnTo>
                  <a:lnTo>
                    <a:pt x="39644" y="36669"/>
                  </a:lnTo>
                  <a:cubicBezTo>
                    <a:pt x="39635" y="36660"/>
                    <a:pt x="39617" y="36633"/>
                    <a:pt x="39608" y="36615"/>
                  </a:cubicBezTo>
                  <a:cubicBezTo>
                    <a:pt x="39572" y="36579"/>
                    <a:pt x="39527" y="36552"/>
                    <a:pt x="39491" y="36525"/>
                  </a:cubicBezTo>
                  <a:cubicBezTo>
                    <a:pt x="39416" y="36488"/>
                    <a:pt x="39341" y="36469"/>
                    <a:pt x="39260" y="36469"/>
                  </a:cubicBezTo>
                  <a:cubicBezTo>
                    <a:pt x="39244" y="36469"/>
                    <a:pt x="39228" y="36470"/>
                    <a:pt x="39211" y="36471"/>
                  </a:cubicBezTo>
                  <a:cubicBezTo>
                    <a:pt x="39112" y="36480"/>
                    <a:pt x="39013" y="36534"/>
                    <a:pt x="38941" y="36615"/>
                  </a:cubicBezTo>
                  <a:cubicBezTo>
                    <a:pt x="38905" y="36660"/>
                    <a:pt x="38887" y="36705"/>
                    <a:pt x="38869" y="36760"/>
                  </a:cubicBezTo>
                  <a:cubicBezTo>
                    <a:pt x="38860" y="36787"/>
                    <a:pt x="38860" y="36796"/>
                    <a:pt x="38860" y="36814"/>
                  </a:cubicBezTo>
                  <a:lnTo>
                    <a:pt x="38842" y="36859"/>
                  </a:lnTo>
                  <a:lnTo>
                    <a:pt x="38761" y="37228"/>
                  </a:lnTo>
                  <a:cubicBezTo>
                    <a:pt x="38626" y="37715"/>
                    <a:pt x="38463" y="38193"/>
                    <a:pt x="38256" y="38652"/>
                  </a:cubicBezTo>
                  <a:cubicBezTo>
                    <a:pt x="38058" y="39112"/>
                    <a:pt x="37823" y="39563"/>
                    <a:pt x="37544" y="39987"/>
                  </a:cubicBezTo>
                  <a:cubicBezTo>
                    <a:pt x="37273" y="40410"/>
                    <a:pt x="36976" y="40825"/>
                    <a:pt x="36652" y="41203"/>
                  </a:cubicBezTo>
                  <a:cubicBezTo>
                    <a:pt x="35344" y="42754"/>
                    <a:pt x="33650" y="43953"/>
                    <a:pt x="31838" y="44872"/>
                  </a:cubicBezTo>
                  <a:cubicBezTo>
                    <a:pt x="30026" y="45782"/>
                    <a:pt x="28079" y="46449"/>
                    <a:pt x="26096" y="46891"/>
                  </a:cubicBezTo>
                  <a:lnTo>
                    <a:pt x="26123" y="46891"/>
                  </a:lnTo>
                  <a:cubicBezTo>
                    <a:pt x="23978" y="46972"/>
                    <a:pt x="21842" y="47098"/>
                    <a:pt x="19687" y="47117"/>
                  </a:cubicBezTo>
                  <a:cubicBezTo>
                    <a:pt x="18556" y="47136"/>
                    <a:pt x="17424" y="47147"/>
                    <a:pt x="16292" y="47147"/>
                  </a:cubicBezTo>
                  <a:cubicBezTo>
                    <a:pt x="15279" y="47147"/>
                    <a:pt x="14265" y="47138"/>
                    <a:pt x="13251" y="47117"/>
                  </a:cubicBezTo>
                  <a:cubicBezTo>
                    <a:pt x="11106" y="47071"/>
                    <a:pt x="8970" y="46981"/>
                    <a:pt x="6833" y="46810"/>
                  </a:cubicBezTo>
                  <a:cubicBezTo>
                    <a:pt x="4777" y="46645"/>
                    <a:pt x="2720" y="46413"/>
                    <a:pt x="687" y="46091"/>
                  </a:cubicBezTo>
                  <a:lnTo>
                    <a:pt x="687" y="46091"/>
                  </a:lnTo>
                  <a:cubicBezTo>
                    <a:pt x="694" y="46042"/>
                    <a:pt x="686" y="46024"/>
                    <a:pt x="695" y="45990"/>
                  </a:cubicBezTo>
                  <a:lnTo>
                    <a:pt x="704" y="45900"/>
                  </a:lnTo>
                  <a:lnTo>
                    <a:pt x="731" y="45539"/>
                  </a:lnTo>
                  <a:lnTo>
                    <a:pt x="785" y="44818"/>
                  </a:lnTo>
                  <a:cubicBezTo>
                    <a:pt x="830" y="44340"/>
                    <a:pt x="848" y="43853"/>
                    <a:pt x="884" y="43376"/>
                  </a:cubicBezTo>
                  <a:cubicBezTo>
                    <a:pt x="902" y="42898"/>
                    <a:pt x="920" y="42411"/>
                    <a:pt x="947" y="41934"/>
                  </a:cubicBezTo>
                  <a:lnTo>
                    <a:pt x="983" y="40482"/>
                  </a:lnTo>
                  <a:cubicBezTo>
                    <a:pt x="1020" y="38553"/>
                    <a:pt x="1001" y="36624"/>
                    <a:pt x="974" y="34704"/>
                  </a:cubicBezTo>
                  <a:cubicBezTo>
                    <a:pt x="911" y="30846"/>
                    <a:pt x="785" y="26998"/>
                    <a:pt x="902" y="23158"/>
                  </a:cubicBezTo>
                  <a:cubicBezTo>
                    <a:pt x="1135" y="15524"/>
                    <a:pt x="1919" y="7908"/>
                    <a:pt x="3174" y="372"/>
                  </a:cubicBezTo>
                  <a:close/>
                  <a:moveTo>
                    <a:pt x="2894" y="1"/>
                  </a:moveTo>
                  <a:lnTo>
                    <a:pt x="2867" y="145"/>
                  </a:lnTo>
                  <a:cubicBezTo>
                    <a:pt x="1587" y="7753"/>
                    <a:pt x="803" y="15442"/>
                    <a:pt x="569" y="23149"/>
                  </a:cubicBezTo>
                  <a:cubicBezTo>
                    <a:pt x="452" y="27007"/>
                    <a:pt x="578" y="30855"/>
                    <a:pt x="641" y="34704"/>
                  </a:cubicBezTo>
                  <a:cubicBezTo>
                    <a:pt x="677" y="36633"/>
                    <a:pt x="695" y="38553"/>
                    <a:pt x="659" y="40473"/>
                  </a:cubicBezTo>
                  <a:lnTo>
                    <a:pt x="614" y="41916"/>
                  </a:lnTo>
                  <a:cubicBezTo>
                    <a:pt x="596" y="42402"/>
                    <a:pt x="578" y="42880"/>
                    <a:pt x="551" y="43358"/>
                  </a:cubicBezTo>
                  <a:cubicBezTo>
                    <a:pt x="524" y="43835"/>
                    <a:pt x="506" y="44313"/>
                    <a:pt x="461" y="44800"/>
                  </a:cubicBezTo>
                  <a:lnTo>
                    <a:pt x="407" y="45512"/>
                  </a:lnTo>
                  <a:lnTo>
                    <a:pt x="380" y="45873"/>
                  </a:lnTo>
                  <a:lnTo>
                    <a:pt x="361" y="46035"/>
                  </a:lnTo>
                  <a:cubicBezTo>
                    <a:pt x="361" y="46053"/>
                    <a:pt x="361" y="46062"/>
                    <a:pt x="334" y="46071"/>
                  </a:cubicBezTo>
                  <a:lnTo>
                    <a:pt x="1" y="46305"/>
                  </a:lnTo>
                  <a:lnTo>
                    <a:pt x="398" y="46368"/>
                  </a:lnTo>
                  <a:cubicBezTo>
                    <a:pt x="2525" y="46711"/>
                    <a:pt x="4661" y="46963"/>
                    <a:pt x="6806" y="47135"/>
                  </a:cubicBezTo>
                  <a:cubicBezTo>
                    <a:pt x="8952" y="47306"/>
                    <a:pt x="11097" y="47387"/>
                    <a:pt x="13251" y="47432"/>
                  </a:cubicBezTo>
                  <a:cubicBezTo>
                    <a:pt x="14265" y="47453"/>
                    <a:pt x="15281" y="47463"/>
                    <a:pt x="16296" y="47463"/>
                  </a:cubicBezTo>
                  <a:cubicBezTo>
                    <a:pt x="17430" y="47463"/>
                    <a:pt x="18565" y="47451"/>
                    <a:pt x="19696" y="47432"/>
                  </a:cubicBezTo>
                  <a:cubicBezTo>
                    <a:pt x="21842" y="47414"/>
                    <a:pt x="23996" y="47288"/>
                    <a:pt x="26141" y="47207"/>
                  </a:cubicBezTo>
                  <a:lnTo>
                    <a:pt x="26150" y="47207"/>
                  </a:lnTo>
                  <a:lnTo>
                    <a:pt x="26168" y="47198"/>
                  </a:lnTo>
                  <a:cubicBezTo>
                    <a:pt x="28178" y="46747"/>
                    <a:pt x="30143" y="46080"/>
                    <a:pt x="31982" y="45151"/>
                  </a:cubicBezTo>
                  <a:cubicBezTo>
                    <a:pt x="33821" y="44214"/>
                    <a:pt x="35543" y="42997"/>
                    <a:pt x="36886" y="41411"/>
                  </a:cubicBezTo>
                  <a:cubicBezTo>
                    <a:pt x="37228" y="41014"/>
                    <a:pt x="37535" y="40590"/>
                    <a:pt x="37805" y="40149"/>
                  </a:cubicBezTo>
                  <a:cubicBezTo>
                    <a:pt x="38094" y="39716"/>
                    <a:pt x="38328" y="39247"/>
                    <a:pt x="38544" y="38779"/>
                  </a:cubicBezTo>
                  <a:cubicBezTo>
                    <a:pt x="38761" y="38301"/>
                    <a:pt x="38914" y="37805"/>
                    <a:pt x="39058" y="37300"/>
                  </a:cubicBezTo>
                  <a:lnTo>
                    <a:pt x="39148" y="36922"/>
                  </a:lnTo>
                  <a:lnTo>
                    <a:pt x="39157" y="36877"/>
                  </a:lnTo>
                  <a:cubicBezTo>
                    <a:pt x="39166" y="36868"/>
                    <a:pt x="39166" y="36841"/>
                    <a:pt x="39166" y="36841"/>
                  </a:cubicBezTo>
                  <a:cubicBezTo>
                    <a:pt x="39175" y="36832"/>
                    <a:pt x="39175" y="36814"/>
                    <a:pt x="39184" y="36814"/>
                  </a:cubicBezTo>
                  <a:cubicBezTo>
                    <a:pt x="39193" y="36796"/>
                    <a:pt x="39220" y="36787"/>
                    <a:pt x="39248" y="36778"/>
                  </a:cubicBezTo>
                  <a:cubicBezTo>
                    <a:pt x="39275" y="36778"/>
                    <a:pt x="39311" y="36787"/>
                    <a:pt x="39338" y="36796"/>
                  </a:cubicBezTo>
                  <a:cubicBezTo>
                    <a:pt x="39356" y="36805"/>
                    <a:pt x="39365" y="36814"/>
                    <a:pt x="39374" y="36823"/>
                  </a:cubicBezTo>
                  <a:lnTo>
                    <a:pt x="39392" y="36841"/>
                  </a:lnTo>
                  <a:lnTo>
                    <a:pt x="39419" y="36886"/>
                  </a:lnTo>
                  <a:lnTo>
                    <a:pt x="39644" y="37201"/>
                  </a:lnTo>
                  <a:cubicBezTo>
                    <a:pt x="40266" y="38040"/>
                    <a:pt x="41041" y="38770"/>
                    <a:pt x="41952" y="39292"/>
                  </a:cubicBezTo>
                  <a:cubicBezTo>
                    <a:pt x="42862" y="39824"/>
                    <a:pt x="43872" y="40140"/>
                    <a:pt x="44908" y="40284"/>
                  </a:cubicBezTo>
                  <a:lnTo>
                    <a:pt x="45007" y="40293"/>
                  </a:lnTo>
                  <a:lnTo>
                    <a:pt x="45061" y="40212"/>
                  </a:lnTo>
                  <a:cubicBezTo>
                    <a:pt x="45927" y="38860"/>
                    <a:pt x="46495" y="37354"/>
                    <a:pt x="46900" y="35822"/>
                  </a:cubicBezTo>
                  <a:cubicBezTo>
                    <a:pt x="47297" y="34281"/>
                    <a:pt x="47540" y="32712"/>
                    <a:pt x="47712" y="31144"/>
                  </a:cubicBezTo>
                  <a:cubicBezTo>
                    <a:pt x="47874" y="29575"/>
                    <a:pt x="47964" y="27998"/>
                    <a:pt x="48054" y="26430"/>
                  </a:cubicBezTo>
                  <a:cubicBezTo>
                    <a:pt x="48099" y="25636"/>
                    <a:pt x="48144" y="24852"/>
                    <a:pt x="48207" y="24077"/>
                  </a:cubicBezTo>
                  <a:cubicBezTo>
                    <a:pt x="48261" y="23293"/>
                    <a:pt x="48334" y="22509"/>
                    <a:pt x="48406" y="21724"/>
                  </a:cubicBezTo>
                  <a:cubicBezTo>
                    <a:pt x="48667" y="18588"/>
                    <a:pt x="48965" y="15451"/>
                    <a:pt x="49145" y="12296"/>
                  </a:cubicBezTo>
                  <a:cubicBezTo>
                    <a:pt x="49217" y="10727"/>
                    <a:pt x="49280" y="9141"/>
                    <a:pt x="49280" y="7564"/>
                  </a:cubicBezTo>
                  <a:cubicBezTo>
                    <a:pt x="49280" y="6779"/>
                    <a:pt x="49262" y="5986"/>
                    <a:pt x="49235" y="5193"/>
                  </a:cubicBezTo>
                  <a:lnTo>
                    <a:pt x="49208" y="4607"/>
                  </a:lnTo>
                  <a:lnTo>
                    <a:pt x="49199" y="4310"/>
                  </a:lnTo>
                  <a:lnTo>
                    <a:pt x="49190" y="4165"/>
                  </a:lnTo>
                  <a:lnTo>
                    <a:pt x="49181" y="4003"/>
                  </a:lnTo>
                  <a:cubicBezTo>
                    <a:pt x="49154" y="3561"/>
                    <a:pt x="49109" y="3120"/>
                    <a:pt x="49055" y="2705"/>
                  </a:cubicBezTo>
                  <a:cubicBezTo>
                    <a:pt x="48081" y="2525"/>
                    <a:pt x="47081" y="2345"/>
                    <a:pt x="46089" y="2200"/>
                  </a:cubicBezTo>
                  <a:lnTo>
                    <a:pt x="43232" y="1840"/>
                  </a:lnTo>
                  <a:lnTo>
                    <a:pt x="40374" y="1551"/>
                  </a:lnTo>
                  <a:lnTo>
                    <a:pt x="37508" y="1317"/>
                  </a:lnTo>
                  <a:cubicBezTo>
                    <a:pt x="33686" y="1056"/>
                    <a:pt x="29855" y="938"/>
                    <a:pt x="26024" y="857"/>
                  </a:cubicBezTo>
                  <a:cubicBezTo>
                    <a:pt x="22193" y="776"/>
                    <a:pt x="18362" y="731"/>
                    <a:pt x="14540" y="632"/>
                  </a:cubicBezTo>
                  <a:cubicBezTo>
                    <a:pt x="10726" y="524"/>
                    <a:pt x="6903" y="353"/>
                    <a:pt x="3107" y="21"/>
                  </a:cubicBezTo>
                  <a:lnTo>
                    <a:pt x="3107" y="21"/>
                  </a:lnTo>
                  <a:cubicBezTo>
                    <a:pt x="3091" y="15"/>
                    <a:pt x="3070" y="10"/>
                    <a:pt x="3039" y="10"/>
                  </a:cubicBezTo>
                  <a:lnTo>
                    <a:pt x="2894"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7" name="Google Shape;1487;p140"/>
            <p:cNvSpPr/>
            <p:nvPr/>
          </p:nvSpPr>
          <p:spPr>
            <a:xfrm>
              <a:off x="2004625" y="3411050"/>
              <a:ext cx="976675" cy="36075"/>
            </a:xfrm>
            <a:custGeom>
              <a:rect b="b" l="l" r="r" t="t"/>
              <a:pathLst>
                <a:path extrusionOk="0" h="1443" w="39067">
                  <a:moveTo>
                    <a:pt x="180" y="0"/>
                  </a:moveTo>
                  <a:cubicBezTo>
                    <a:pt x="0" y="0"/>
                    <a:pt x="9" y="262"/>
                    <a:pt x="180" y="271"/>
                  </a:cubicBezTo>
                  <a:cubicBezTo>
                    <a:pt x="13025" y="748"/>
                    <a:pt x="25897" y="1253"/>
                    <a:pt x="38751" y="1442"/>
                  </a:cubicBezTo>
                  <a:cubicBezTo>
                    <a:pt x="39066" y="1442"/>
                    <a:pt x="39066" y="965"/>
                    <a:pt x="38751" y="947"/>
                  </a:cubicBezTo>
                  <a:cubicBezTo>
                    <a:pt x="25906" y="424"/>
                    <a:pt x="13025" y="234"/>
                    <a:pt x="180" y="0"/>
                  </a:cubicBezTo>
                  <a:close/>
                </a:path>
              </a:pathLst>
            </a:custGeom>
            <a:solidFill>
              <a:srgbClr val="A67A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8" name="Google Shape;1488;p140"/>
            <p:cNvSpPr/>
            <p:nvPr/>
          </p:nvSpPr>
          <p:spPr>
            <a:xfrm>
              <a:off x="2004625" y="3411050"/>
              <a:ext cx="976675" cy="36075"/>
            </a:xfrm>
            <a:custGeom>
              <a:rect b="b" l="l" r="r" t="t"/>
              <a:pathLst>
                <a:path extrusionOk="0" h="1443" w="39067">
                  <a:moveTo>
                    <a:pt x="180" y="0"/>
                  </a:moveTo>
                  <a:cubicBezTo>
                    <a:pt x="0" y="0"/>
                    <a:pt x="9" y="262"/>
                    <a:pt x="180" y="271"/>
                  </a:cubicBezTo>
                  <a:cubicBezTo>
                    <a:pt x="13025" y="748"/>
                    <a:pt x="25897" y="1253"/>
                    <a:pt x="38751" y="1442"/>
                  </a:cubicBezTo>
                  <a:cubicBezTo>
                    <a:pt x="39066" y="1442"/>
                    <a:pt x="39066" y="965"/>
                    <a:pt x="38751" y="947"/>
                  </a:cubicBezTo>
                  <a:cubicBezTo>
                    <a:pt x="25906" y="424"/>
                    <a:pt x="13025" y="234"/>
                    <a:pt x="180"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73" name="Shape 173"/>
        <p:cNvGrpSpPr/>
        <p:nvPr/>
      </p:nvGrpSpPr>
      <p:grpSpPr>
        <a:xfrm>
          <a:off x="0" y="0"/>
          <a:ext cx="0" cy="0"/>
          <a:chOff x="0" y="0"/>
          <a:chExt cx="0" cy="0"/>
        </a:xfrm>
      </p:grpSpPr>
      <p:grpSp>
        <p:nvGrpSpPr>
          <p:cNvPr id="174" name="Google Shape;174;p91"/>
          <p:cNvGrpSpPr/>
          <p:nvPr/>
        </p:nvGrpSpPr>
        <p:grpSpPr>
          <a:xfrm>
            <a:off x="-1700" y="329"/>
            <a:ext cx="9147400" cy="5142843"/>
            <a:chOff x="238125" y="854700"/>
            <a:chExt cx="7142500" cy="4015650"/>
          </a:xfrm>
        </p:grpSpPr>
        <p:sp>
          <p:nvSpPr>
            <p:cNvPr id="175" name="Google Shape;175;p91"/>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 name="Google Shape;176;p91"/>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 name="Google Shape;177;p91"/>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 name="Google Shape;178;p91"/>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 name="Google Shape;179;p91"/>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 name="Google Shape;180;p91"/>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 name="Google Shape;181;p91"/>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 name="Google Shape;182;p91"/>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 name="Google Shape;183;p91"/>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 name="Google Shape;184;p91"/>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 name="Google Shape;185;p91"/>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 name="Google Shape;186;p91"/>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 name="Google Shape;187;p91"/>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 name="Google Shape;188;p91"/>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 name="Google Shape;189;p91"/>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 name="Google Shape;190;p91"/>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 name="Google Shape;191;p91"/>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 name="Google Shape;192;p91"/>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rgbClr val="6D9EEB"/>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 name="Google Shape;193;p91"/>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rgbClr val="6D9EEB"/>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94" name="Google Shape;194;p91"/>
          <p:cNvSpPr txBox="1"/>
          <p:nvPr>
            <p:ph type="title"/>
          </p:nvPr>
        </p:nvSpPr>
        <p:spPr>
          <a:xfrm>
            <a:off x="1061575" y="1472687"/>
            <a:ext cx="2808000" cy="7557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2400"/>
              <a:buNone/>
              <a:defRPr sz="60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195" name="Google Shape;195;p91"/>
          <p:cNvSpPr txBox="1"/>
          <p:nvPr>
            <p:ph idx="1" type="body"/>
          </p:nvPr>
        </p:nvSpPr>
        <p:spPr>
          <a:xfrm>
            <a:off x="1061575" y="2468991"/>
            <a:ext cx="2808000" cy="1153500"/>
          </a:xfrm>
          <a:prstGeom prst="rect">
            <a:avLst/>
          </a:prstGeom>
          <a:noFill/>
          <a:ln>
            <a:noFill/>
          </a:ln>
        </p:spPr>
        <p:txBody>
          <a:bodyPr anchorCtr="0" anchor="t" bIns="91425" lIns="91425" spcFirstLastPara="1" rIns="91425" wrap="square" tIns="91425">
            <a:noAutofit/>
          </a:bodyPr>
          <a:lstStyle>
            <a:lvl1pPr indent="-304800" lvl="0" marL="457200" algn="ctr">
              <a:lnSpc>
                <a:spcPct val="115000"/>
              </a:lnSpc>
              <a:spcBef>
                <a:spcPts val="0"/>
              </a:spcBef>
              <a:spcAft>
                <a:spcPts val="0"/>
              </a:spcAft>
              <a:buSzPts val="1200"/>
              <a:buChar char="●"/>
              <a:defRPr sz="16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cxnSp>
        <p:nvCxnSpPr>
          <p:cNvPr id="196" name="Google Shape;196;p91"/>
          <p:cNvCxnSpPr/>
          <p:nvPr/>
        </p:nvCxnSpPr>
        <p:spPr>
          <a:xfrm>
            <a:off x="-62550" y="540000"/>
            <a:ext cx="9269100" cy="0"/>
          </a:xfrm>
          <a:prstGeom prst="straightConnector1">
            <a:avLst/>
          </a:prstGeom>
          <a:noFill/>
          <a:ln cap="flat" cmpd="sng" w="9525">
            <a:solidFill>
              <a:srgbClr val="6D9EEB"/>
            </a:solidFill>
            <a:prstDash val="solid"/>
            <a:round/>
            <a:headEnd len="sm" w="sm" type="none"/>
            <a:tailEnd len="sm" w="sm" type="none"/>
          </a:ln>
        </p:spPr>
      </p:cxnSp>
      <p:sp>
        <p:nvSpPr>
          <p:cNvPr id="197" name="Google Shape;197;p91"/>
          <p:cNvSpPr/>
          <p:nvPr/>
        </p:nvSpPr>
        <p:spPr>
          <a:xfrm>
            <a:off x="-14550" y="5010825"/>
            <a:ext cx="9160200" cy="156300"/>
          </a:xfrm>
          <a:prstGeom prst="rect">
            <a:avLst/>
          </a:pr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4">
  <p:cSld name="CUSTOM_39">
    <p:spTree>
      <p:nvGrpSpPr>
        <p:cNvPr id="1489" name="Shape 1489"/>
        <p:cNvGrpSpPr/>
        <p:nvPr/>
      </p:nvGrpSpPr>
      <p:grpSpPr>
        <a:xfrm>
          <a:off x="0" y="0"/>
          <a:ext cx="0" cy="0"/>
          <a:chOff x="0" y="0"/>
          <a:chExt cx="0" cy="0"/>
        </a:xfrm>
      </p:grpSpPr>
      <p:grpSp>
        <p:nvGrpSpPr>
          <p:cNvPr id="1490" name="Google Shape;1490;p141"/>
          <p:cNvGrpSpPr/>
          <p:nvPr/>
        </p:nvGrpSpPr>
        <p:grpSpPr>
          <a:xfrm flipH="1">
            <a:off x="-1700" y="329"/>
            <a:ext cx="9147400" cy="5142843"/>
            <a:chOff x="238125" y="854700"/>
            <a:chExt cx="7142500" cy="4015650"/>
          </a:xfrm>
        </p:grpSpPr>
        <p:sp>
          <p:nvSpPr>
            <p:cNvPr id="1491" name="Google Shape;1491;p141"/>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2" name="Google Shape;1492;p141"/>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3" name="Google Shape;1493;p141"/>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4" name="Google Shape;1494;p141"/>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5" name="Google Shape;1495;p141"/>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6" name="Google Shape;1496;p141"/>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7" name="Google Shape;1497;p141"/>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8" name="Google Shape;1498;p141"/>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9" name="Google Shape;1499;p141"/>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0" name="Google Shape;1500;p141"/>
            <p:cNvSpPr/>
            <p:nvPr/>
          </p:nvSpPr>
          <p:spPr>
            <a:xfrm>
              <a:off x="561875" y="10727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1" name="Google Shape;1501;p141"/>
            <p:cNvSpPr/>
            <p:nvPr/>
          </p:nvSpPr>
          <p:spPr>
            <a:xfrm>
              <a:off x="561875" y="12703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2" name="Google Shape;1502;p141"/>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3" name="Google Shape;1503;p141"/>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4" name="Google Shape;1504;p141"/>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5" name="Google Shape;1505;p141"/>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6" name="Google Shape;1506;p141"/>
            <p:cNvSpPr/>
            <p:nvPr/>
          </p:nvSpPr>
          <p:spPr>
            <a:xfrm>
              <a:off x="561875" y="47219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7" name="Google Shape;1507;p141"/>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8" name="Google Shape;1508;p141"/>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9" name="Google Shape;1509;p141"/>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0" name="Google Shape;1510;p141"/>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1" name="Google Shape;1511;p141"/>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2" name="Google Shape;1512;p141"/>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513" name="Google Shape;1513;p141"/>
          <p:cNvGrpSpPr/>
          <p:nvPr/>
        </p:nvGrpSpPr>
        <p:grpSpPr>
          <a:xfrm>
            <a:off x="262" y="2729663"/>
            <a:ext cx="2995174" cy="2414035"/>
            <a:chOff x="6562292" y="3785209"/>
            <a:chExt cx="1875030" cy="1511227"/>
          </a:xfrm>
        </p:grpSpPr>
        <p:grpSp>
          <p:nvGrpSpPr>
            <p:cNvPr id="1514" name="Google Shape;1514;p141"/>
            <p:cNvGrpSpPr/>
            <p:nvPr/>
          </p:nvGrpSpPr>
          <p:grpSpPr>
            <a:xfrm>
              <a:off x="7717466" y="3785209"/>
              <a:ext cx="719856" cy="680112"/>
              <a:chOff x="7717200" y="3905550"/>
              <a:chExt cx="592377" cy="559671"/>
            </a:xfrm>
          </p:grpSpPr>
          <p:sp>
            <p:nvSpPr>
              <p:cNvPr id="1515" name="Google Shape;1515;p141"/>
              <p:cNvSpPr/>
              <p:nvPr/>
            </p:nvSpPr>
            <p:spPr>
              <a:xfrm>
                <a:off x="7724869" y="3917054"/>
                <a:ext cx="581268" cy="532152"/>
              </a:xfrm>
              <a:custGeom>
                <a:rect b="b" l="l" r="r" t="t"/>
                <a:pathLst>
                  <a:path extrusionOk="0" h="9437" w="10308">
                    <a:moveTo>
                      <a:pt x="10129" y="1"/>
                    </a:moveTo>
                    <a:cubicBezTo>
                      <a:pt x="9518" y="1"/>
                      <a:pt x="4203" y="2425"/>
                      <a:pt x="3814" y="2672"/>
                    </a:cubicBezTo>
                    <a:cubicBezTo>
                      <a:pt x="3407" y="2932"/>
                      <a:pt x="0" y="4549"/>
                      <a:pt x="0" y="4684"/>
                    </a:cubicBezTo>
                    <a:cubicBezTo>
                      <a:pt x="0" y="4808"/>
                      <a:pt x="2382" y="5425"/>
                      <a:pt x="2382" y="5425"/>
                    </a:cubicBezTo>
                    <a:cubicBezTo>
                      <a:pt x="2382" y="5425"/>
                      <a:pt x="2456" y="6129"/>
                      <a:pt x="2580" y="6771"/>
                    </a:cubicBezTo>
                    <a:cubicBezTo>
                      <a:pt x="2703" y="7400"/>
                      <a:pt x="2963" y="8511"/>
                      <a:pt x="2963" y="8511"/>
                    </a:cubicBezTo>
                    <a:cubicBezTo>
                      <a:pt x="3308" y="8474"/>
                      <a:pt x="4901" y="7104"/>
                      <a:pt x="4901" y="7104"/>
                    </a:cubicBezTo>
                    <a:cubicBezTo>
                      <a:pt x="4901" y="7104"/>
                      <a:pt x="6308" y="9424"/>
                      <a:pt x="6542" y="9437"/>
                    </a:cubicBezTo>
                    <a:cubicBezTo>
                      <a:pt x="6543" y="9437"/>
                      <a:pt x="6543" y="9437"/>
                      <a:pt x="6543" y="9437"/>
                    </a:cubicBezTo>
                    <a:cubicBezTo>
                      <a:pt x="6786" y="9437"/>
                      <a:pt x="10307" y="265"/>
                      <a:pt x="10184" y="18"/>
                    </a:cubicBezTo>
                    <a:cubicBezTo>
                      <a:pt x="10177" y="6"/>
                      <a:pt x="10159" y="1"/>
                      <a:pt x="10129"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6" name="Google Shape;1516;p141"/>
              <p:cNvSpPr/>
              <p:nvPr/>
            </p:nvSpPr>
            <p:spPr>
              <a:xfrm>
                <a:off x="7717200" y="3905550"/>
                <a:ext cx="592377" cy="559671"/>
              </a:xfrm>
              <a:custGeom>
                <a:rect b="b" l="l" r="r" t="t"/>
                <a:pathLst>
                  <a:path extrusionOk="0" h="9925" w="10505">
                    <a:moveTo>
                      <a:pt x="9764" y="420"/>
                    </a:moveTo>
                    <a:cubicBezTo>
                      <a:pt x="9147" y="827"/>
                      <a:pt x="8518" y="1247"/>
                      <a:pt x="7913" y="1654"/>
                    </a:cubicBezTo>
                    <a:cubicBezTo>
                      <a:pt x="7715" y="1802"/>
                      <a:pt x="7505" y="1938"/>
                      <a:pt x="7283" y="2086"/>
                    </a:cubicBezTo>
                    <a:cubicBezTo>
                      <a:pt x="6111" y="2889"/>
                      <a:pt x="4728" y="3839"/>
                      <a:pt x="3382" y="4851"/>
                    </a:cubicBezTo>
                    <a:cubicBezTo>
                      <a:pt x="3148" y="5037"/>
                      <a:pt x="2926" y="5209"/>
                      <a:pt x="2728" y="5382"/>
                    </a:cubicBezTo>
                    <a:lnTo>
                      <a:pt x="2679" y="5419"/>
                    </a:lnTo>
                    <a:lnTo>
                      <a:pt x="2605" y="5493"/>
                    </a:lnTo>
                    <a:cubicBezTo>
                      <a:pt x="2506" y="5432"/>
                      <a:pt x="2407" y="5382"/>
                      <a:pt x="2296" y="5370"/>
                    </a:cubicBezTo>
                    <a:lnTo>
                      <a:pt x="2197" y="5345"/>
                    </a:lnTo>
                    <a:cubicBezTo>
                      <a:pt x="1963" y="5259"/>
                      <a:pt x="1728" y="5197"/>
                      <a:pt x="1482" y="5123"/>
                    </a:cubicBezTo>
                    <a:cubicBezTo>
                      <a:pt x="1087" y="5000"/>
                      <a:pt x="716" y="4913"/>
                      <a:pt x="358" y="4839"/>
                    </a:cubicBezTo>
                    <a:lnTo>
                      <a:pt x="371" y="4839"/>
                    </a:lnTo>
                    <a:lnTo>
                      <a:pt x="420" y="4802"/>
                    </a:lnTo>
                    <a:cubicBezTo>
                      <a:pt x="506" y="4740"/>
                      <a:pt x="605" y="4679"/>
                      <a:pt x="704" y="4629"/>
                    </a:cubicBezTo>
                    <a:cubicBezTo>
                      <a:pt x="815" y="4568"/>
                      <a:pt x="938" y="4518"/>
                      <a:pt x="1062" y="4456"/>
                    </a:cubicBezTo>
                    <a:lnTo>
                      <a:pt x="1210" y="4382"/>
                    </a:lnTo>
                    <a:cubicBezTo>
                      <a:pt x="1802" y="4098"/>
                      <a:pt x="2407" y="3790"/>
                      <a:pt x="3062" y="3457"/>
                    </a:cubicBezTo>
                    <a:cubicBezTo>
                      <a:pt x="3432" y="3259"/>
                      <a:pt x="3827" y="3062"/>
                      <a:pt x="4296" y="2827"/>
                    </a:cubicBezTo>
                    <a:cubicBezTo>
                      <a:pt x="5975" y="1988"/>
                      <a:pt x="7382" y="1309"/>
                      <a:pt x="8876" y="729"/>
                    </a:cubicBezTo>
                    <a:cubicBezTo>
                      <a:pt x="9159" y="605"/>
                      <a:pt x="9468" y="506"/>
                      <a:pt x="9764" y="420"/>
                    </a:cubicBezTo>
                    <a:close/>
                    <a:moveTo>
                      <a:pt x="9949" y="494"/>
                    </a:moveTo>
                    <a:lnTo>
                      <a:pt x="9949" y="494"/>
                    </a:lnTo>
                    <a:cubicBezTo>
                      <a:pt x="9814" y="630"/>
                      <a:pt x="9678" y="790"/>
                      <a:pt x="9542" y="938"/>
                    </a:cubicBezTo>
                    <a:cubicBezTo>
                      <a:pt x="9468" y="1037"/>
                      <a:pt x="9394" y="1124"/>
                      <a:pt x="9320" y="1198"/>
                    </a:cubicBezTo>
                    <a:cubicBezTo>
                      <a:pt x="8900" y="1654"/>
                      <a:pt x="8468" y="2111"/>
                      <a:pt x="8049" y="2568"/>
                    </a:cubicBezTo>
                    <a:cubicBezTo>
                      <a:pt x="7296" y="3358"/>
                      <a:pt x="6543" y="4148"/>
                      <a:pt x="5790" y="4938"/>
                    </a:cubicBezTo>
                    <a:lnTo>
                      <a:pt x="5283" y="5469"/>
                    </a:lnTo>
                    <a:lnTo>
                      <a:pt x="4913" y="5864"/>
                    </a:lnTo>
                    <a:cubicBezTo>
                      <a:pt x="4777" y="6012"/>
                      <a:pt x="4642" y="6160"/>
                      <a:pt x="4493" y="6308"/>
                    </a:cubicBezTo>
                    <a:lnTo>
                      <a:pt x="4469" y="6308"/>
                    </a:lnTo>
                    <a:cubicBezTo>
                      <a:pt x="4358" y="6370"/>
                      <a:pt x="4259" y="6456"/>
                      <a:pt x="4197" y="6567"/>
                    </a:cubicBezTo>
                    <a:cubicBezTo>
                      <a:pt x="4173" y="6580"/>
                      <a:pt x="4160" y="6604"/>
                      <a:pt x="4148" y="6617"/>
                    </a:cubicBezTo>
                    <a:cubicBezTo>
                      <a:pt x="4061" y="6740"/>
                      <a:pt x="3987" y="6863"/>
                      <a:pt x="3913" y="6987"/>
                    </a:cubicBezTo>
                    <a:lnTo>
                      <a:pt x="3864" y="7086"/>
                    </a:lnTo>
                    <a:cubicBezTo>
                      <a:pt x="3790" y="7209"/>
                      <a:pt x="3716" y="7320"/>
                      <a:pt x="3642" y="7431"/>
                    </a:cubicBezTo>
                    <a:cubicBezTo>
                      <a:pt x="3580" y="7555"/>
                      <a:pt x="3518" y="7641"/>
                      <a:pt x="3444" y="7752"/>
                    </a:cubicBezTo>
                    <a:lnTo>
                      <a:pt x="3173" y="8221"/>
                    </a:lnTo>
                    <a:lnTo>
                      <a:pt x="3123" y="8295"/>
                    </a:lnTo>
                    <a:cubicBezTo>
                      <a:pt x="3025" y="7876"/>
                      <a:pt x="2950" y="7444"/>
                      <a:pt x="2889" y="7024"/>
                    </a:cubicBezTo>
                    <a:cubicBezTo>
                      <a:pt x="2827" y="6592"/>
                      <a:pt x="2765" y="6148"/>
                      <a:pt x="2654" y="5728"/>
                    </a:cubicBezTo>
                    <a:cubicBezTo>
                      <a:pt x="2679" y="5678"/>
                      <a:pt x="2691" y="5629"/>
                      <a:pt x="2679" y="5580"/>
                    </a:cubicBezTo>
                    <a:cubicBezTo>
                      <a:pt x="2827" y="5456"/>
                      <a:pt x="2975" y="5333"/>
                      <a:pt x="3136" y="5222"/>
                    </a:cubicBezTo>
                    <a:cubicBezTo>
                      <a:pt x="3210" y="5172"/>
                      <a:pt x="3284" y="5123"/>
                      <a:pt x="3358" y="5074"/>
                    </a:cubicBezTo>
                    <a:cubicBezTo>
                      <a:pt x="3950" y="4629"/>
                      <a:pt x="4568" y="4197"/>
                      <a:pt x="5098" y="3815"/>
                    </a:cubicBezTo>
                    <a:cubicBezTo>
                      <a:pt x="6333" y="2950"/>
                      <a:pt x="7666" y="2025"/>
                      <a:pt x="9024" y="1111"/>
                    </a:cubicBezTo>
                    <a:lnTo>
                      <a:pt x="9196" y="988"/>
                    </a:lnTo>
                    <a:cubicBezTo>
                      <a:pt x="9443" y="827"/>
                      <a:pt x="9703" y="654"/>
                      <a:pt x="9949" y="494"/>
                    </a:cubicBezTo>
                    <a:close/>
                    <a:moveTo>
                      <a:pt x="4530" y="6530"/>
                    </a:moveTo>
                    <a:cubicBezTo>
                      <a:pt x="4555" y="6555"/>
                      <a:pt x="4580" y="6580"/>
                      <a:pt x="4592" y="6617"/>
                    </a:cubicBezTo>
                    <a:lnTo>
                      <a:pt x="4617" y="6641"/>
                    </a:lnTo>
                    <a:cubicBezTo>
                      <a:pt x="4679" y="6777"/>
                      <a:pt x="4753" y="6901"/>
                      <a:pt x="4802" y="7036"/>
                    </a:cubicBezTo>
                    <a:lnTo>
                      <a:pt x="4839" y="7110"/>
                    </a:lnTo>
                    <a:cubicBezTo>
                      <a:pt x="4864" y="7160"/>
                      <a:pt x="4888" y="7221"/>
                      <a:pt x="4925" y="7283"/>
                    </a:cubicBezTo>
                    <a:cubicBezTo>
                      <a:pt x="4802" y="7345"/>
                      <a:pt x="4691" y="7419"/>
                      <a:pt x="4580" y="7505"/>
                    </a:cubicBezTo>
                    <a:cubicBezTo>
                      <a:pt x="4555" y="7530"/>
                      <a:pt x="4530" y="7542"/>
                      <a:pt x="4493" y="7567"/>
                    </a:cubicBezTo>
                    <a:cubicBezTo>
                      <a:pt x="4333" y="7691"/>
                      <a:pt x="4160" y="7826"/>
                      <a:pt x="4000" y="7950"/>
                    </a:cubicBezTo>
                    <a:cubicBezTo>
                      <a:pt x="3901" y="8024"/>
                      <a:pt x="3815" y="8098"/>
                      <a:pt x="3728" y="8172"/>
                    </a:cubicBezTo>
                    <a:lnTo>
                      <a:pt x="3580" y="8308"/>
                    </a:lnTo>
                    <a:lnTo>
                      <a:pt x="3518" y="8357"/>
                    </a:lnTo>
                    <a:cubicBezTo>
                      <a:pt x="3457" y="8406"/>
                      <a:pt x="3395" y="8456"/>
                      <a:pt x="3321" y="8505"/>
                    </a:cubicBezTo>
                    <a:cubicBezTo>
                      <a:pt x="3407" y="8382"/>
                      <a:pt x="3481" y="8258"/>
                      <a:pt x="3555" y="8135"/>
                    </a:cubicBezTo>
                    <a:cubicBezTo>
                      <a:pt x="3703" y="7876"/>
                      <a:pt x="3864" y="7629"/>
                      <a:pt x="4000" y="7370"/>
                    </a:cubicBezTo>
                    <a:cubicBezTo>
                      <a:pt x="4049" y="7296"/>
                      <a:pt x="4086" y="7209"/>
                      <a:pt x="4135" y="7123"/>
                    </a:cubicBezTo>
                    <a:cubicBezTo>
                      <a:pt x="4222" y="6925"/>
                      <a:pt x="4333" y="6752"/>
                      <a:pt x="4469" y="6592"/>
                    </a:cubicBezTo>
                    <a:cubicBezTo>
                      <a:pt x="4493" y="6567"/>
                      <a:pt x="4506" y="6543"/>
                      <a:pt x="4530" y="6530"/>
                    </a:cubicBezTo>
                    <a:close/>
                    <a:moveTo>
                      <a:pt x="9912" y="877"/>
                    </a:moveTo>
                    <a:lnTo>
                      <a:pt x="9912" y="877"/>
                    </a:lnTo>
                    <a:cubicBezTo>
                      <a:pt x="9826" y="1087"/>
                      <a:pt x="9752" y="1296"/>
                      <a:pt x="9690" y="1469"/>
                    </a:cubicBezTo>
                    <a:cubicBezTo>
                      <a:pt x="9431" y="2222"/>
                      <a:pt x="9147" y="2963"/>
                      <a:pt x="8876" y="3654"/>
                    </a:cubicBezTo>
                    <a:cubicBezTo>
                      <a:pt x="8567" y="4444"/>
                      <a:pt x="8258" y="5246"/>
                      <a:pt x="7950" y="6049"/>
                    </a:cubicBezTo>
                    <a:cubicBezTo>
                      <a:pt x="7654" y="6802"/>
                      <a:pt x="7357" y="7567"/>
                      <a:pt x="7073" y="8320"/>
                    </a:cubicBezTo>
                    <a:cubicBezTo>
                      <a:pt x="7012" y="8456"/>
                      <a:pt x="6962" y="8604"/>
                      <a:pt x="6913" y="8740"/>
                    </a:cubicBezTo>
                    <a:cubicBezTo>
                      <a:pt x="6839" y="8962"/>
                      <a:pt x="6752" y="9196"/>
                      <a:pt x="6666" y="9406"/>
                    </a:cubicBezTo>
                    <a:cubicBezTo>
                      <a:pt x="6580" y="9258"/>
                      <a:pt x="6506" y="9110"/>
                      <a:pt x="6407" y="8974"/>
                    </a:cubicBezTo>
                    <a:lnTo>
                      <a:pt x="6333" y="8863"/>
                    </a:lnTo>
                    <a:lnTo>
                      <a:pt x="6197" y="8666"/>
                    </a:lnTo>
                    <a:cubicBezTo>
                      <a:pt x="6073" y="8468"/>
                      <a:pt x="5938" y="8258"/>
                      <a:pt x="5814" y="8061"/>
                    </a:cubicBezTo>
                    <a:cubicBezTo>
                      <a:pt x="5580" y="7715"/>
                      <a:pt x="5345" y="7345"/>
                      <a:pt x="5086" y="6851"/>
                    </a:cubicBezTo>
                    <a:lnTo>
                      <a:pt x="5061" y="6814"/>
                    </a:lnTo>
                    <a:cubicBezTo>
                      <a:pt x="4975" y="6666"/>
                      <a:pt x="4839" y="6407"/>
                      <a:pt x="4654" y="6333"/>
                    </a:cubicBezTo>
                    <a:cubicBezTo>
                      <a:pt x="5197" y="5839"/>
                      <a:pt x="5703" y="5308"/>
                      <a:pt x="6197" y="4790"/>
                    </a:cubicBezTo>
                    <a:cubicBezTo>
                      <a:pt x="6320" y="4654"/>
                      <a:pt x="6444" y="4530"/>
                      <a:pt x="6567" y="4395"/>
                    </a:cubicBezTo>
                    <a:cubicBezTo>
                      <a:pt x="7394" y="3531"/>
                      <a:pt x="8382" y="2494"/>
                      <a:pt x="9345" y="1469"/>
                    </a:cubicBezTo>
                    <a:cubicBezTo>
                      <a:pt x="9419" y="1383"/>
                      <a:pt x="9493" y="1309"/>
                      <a:pt x="9579" y="1222"/>
                    </a:cubicBezTo>
                    <a:cubicBezTo>
                      <a:pt x="9690" y="1111"/>
                      <a:pt x="9801" y="1000"/>
                      <a:pt x="9912" y="877"/>
                    </a:cubicBezTo>
                    <a:close/>
                    <a:moveTo>
                      <a:pt x="10172" y="0"/>
                    </a:moveTo>
                    <a:cubicBezTo>
                      <a:pt x="10085" y="0"/>
                      <a:pt x="10011" y="13"/>
                      <a:pt x="9937" y="25"/>
                    </a:cubicBezTo>
                    <a:cubicBezTo>
                      <a:pt x="9653" y="99"/>
                      <a:pt x="9369" y="185"/>
                      <a:pt x="9098" y="297"/>
                    </a:cubicBezTo>
                    <a:cubicBezTo>
                      <a:pt x="8258" y="605"/>
                      <a:pt x="7444" y="988"/>
                      <a:pt x="6691" y="1346"/>
                    </a:cubicBezTo>
                    <a:cubicBezTo>
                      <a:pt x="5506" y="1914"/>
                      <a:pt x="4271" y="2543"/>
                      <a:pt x="2913" y="3247"/>
                    </a:cubicBezTo>
                    <a:cubicBezTo>
                      <a:pt x="2407" y="3518"/>
                      <a:pt x="1889" y="3777"/>
                      <a:pt x="1370" y="4024"/>
                    </a:cubicBezTo>
                    <a:lnTo>
                      <a:pt x="667" y="4382"/>
                    </a:lnTo>
                    <a:cubicBezTo>
                      <a:pt x="482" y="4469"/>
                      <a:pt x="309" y="4568"/>
                      <a:pt x="161" y="4703"/>
                    </a:cubicBezTo>
                    <a:cubicBezTo>
                      <a:pt x="136" y="4728"/>
                      <a:pt x="111" y="4765"/>
                      <a:pt x="99" y="4802"/>
                    </a:cubicBezTo>
                    <a:cubicBezTo>
                      <a:pt x="50" y="4814"/>
                      <a:pt x="25" y="4851"/>
                      <a:pt x="13" y="4888"/>
                    </a:cubicBezTo>
                    <a:cubicBezTo>
                      <a:pt x="0" y="4938"/>
                      <a:pt x="25" y="4975"/>
                      <a:pt x="62" y="5000"/>
                    </a:cubicBezTo>
                    <a:cubicBezTo>
                      <a:pt x="482" y="5172"/>
                      <a:pt x="914" y="5333"/>
                      <a:pt x="1346" y="5456"/>
                    </a:cubicBezTo>
                    <a:cubicBezTo>
                      <a:pt x="1593" y="5530"/>
                      <a:pt x="1827" y="5617"/>
                      <a:pt x="2074" y="5691"/>
                    </a:cubicBezTo>
                    <a:cubicBezTo>
                      <a:pt x="2160" y="5715"/>
                      <a:pt x="2235" y="5740"/>
                      <a:pt x="2321" y="5765"/>
                    </a:cubicBezTo>
                    <a:lnTo>
                      <a:pt x="2395" y="5790"/>
                    </a:lnTo>
                    <a:lnTo>
                      <a:pt x="2407" y="5802"/>
                    </a:lnTo>
                    <a:cubicBezTo>
                      <a:pt x="2432" y="5814"/>
                      <a:pt x="2444" y="5827"/>
                      <a:pt x="2469" y="5827"/>
                    </a:cubicBezTo>
                    <a:cubicBezTo>
                      <a:pt x="2494" y="6061"/>
                      <a:pt x="2518" y="6283"/>
                      <a:pt x="2543" y="6518"/>
                    </a:cubicBezTo>
                    <a:cubicBezTo>
                      <a:pt x="2617" y="7246"/>
                      <a:pt x="2691" y="7999"/>
                      <a:pt x="2950" y="8690"/>
                    </a:cubicBezTo>
                    <a:lnTo>
                      <a:pt x="2950" y="8703"/>
                    </a:lnTo>
                    <a:cubicBezTo>
                      <a:pt x="2950" y="8740"/>
                      <a:pt x="2963" y="8764"/>
                      <a:pt x="2987" y="8789"/>
                    </a:cubicBezTo>
                    <a:cubicBezTo>
                      <a:pt x="3012" y="8838"/>
                      <a:pt x="3062" y="8876"/>
                      <a:pt x="3111" y="8876"/>
                    </a:cubicBezTo>
                    <a:lnTo>
                      <a:pt x="3148" y="8876"/>
                    </a:lnTo>
                    <a:cubicBezTo>
                      <a:pt x="3457" y="8764"/>
                      <a:pt x="3728" y="8604"/>
                      <a:pt x="3975" y="8382"/>
                    </a:cubicBezTo>
                    <a:cubicBezTo>
                      <a:pt x="4012" y="8345"/>
                      <a:pt x="4061" y="8308"/>
                      <a:pt x="4111" y="8271"/>
                    </a:cubicBezTo>
                    <a:cubicBezTo>
                      <a:pt x="4222" y="8184"/>
                      <a:pt x="4333" y="8098"/>
                      <a:pt x="4444" y="8024"/>
                    </a:cubicBezTo>
                    <a:lnTo>
                      <a:pt x="4617" y="7900"/>
                    </a:lnTo>
                    <a:lnTo>
                      <a:pt x="4765" y="7789"/>
                    </a:lnTo>
                    <a:cubicBezTo>
                      <a:pt x="4864" y="7728"/>
                      <a:pt x="4963" y="7653"/>
                      <a:pt x="5049" y="7579"/>
                    </a:cubicBezTo>
                    <a:cubicBezTo>
                      <a:pt x="5160" y="7777"/>
                      <a:pt x="5296" y="7999"/>
                      <a:pt x="5444" y="8258"/>
                    </a:cubicBezTo>
                    <a:cubicBezTo>
                      <a:pt x="5617" y="8530"/>
                      <a:pt x="5790" y="8814"/>
                      <a:pt x="5950" y="9061"/>
                    </a:cubicBezTo>
                    <a:cubicBezTo>
                      <a:pt x="6012" y="9147"/>
                      <a:pt x="6061" y="9246"/>
                      <a:pt x="6123" y="9345"/>
                    </a:cubicBezTo>
                    <a:cubicBezTo>
                      <a:pt x="6222" y="9530"/>
                      <a:pt x="6345" y="9703"/>
                      <a:pt x="6468" y="9875"/>
                    </a:cubicBezTo>
                    <a:cubicBezTo>
                      <a:pt x="6493" y="9900"/>
                      <a:pt x="6543" y="9925"/>
                      <a:pt x="6580" y="9925"/>
                    </a:cubicBezTo>
                    <a:cubicBezTo>
                      <a:pt x="6629" y="9925"/>
                      <a:pt x="6666" y="9900"/>
                      <a:pt x="6703" y="9875"/>
                    </a:cubicBezTo>
                    <a:cubicBezTo>
                      <a:pt x="6728" y="9838"/>
                      <a:pt x="6752" y="9789"/>
                      <a:pt x="6752" y="9740"/>
                    </a:cubicBezTo>
                    <a:cubicBezTo>
                      <a:pt x="6925" y="9431"/>
                      <a:pt x="7073" y="9110"/>
                      <a:pt x="7209" y="8801"/>
                    </a:cubicBezTo>
                    <a:lnTo>
                      <a:pt x="7258" y="8703"/>
                    </a:lnTo>
                    <a:cubicBezTo>
                      <a:pt x="7555" y="8024"/>
                      <a:pt x="7851" y="7333"/>
                      <a:pt x="8123" y="6666"/>
                    </a:cubicBezTo>
                    <a:lnTo>
                      <a:pt x="8147" y="6592"/>
                    </a:lnTo>
                    <a:cubicBezTo>
                      <a:pt x="8740" y="5185"/>
                      <a:pt x="9406" y="3518"/>
                      <a:pt x="10024" y="1827"/>
                    </a:cubicBezTo>
                    <a:cubicBezTo>
                      <a:pt x="10135" y="1519"/>
                      <a:pt x="10258" y="1210"/>
                      <a:pt x="10357" y="877"/>
                    </a:cubicBezTo>
                    <a:lnTo>
                      <a:pt x="10369" y="827"/>
                    </a:lnTo>
                    <a:cubicBezTo>
                      <a:pt x="10443" y="654"/>
                      <a:pt x="10480" y="469"/>
                      <a:pt x="10468" y="284"/>
                    </a:cubicBezTo>
                    <a:cubicBezTo>
                      <a:pt x="10505" y="222"/>
                      <a:pt x="10493" y="148"/>
                      <a:pt x="10443" y="111"/>
                    </a:cubicBezTo>
                    <a:cubicBezTo>
                      <a:pt x="10369" y="37"/>
                      <a:pt x="10270" y="0"/>
                      <a:pt x="10172"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517" name="Google Shape;1517;p141"/>
            <p:cNvSpPr/>
            <p:nvPr/>
          </p:nvSpPr>
          <p:spPr>
            <a:xfrm>
              <a:off x="6562292" y="4354432"/>
              <a:ext cx="1368335" cy="942004"/>
            </a:xfrm>
            <a:custGeom>
              <a:rect b="b" l="l" r="r" t="t"/>
              <a:pathLst>
                <a:path extrusionOk="0" h="11703" w="16999">
                  <a:moveTo>
                    <a:pt x="16961" y="211"/>
                  </a:moveTo>
                  <a:cubicBezTo>
                    <a:pt x="16998" y="87"/>
                    <a:pt x="16850" y="1"/>
                    <a:pt x="16764" y="100"/>
                  </a:cubicBezTo>
                  <a:cubicBezTo>
                    <a:pt x="16752" y="112"/>
                    <a:pt x="16752" y="124"/>
                    <a:pt x="16739" y="137"/>
                  </a:cubicBezTo>
                  <a:lnTo>
                    <a:pt x="16727" y="186"/>
                  </a:lnTo>
                  <a:lnTo>
                    <a:pt x="16715" y="235"/>
                  </a:lnTo>
                  <a:lnTo>
                    <a:pt x="16690" y="285"/>
                  </a:lnTo>
                  <a:lnTo>
                    <a:pt x="16665" y="346"/>
                  </a:lnTo>
                  <a:cubicBezTo>
                    <a:pt x="16616" y="495"/>
                    <a:pt x="16826" y="569"/>
                    <a:pt x="16887" y="433"/>
                  </a:cubicBezTo>
                  <a:lnTo>
                    <a:pt x="16912" y="359"/>
                  </a:lnTo>
                  <a:lnTo>
                    <a:pt x="16924" y="309"/>
                  </a:lnTo>
                  <a:lnTo>
                    <a:pt x="16949" y="260"/>
                  </a:lnTo>
                  <a:close/>
                  <a:moveTo>
                    <a:pt x="260" y="10197"/>
                  </a:moveTo>
                  <a:cubicBezTo>
                    <a:pt x="137" y="10110"/>
                    <a:pt x="1" y="10283"/>
                    <a:pt x="112" y="10382"/>
                  </a:cubicBezTo>
                  <a:lnTo>
                    <a:pt x="186" y="10444"/>
                  </a:lnTo>
                  <a:lnTo>
                    <a:pt x="248" y="10481"/>
                  </a:lnTo>
                  <a:lnTo>
                    <a:pt x="309" y="10530"/>
                  </a:lnTo>
                  <a:cubicBezTo>
                    <a:pt x="433" y="10617"/>
                    <a:pt x="569" y="10431"/>
                    <a:pt x="445" y="10345"/>
                  </a:cubicBezTo>
                  <a:lnTo>
                    <a:pt x="384" y="10296"/>
                  </a:lnTo>
                  <a:lnTo>
                    <a:pt x="334" y="10259"/>
                  </a:lnTo>
                  <a:close/>
                  <a:moveTo>
                    <a:pt x="1013" y="10728"/>
                  </a:moveTo>
                  <a:cubicBezTo>
                    <a:pt x="890" y="10617"/>
                    <a:pt x="741" y="10789"/>
                    <a:pt x="853" y="10900"/>
                  </a:cubicBezTo>
                  <a:cubicBezTo>
                    <a:pt x="865" y="10900"/>
                    <a:pt x="877" y="10913"/>
                    <a:pt x="890" y="10925"/>
                  </a:cubicBezTo>
                  <a:lnTo>
                    <a:pt x="951" y="10962"/>
                  </a:lnTo>
                  <a:lnTo>
                    <a:pt x="1013" y="10999"/>
                  </a:lnTo>
                  <a:lnTo>
                    <a:pt x="1087" y="11036"/>
                  </a:lnTo>
                  <a:cubicBezTo>
                    <a:pt x="1211" y="11135"/>
                    <a:pt x="1359" y="10962"/>
                    <a:pt x="1248" y="10863"/>
                  </a:cubicBezTo>
                  <a:cubicBezTo>
                    <a:pt x="1235" y="10851"/>
                    <a:pt x="1223" y="10839"/>
                    <a:pt x="1211" y="10839"/>
                  </a:cubicBezTo>
                  <a:lnTo>
                    <a:pt x="1136" y="10802"/>
                  </a:lnTo>
                  <a:lnTo>
                    <a:pt x="1075" y="10765"/>
                  </a:lnTo>
                  <a:close/>
                  <a:moveTo>
                    <a:pt x="1828" y="11123"/>
                  </a:moveTo>
                  <a:cubicBezTo>
                    <a:pt x="1680" y="11073"/>
                    <a:pt x="1593" y="11283"/>
                    <a:pt x="1741" y="11345"/>
                  </a:cubicBezTo>
                  <a:lnTo>
                    <a:pt x="1791" y="11370"/>
                  </a:lnTo>
                  <a:lnTo>
                    <a:pt x="1852" y="11382"/>
                  </a:lnTo>
                  <a:lnTo>
                    <a:pt x="1914" y="11407"/>
                  </a:lnTo>
                  <a:lnTo>
                    <a:pt x="1964" y="11431"/>
                  </a:lnTo>
                  <a:cubicBezTo>
                    <a:pt x="2001" y="11444"/>
                    <a:pt x="2050" y="11431"/>
                    <a:pt x="2075" y="11394"/>
                  </a:cubicBezTo>
                  <a:cubicBezTo>
                    <a:pt x="2136" y="11345"/>
                    <a:pt x="2124" y="11234"/>
                    <a:pt x="2038" y="11209"/>
                  </a:cubicBezTo>
                  <a:lnTo>
                    <a:pt x="1988" y="11184"/>
                  </a:lnTo>
                  <a:lnTo>
                    <a:pt x="1927" y="11172"/>
                  </a:lnTo>
                  <a:lnTo>
                    <a:pt x="1877" y="11147"/>
                  </a:lnTo>
                  <a:close/>
                  <a:moveTo>
                    <a:pt x="2692" y="11382"/>
                  </a:moveTo>
                  <a:cubicBezTo>
                    <a:pt x="2568" y="11370"/>
                    <a:pt x="2507" y="11518"/>
                    <a:pt x="2605" y="11592"/>
                  </a:cubicBezTo>
                  <a:cubicBezTo>
                    <a:pt x="2618" y="11604"/>
                    <a:pt x="2630" y="11616"/>
                    <a:pt x="2642" y="11616"/>
                  </a:cubicBezTo>
                  <a:lnTo>
                    <a:pt x="2717" y="11629"/>
                  </a:lnTo>
                  <a:lnTo>
                    <a:pt x="2778" y="11641"/>
                  </a:lnTo>
                  <a:lnTo>
                    <a:pt x="2840" y="11653"/>
                  </a:lnTo>
                  <a:lnTo>
                    <a:pt x="2877" y="11653"/>
                  </a:lnTo>
                  <a:cubicBezTo>
                    <a:pt x="3013" y="11666"/>
                    <a:pt x="3062" y="11481"/>
                    <a:pt x="2939" y="11431"/>
                  </a:cubicBezTo>
                  <a:lnTo>
                    <a:pt x="2914" y="11431"/>
                  </a:lnTo>
                  <a:lnTo>
                    <a:pt x="2865" y="11431"/>
                  </a:lnTo>
                  <a:lnTo>
                    <a:pt x="2815" y="11419"/>
                  </a:lnTo>
                  <a:lnTo>
                    <a:pt x="2766" y="11407"/>
                  </a:lnTo>
                  <a:lnTo>
                    <a:pt x="2692" y="11394"/>
                  </a:lnTo>
                  <a:close/>
                  <a:moveTo>
                    <a:pt x="3593" y="11468"/>
                  </a:moveTo>
                  <a:cubicBezTo>
                    <a:pt x="3457" y="11481"/>
                    <a:pt x="3432" y="11653"/>
                    <a:pt x="3556" y="11690"/>
                  </a:cubicBezTo>
                  <a:cubicBezTo>
                    <a:pt x="3568" y="11703"/>
                    <a:pt x="3581" y="11703"/>
                    <a:pt x="3593" y="11690"/>
                  </a:cubicBezTo>
                  <a:lnTo>
                    <a:pt x="3679" y="11690"/>
                  </a:lnTo>
                  <a:lnTo>
                    <a:pt x="3741" y="11690"/>
                  </a:lnTo>
                  <a:lnTo>
                    <a:pt x="3790" y="11690"/>
                  </a:lnTo>
                  <a:lnTo>
                    <a:pt x="3827" y="11690"/>
                  </a:lnTo>
                  <a:cubicBezTo>
                    <a:pt x="3963" y="11690"/>
                    <a:pt x="3988" y="11518"/>
                    <a:pt x="3865" y="11468"/>
                  </a:cubicBezTo>
                  <a:cubicBezTo>
                    <a:pt x="3852" y="11468"/>
                    <a:pt x="3840" y="11468"/>
                    <a:pt x="3815" y="11468"/>
                  </a:cubicBezTo>
                  <a:lnTo>
                    <a:pt x="3778" y="11468"/>
                  </a:lnTo>
                  <a:lnTo>
                    <a:pt x="3729" y="11468"/>
                  </a:lnTo>
                  <a:lnTo>
                    <a:pt x="3593" y="11468"/>
                  </a:lnTo>
                  <a:close/>
                  <a:moveTo>
                    <a:pt x="4482" y="11357"/>
                  </a:moveTo>
                  <a:cubicBezTo>
                    <a:pt x="4371" y="11394"/>
                    <a:pt x="4371" y="11567"/>
                    <a:pt x="4482" y="11592"/>
                  </a:cubicBezTo>
                  <a:cubicBezTo>
                    <a:pt x="4506" y="11592"/>
                    <a:pt x="4519" y="11592"/>
                    <a:pt x="4531" y="11592"/>
                  </a:cubicBezTo>
                  <a:lnTo>
                    <a:pt x="4593" y="11579"/>
                  </a:lnTo>
                  <a:lnTo>
                    <a:pt x="4642" y="11567"/>
                  </a:lnTo>
                  <a:lnTo>
                    <a:pt x="4704" y="11555"/>
                  </a:lnTo>
                  <a:lnTo>
                    <a:pt x="4766" y="11530"/>
                  </a:lnTo>
                  <a:cubicBezTo>
                    <a:pt x="4864" y="11505"/>
                    <a:pt x="4877" y="11370"/>
                    <a:pt x="4790" y="11320"/>
                  </a:cubicBezTo>
                  <a:cubicBezTo>
                    <a:pt x="4766" y="11308"/>
                    <a:pt x="4729" y="11295"/>
                    <a:pt x="4704" y="11308"/>
                  </a:cubicBezTo>
                  <a:lnTo>
                    <a:pt x="4642" y="11320"/>
                  </a:lnTo>
                  <a:lnTo>
                    <a:pt x="4593" y="11333"/>
                  </a:lnTo>
                  <a:lnTo>
                    <a:pt x="4543" y="11345"/>
                  </a:lnTo>
                  <a:lnTo>
                    <a:pt x="4482" y="11370"/>
                  </a:lnTo>
                  <a:close/>
                  <a:moveTo>
                    <a:pt x="5346" y="11073"/>
                  </a:moveTo>
                  <a:cubicBezTo>
                    <a:pt x="5222" y="11123"/>
                    <a:pt x="5272" y="11308"/>
                    <a:pt x="5395" y="11295"/>
                  </a:cubicBezTo>
                  <a:cubicBezTo>
                    <a:pt x="5408" y="11295"/>
                    <a:pt x="5432" y="11295"/>
                    <a:pt x="5445" y="11283"/>
                  </a:cubicBezTo>
                  <a:lnTo>
                    <a:pt x="5469" y="11271"/>
                  </a:lnTo>
                  <a:lnTo>
                    <a:pt x="5519" y="11258"/>
                  </a:lnTo>
                  <a:lnTo>
                    <a:pt x="5568" y="11234"/>
                  </a:lnTo>
                  <a:lnTo>
                    <a:pt x="5617" y="11209"/>
                  </a:lnTo>
                  <a:lnTo>
                    <a:pt x="5654" y="11184"/>
                  </a:lnTo>
                  <a:cubicBezTo>
                    <a:pt x="5741" y="11147"/>
                    <a:pt x="5741" y="11012"/>
                    <a:pt x="5642" y="10975"/>
                  </a:cubicBezTo>
                  <a:cubicBezTo>
                    <a:pt x="5617" y="10962"/>
                    <a:pt x="5580" y="10962"/>
                    <a:pt x="5556" y="10975"/>
                  </a:cubicBezTo>
                  <a:lnTo>
                    <a:pt x="5469" y="11012"/>
                  </a:lnTo>
                  <a:lnTo>
                    <a:pt x="5420" y="11036"/>
                  </a:lnTo>
                  <a:lnTo>
                    <a:pt x="5346" y="11073"/>
                  </a:lnTo>
                  <a:close/>
                  <a:moveTo>
                    <a:pt x="6136" y="10641"/>
                  </a:moveTo>
                  <a:cubicBezTo>
                    <a:pt x="6099" y="10666"/>
                    <a:pt x="6086" y="10703"/>
                    <a:pt x="6086" y="10752"/>
                  </a:cubicBezTo>
                  <a:cubicBezTo>
                    <a:pt x="6111" y="10839"/>
                    <a:pt x="6198" y="10876"/>
                    <a:pt x="6272" y="10839"/>
                  </a:cubicBezTo>
                  <a:lnTo>
                    <a:pt x="6333" y="10789"/>
                  </a:lnTo>
                  <a:lnTo>
                    <a:pt x="6370" y="10765"/>
                  </a:lnTo>
                  <a:lnTo>
                    <a:pt x="6420" y="10728"/>
                  </a:lnTo>
                  <a:lnTo>
                    <a:pt x="6469" y="10703"/>
                  </a:lnTo>
                  <a:cubicBezTo>
                    <a:pt x="6580" y="10617"/>
                    <a:pt x="6481" y="10444"/>
                    <a:pt x="6358" y="10493"/>
                  </a:cubicBezTo>
                  <a:lnTo>
                    <a:pt x="6333" y="10505"/>
                  </a:lnTo>
                  <a:lnTo>
                    <a:pt x="6247" y="10567"/>
                  </a:lnTo>
                  <a:cubicBezTo>
                    <a:pt x="6210" y="10592"/>
                    <a:pt x="6173" y="10617"/>
                    <a:pt x="6136" y="10641"/>
                  </a:cubicBezTo>
                  <a:close/>
                  <a:moveTo>
                    <a:pt x="6864" y="10086"/>
                  </a:moveTo>
                  <a:cubicBezTo>
                    <a:pt x="6753" y="10160"/>
                    <a:pt x="6864" y="10333"/>
                    <a:pt x="6988" y="10271"/>
                  </a:cubicBezTo>
                  <a:cubicBezTo>
                    <a:pt x="7000" y="10271"/>
                    <a:pt x="7000" y="10259"/>
                    <a:pt x="7012" y="10259"/>
                  </a:cubicBezTo>
                  <a:lnTo>
                    <a:pt x="7185" y="10098"/>
                  </a:lnTo>
                  <a:cubicBezTo>
                    <a:pt x="7222" y="10061"/>
                    <a:pt x="7234" y="10012"/>
                    <a:pt x="7210" y="9962"/>
                  </a:cubicBezTo>
                  <a:cubicBezTo>
                    <a:pt x="7173" y="9888"/>
                    <a:pt x="7086" y="9876"/>
                    <a:pt x="7025" y="9925"/>
                  </a:cubicBezTo>
                  <a:cubicBezTo>
                    <a:pt x="6975" y="9987"/>
                    <a:pt x="6913" y="10036"/>
                    <a:pt x="6864" y="10086"/>
                  </a:cubicBezTo>
                  <a:close/>
                  <a:moveTo>
                    <a:pt x="7494" y="9432"/>
                  </a:moveTo>
                  <a:cubicBezTo>
                    <a:pt x="7395" y="9543"/>
                    <a:pt x="7568" y="9703"/>
                    <a:pt x="7679" y="9580"/>
                  </a:cubicBezTo>
                  <a:lnTo>
                    <a:pt x="7827" y="9407"/>
                  </a:lnTo>
                  <a:cubicBezTo>
                    <a:pt x="7926" y="9296"/>
                    <a:pt x="7790" y="9148"/>
                    <a:pt x="7679" y="9222"/>
                  </a:cubicBezTo>
                  <a:cubicBezTo>
                    <a:pt x="7666" y="9234"/>
                    <a:pt x="7654" y="9246"/>
                    <a:pt x="7642" y="9259"/>
                  </a:cubicBezTo>
                  <a:cubicBezTo>
                    <a:pt x="7592" y="9320"/>
                    <a:pt x="7543" y="9370"/>
                    <a:pt x="7494" y="9432"/>
                  </a:cubicBezTo>
                  <a:close/>
                  <a:moveTo>
                    <a:pt x="8049" y="8703"/>
                  </a:moveTo>
                  <a:cubicBezTo>
                    <a:pt x="7963" y="8827"/>
                    <a:pt x="8160" y="8975"/>
                    <a:pt x="8247" y="8827"/>
                  </a:cubicBezTo>
                  <a:cubicBezTo>
                    <a:pt x="8296" y="8765"/>
                    <a:pt x="8333" y="8703"/>
                    <a:pt x="8382" y="8629"/>
                  </a:cubicBezTo>
                  <a:cubicBezTo>
                    <a:pt x="8456" y="8518"/>
                    <a:pt x="8308" y="8382"/>
                    <a:pt x="8210" y="8481"/>
                  </a:cubicBezTo>
                  <a:cubicBezTo>
                    <a:pt x="8197" y="8493"/>
                    <a:pt x="8185" y="8493"/>
                    <a:pt x="8185" y="8506"/>
                  </a:cubicBezTo>
                  <a:cubicBezTo>
                    <a:pt x="8136" y="8567"/>
                    <a:pt x="8098" y="8642"/>
                    <a:pt x="8061" y="8703"/>
                  </a:cubicBezTo>
                  <a:close/>
                  <a:moveTo>
                    <a:pt x="8518" y="7913"/>
                  </a:moveTo>
                  <a:cubicBezTo>
                    <a:pt x="8493" y="7963"/>
                    <a:pt x="8506" y="8024"/>
                    <a:pt x="8543" y="8061"/>
                  </a:cubicBezTo>
                  <a:cubicBezTo>
                    <a:pt x="8605" y="8111"/>
                    <a:pt x="8691" y="8086"/>
                    <a:pt x="8728" y="8024"/>
                  </a:cubicBezTo>
                  <a:cubicBezTo>
                    <a:pt x="8765" y="7950"/>
                    <a:pt x="8802" y="7889"/>
                    <a:pt x="8827" y="7814"/>
                  </a:cubicBezTo>
                  <a:cubicBezTo>
                    <a:pt x="8888" y="7703"/>
                    <a:pt x="8740" y="7592"/>
                    <a:pt x="8654" y="7679"/>
                  </a:cubicBezTo>
                  <a:cubicBezTo>
                    <a:pt x="8642" y="7691"/>
                    <a:pt x="8629" y="7703"/>
                    <a:pt x="8629" y="7716"/>
                  </a:cubicBezTo>
                  <a:cubicBezTo>
                    <a:pt x="8592" y="7777"/>
                    <a:pt x="8555" y="7852"/>
                    <a:pt x="8518" y="7913"/>
                  </a:cubicBezTo>
                  <a:close/>
                  <a:moveTo>
                    <a:pt x="8901" y="7086"/>
                  </a:moveTo>
                  <a:cubicBezTo>
                    <a:pt x="8851" y="7197"/>
                    <a:pt x="9000" y="7296"/>
                    <a:pt x="9098" y="7210"/>
                  </a:cubicBezTo>
                  <a:cubicBezTo>
                    <a:pt x="9111" y="7197"/>
                    <a:pt x="9111" y="7185"/>
                    <a:pt x="9123" y="7173"/>
                  </a:cubicBezTo>
                  <a:cubicBezTo>
                    <a:pt x="9148" y="7099"/>
                    <a:pt x="9172" y="7024"/>
                    <a:pt x="9197" y="6950"/>
                  </a:cubicBezTo>
                  <a:cubicBezTo>
                    <a:pt x="9246" y="6827"/>
                    <a:pt x="9086" y="6728"/>
                    <a:pt x="9012" y="6839"/>
                  </a:cubicBezTo>
                  <a:cubicBezTo>
                    <a:pt x="9000" y="6839"/>
                    <a:pt x="8987" y="6852"/>
                    <a:pt x="8987" y="6876"/>
                  </a:cubicBezTo>
                  <a:cubicBezTo>
                    <a:pt x="8963" y="6938"/>
                    <a:pt x="8926" y="7012"/>
                    <a:pt x="8901" y="7086"/>
                  </a:cubicBezTo>
                  <a:close/>
                  <a:moveTo>
                    <a:pt x="9197" y="6222"/>
                  </a:moveTo>
                  <a:cubicBezTo>
                    <a:pt x="9160" y="6370"/>
                    <a:pt x="9382" y="6432"/>
                    <a:pt x="9419" y="6284"/>
                  </a:cubicBezTo>
                  <a:cubicBezTo>
                    <a:pt x="9444" y="6197"/>
                    <a:pt x="9456" y="6123"/>
                    <a:pt x="9481" y="6049"/>
                  </a:cubicBezTo>
                  <a:cubicBezTo>
                    <a:pt x="9506" y="5951"/>
                    <a:pt x="9395" y="5864"/>
                    <a:pt x="9308" y="5926"/>
                  </a:cubicBezTo>
                  <a:cubicBezTo>
                    <a:pt x="9284" y="5938"/>
                    <a:pt x="9259" y="5963"/>
                    <a:pt x="9246" y="6000"/>
                  </a:cubicBezTo>
                  <a:cubicBezTo>
                    <a:pt x="9234" y="6074"/>
                    <a:pt x="9209" y="6148"/>
                    <a:pt x="9197" y="6222"/>
                  </a:cubicBezTo>
                  <a:close/>
                  <a:moveTo>
                    <a:pt x="9382" y="5321"/>
                  </a:moveTo>
                  <a:cubicBezTo>
                    <a:pt x="9358" y="5444"/>
                    <a:pt x="9530" y="5506"/>
                    <a:pt x="9592" y="5407"/>
                  </a:cubicBezTo>
                  <a:cubicBezTo>
                    <a:pt x="9604" y="5395"/>
                    <a:pt x="9617" y="5370"/>
                    <a:pt x="9617" y="5358"/>
                  </a:cubicBezTo>
                  <a:cubicBezTo>
                    <a:pt x="9629" y="5284"/>
                    <a:pt x="9629" y="5198"/>
                    <a:pt x="9641" y="5124"/>
                  </a:cubicBezTo>
                  <a:cubicBezTo>
                    <a:pt x="9641" y="5099"/>
                    <a:pt x="9641" y="5087"/>
                    <a:pt x="9641" y="5062"/>
                  </a:cubicBezTo>
                  <a:cubicBezTo>
                    <a:pt x="9666" y="5000"/>
                    <a:pt x="9629" y="4938"/>
                    <a:pt x="9567" y="4926"/>
                  </a:cubicBezTo>
                  <a:cubicBezTo>
                    <a:pt x="9555" y="4914"/>
                    <a:pt x="9543" y="4914"/>
                    <a:pt x="9530" y="4926"/>
                  </a:cubicBezTo>
                  <a:cubicBezTo>
                    <a:pt x="9456" y="4926"/>
                    <a:pt x="9370" y="4926"/>
                    <a:pt x="9296" y="4926"/>
                  </a:cubicBezTo>
                  <a:cubicBezTo>
                    <a:pt x="9172" y="4926"/>
                    <a:pt x="9135" y="5111"/>
                    <a:pt x="9259" y="5148"/>
                  </a:cubicBezTo>
                  <a:cubicBezTo>
                    <a:pt x="9271" y="5161"/>
                    <a:pt x="9284" y="5161"/>
                    <a:pt x="9308" y="5161"/>
                  </a:cubicBezTo>
                  <a:lnTo>
                    <a:pt x="9419" y="5161"/>
                  </a:lnTo>
                  <a:cubicBezTo>
                    <a:pt x="9419" y="5222"/>
                    <a:pt x="9395" y="5272"/>
                    <a:pt x="9395" y="5333"/>
                  </a:cubicBezTo>
                  <a:close/>
                  <a:moveTo>
                    <a:pt x="9456" y="4420"/>
                  </a:moveTo>
                  <a:cubicBezTo>
                    <a:pt x="9469" y="4556"/>
                    <a:pt x="9666" y="4556"/>
                    <a:pt x="9679" y="4420"/>
                  </a:cubicBezTo>
                  <a:lnTo>
                    <a:pt x="9679" y="4358"/>
                  </a:lnTo>
                  <a:lnTo>
                    <a:pt x="9679" y="4173"/>
                  </a:lnTo>
                  <a:cubicBezTo>
                    <a:pt x="9679" y="4050"/>
                    <a:pt x="9506" y="4025"/>
                    <a:pt x="9456" y="4136"/>
                  </a:cubicBezTo>
                  <a:cubicBezTo>
                    <a:pt x="9456" y="4161"/>
                    <a:pt x="9456" y="4173"/>
                    <a:pt x="9456" y="4185"/>
                  </a:cubicBezTo>
                  <a:lnTo>
                    <a:pt x="9456" y="4420"/>
                  </a:lnTo>
                  <a:close/>
                  <a:moveTo>
                    <a:pt x="9395" y="3506"/>
                  </a:moveTo>
                  <a:cubicBezTo>
                    <a:pt x="9407" y="3642"/>
                    <a:pt x="9604" y="3642"/>
                    <a:pt x="9617" y="3506"/>
                  </a:cubicBezTo>
                  <a:lnTo>
                    <a:pt x="9617" y="3482"/>
                  </a:lnTo>
                  <a:cubicBezTo>
                    <a:pt x="9604" y="3395"/>
                    <a:pt x="9592" y="3321"/>
                    <a:pt x="9580" y="3235"/>
                  </a:cubicBezTo>
                  <a:cubicBezTo>
                    <a:pt x="9555" y="3111"/>
                    <a:pt x="9370" y="3111"/>
                    <a:pt x="9358" y="3235"/>
                  </a:cubicBezTo>
                  <a:cubicBezTo>
                    <a:pt x="9345" y="3260"/>
                    <a:pt x="9345" y="3272"/>
                    <a:pt x="9358" y="3284"/>
                  </a:cubicBezTo>
                  <a:cubicBezTo>
                    <a:pt x="9370" y="3358"/>
                    <a:pt x="9382" y="3432"/>
                    <a:pt x="9395" y="3506"/>
                  </a:cubicBezTo>
                  <a:close/>
                  <a:moveTo>
                    <a:pt x="9111" y="2692"/>
                  </a:moveTo>
                  <a:cubicBezTo>
                    <a:pt x="9197" y="2791"/>
                    <a:pt x="9358" y="2716"/>
                    <a:pt x="9321" y="2593"/>
                  </a:cubicBezTo>
                  <a:cubicBezTo>
                    <a:pt x="9308" y="2568"/>
                    <a:pt x="9308" y="2556"/>
                    <a:pt x="9296" y="2544"/>
                  </a:cubicBezTo>
                  <a:cubicBezTo>
                    <a:pt x="9234" y="2482"/>
                    <a:pt x="9172" y="2420"/>
                    <a:pt x="9098" y="2371"/>
                  </a:cubicBezTo>
                  <a:cubicBezTo>
                    <a:pt x="8987" y="2297"/>
                    <a:pt x="8851" y="2433"/>
                    <a:pt x="8938" y="2544"/>
                  </a:cubicBezTo>
                  <a:cubicBezTo>
                    <a:pt x="8950" y="2544"/>
                    <a:pt x="8963" y="2556"/>
                    <a:pt x="8975" y="2568"/>
                  </a:cubicBezTo>
                  <a:cubicBezTo>
                    <a:pt x="9024" y="2593"/>
                    <a:pt x="9074" y="2642"/>
                    <a:pt x="9111" y="2692"/>
                  </a:cubicBezTo>
                  <a:close/>
                  <a:moveTo>
                    <a:pt x="8395" y="2544"/>
                  </a:moveTo>
                  <a:cubicBezTo>
                    <a:pt x="8531" y="2507"/>
                    <a:pt x="8493" y="2309"/>
                    <a:pt x="8358" y="2321"/>
                  </a:cubicBezTo>
                  <a:cubicBezTo>
                    <a:pt x="8345" y="2321"/>
                    <a:pt x="8333" y="2321"/>
                    <a:pt x="8321" y="2321"/>
                  </a:cubicBezTo>
                  <a:cubicBezTo>
                    <a:pt x="8247" y="2346"/>
                    <a:pt x="8173" y="2383"/>
                    <a:pt x="8098" y="2420"/>
                  </a:cubicBezTo>
                  <a:cubicBezTo>
                    <a:pt x="8074" y="2433"/>
                    <a:pt x="8049" y="2445"/>
                    <a:pt x="8037" y="2470"/>
                  </a:cubicBezTo>
                  <a:cubicBezTo>
                    <a:pt x="8000" y="2568"/>
                    <a:pt x="8098" y="2679"/>
                    <a:pt x="8197" y="2630"/>
                  </a:cubicBezTo>
                  <a:cubicBezTo>
                    <a:pt x="8259" y="2593"/>
                    <a:pt x="8333" y="2568"/>
                    <a:pt x="8395" y="2544"/>
                  </a:cubicBezTo>
                  <a:close/>
                  <a:moveTo>
                    <a:pt x="7642" y="3000"/>
                  </a:moveTo>
                  <a:cubicBezTo>
                    <a:pt x="7666" y="2976"/>
                    <a:pt x="7679" y="2951"/>
                    <a:pt x="7679" y="2926"/>
                  </a:cubicBezTo>
                  <a:cubicBezTo>
                    <a:pt x="7691" y="2815"/>
                    <a:pt x="7568" y="2754"/>
                    <a:pt x="7494" y="2815"/>
                  </a:cubicBezTo>
                  <a:cubicBezTo>
                    <a:pt x="7420" y="2877"/>
                    <a:pt x="7370" y="2926"/>
                    <a:pt x="7308" y="3000"/>
                  </a:cubicBezTo>
                  <a:cubicBezTo>
                    <a:pt x="7284" y="3037"/>
                    <a:pt x="7271" y="3087"/>
                    <a:pt x="7296" y="3136"/>
                  </a:cubicBezTo>
                  <a:cubicBezTo>
                    <a:pt x="7346" y="3198"/>
                    <a:pt x="7432" y="3210"/>
                    <a:pt x="7481" y="3149"/>
                  </a:cubicBezTo>
                  <a:cubicBezTo>
                    <a:pt x="7531" y="3087"/>
                    <a:pt x="7580" y="3037"/>
                    <a:pt x="7642" y="2988"/>
                  </a:cubicBezTo>
                  <a:close/>
                  <a:moveTo>
                    <a:pt x="7259" y="3692"/>
                  </a:moveTo>
                  <a:cubicBezTo>
                    <a:pt x="7259" y="3655"/>
                    <a:pt x="7234" y="3605"/>
                    <a:pt x="7185" y="3593"/>
                  </a:cubicBezTo>
                  <a:cubicBezTo>
                    <a:pt x="7111" y="3568"/>
                    <a:pt x="7025" y="3630"/>
                    <a:pt x="7037" y="3704"/>
                  </a:cubicBezTo>
                  <a:cubicBezTo>
                    <a:pt x="7037" y="3790"/>
                    <a:pt x="7049" y="3877"/>
                    <a:pt x="7086" y="3963"/>
                  </a:cubicBezTo>
                  <a:cubicBezTo>
                    <a:pt x="7123" y="4099"/>
                    <a:pt x="7321" y="4050"/>
                    <a:pt x="7308" y="3914"/>
                  </a:cubicBezTo>
                  <a:cubicBezTo>
                    <a:pt x="7308" y="3914"/>
                    <a:pt x="7308" y="3901"/>
                    <a:pt x="7308" y="3889"/>
                  </a:cubicBezTo>
                  <a:cubicBezTo>
                    <a:pt x="7284" y="3827"/>
                    <a:pt x="7271" y="3766"/>
                    <a:pt x="7271" y="3692"/>
                  </a:cubicBezTo>
                  <a:close/>
                  <a:moveTo>
                    <a:pt x="7666" y="4408"/>
                  </a:moveTo>
                  <a:cubicBezTo>
                    <a:pt x="7568" y="4321"/>
                    <a:pt x="7420" y="4432"/>
                    <a:pt x="7481" y="4556"/>
                  </a:cubicBezTo>
                  <a:cubicBezTo>
                    <a:pt x="7481" y="4556"/>
                    <a:pt x="7494" y="4568"/>
                    <a:pt x="7506" y="4580"/>
                  </a:cubicBezTo>
                  <a:cubicBezTo>
                    <a:pt x="7555" y="4642"/>
                    <a:pt x="7617" y="4691"/>
                    <a:pt x="7679" y="4741"/>
                  </a:cubicBezTo>
                  <a:cubicBezTo>
                    <a:pt x="7802" y="4840"/>
                    <a:pt x="7950" y="4667"/>
                    <a:pt x="7839" y="4568"/>
                  </a:cubicBezTo>
                  <a:cubicBezTo>
                    <a:pt x="7778" y="4519"/>
                    <a:pt x="7728" y="4469"/>
                    <a:pt x="7666" y="4408"/>
                  </a:cubicBezTo>
                  <a:close/>
                  <a:moveTo>
                    <a:pt x="8395" y="4852"/>
                  </a:moveTo>
                  <a:cubicBezTo>
                    <a:pt x="8271" y="4815"/>
                    <a:pt x="8197" y="4988"/>
                    <a:pt x="8308" y="5062"/>
                  </a:cubicBezTo>
                  <a:cubicBezTo>
                    <a:pt x="8321" y="5062"/>
                    <a:pt x="8333" y="5074"/>
                    <a:pt x="8345" y="5074"/>
                  </a:cubicBezTo>
                  <a:cubicBezTo>
                    <a:pt x="8419" y="5099"/>
                    <a:pt x="8493" y="5111"/>
                    <a:pt x="8580" y="5124"/>
                  </a:cubicBezTo>
                  <a:cubicBezTo>
                    <a:pt x="8703" y="5136"/>
                    <a:pt x="8765" y="4963"/>
                    <a:pt x="8654" y="4901"/>
                  </a:cubicBezTo>
                  <a:cubicBezTo>
                    <a:pt x="8642" y="4901"/>
                    <a:pt x="8629" y="4889"/>
                    <a:pt x="8617" y="4889"/>
                  </a:cubicBezTo>
                  <a:cubicBezTo>
                    <a:pt x="8543" y="4877"/>
                    <a:pt x="8469" y="4864"/>
                    <a:pt x="8395" y="4852"/>
                  </a:cubicBezTo>
                  <a:close/>
                  <a:moveTo>
                    <a:pt x="10197" y="4852"/>
                  </a:moveTo>
                  <a:cubicBezTo>
                    <a:pt x="10074" y="4864"/>
                    <a:pt x="10074" y="5049"/>
                    <a:pt x="10197" y="5074"/>
                  </a:cubicBezTo>
                  <a:cubicBezTo>
                    <a:pt x="10209" y="5074"/>
                    <a:pt x="10222" y="5074"/>
                    <a:pt x="10234" y="5074"/>
                  </a:cubicBezTo>
                  <a:lnTo>
                    <a:pt x="10469" y="5037"/>
                  </a:lnTo>
                  <a:cubicBezTo>
                    <a:pt x="10592" y="5012"/>
                    <a:pt x="10592" y="4827"/>
                    <a:pt x="10469" y="4815"/>
                  </a:cubicBezTo>
                  <a:cubicBezTo>
                    <a:pt x="10456" y="4803"/>
                    <a:pt x="10431" y="4803"/>
                    <a:pt x="10419" y="4815"/>
                  </a:cubicBezTo>
                  <a:cubicBezTo>
                    <a:pt x="10345" y="4827"/>
                    <a:pt x="10271" y="4840"/>
                    <a:pt x="10197" y="4852"/>
                  </a:cubicBezTo>
                  <a:close/>
                  <a:moveTo>
                    <a:pt x="11098" y="4667"/>
                  </a:moveTo>
                  <a:cubicBezTo>
                    <a:pt x="11012" y="4691"/>
                    <a:pt x="10975" y="4803"/>
                    <a:pt x="11049" y="4864"/>
                  </a:cubicBezTo>
                  <a:cubicBezTo>
                    <a:pt x="11073" y="4889"/>
                    <a:pt x="11123" y="4901"/>
                    <a:pt x="11160" y="4901"/>
                  </a:cubicBezTo>
                  <a:lnTo>
                    <a:pt x="11382" y="4840"/>
                  </a:lnTo>
                  <a:cubicBezTo>
                    <a:pt x="11518" y="4803"/>
                    <a:pt x="11493" y="4593"/>
                    <a:pt x="11345" y="4605"/>
                  </a:cubicBezTo>
                  <a:lnTo>
                    <a:pt x="11320" y="4605"/>
                  </a:lnTo>
                  <a:lnTo>
                    <a:pt x="11098" y="4667"/>
                  </a:lnTo>
                  <a:close/>
                  <a:moveTo>
                    <a:pt x="11987" y="4408"/>
                  </a:moveTo>
                  <a:cubicBezTo>
                    <a:pt x="11851" y="4457"/>
                    <a:pt x="11888" y="4642"/>
                    <a:pt x="12024" y="4642"/>
                  </a:cubicBezTo>
                  <a:cubicBezTo>
                    <a:pt x="12036" y="4642"/>
                    <a:pt x="12049" y="4642"/>
                    <a:pt x="12061" y="4642"/>
                  </a:cubicBezTo>
                  <a:lnTo>
                    <a:pt x="12283" y="4556"/>
                  </a:lnTo>
                  <a:cubicBezTo>
                    <a:pt x="12394" y="4519"/>
                    <a:pt x="12369" y="4334"/>
                    <a:pt x="12246" y="4334"/>
                  </a:cubicBezTo>
                  <a:cubicBezTo>
                    <a:pt x="12221" y="4334"/>
                    <a:pt x="12209" y="4334"/>
                    <a:pt x="12197" y="4346"/>
                  </a:cubicBezTo>
                  <a:lnTo>
                    <a:pt x="11987" y="4420"/>
                  </a:lnTo>
                  <a:close/>
                  <a:moveTo>
                    <a:pt x="12839" y="4074"/>
                  </a:moveTo>
                  <a:cubicBezTo>
                    <a:pt x="12727" y="4124"/>
                    <a:pt x="12764" y="4296"/>
                    <a:pt x="12888" y="4296"/>
                  </a:cubicBezTo>
                  <a:cubicBezTo>
                    <a:pt x="12900" y="4296"/>
                    <a:pt x="12913" y="4296"/>
                    <a:pt x="12925" y="4284"/>
                  </a:cubicBezTo>
                  <a:lnTo>
                    <a:pt x="13147" y="4185"/>
                  </a:lnTo>
                  <a:cubicBezTo>
                    <a:pt x="13258" y="4136"/>
                    <a:pt x="13209" y="3951"/>
                    <a:pt x="13085" y="3963"/>
                  </a:cubicBezTo>
                  <a:cubicBezTo>
                    <a:pt x="13073" y="3963"/>
                    <a:pt x="13061" y="3976"/>
                    <a:pt x="13048" y="3976"/>
                  </a:cubicBezTo>
                  <a:close/>
                  <a:moveTo>
                    <a:pt x="13653" y="3655"/>
                  </a:moveTo>
                  <a:cubicBezTo>
                    <a:pt x="13542" y="3729"/>
                    <a:pt x="13604" y="3889"/>
                    <a:pt x="13727" y="3877"/>
                  </a:cubicBezTo>
                  <a:cubicBezTo>
                    <a:pt x="13740" y="3877"/>
                    <a:pt x="13752" y="3864"/>
                    <a:pt x="13764" y="3864"/>
                  </a:cubicBezTo>
                  <a:cubicBezTo>
                    <a:pt x="13838" y="3827"/>
                    <a:pt x="13900" y="3778"/>
                    <a:pt x="13974" y="3741"/>
                  </a:cubicBezTo>
                  <a:cubicBezTo>
                    <a:pt x="14098" y="3655"/>
                    <a:pt x="13987" y="3457"/>
                    <a:pt x="13851" y="3544"/>
                  </a:cubicBezTo>
                  <a:close/>
                  <a:moveTo>
                    <a:pt x="14419" y="3161"/>
                  </a:moveTo>
                  <a:cubicBezTo>
                    <a:pt x="14320" y="3235"/>
                    <a:pt x="14394" y="3395"/>
                    <a:pt x="14517" y="3371"/>
                  </a:cubicBezTo>
                  <a:cubicBezTo>
                    <a:pt x="14530" y="3371"/>
                    <a:pt x="14554" y="3358"/>
                    <a:pt x="14567" y="3358"/>
                  </a:cubicBezTo>
                  <a:cubicBezTo>
                    <a:pt x="14628" y="3309"/>
                    <a:pt x="14690" y="3260"/>
                    <a:pt x="14752" y="3210"/>
                  </a:cubicBezTo>
                  <a:cubicBezTo>
                    <a:pt x="14826" y="3149"/>
                    <a:pt x="14801" y="3013"/>
                    <a:pt x="14690" y="3000"/>
                  </a:cubicBezTo>
                  <a:cubicBezTo>
                    <a:pt x="14665" y="3000"/>
                    <a:pt x="14628" y="3013"/>
                    <a:pt x="14604" y="3025"/>
                  </a:cubicBezTo>
                  <a:close/>
                  <a:moveTo>
                    <a:pt x="15135" y="2581"/>
                  </a:moveTo>
                  <a:cubicBezTo>
                    <a:pt x="15097" y="2605"/>
                    <a:pt x="15085" y="2655"/>
                    <a:pt x="15097" y="2692"/>
                  </a:cubicBezTo>
                  <a:cubicBezTo>
                    <a:pt x="15110" y="2778"/>
                    <a:pt x="15221" y="2815"/>
                    <a:pt x="15295" y="2754"/>
                  </a:cubicBezTo>
                  <a:cubicBezTo>
                    <a:pt x="15344" y="2704"/>
                    <a:pt x="15406" y="2642"/>
                    <a:pt x="15455" y="2593"/>
                  </a:cubicBezTo>
                  <a:cubicBezTo>
                    <a:pt x="15579" y="2482"/>
                    <a:pt x="15418" y="2309"/>
                    <a:pt x="15307" y="2420"/>
                  </a:cubicBezTo>
                  <a:cubicBezTo>
                    <a:pt x="15246" y="2470"/>
                    <a:pt x="15196" y="2531"/>
                    <a:pt x="15135" y="2581"/>
                  </a:cubicBezTo>
                  <a:close/>
                  <a:moveTo>
                    <a:pt x="15752" y="1926"/>
                  </a:moveTo>
                  <a:cubicBezTo>
                    <a:pt x="15715" y="1951"/>
                    <a:pt x="15715" y="2001"/>
                    <a:pt x="15739" y="2050"/>
                  </a:cubicBezTo>
                  <a:cubicBezTo>
                    <a:pt x="15776" y="2124"/>
                    <a:pt x="15875" y="2124"/>
                    <a:pt x="15925" y="2062"/>
                  </a:cubicBezTo>
                  <a:cubicBezTo>
                    <a:pt x="15974" y="2001"/>
                    <a:pt x="16023" y="1939"/>
                    <a:pt x="16073" y="1877"/>
                  </a:cubicBezTo>
                  <a:cubicBezTo>
                    <a:pt x="16134" y="1778"/>
                    <a:pt x="16023" y="1655"/>
                    <a:pt x="15925" y="1717"/>
                  </a:cubicBezTo>
                  <a:cubicBezTo>
                    <a:pt x="15912" y="1717"/>
                    <a:pt x="15900" y="1729"/>
                    <a:pt x="15900" y="1741"/>
                  </a:cubicBezTo>
                  <a:cubicBezTo>
                    <a:pt x="15850" y="1803"/>
                    <a:pt x="15801" y="1865"/>
                    <a:pt x="15752" y="1926"/>
                  </a:cubicBezTo>
                  <a:close/>
                  <a:moveTo>
                    <a:pt x="16270" y="1173"/>
                  </a:moveTo>
                  <a:cubicBezTo>
                    <a:pt x="16159" y="1285"/>
                    <a:pt x="16332" y="1445"/>
                    <a:pt x="16443" y="1322"/>
                  </a:cubicBezTo>
                  <a:cubicBezTo>
                    <a:pt x="16455" y="1322"/>
                    <a:pt x="16455" y="1309"/>
                    <a:pt x="16468" y="1297"/>
                  </a:cubicBezTo>
                  <a:lnTo>
                    <a:pt x="16492" y="1248"/>
                  </a:lnTo>
                  <a:lnTo>
                    <a:pt x="16542" y="1149"/>
                  </a:lnTo>
                  <a:lnTo>
                    <a:pt x="16579" y="1087"/>
                  </a:lnTo>
                  <a:cubicBezTo>
                    <a:pt x="16653" y="964"/>
                    <a:pt x="16480" y="853"/>
                    <a:pt x="16394" y="951"/>
                  </a:cubicBezTo>
                  <a:cubicBezTo>
                    <a:pt x="16381" y="964"/>
                    <a:pt x="16381" y="976"/>
                    <a:pt x="16381" y="976"/>
                  </a:cubicBezTo>
                  <a:lnTo>
                    <a:pt x="16344" y="1038"/>
                  </a:lnTo>
                  <a:lnTo>
                    <a:pt x="16295" y="1136"/>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22" name="Shape 1522"/>
        <p:cNvGrpSpPr/>
        <p:nvPr/>
      </p:nvGrpSpPr>
      <p:grpSpPr>
        <a:xfrm>
          <a:off x="0" y="0"/>
          <a:ext cx="0" cy="0"/>
          <a:chOff x="0" y="0"/>
          <a:chExt cx="0" cy="0"/>
        </a:xfrm>
      </p:grpSpPr>
      <p:sp>
        <p:nvSpPr>
          <p:cNvPr id="1523" name="Google Shape;1523;g26dd3229cbd_0_3069"/>
          <p:cNvSpPr/>
          <p:nvPr/>
        </p:nvSpPr>
        <p:spPr>
          <a:xfrm>
            <a:off x="716575" y="0"/>
            <a:ext cx="8579795" cy="5143484"/>
          </a:xfrm>
          <a:custGeom>
            <a:rect b="b" l="l" r="r" t="t"/>
            <a:pathLst>
              <a:path extrusionOk="0" h="78770" w="128517">
                <a:moveTo>
                  <a:pt x="35" y="1"/>
                </a:moveTo>
                <a:lnTo>
                  <a:pt x="0" y="78769"/>
                </a:lnTo>
                <a:lnTo>
                  <a:pt x="128517" y="78769"/>
                </a:lnTo>
                <a:cubicBezTo>
                  <a:pt x="61260" y="76442"/>
                  <a:pt x="7739" y="332"/>
                  <a:pt x="7739" y="332"/>
                </a:cubicBezTo>
                <a:lnTo>
                  <a:pt x="35" y="1"/>
                </a:lnTo>
                <a:close/>
              </a:path>
            </a:pathLst>
          </a:custGeom>
          <a:solidFill>
            <a:srgbClr val="B0D5F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4" name="Google Shape;1524;g26dd3229cbd_0_3069"/>
          <p:cNvSpPr/>
          <p:nvPr/>
        </p:nvSpPr>
        <p:spPr>
          <a:xfrm>
            <a:off x="1754550" y="1135650"/>
            <a:ext cx="5634900" cy="2872200"/>
          </a:xfrm>
          <a:prstGeom prst="plaque">
            <a:avLst>
              <a:gd fmla="val 11691" name="adj"/>
            </a:avLst>
          </a:prstGeom>
          <a:solidFill>
            <a:srgbClr val="FFFFFF"/>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525" name="Google Shape;1525;g26dd3229cbd_0_3069"/>
          <p:cNvCxnSpPr/>
          <p:nvPr/>
        </p:nvCxnSpPr>
        <p:spPr>
          <a:xfrm>
            <a:off x="2572800" y="3116850"/>
            <a:ext cx="3998400" cy="0"/>
          </a:xfrm>
          <a:prstGeom prst="straightConnector1">
            <a:avLst/>
          </a:prstGeom>
          <a:noFill/>
          <a:ln cap="flat" cmpd="sng" w="19050">
            <a:solidFill>
              <a:schemeClr val="dk2"/>
            </a:solidFill>
            <a:prstDash val="solid"/>
            <a:round/>
            <a:headEnd len="sm" w="sm" type="none"/>
            <a:tailEnd len="sm" w="sm" type="none"/>
          </a:ln>
        </p:spPr>
      </p:cxnSp>
      <p:cxnSp>
        <p:nvCxnSpPr>
          <p:cNvPr id="1526" name="Google Shape;1526;g26dd3229cbd_0_3069"/>
          <p:cNvCxnSpPr/>
          <p:nvPr/>
        </p:nvCxnSpPr>
        <p:spPr>
          <a:xfrm>
            <a:off x="2572800" y="2222750"/>
            <a:ext cx="3998400" cy="0"/>
          </a:xfrm>
          <a:prstGeom prst="straightConnector1">
            <a:avLst/>
          </a:prstGeom>
          <a:noFill/>
          <a:ln cap="flat" cmpd="sng" w="19050">
            <a:solidFill>
              <a:schemeClr val="dk2"/>
            </a:solidFill>
            <a:prstDash val="solid"/>
            <a:round/>
            <a:headEnd len="sm" w="sm" type="none"/>
            <a:tailEnd len="sm" w="sm" type="none"/>
          </a:ln>
        </p:spPr>
      </p:cxnSp>
      <p:grpSp>
        <p:nvGrpSpPr>
          <p:cNvPr id="1527" name="Google Shape;1527;g26dd3229cbd_0_3069"/>
          <p:cNvGrpSpPr/>
          <p:nvPr/>
        </p:nvGrpSpPr>
        <p:grpSpPr>
          <a:xfrm rot="697126">
            <a:off x="8280187" y="-46678"/>
            <a:ext cx="1305393" cy="1346461"/>
            <a:chOff x="1492000" y="427450"/>
            <a:chExt cx="1188000" cy="1225375"/>
          </a:xfrm>
        </p:grpSpPr>
        <p:sp>
          <p:nvSpPr>
            <p:cNvPr id="1528" name="Google Shape;1528;g26dd3229cbd_0_3069"/>
            <p:cNvSpPr/>
            <p:nvPr/>
          </p:nvSpPr>
          <p:spPr>
            <a:xfrm>
              <a:off x="1492000" y="427450"/>
              <a:ext cx="1188000" cy="1225375"/>
            </a:xfrm>
            <a:custGeom>
              <a:rect b="b" l="l" r="r" t="t"/>
              <a:pathLst>
                <a:path extrusionOk="0" h="49015" w="47520">
                  <a:moveTo>
                    <a:pt x="44863" y="698"/>
                  </a:moveTo>
                  <a:lnTo>
                    <a:pt x="44863" y="698"/>
                  </a:lnTo>
                  <a:cubicBezTo>
                    <a:pt x="45260" y="745"/>
                    <a:pt x="45657" y="763"/>
                    <a:pt x="46048" y="763"/>
                  </a:cubicBezTo>
                  <a:cubicBezTo>
                    <a:pt x="46274" y="763"/>
                    <a:pt x="46497" y="757"/>
                    <a:pt x="46717" y="748"/>
                  </a:cubicBezTo>
                  <a:lnTo>
                    <a:pt x="46717" y="748"/>
                  </a:lnTo>
                  <a:cubicBezTo>
                    <a:pt x="46667" y="8567"/>
                    <a:pt x="46617" y="16387"/>
                    <a:pt x="46642" y="24207"/>
                  </a:cubicBezTo>
                  <a:cubicBezTo>
                    <a:pt x="46667" y="32076"/>
                    <a:pt x="46366" y="40046"/>
                    <a:pt x="46868" y="47891"/>
                  </a:cubicBezTo>
                  <a:cubicBezTo>
                    <a:pt x="46818" y="47891"/>
                    <a:pt x="46792" y="47866"/>
                    <a:pt x="46767" y="47866"/>
                  </a:cubicBezTo>
                  <a:cubicBezTo>
                    <a:pt x="39987" y="48053"/>
                    <a:pt x="33211" y="48100"/>
                    <a:pt x="26436" y="48100"/>
                  </a:cubicBezTo>
                  <a:cubicBezTo>
                    <a:pt x="19684" y="48100"/>
                    <a:pt x="12934" y="48054"/>
                    <a:pt x="6180" y="48054"/>
                  </a:cubicBezTo>
                  <a:cubicBezTo>
                    <a:pt x="4304" y="48054"/>
                    <a:pt x="2428" y="48057"/>
                    <a:pt x="552" y="48066"/>
                  </a:cubicBezTo>
                  <a:cubicBezTo>
                    <a:pt x="802" y="38116"/>
                    <a:pt x="1203" y="28066"/>
                    <a:pt x="1203" y="18066"/>
                  </a:cubicBezTo>
                  <a:cubicBezTo>
                    <a:pt x="1203" y="12452"/>
                    <a:pt x="1078" y="6863"/>
                    <a:pt x="727" y="1299"/>
                  </a:cubicBezTo>
                  <a:lnTo>
                    <a:pt x="752" y="1299"/>
                  </a:lnTo>
                  <a:cubicBezTo>
                    <a:pt x="1098" y="1362"/>
                    <a:pt x="1492" y="1415"/>
                    <a:pt x="1880" y="1415"/>
                  </a:cubicBezTo>
                  <a:cubicBezTo>
                    <a:pt x="2112" y="1415"/>
                    <a:pt x="2341" y="1396"/>
                    <a:pt x="2557" y="1349"/>
                  </a:cubicBezTo>
                  <a:lnTo>
                    <a:pt x="2557" y="1349"/>
                  </a:lnTo>
                  <a:cubicBezTo>
                    <a:pt x="2406" y="1650"/>
                    <a:pt x="2406" y="2051"/>
                    <a:pt x="2582" y="2377"/>
                  </a:cubicBezTo>
                  <a:cubicBezTo>
                    <a:pt x="2901" y="2970"/>
                    <a:pt x="3636" y="3314"/>
                    <a:pt x="4314" y="3314"/>
                  </a:cubicBezTo>
                  <a:cubicBezTo>
                    <a:pt x="4381" y="3314"/>
                    <a:pt x="4447" y="3311"/>
                    <a:pt x="4512" y="3304"/>
                  </a:cubicBezTo>
                  <a:cubicBezTo>
                    <a:pt x="5740" y="3229"/>
                    <a:pt x="6316" y="1700"/>
                    <a:pt x="5539" y="873"/>
                  </a:cubicBezTo>
                  <a:lnTo>
                    <a:pt x="5539" y="873"/>
                  </a:lnTo>
                  <a:cubicBezTo>
                    <a:pt x="5943" y="910"/>
                    <a:pt x="6360" y="933"/>
                    <a:pt x="6771" y="933"/>
                  </a:cubicBezTo>
                  <a:cubicBezTo>
                    <a:pt x="6921" y="933"/>
                    <a:pt x="7071" y="930"/>
                    <a:pt x="7218" y="923"/>
                  </a:cubicBezTo>
                  <a:lnTo>
                    <a:pt x="7218" y="923"/>
                  </a:lnTo>
                  <a:cubicBezTo>
                    <a:pt x="6918" y="1199"/>
                    <a:pt x="6742" y="1700"/>
                    <a:pt x="6792" y="2101"/>
                  </a:cubicBezTo>
                  <a:cubicBezTo>
                    <a:pt x="6842" y="2778"/>
                    <a:pt x="7344" y="3254"/>
                    <a:pt x="7995" y="3354"/>
                  </a:cubicBezTo>
                  <a:cubicBezTo>
                    <a:pt x="8078" y="3367"/>
                    <a:pt x="8161" y="3373"/>
                    <a:pt x="8244" y="3373"/>
                  </a:cubicBezTo>
                  <a:cubicBezTo>
                    <a:pt x="8813" y="3373"/>
                    <a:pt x="9362" y="3077"/>
                    <a:pt x="9624" y="2552"/>
                  </a:cubicBezTo>
                  <a:cubicBezTo>
                    <a:pt x="9850" y="2076"/>
                    <a:pt x="9850" y="1475"/>
                    <a:pt x="9599" y="998"/>
                  </a:cubicBezTo>
                  <a:cubicBezTo>
                    <a:pt x="10025" y="998"/>
                    <a:pt x="10451" y="973"/>
                    <a:pt x="10903" y="898"/>
                  </a:cubicBezTo>
                  <a:lnTo>
                    <a:pt x="10903" y="898"/>
                  </a:lnTo>
                  <a:cubicBezTo>
                    <a:pt x="10652" y="1149"/>
                    <a:pt x="10527" y="1500"/>
                    <a:pt x="10552" y="1876"/>
                  </a:cubicBezTo>
                  <a:cubicBezTo>
                    <a:pt x="10627" y="2527"/>
                    <a:pt x="11178" y="3029"/>
                    <a:pt x="11830" y="3104"/>
                  </a:cubicBezTo>
                  <a:cubicBezTo>
                    <a:pt x="11905" y="3116"/>
                    <a:pt x="11981" y="3122"/>
                    <a:pt x="12056" y="3122"/>
                  </a:cubicBezTo>
                  <a:cubicBezTo>
                    <a:pt x="12607" y="3122"/>
                    <a:pt x="13138" y="2806"/>
                    <a:pt x="13359" y="2277"/>
                  </a:cubicBezTo>
                  <a:cubicBezTo>
                    <a:pt x="13559" y="1826"/>
                    <a:pt x="13509" y="1299"/>
                    <a:pt x="13258" y="898"/>
                  </a:cubicBezTo>
                  <a:cubicBezTo>
                    <a:pt x="13576" y="898"/>
                    <a:pt x="13904" y="909"/>
                    <a:pt x="14237" y="909"/>
                  </a:cubicBezTo>
                  <a:cubicBezTo>
                    <a:pt x="14403" y="909"/>
                    <a:pt x="14570" y="907"/>
                    <a:pt x="14737" y="898"/>
                  </a:cubicBezTo>
                  <a:lnTo>
                    <a:pt x="14737" y="898"/>
                  </a:lnTo>
                  <a:cubicBezTo>
                    <a:pt x="14273" y="1850"/>
                    <a:pt x="14626" y="3103"/>
                    <a:pt x="15816" y="3103"/>
                  </a:cubicBezTo>
                  <a:cubicBezTo>
                    <a:pt x="15911" y="3103"/>
                    <a:pt x="16010" y="3095"/>
                    <a:pt x="16116" y="3079"/>
                  </a:cubicBezTo>
                  <a:cubicBezTo>
                    <a:pt x="17268" y="2928"/>
                    <a:pt x="17644" y="1625"/>
                    <a:pt x="17093" y="798"/>
                  </a:cubicBezTo>
                  <a:lnTo>
                    <a:pt x="17093" y="798"/>
                  </a:lnTo>
                  <a:cubicBezTo>
                    <a:pt x="17569" y="823"/>
                    <a:pt x="18070" y="823"/>
                    <a:pt x="18572" y="823"/>
                  </a:cubicBezTo>
                  <a:cubicBezTo>
                    <a:pt x="18183" y="1796"/>
                    <a:pt x="18761" y="2957"/>
                    <a:pt x="19917" y="2957"/>
                  </a:cubicBezTo>
                  <a:cubicBezTo>
                    <a:pt x="19952" y="2957"/>
                    <a:pt x="19989" y="2956"/>
                    <a:pt x="20025" y="2953"/>
                  </a:cubicBezTo>
                  <a:cubicBezTo>
                    <a:pt x="21103" y="2878"/>
                    <a:pt x="21604" y="1775"/>
                    <a:pt x="21203" y="898"/>
                  </a:cubicBezTo>
                  <a:lnTo>
                    <a:pt x="21203" y="898"/>
                  </a:lnTo>
                  <a:cubicBezTo>
                    <a:pt x="21579" y="923"/>
                    <a:pt x="21930" y="923"/>
                    <a:pt x="22306" y="923"/>
                  </a:cubicBezTo>
                  <a:cubicBezTo>
                    <a:pt x="21963" y="1782"/>
                    <a:pt x="22460" y="2905"/>
                    <a:pt x="23492" y="2905"/>
                  </a:cubicBezTo>
                  <a:cubicBezTo>
                    <a:pt x="23514" y="2905"/>
                    <a:pt x="23536" y="2904"/>
                    <a:pt x="23559" y="2903"/>
                  </a:cubicBezTo>
                  <a:cubicBezTo>
                    <a:pt x="24436" y="2878"/>
                    <a:pt x="25339" y="1775"/>
                    <a:pt x="25013" y="1024"/>
                  </a:cubicBezTo>
                  <a:cubicBezTo>
                    <a:pt x="25489" y="998"/>
                    <a:pt x="25940" y="998"/>
                    <a:pt x="26391" y="923"/>
                  </a:cubicBezTo>
                  <a:lnTo>
                    <a:pt x="26391" y="923"/>
                  </a:lnTo>
                  <a:cubicBezTo>
                    <a:pt x="26141" y="1450"/>
                    <a:pt x="25990" y="2001"/>
                    <a:pt x="26391" y="2502"/>
                  </a:cubicBezTo>
                  <a:cubicBezTo>
                    <a:pt x="26730" y="2921"/>
                    <a:pt x="27291" y="3117"/>
                    <a:pt x="27809" y="3117"/>
                  </a:cubicBezTo>
                  <a:cubicBezTo>
                    <a:pt x="27942" y="3117"/>
                    <a:pt x="28073" y="3104"/>
                    <a:pt x="28196" y="3079"/>
                  </a:cubicBezTo>
                  <a:cubicBezTo>
                    <a:pt x="29173" y="2828"/>
                    <a:pt x="29675" y="1625"/>
                    <a:pt x="29073" y="923"/>
                  </a:cubicBezTo>
                  <a:lnTo>
                    <a:pt x="30226" y="923"/>
                  </a:lnTo>
                  <a:cubicBezTo>
                    <a:pt x="29910" y="1969"/>
                    <a:pt x="30584" y="3132"/>
                    <a:pt x="31769" y="3132"/>
                  </a:cubicBezTo>
                  <a:cubicBezTo>
                    <a:pt x="31806" y="3132"/>
                    <a:pt x="31843" y="3131"/>
                    <a:pt x="31880" y="3129"/>
                  </a:cubicBezTo>
                  <a:cubicBezTo>
                    <a:pt x="33108" y="3029"/>
                    <a:pt x="33685" y="1750"/>
                    <a:pt x="33208" y="773"/>
                  </a:cubicBezTo>
                  <a:lnTo>
                    <a:pt x="33208" y="773"/>
                  </a:lnTo>
                  <a:cubicBezTo>
                    <a:pt x="33559" y="798"/>
                    <a:pt x="33885" y="823"/>
                    <a:pt x="34236" y="848"/>
                  </a:cubicBezTo>
                  <a:cubicBezTo>
                    <a:pt x="33885" y="1800"/>
                    <a:pt x="34436" y="2928"/>
                    <a:pt x="35589" y="2928"/>
                  </a:cubicBezTo>
                  <a:cubicBezTo>
                    <a:pt x="35602" y="2929"/>
                    <a:pt x="35614" y="2929"/>
                    <a:pt x="35626" y="2929"/>
                  </a:cubicBezTo>
                  <a:cubicBezTo>
                    <a:pt x="36682" y="2929"/>
                    <a:pt x="37315" y="1865"/>
                    <a:pt x="37018" y="973"/>
                  </a:cubicBezTo>
                  <a:cubicBezTo>
                    <a:pt x="37319" y="948"/>
                    <a:pt x="37645" y="923"/>
                    <a:pt x="37945" y="898"/>
                  </a:cubicBezTo>
                  <a:lnTo>
                    <a:pt x="37945" y="898"/>
                  </a:lnTo>
                  <a:cubicBezTo>
                    <a:pt x="37695" y="1775"/>
                    <a:pt x="38221" y="2753"/>
                    <a:pt x="39274" y="2803"/>
                  </a:cubicBezTo>
                  <a:cubicBezTo>
                    <a:pt x="39298" y="2804"/>
                    <a:pt x="39323" y="2805"/>
                    <a:pt x="39347" y="2805"/>
                  </a:cubicBezTo>
                  <a:cubicBezTo>
                    <a:pt x="40334" y="2805"/>
                    <a:pt x="40996" y="1829"/>
                    <a:pt x="40727" y="948"/>
                  </a:cubicBezTo>
                  <a:lnTo>
                    <a:pt x="40727" y="948"/>
                  </a:lnTo>
                  <a:cubicBezTo>
                    <a:pt x="41028" y="1024"/>
                    <a:pt x="41329" y="1049"/>
                    <a:pt x="41630" y="1074"/>
                  </a:cubicBezTo>
                  <a:cubicBezTo>
                    <a:pt x="41228" y="1800"/>
                    <a:pt x="41880" y="2928"/>
                    <a:pt x="42858" y="3079"/>
                  </a:cubicBezTo>
                  <a:cubicBezTo>
                    <a:pt x="42948" y="3092"/>
                    <a:pt x="43038" y="3099"/>
                    <a:pt x="43126" y="3099"/>
                  </a:cubicBezTo>
                  <a:cubicBezTo>
                    <a:pt x="44355" y="3099"/>
                    <a:pt x="45307" y="1844"/>
                    <a:pt x="44863" y="698"/>
                  </a:cubicBezTo>
                  <a:close/>
                  <a:moveTo>
                    <a:pt x="47088" y="0"/>
                  </a:moveTo>
                  <a:cubicBezTo>
                    <a:pt x="46975" y="0"/>
                    <a:pt x="46861" y="48"/>
                    <a:pt x="46792" y="146"/>
                  </a:cubicBezTo>
                  <a:cubicBezTo>
                    <a:pt x="46603" y="146"/>
                    <a:pt x="46411" y="145"/>
                    <a:pt x="46218" y="145"/>
                  </a:cubicBezTo>
                  <a:cubicBezTo>
                    <a:pt x="45543" y="145"/>
                    <a:pt x="44854" y="160"/>
                    <a:pt x="44211" y="297"/>
                  </a:cubicBezTo>
                  <a:cubicBezTo>
                    <a:pt x="44061" y="347"/>
                    <a:pt x="44061" y="572"/>
                    <a:pt x="44211" y="597"/>
                  </a:cubicBezTo>
                  <a:lnTo>
                    <a:pt x="44286" y="597"/>
                  </a:lnTo>
                  <a:cubicBezTo>
                    <a:pt x="44462" y="1199"/>
                    <a:pt x="44512" y="1851"/>
                    <a:pt x="43935" y="2277"/>
                  </a:cubicBezTo>
                  <a:cubicBezTo>
                    <a:pt x="43706" y="2437"/>
                    <a:pt x="43435" y="2556"/>
                    <a:pt x="43161" y="2556"/>
                  </a:cubicBezTo>
                  <a:cubicBezTo>
                    <a:pt x="43135" y="2556"/>
                    <a:pt x="43109" y="2555"/>
                    <a:pt x="43083" y="2552"/>
                  </a:cubicBezTo>
                  <a:cubicBezTo>
                    <a:pt x="42908" y="2502"/>
                    <a:pt x="42757" y="2452"/>
                    <a:pt x="42582" y="2427"/>
                  </a:cubicBezTo>
                  <a:cubicBezTo>
                    <a:pt x="41980" y="2126"/>
                    <a:pt x="41955" y="1675"/>
                    <a:pt x="42482" y="1099"/>
                  </a:cubicBezTo>
                  <a:cubicBezTo>
                    <a:pt x="42807" y="998"/>
                    <a:pt x="42732" y="547"/>
                    <a:pt x="42406" y="522"/>
                  </a:cubicBezTo>
                  <a:cubicBezTo>
                    <a:pt x="42002" y="490"/>
                    <a:pt x="41577" y="437"/>
                    <a:pt x="41158" y="437"/>
                  </a:cubicBezTo>
                  <a:cubicBezTo>
                    <a:pt x="40927" y="437"/>
                    <a:pt x="40699" y="453"/>
                    <a:pt x="40477" y="497"/>
                  </a:cubicBezTo>
                  <a:cubicBezTo>
                    <a:pt x="40451" y="489"/>
                    <a:pt x="40422" y="484"/>
                    <a:pt x="40393" y="484"/>
                  </a:cubicBezTo>
                  <a:cubicBezTo>
                    <a:pt x="40251" y="484"/>
                    <a:pt x="40093" y="582"/>
                    <a:pt x="40176" y="748"/>
                  </a:cubicBezTo>
                  <a:cubicBezTo>
                    <a:pt x="40426" y="1399"/>
                    <a:pt x="40226" y="2277"/>
                    <a:pt x="39374" y="2302"/>
                  </a:cubicBezTo>
                  <a:cubicBezTo>
                    <a:pt x="39362" y="2302"/>
                    <a:pt x="39351" y="2302"/>
                    <a:pt x="39340" y="2302"/>
                  </a:cubicBezTo>
                  <a:cubicBezTo>
                    <a:pt x="38464" y="2302"/>
                    <a:pt x="38177" y="1341"/>
                    <a:pt x="38622" y="698"/>
                  </a:cubicBezTo>
                  <a:cubicBezTo>
                    <a:pt x="38722" y="547"/>
                    <a:pt x="38597" y="297"/>
                    <a:pt x="38396" y="297"/>
                  </a:cubicBezTo>
                  <a:cubicBezTo>
                    <a:pt x="37845" y="372"/>
                    <a:pt x="37319" y="447"/>
                    <a:pt x="36792" y="572"/>
                  </a:cubicBezTo>
                  <a:cubicBezTo>
                    <a:pt x="36767" y="547"/>
                    <a:pt x="36742" y="522"/>
                    <a:pt x="36717" y="472"/>
                  </a:cubicBezTo>
                  <a:cubicBezTo>
                    <a:pt x="36687" y="435"/>
                    <a:pt x="36647" y="420"/>
                    <a:pt x="36606" y="420"/>
                  </a:cubicBezTo>
                  <a:cubicBezTo>
                    <a:pt x="36478" y="420"/>
                    <a:pt x="36335" y="571"/>
                    <a:pt x="36391" y="723"/>
                  </a:cubicBezTo>
                  <a:cubicBezTo>
                    <a:pt x="36341" y="798"/>
                    <a:pt x="36391" y="948"/>
                    <a:pt x="36492" y="973"/>
                  </a:cubicBezTo>
                  <a:cubicBezTo>
                    <a:pt x="36735" y="1630"/>
                    <a:pt x="36459" y="2429"/>
                    <a:pt x="35662" y="2429"/>
                  </a:cubicBezTo>
                  <a:cubicBezTo>
                    <a:pt x="35638" y="2429"/>
                    <a:pt x="35614" y="2429"/>
                    <a:pt x="35589" y="2427"/>
                  </a:cubicBezTo>
                  <a:cubicBezTo>
                    <a:pt x="34687" y="2402"/>
                    <a:pt x="34436" y="1374"/>
                    <a:pt x="34913" y="723"/>
                  </a:cubicBezTo>
                  <a:cubicBezTo>
                    <a:pt x="35063" y="572"/>
                    <a:pt x="34888" y="322"/>
                    <a:pt x="34687" y="322"/>
                  </a:cubicBezTo>
                  <a:cubicBezTo>
                    <a:pt x="34086" y="322"/>
                    <a:pt x="33509" y="322"/>
                    <a:pt x="32908" y="347"/>
                  </a:cubicBezTo>
                  <a:cubicBezTo>
                    <a:pt x="32873" y="312"/>
                    <a:pt x="32831" y="298"/>
                    <a:pt x="32787" y="298"/>
                  </a:cubicBezTo>
                  <a:cubicBezTo>
                    <a:pt x="32641" y="298"/>
                    <a:pt x="32485" y="462"/>
                    <a:pt x="32582" y="597"/>
                  </a:cubicBezTo>
                  <a:cubicBezTo>
                    <a:pt x="33098" y="1359"/>
                    <a:pt x="32867" y="2554"/>
                    <a:pt x="31843" y="2554"/>
                  </a:cubicBezTo>
                  <a:cubicBezTo>
                    <a:pt x="31822" y="2554"/>
                    <a:pt x="31801" y="2553"/>
                    <a:pt x="31780" y="2552"/>
                  </a:cubicBezTo>
                  <a:cubicBezTo>
                    <a:pt x="30827" y="2527"/>
                    <a:pt x="30477" y="1550"/>
                    <a:pt x="30878" y="798"/>
                  </a:cubicBezTo>
                  <a:cubicBezTo>
                    <a:pt x="31003" y="623"/>
                    <a:pt x="30853" y="397"/>
                    <a:pt x="30652" y="397"/>
                  </a:cubicBezTo>
                  <a:cubicBezTo>
                    <a:pt x="29975" y="397"/>
                    <a:pt x="29374" y="497"/>
                    <a:pt x="28722" y="648"/>
                  </a:cubicBezTo>
                  <a:cubicBezTo>
                    <a:pt x="28697" y="623"/>
                    <a:pt x="28647" y="597"/>
                    <a:pt x="28622" y="572"/>
                  </a:cubicBezTo>
                  <a:cubicBezTo>
                    <a:pt x="28590" y="561"/>
                    <a:pt x="28559" y="556"/>
                    <a:pt x="28528" y="556"/>
                  </a:cubicBezTo>
                  <a:cubicBezTo>
                    <a:pt x="28295" y="556"/>
                    <a:pt x="28127" y="863"/>
                    <a:pt x="28371" y="973"/>
                  </a:cubicBezTo>
                  <a:cubicBezTo>
                    <a:pt x="29098" y="1349"/>
                    <a:pt x="28923" y="2277"/>
                    <a:pt x="28196" y="2552"/>
                  </a:cubicBezTo>
                  <a:cubicBezTo>
                    <a:pt x="28045" y="2590"/>
                    <a:pt x="27901" y="2609"/>
                    <a:pt x="27760" y="2609"/>
                  </a:cubicBezTo>
                  <a:cubicBezTo>
                    <a:pt x="27619" y="2609"/>
                    <a:pt x="27482" y="2590"/>
                    <a:pt x="27344" y="2552"/>
                  </a:cubicBezTo>
                  <a:cubicBezTo>
                    <a:pt x="26517" y="2001"/>
                    <a:pt x="26391" y="1399"/>
                    <a:pt x="26993" y="798"/>
                  </a:cubicBezTo>
                  <a:cubicBezTo>
                    <a:pt x="27118" y="623"/>
                    <a:pt x="27043" y="372"/>
                    <a:pt x="26817" y="372"/>
                  </a:cubicBezTo>
                  <a:cubicBezTo>
                    <a:pt x="26091" y="397"/>
                    <a:pt x="25339" y="497"/>
                    <a:pt x="24612" y="572"/>
                  </a:cubicBezTo>
                  <a:cubicBezTo>
                    <a:pt x="24587" y="572"/>
                    <a:pt x="24562" y="547"/>
                    <a:pt x="24537" y="547"/>
                  </a:cubicBezTo>
                  <a:cubicBezTo>
                    <a:pt x="24503" y="522"/>
                    <a:pt x="24467" y="511"/>
                    <a:pt x="24432" y="511"/>
                  </a:cubicBezTo>
                  <a:cubicBezTo>
                    <a:pt x="24361" y="511"/>
                    <a:pt x="24294" y="556"/>
                    <a:pt x="24261" y="623"/>
                  </a:cubicBezTo>
                  <a:cubicBezTo>
                    <a:pt x="24086" y="698"/>
                    <a:pt x="24111" y="998"/>
                    <a:pt x="24336" y="998"/>
                  </a:cubicBezTo>
                  <a:lnTo>
                    <a:pt x="24436" y="998"/>
                  </a:lnTo>
                  <a:cubicBezTo>
                    <a:pt x="24637" y="1299"/>
                    <a:pt x="24512" y="1800"/>
                    <a:pt x="24336" y="2026"/>
                  </a:cubicBezTo>
                  <a:cubicBezTo>
                    <a:pt x="24134" y="2249"/>
                    <a:pt x="23882" y="2373"/>
                    <a:pt x="23608" y="2373"/>
                  </a:cubicBezTo>
                  <a:cubicBezTo>
                    <a:pt x="23543" y="2373"/>
                    <a:pt x="23476" y="2366"/>
                    <a:pt x="23409" y="2352"/>
                  </a:cubicBezTo>
                  <a:cubicBezTo>
                    <a:pt x="22732" y="2252"/>
                    <a:pt x="22381" y="1425"/>
                    <a:pt x="22857" y="823"/>
                  </a:cubicBezTo>
                  <a:cubicBezTo>
                    <a:pt x="22983" y="673"/>
                    <a:pt x="22908" y="472"/>
                    <a:pt x="22707" y="447"/>
                  </a:cubicBezTo>
                  <a:cubicBezTo>
                    <a:pt x="22439" y="428"/>
                    <a:pt x="22171" y="420"/>
                    <a:pt x="21903" y="420"/>
                  </a:cubicBezTo>
                  <a:cubicBezTo>
                    <a:pt x="21469" y="420"/>
                    <a:pt x="21036" y="441"/>
                    <a:pt x="20602" y="472"/>
                  </a:cubicBezTo>
                  <a:cubicBezTo>
                    <a:pt x="20351" y="497"/>
                    <a:pt x="20351" y="848"/>
                    <a:pt x="20602" y="873"/>
                  </a:cubicBezTo>
                  <a:lnTo>
                    <a:pt x="20652" y="873"/>
                  </a:lnTo>
                  <a:cubicBezTo>
                    <a:pt x="21028" y="1525"/>
                    <a:pt x="20777" y="2452"/>
                    <a:pt x="19925" y="2452"/>
                  </a:cubicBezTo>
                  <a:cubicBezTo>
                    <a:pt x="18998" y="2452"/>
                    <a:pt x="18747" y="1349"/>
                    <a:pt x="19198" y="698"/>
                  </a:cubicBezTo>
                  <a:cubicBezTo>
                    <a:pt x="19299" y="547"/>
                    <a:pt x="19173" y="322"/>
                    <a:pt x="18973" y="322"/>
                  </a:cubicBezTo>
                  <a:cubicBezTo>
                    <a:pt x="18529" y="322"/>
                    <a:pt x="18085" y="305"/>
                    <a:pt x="17641" y="305"/>
                  </a:cubicBezTo>
                  <a:cubicBezTo>
                    <a:pt x="17308" y="305"/>
                    <a:pt x="16975" y="315"/>
                    <a:pt x="16642" y="347"/>
                  </a:cubicBezTo>
                  <a:lnTo>
                    <a:pt x="16592" y="347"/>
                  </a:lnTo>
                  <a:cubicBezTo>
                    <a:pt x="16592" y="347"/>
                    <a:pt x="16567" y="322"/>
                    <a:pt x="16542" y="322"/>
                  </a:cubicBezTo>
                  <a:cubicBezTo>
                    <a:pt x="16503" y="299"/>
                    <a:pt x="16465" y="289"/>
                    <a:pt x="16428" y="289"/>
                  </a:cubicBezTo>
                  <a:cubicBezTo>
                    <a:pt x="16226" y="289"/>
                    <a:pt x="16083" y="595"/>
                    <a:pt x="16316" y="723"/>
                  </a:cubicBezTo>
                  <a:cubicBezTo>
                    <a:pt x="17068" y="1224"/>
                    <a:pt x="17118" y="2427"/>
                    <a:pt x="16065" y="2628"/>
                  </a:cubicBezTo>
                  <a:cubicBezTo>
                    <a:pt x="16001" y="2641"/>
                    <a:pt x="15937" y="2648"/>
                    <a:pt x="15874" y="2648"/>
                  </a:cubicBezTo>
                  <a:cubicBezTo>
                    <a:pt x="15009" y="2648"/>
                    <a:pt x="14351" y="1430"/>
                    <a:pt x="15238" y="823"/>
                  </a:cubicBezTo>
                  <a:cubicBezTo>
                    <a:pt x="15414" y="723"/>
                    <a:pt x="15339" y="472"/>
                    <a:pt x="15113" y="447"/>
                  </a:cubicBezTo>
                  <a:cubicBezTo>
                    <a:pt x="14835" y="428"/>
                    <a:pt x="14558" y="420"/>
                    <a:pt x="14279" y="420"/>
                  </a:cubicBezTo>
                  <a:cubicBezTo>
                    <a:pt x="13827" y="420"/>
                    <a:pt x="13372" y="441"/>
                    <a:pt x="12908" y="472"/>
                  </a:cubicBezTo>
                  <a:cubicBezTo>
                    <a:pt x="12882" y="497"/>
                    <a:pt x="12857" y="497"/>
                    <a:pt x="12807" y="522"/>
                  </a:cubicBezTo>
                  <a:cubicBezTo>
                    <a:pt x="12682" y="522"/>
                    <a:pt x="12582" y="748"/>
                    <a:pt x="12682" y="898"/>
                  </a:cubicBezTo>
                  <a:cubicBezTo>
                    <a:pt x="13208" y="1525"/>
                    <a:pt x="13008" y="2628"/>
                    <a:pt x="12030" y="2628"/>
                  </a:cubicBezTo>
                  <a:cubicBezTo>
                    <a:pt x="11103" y="2628"/>
                    <a:pt x="10627" y="1274"/>
                    <a:pt x="11604" y="923"/>
                  </a:cubicBezTo>
                  <a:cubicBezTo>
                    <a:pt x="11730" y="873"/>
                    <a:pt x="11730" y="698"/>
                    <a:pt x="11629" y="673"/>
                  </a:cubicBezTo>
                  <a:cubicBezTo>
                    <a:pt x="11604" y="572"/>
                    <a:pt x="11554" y="472"/>
                    <a:pt x="11429" y="472"/>
                  </a:cubicBezTo>
                  <a:cubicBezTo>
                    <a:pt x="11209" y="457"/>
                    <a:pt x="10984" y="449"/>
                    <a:pt x="10758" y="449"/>
                  </a:cubicBezTo>
                  <a:cubicBezTo>
                    <a:pt x="10236" y="449"/>
                    <a:pt x="9705" y="493"/>
                    <a:pt x="9198" y="597"/>
                  </a:cubicBezTo>
                  <a:cubicBezTo>
                    <a:pt x="9187" y="596"/>
                    <a:pt x="9176" y="595"/>
                    <a:pt x="9164" y="595"/>
                  </a:cubicBezTo>
                  <a:cubicBezTo>
                    <a:pt x="9020" y="595"/>
                    <a:pt x="8857" y="736"/>
                    <a:pt x="8973" y="898"/>
                  </a:cubicBezTo>
                  <a:cubicBezTo>
                    <a:pt x="9248" y="1299"/>
                    <a:pt x="9424" y="1750"/>
                    <a:pt x="9223" y="2227"/>
                  </a:cubicBezTo>
                  <a:cubicBezTo>
                    <a:pt x="9070" y="2620"/>
                    <a:pt x="8688" y="2842"/>
                    <a:pt x="8276" y="2842"/>
                  </a:cubicBezTo>
                  <a:cubicBezTo>
                    <a:pt x="8216" y="2842"/>
                    <a:pt x="8156" y="2838"/>
                    <a:pt x="8095" y="2828"/>
                  </a:cubicBezTo>
                  <a:cubicBezTo>
                    <a:pt x="7669" y="2778"/>
                    <a:pt x="7344" y="2452"/>
                    <a:pt x="7344" y="2001"/>
                  </a:cubicBezTo>
                  <a:cubicBezTo>
                    <a:pt x="7319" y="1600"/>
                    <a:pt x="7544" y="1299"/>
                    <a:pt x="7845" y="1024"/>
                  </a:cubicBezTo>
                  <a:cubicBezTo>
                    <a:pt x="7920" y="948"/>
                    <a:pt x="7920" y="873"/>
                    <a:pt x="7870" y="798"/>
                  </a:cubicBezTo>
                  <a:cubicBezTo>
                    <a:pt x="7945" y="698"/>
                    <a:pt x="7895" y="497"/>
                    <a:pt x="7770" y="472"/>
                  </a:cubicBezTo>
                  <a:cubicBezTo>
                    <a:pt x="7476" y="428"/>
                    <a:pt x="7177" y="412"/>
                    <a:pt x="6874" y="412"/>
                  </a:cubicBezTo>
                  <a:cubicBezTo>
                    <a:pt x="6324" y="412"/>
                    <a:pt x="5763" y="465"/>
                    <a:pt x="5213" y="497"/>
                  </a:cubicBezTo>
                  <a:cubicBezTo>
                    <a:pt x="5163" y="497"/>
                    <a:pt x="5113" y="522"/>
                    <a:pt x="5088" y="572"/>
                  </a:cubicBezTo>
                  <a:cubicBezTo>
                    <a:pt x="5069" y="567"/>
                    <a:pt x="5050" y="565"/>
                    <a:pt x="5032" y="565"/>
                  </a:cubicBezTo>
                  <a:cubicBezTo>
                    <a:pt x="4879" y="565"/>
                    <a:pt x="4756" y="736"/>
                    <a:pt x="4913" y="848"/>
                  </a:cubicBezTo>
                  <a:cubicBezTo>
                    <a:pt x="5213" y="1099"/>
                    <a:pt x="5464" y="1425"/>
                    <a:pt x="5439" y="1826"/>
                  </a:cubicBezTo>
                  <a:cubicBezTo>
                    <a:pt x="5389" y="2327"/>
                    <a:pt x="4988" y="2728"/>
                    <a:pt x="4512" y="2778"/>
                  </a:cubicBezTo>
                  <a:cubicBezTo>
                    <a:pt x="4478" y="2781"/>
                    <a:pt x="4444" y="2783"/>
                    <a:pt x="4409" y="2783"/>
                  </a:cubicBezTo>
                  <a:cubicBezTo>
                    <a:pt x="3603" y="2783"/>
                    <a:pt x="2415" y="1966"/>
                    <a:pt x="3208" y="1149"/>
                  </a:cubicBezTo>
                  <a:cubicBezTo>
                    <a:pt x="3312" y="1045"/>
                    <a:pt x="3210" y="873"/>
                    <a:pt x="3087" y="873"/>
                  </a:cubicBezTo>
                  <a:cubicBezTo>
                    <a:pt x="3061" y="873"/>
                    <a:pt x="3034" y="881"/>
                    <a:pt x="3008" y="898"/>
                  </a:cubicBezTo>
                  <a:lnTo>
                    <a:pt x="2983" y="898"/>
                  </a:lnTo>
                  <a:cubicBezTo>
                    <a:pt x="2933" y="873"/>
                    <a:pt x="2907" y="848"/>
                    <a:pt x="2857" y="848"/>
                  </a:cubicBezTo>
                  <a:cubicBezTo>
                    <a:pt x="2773" y="836"/>
                    <a:pt x="2689" y="831"/>
                    <a:pt x="2605" y="831"/>
                  </a:cubicBezTo>
                  <a:cubicBezTo>
                    <a:pt x="2339" y="831"/>
                    <a:pt x="2077" y="879"/>
                    <a:pt x="1830" y="898"/>
                  </a:cubicBezTo>
                  <a:cubicBezTo>
                    <a:pt x="1479" y="923"/>
                    <a:pt x="1153" y="923"/>
                    <a:pt x="802" y="923"/>
                  </a:cubicBezTo>
                  <a:cubicBezTo>
                    <a:pt x="752" y="923"/>
                    <a:pt x="727" y="923"/>
                    <a:pt x="702" y="948"/>
                  </a:cubicBezTo>
                  <a:cubicBezTo>
                    <a:pt x="669" y="893"/>
                    <a:pt x="606" y="862"/>
                    <a:pt x="547" y="862"/>
                  </a:cubicBezTo>
                  <a:cubicBezTo>
                    <a:pt x="472" y="862"/>
                    <a:pt x="401" y="912"/>
                    <a:pt x="401" y="1024"/>
                  </a:cubicBezTo>
                  <a:cubicBezTo>
                    <a:pt x="151" y="8693"/>
                    <a:pt x="552" y="16412"/>
                    <a:pt x="501" y="24106"/>
                  </a:cubicBezTo>
                  <a:cubicBezTo>
                    <a:pt x="451" y="32126"/>
                    <a:pt x="226" y="40147"/>
                    <a:pt x="0" y="48167"/>
                  </a:cubicBezTo>
                  <a:cubicBezTo>
                    <a:pt x="0" y="48346"/>
                    <a:pt x="141" y="48435"/>
                    <a:pt x="276" y="48435"/>
                  </a:cubicBezTo>
                  <a:cubicBezTo>
                    <a:pt x="330" y="48435"/>
                    <a:pt x="383" y="48421"/>
                    <a:pt x="426" y="48392"/>
                  </a:cubicBezTo>
                  <a:cubicBezTo>
                    <a:pt x="451" y="48417"/>
                    <a:pt x="501" y="48442"/>
                    <a:pt x="552" y="48442"/>
                  </a:cubicBezTo>
                  <a:cubicBezTo>
                    <a:pt x="6395" y="48873"/>
                    <a:pt x="12274" y="49015"/>
                    <a:pt x="18164" y="49015"/>
                  </a:cubicBezTo>
                  <a:cubicBezTo>
                    <a:pt x="27709" y="49015"/>
                    <a:pt x="37282" y="48642"/>
                    <a:pt x="46767" y="48518"/>
                  </a:cubicBezTo>
                  <a:cubicBezTo>
                    <a:pt x="46968" y="48518"/>
                    <a:pt x="47068" y="48367"/>
                    <a:pt x="47068" y="48217"/>
                  </a:cubicBezTo>
                  <a:cubicBezTo>
                    <a:pt x="47118" y="48217"/>
                    <a:pt x="47193" y="48167"/>
                    <a:pt x="47193" y="48066"/>
                  </a:cubicBezTo>
                  <a:cubicBezTo>
                    <a:pt x="47519" y="40147"/>
                    <a:pt x="47118" y="32152"/>
                    <a:pt x="47168" y="24207"/>
                  </a:cubicBezTo>
                  <a:cubicBezTo>
                    <a:pt x="47193" y="16237"/>
                    <a:pt x="47269" y="8292"/>
                    <a:pt x="47419" y="347"/>
                  </a:cubicBezTo>
                  <a:cubicBezTo>
                    <a:pt x="47434" y="118"/>
                    <a:pt x="47263" y="0"/>
                    <a:pt x="47088"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9" name="Google Shape;1529;g26dd3229cbd_0_3069"/>
            <p:cNvSpPr/>
            <p:nvPr/>
          </p:nvSpPr>
          <p:spPr>
            <a:xfrm>
              <a:off x="1505775" y="444875"/>
              <a:ext cx="1157925" cy="1185100"/>
            </a:xfrm>
            <a:custGeom>
              <a:rect b="b" l="l" r="r" t="t"/>
              <a:pathLst>
                <a:path extrusionOk="0" h="47404" w="46317">
                  <a:moveTo>
                    <a:pt x="19694" y="12839"/>
                  </a:moveTo>
                  <a:cubicBezTo>
                    <a:pt x="25666" y="12839"/>
                    <a:pt x="31640" y="12924"/>
                    <a:pt x="37606" y="12924"/>
                  </a:cubicBezTo>
                  <a:cubicBezTo>
                    <a:pt x="38998" y="12924"/>
                    <a:pt x="40389" y="12919"/>
                    <a:pt x="41780" y="12908"/>
                  </a:cubicBezTo>
                  <a:cubicBezTo>
                    <a:pt x="42031" y="12908"/>
                    <a:pt x="42031" y="13309"/>
                    <a:pt x="41780" y="13309"/>
                  </a:cubicBezTo>
                  <a:cubicBezTo>
                    <a:pt x="40353" y="13295"/>
                    <a:pt x="38925" y="13288"/>
                    <a:pt x="37497" y="13288"/>
                  </a:cubicBezTo>
                  <a:cubicBezTo>
                    <a:pt x="30111" y="13288"/>
                    <a:pt x="22711" y="13452"/>
                    <a:pt x="15319" y="13452"/>
                  </a:cubicBezTo>
                  <a:cubicBezTo>
                    <a:pt x="11840" y="13452"/>
                    <a:pt x="8362" y="13415"/>
                    <a:pt x="4888" y="13309"/>
                  </a:cubicBezTo>
                  <a:cubicBezTo>
                    <a:pt x="4763" y="13309"/>
                    <a:pt x="4763" y="13109"/>
                    <a:pt x="4888" y="13109"/>
                  </a:cubicBezTo>
                  <a:cubicBezTo>
                    <a:pt x="9817" y="12897"/>
                    <a:pt x="14755" y="12839"/>
                    <a:pt x="19694" y="12839"/>
                  </a:cubicBezTo>
                  <a:close/>
                  <a:moveTo>
                    <a:pt x="41778" y="16165"/>
                  </a:moveTo>
                  <a:cubicBezTo>
                    <a:pt x="42081" y="16165"/>
                    <a:pt x="42073" y="16643"/>
                    <a:pt x="41755" y="16667"/>
                  </a:cubicBezTo>
                  <a:cubicBezTo>
                    <a:pt x="33336" y="16859"/>
                    <a:pt x="24820" y="17221"/>
                    <a:pt x="16342" y="17221"/>
                  </a:cubicBezTo>
                  <a:cubicBezTo>
                    <a:pt x="12630" y="17221"/>
                    <a:pt x="8925" y="17151"/>
                    <a:pt x="5239" y="16968"/>
                  </a:cubicBezTo>
                  <a:cubicBezTo>
                    <a:pt x="5113" y="16968"/>
                    <a:pt x="5113" y="16793"/>
                    <a:pt x="5239" y="16793"/>
                  </a:cubicBezTo>
                  <a:cubicBezTo>
                    <a:pt x="17369" y="16166"/>
                    <a:pt x="29625" y="16467"/>
                    <a:pt x="41755" y="16166"/>
                  </a:cubicBezTo>
                  <a:cubicBezTo>
                    <a:pt x="41763" y="16166"/>
                    <a:pt x="41771" y="16165"/>
                    <a:pt x="41778" y="16165"/>
                  </a:cubicBezTo>
                  <a:close/>
                  <a:moveTo>
                    <a:pt x="30937" y="19611"/>
                  </a:moveTo>
                  <a:cubicBezTo>
                    <a:pt x="34361" y="19611"/>
                    <a:pt x="37787" y="19640"/>
                    <a:pt x="41204" y="19725"/>
                  </a:cubicBezTo>
                  <a:cubicBezTo>
                    <a:pt x="41505" y="19750"/>
                    <a:pt x="41505" y="20201"/>
                    <a:pt x="41204" y="20201"/>
                  </a:cubicBezTo>
                  <a:cubicBezTo>
                    <a:pt x="36567" y="20163"/>
                    <a:pt x="31916" y="20110"/>
                    <a:pt x="27273" y="20110"/>
                  </a:cubicBezTo>
                  <a:cubicBezTo>
                    <a:pt x="25867" y="20110"/>
                    <a:pt x="24462" y="20114"/>
                    <a:pt x="23058" y="20126"/>
                  </a:cubicBezTo>
                  <a:cubicBezTo>
                    <a:pt x="18090" y="20167"/>
                    <a:pt x="13089" y="20446"/>
                    <a:pt x="8109" y="20446"/>
                  </a:cubicBezTo>
                  <a:cubicBezTo>
                    <a:pt x="7034" y="20446"/>
                    <a:pt x="5960" y="20433"/>
                    <a:pt x="4888" y="20402"/>
                  </a:cubicBezTo>
                  <a:cubicBezTo>
                    <a:pt x="4737" y="20402"/>
                    <a:pt x="4763" y="20176"/>
                    <a:pt x="4888" y="20176"/>
                  </a:cubicBezTo>
                  <a:cubicBezTo>
                    <a:pt x="10903" y="19575"/>
                    <a:pt x="17018" y="19700"/>
                    <a:pt x="23058" y="19650"/>
                  </a:cubicBezTo>
                  <a:cubicBezTo>
                    <a:pt x="25681" y="19628"/>
                    <a:pt x="28309" y="19611"/>
                    <a:pt x="30937" y="19611"/>
                  </a:cubicBezTo>
                  <a:close/>
                  <a:moveTo>
                    <a:pt x="29043" y="23158"/>
                  </a:moveTo>
                  <a:cubicBezTo>
                    <a:pt x="32026" y="23158"/>
                    <a:pt x="35010" y="23162"/>
                    <a:pt x="37992" y="23162"/>
                  </a:cubicBezTo>
                  <a:cubicBezTo>
                    <a:pt x="39330" y="23162"/>
                    <a:pt x="40668" y="23161"/>
                    <a:pt x="42006" y="23159"/>
                  </a:cubicBezTo>
                  <a:cubicBezTo>
                    <a:pt x="42013" y="23158"/>
                    <a:pt x="42021" y="23158"/>
                    <a:pt x="42028" y="23158"/>
                  </a:cubicBezTo>
                  <a:cubicBezTo>
                    <a:pt x="42357" y="23158"/>
                    <a:pt x="42349" y="23710"/>
                    <a:pt x="42006" y="23710"/>
                  </a:cubicBezTo>
                  <a:cubicBezTo>
                    <a:pt x="33957" y="23743"/>
                    <a:pt x="25897" y="23862"/>
                    <a:pt x="17848" y="23862"/>
                  </a:cubicBezTo>
                  <a:cubicBezTo>
                    <a:pt x="13641" y="23862"/>
                    <a:pt x="9437" y="23830"/>
                    <a:pt x="5239" y="23735"/>
                  </a:cubicBezTo>
                  <a:cubicBezTo>
                    <a:pt x="5038" y="23735"/>
                    <a:pt x="5063" y="23459"/>
                    <a:pt x="5239" y="23434"/>
                  </a:cubicBezTo>
                  <a:cubicBezTo>
                    <a:pt x="13159" y="23191"/>
                    <a:pt x="21101" y="23158"/>
                    <a:pt x="29043" y="23158"/>
                  </a:cubicBezTo>
                  <a:close/>
                  <a:moveTo>
                    <a:pt x="41678" y="26667"/>
                  </a:moveTo>
                  <a:cubicBezTo>
                    <a:pt x="41981" y="26667"/>
                    <a:pt x="41973" y="27144"/>
                    <a:pt x="41655" y="27144"/>
                  </a:cubicBezTo>
                  <a:cubicBezTo>
                    <a:pt x="33375" y="27482"/>
                    <a:pt x="25039" y="27820"/>
                    <a:pt x="16714" y="27820"/>
                  </a:cubicBezTo>
                  <a:cubicBezTo>
                    <a:pt x="12691" y="27820"/>
                    <a:pt x="8672" y="27741"/>
                    <a:pt x="4662" y="27545"/>
                  </a:cubicBezTo>
                  <a:cubicBezTo>
                    <a:pt x="4462" y="27545"/>
                    <a:pt x="4462" y="27219"/>
                    <a:pt x="4662" y="27219"/>
                  </a:cubicBezTo>
                  <a:cubicBezTo>
                    <a:pt x="16993" y="27018"/>
                    <a:pt x="29324" y="27194"/>
                    <a:pt x="41655" y="26668"/>
                  </a:cubicBezTo>
                  <a:cubicBezTo>
                    <a:pt x="41663" y="26667"/>
                    <a:pt x="41671" y="26667"/>
                    <a:pt x="41678" y="26667"/>
                  </a:cubicBezTo>
                  <a:close/>
                  <a:moveTo>
                    <a:pt x="31837" y="30448"/>
                  </a:moveTo>
                  <a:cubicBezTo>
                    <a:pt x="35001" y="30448"/>
                    <a:pt x="38165" y="30457"/>
                    <a:pt x="41329" y="30477"/>
                  </a:cubicBezTo>
                  <a:cubicBezTo>
                    <a:pt x="41605" y="30477"/>
                    <a:pt x="41605" y="30928"/>
                    <a:pt x="41329" y="30928"/>
                  </a:cubicBezTo>
                  <a:cubicBezTo>
                    <a:pt x="33886" y="31036"/>
                    <a:pt x="26444" y="31087"/>
                    <a:pt x="19001" y="31087"/>
                  </a:cubicBezTo>
                  <a:cubicBezTo>
                    <a:pt x="14338" y="31087"/>
                    <a:pt x="9676" y="31067"/>
                    <a:pt x="5013" y="31028"/>
                  </a:cubicBezTo>
                  <a:cubicBezTo>
                    <a:pt x="4763" y="31028"/>
                    <a:pt x="4763" y="30678"/>
                    <a:pt x="5013" y="30653"/>
                  </a:cubicBezTo>
                  <a:cubicBezTo>
                    <a:pt x="13954" y="30523"/>
                    <a:pt x="22895" y="30448"/>
                    <a:pt x="31837" y="30448"/>
                  </a:cubicBezTo>
                  <a:close/>
                  <a:moveTo>
                    <a:pt x="41079" y="33485"/>
                  </a:moveTo>
                  <a:cubicBezTo>
                    <a:pt x="41429" y="33485"/>
                    <a:pt x="41429" y="34011"/>
                    <a:pt x="41079" y="34011"/>
                  </a:cubicBezTo>
                  <a:cubicBezTo>
                    <a:pt x="29149" y="34136"/>
                    <a:pt x="17194" y="34387"/>
                    <a:pt x="5239" y="34487"/>
                  </a:cubicBezTo>
                  <a:cubicBezTo>
                    <a:pt x="4938" y="34487"/>
                    <a:pt x="4938" y="34036"/>
                    <a:pt x="5239" y="34036"/>
                  </a:cubicBezTo>
                  <a:cubicBezTo>
                    <a:pt x="17169" y="33660"/>
                    <a:pt x="29149" y="33560"/>
                    <a:pt x="41079" y="33485"/>
                  </a:cubicBezTo>
                  <a:close/>
                  <a:moveTo>
                    <a:pt x="41079" y="36617"/>
                  </a:moveTo>
                  <a:cubicBezTo>
                    <a:pt x="41404" y="36617"/>
                    <a:pt x="41404" y="37094"/>
                    <a:pt x="41079" y="37094"/>
                  </a:cubicBezTo>
                  <a:cubicBezTo>
                    <a:pt x="30993" y="37304"/>
                    <a:pt x="20855" y="37549"/>
                    <a:pt x="10738" y="37549"/>
                  </a:cubicBezTo>
                  <a:cubicBezTo>
                    <a:pt x="8787" y="37549"/>
                    <a:pt x="6837" y="37540"/>
                    <a:pt x="4888" y="37520"/>
                  </a:cubicBezTo>
                  <a:cubicBezTo>
                    <a:pt x="4612" y="37520"/>
                    <a:pt x="4612" y="37094"/>
                    <a:pt x="4888" y="37094"/>
                  </a:cubicBezTo>
                  <a:cubicBezTo>
                    <a:pt x="16943" y="36693"/>
                    <a:pt x="29023" y="36668"/>
                    <a:pt x="41079" y="36617"/>
                  </a:cubicBezTo>
                  <a:close/>
                  <a:moveTo>
                    <a:pt x="35737" y="40152"/>
                  </a:moveTo>
                  <a:cubicBezTo>
                    <a:pt x="37600" y="40152"/>
                    <a:pt x="39464" y="40188"/>
                    <a:pt x="41329" y="40277"/>
                  </a:cubicBezTo>
                  <a:cubicBezTo>
                    <a:pt x="41722" y="40301"/>
                    <a:pt x="41730" y="40904"/>
                    <a:pt x="41352" y="40904"/>
                  </a:cubicBezTo>
                  <a:cubicBezTo>
                    <a:pt x="41345" y="40904"/>
                    <a:pt x="41337" y="40904"/>
                    <a:pt x="41329" y="40903"/>
                  </a:cubicBezTo>
                  <a:cubicBezTo>
                    <a:pt x="39822" y="40831"/>
                    <a:pt x="38312" y="40801"/>
                    <a:pt x="36801" y="40801"/>
                  </a:cubicBezTo>
                  <a:cubicBezTo>
                    <a:pt x="29527" y="40801"/>
                    <a:pt x="22222" y="41492"/>
                    <a:pt x="14950" y="41492"/>
                  </a:cubicBezTo>
                  <a:cubicBezTo>
                    <a:pt x="11629" y="41492"/>
                    <a:pt x="8314" y="41348"/>
                    <a:pt x="5013" y="40928"/>
                  </a:cubicBezTo>
                  <a:cubicBezTo>
                    <a:pt x="4813" y="40903"/>
                    <a:pt x="4788" y="40602"/>
                    <a:pt x="5013" y="40602"/>
                  </a:cubicBezTo>
                  <a:cubicBezTo>
                    <a:pt x="7338" y="40747"/>
                    <a:pt x="9660" y="40802"/>
                    <a:pt x="11980" y="40802"/>
                  </a:cubicBezTo>
                  <a:cubicBezTo>
                    <a:pt x="19905" y="40802"/>
                    <a:pt x="27810" y="40152"/>
                    <a:pt x="35737" y="40152"/>
                  </a:cubicBezTo>
                  <a:close/>
                  <a:moveTo>
                    <a:pt x="44312" y="1"/>
                  </a:moveTo>
                  <a:lnTo>
                    <a:pt x="44312" y="1"/>
                  </a:lnTo>
                  <a:cubicBezTo>
                    <a:pt x="44756" y="1147"/>
                    <a:pt x="43804" y="2402"/>
                    <a:pt x="42575" y="2402"/>
                  </a:cubicBezTo>
                  <a:cubicBezTo>
                    <a:pt x="42487" y="2402"/>
                    <a:pt x="42397" y="2395"/>
                    <a:pt x="42307" y="2382"/>
                  </a:cubicBezTo>
                  <a:cubicBezTo>
                    <a:pt x="41329" y="2231"/>
                    <a:pt x="40652" y="1103"/>
                    <a:pt x="41079" y="377"/>
                  </a:cubicBezTo>
                  <a:cubicBezTo>
                    <a:pt x="40778" y="352"/>
                    <a:pt x="40477" y="327"/>
                    <a:pt x="40176" y="251"/>
                  </a:cubicBezTo>
                  <a:lnTo>
                    <a:pt x="40176" y="251"/>
                  </a:lnTo>
                  <a:cubicBezTo>
                    <a:pt x="40445" y="1132"/>
                    <a:pt x="39783" y="2108"/>
                    <a:pt x="38796" y="2108"/>
                  </a:cubicBezTo>
                  <a:cubicBezTo>
                    <a:pt x="38772" y="2108"/>
                    <a:pt x="38747" y="2107"/>
                    <a:pt x="38723" y="2106"/>
                  </a:cubicBezTo>
                  <a:cubicBezTo>
                    <a:pt x="37670" y="2056"/>
                    <a:pt x="37144" y="1078"/>
                    <a:pt x="37394" y="201"/>
                  </a:cubicBezTo>
                  <a:lnTo>
                    <a:pt x="37394" y="201"/>
                  </a:lnTo>
                  <a:cubicBezTo>
                    <a:pt x="37094" y="226"/>
                    <a:pt x="36768" y="251"/>
                    <a:pt x="36467" y="276"/>
                  </a:cubicBezTo>
                  <a:cubicBezTo>
                    <a:pt x="36764" y="1168"/>
                    <a:pt x="36131" y="2232"/>
                    <a:pt x="35075" y="2232"/>
                  </a:cubicBezTo>
                  <a:cubicBezTo>
                    <a:pt x="35063" y="2232"/>
                    <a:pt x="35051" y="2232"/>
                    <a:pt x="35038" y="2231"/>
                  </a:cubicBezTo>
                  <a:cubicBezTo>
                    <a:pt x="33885" y="2231"/>
                    <a:pt x="33334" y="1103"/>
                    <a:pt x="33685" y="151"/>
                  </a:cubicBezTo>
                  <a:cubicBezTo>
                    <a:pt x="33334" y="126"/>
                    <a:pt x="33008" y="101"/>
                    <a:pt x="32657" y="76"/>
                  </a:cubicBezTo>
                  <a:lnTo>
                    <a:pt x="32657" y="76"/>
                  </a:lnTo>
                  <a:cubicBezTo>
                    <a:pt x="33134" y="1053"/>
                    <a:pt x="32557" y="2332"/>
                    <a:pt x="31329" y="2432"/>
                  </a:cubicBezTo>
                  <a:cubicBezTo>
                    <a:pt x="31292" y="2434"/>
                    <a:pt x="31255" y="2435"/>
                    <a:pt x="31218" y="2435"/>
                  </a:cubicBezTo>
                  <a:cubicBezTo>
                    <a:pt x="30032" y="2435"/>
                    <a:pt x="29335" y="1272"/>
                    <a:pt x="29675" y="226"/>
                  </a:cubicBezTo>
                  <a:lnTo>
                    <a:pt x="28522" y="226"/>
                  </a:lnTo>
                  <a:cubicBezTo>
                    <a:pt x="29124" y="928"/>
                    <a:pt x="28622" y="2131"/>
                    <a:pt x="27645" y="2382"/>
                  </a:cubicBezTo>
                  <a:cubicBezTo>
                    <a:pt x="27522" y="2407"/>
                    <a:pt x="27391" y="2420"/>
                    <a:pt x="27258" y="2420"/>
                  </a:cubicBezTo>
                  <a:cubicBezTo>
                    <a:pt x="26740" y="2420"/>
                    <a:pt x="26179" y="2224"/>
                    <a:pt x="25840" y="1805"/>
                  </a:cubicBezTo>
                  <a:cubicBezTo>
                    <a:pt x="25439" y="1304"/>
                    <a:pt x="25590" y="753"/>
                    <a:pt x="25840" y="226"/>
                  </a:cubicBezTo>
                  <a:lnTo>
                    <a:pt x="25840" y="226"/>
                  </a:lnTo>
                  <a:cubicBezTo>
                    <a:pt x="25389" y="301"/>
                    <a:pt x="24938" y="301"/>
                    <a:pt x="24462" y="327"/>
                  </a:cubicBezTo>
                  <a:cubicBezTo>
                    <a:pt x="24788" y="1078"/>
                    <a:pt x="23885" y="2181"/>
                    <a:pt x="23008" y="2206"/>
                  </a:cubicBezTo>
                  <a:cubicBezTo>
                    <a:pt x="22985" y="2207"/>
                    <a:pt x="22963" y="2208"/>
                    <a:pt x="22941" y="2208"/>
                  </a:cubicBezTo>
                  <a:cubicBezTo>
                    <a:pt x="21909" y="2208"/>
                    <a:pt x="21412" y="1085"/>
                    <a:pt x="21755" y="226"/>
                  </a:cubicBezTo>
                  <a:cubicBezTo>
                    <a:pt x="21379" y="226"/>
                    <a:pt x="21028" y="226"/>
                    <a:pt x="20652" y="201"/>
                  </a:cubicBezTo>
                  <a:lnTo>
                    <a:pt x="20652" y="201"/>
                  </a:lnTo>
                  <a:cubicBezTo>
                    <a:pt x="21053" y="1078"/>
                    <a:pt x="20552" y="2181"/>
                    <a:pt x="19474" y="2256"/>
                  </a:cubicBezTo>
                  <a:cubicBezTo>
                    <a:pt x="19438" y="2259"/>
                    <a:pt x="19401" y="2260"/>
                    <a:pt x="19366" y="2260"/>
                  </a:cubicBezTo>
                  <a:cubicBezTo>
                    <a:pt x="18210" y="2260"/>
                    <a:pt x="17632" y="1099"/>
                    <a:pt x="18021" y="126"/>
                  </a:cubicBezTo>
                  <a:cubicBezTo>
                    <a:pt x="17519" y="126"/>
                    <a:pt x="17018" y="126"/>
                    <a:pt x="16542" y="101"/>
                  </a:cubicBezTo>
                  <a:lnTo>
                    <a:pt x="16542" y="101"/>
                  </a:lnTo>
                  <a:cubicBezTo>
                    <a:pt x="17093" y="928"/>
                    <a:pt x="16717" y="2231"/>
                    <a:pt x="15565" y="2382"/>
                  </a:cubicBezTo>
                  <a:cubicBezTo>
                    <a:pt x="15459" y="2398"/>
                    <a:pt x="15360" y="2406"/>
                    <a:pt x="15265" y="2406"/>
                  </a:cubicBezTo>
                  <a:cubicBezTo>
                    <a:pt x="14075" y="2406"/>
                    <a:pt x="13722" y="1153"/>
                    <a:pt x="14186" y="201"/>
                  </a:cubicBezTo>
                  <a:lnTo>
                    <a:pt x="14186" y="201"/>
                  </a:lnTo>
                  <a:cubicBezTo>
                    <a:pt x="14019" y="210"/>
                    <a:pt x="13852" y="212"/>
                    <a:pt x="13686" y="212"/>
                  </a:cubicBezTo>
                  <a:cubicBezTo>
                    <a:pt x="13353" y="212"/>
                    <a:pt x="13025" y="201"/>
                    <a:pt x="12707" y="201"/>
                  </a:cubicBezTo>
                  <a:cubicBezTo>
                    <a:pt x="12958" y="602"/>
                    <a:pt x="13008" y="1129"/>
                    <a:pt x="12808" y="1580"/>
                  </a:cubicBezTo>
                  <a:cubicBezTo>
                    <a:pt x="12587" y="2109"/>
                    <a:pt x="12056" y="2425"/>
                    <a:pt x="11505" y="2425"/>
                  </a:cubicBezTo>
                  <a:cubicBezTo>
                    <a:pt x="11430" y="2425"/>
                    <a:pt x="11354" y="2419"/>
                    <a:pt x="11279" y="2407"/>
                  </a:cubicBezTo>
                  <a:cubicBezTo>
                    <a:pt x="10627" y="2332"/>
                    <a:pt x="10076" y="1830"/>
                    <a:pt x="10001" y="1179"/>
                  </a:cubicBezTo>
                  <a:cubicBezTo>
                    <a:pt x="9976" y="803"/>
                    <a:pt x="10101" y="452"/>
                    <a:pt x="10352" y="201"/>
                  </a:cubicBezTo>
                  <a:lnTo>
                    <a:pt x="10352" y="201"/>
                  </a:lnTo>
                  <a:cubicBezTo>
                    <a:pt x="9900" y="276"/>
                    <a:pt x="9474" y="301"/>
                    <a:pt x="9048" y="301"/>
                  </a:cubicBezTo>
                  <a:cubicBezTo>
                    <a:pt x="9299" y="778"/>
                    <a:pt x="9299" y="1379"/>
                    <a:pt x="9073" y="1855"/>
                  </a:cubicBezTo>
                  <a:cubicBezTo>
                    <a:pt x="8811" y="2380"/>
                    <a:pt x="8262" y="2676"/>
                    <a:pt x="7693" y="2676"/>
                  </a:cubicBezTo>
                  <a:cubicBezTo>
                    <a:pt x="7610" y="2676"/>
                    <a:pt x="7527" y="2670"/>
                    <a:pt x="7444" y="2657"/>
                  </a:cubicBezTo>
                  <a:cubicBezTo>
                    <a:pt x="6793" y="2557"/>
                    <a:pt x="6291" y="2081"/>
                    <a:pt x="6241" y="1404"/>
                  </a:cubicBezTo>
                  <a:cubicBezTo>
                    <a:pt x="6191" y="1003"/>
                    <a:pt x="6367" y="502"/>
                    <a:pt x="6667" y="226"/>
                  </a:cubicBezTo>
                  <a:lnTo>
                    <a:pt x="6667" y="226"/>
                  </a:lnTo>
                  <a:cubicBezTo>
                    <a:pt x="6520" y="233"/>
                    <a:pt x="6370" y="236"/>
                    <a:pt x="6220" y="236"/>
                  </a:cubicBezTo>
                  <a:cubicBezTo>
                    <a:pt x="5809" y="236"/>
                    <a:pt x="5392" y="213"/>
                    <a:pt x="4988" y="176"/>
                  </a:cubicBezTo>
                  <a:lnTo>
                    <a:pt x="4988" y="176"/>
                  </a:lnTo>
                  <a:cubicBezTo>
                    <a:pt x="5765" y="1003"/>
                    <a:pt x="5189" y="2532"/>
                    <a:pt x="3961" y="2607"/>
                  </a:cubicBezTo>
                  <a:cubicBezTo>
                    <a:pt x="3896" y="2614"/>
                    <a:pt x="3830" y="2617"/>
                    <a:pt x="3763" y="2617"/>
                  </a:cubicBezTo>
                  <a:cubicBezTo>
                    <a:pt x="3085" y="2617"/>
                    <a:pt x="2350" y="2273"/>
                    <a:pt x="2031" y="1680"/>
                  </a:cubicBezTo>
                  <a:cubicBezTo>
                    <a:pt x="1855" y="1354"/>
                    <a:pt x="1855" y="953"/>
                    <a:pt x="2006" y="652"/>
                  </a:cubicBezTo>
                  <a:lnTo>
                    <a:pt x="2006" y="652"/>
                  </a:lnTo>
                  <a:cubicBezTo>
                    <a:pt x="1790" y="699"/>
                    <a:pt x="1561" y="718"/>
                    <a:pt x="1329" y="718"/>
                  </a:cubicBezTo>
                  <a:cubicBezTo>
                    <a:pt x="941" y="718"/>
                    <a:pt x="547" y="665"/>
                    <a:pt x="201" y="602"/>
                  </a:cubicBezTo>
                  <a:lnTo>
                    <a:pt x="176" y="602"/>
                  </a:lnTo>
                  <a:cubicBezTo>
                    <a:pt x="527" y="6166"/>
                    <a:pt x="652" y="11755"/>
                    <a:pt x="652" y="17369"/>
                  </a:cubicBezTo>
                  <a:cubicBezTo>
                    <a:pt x="652" y="27369"/>
                    <a:pt x="251" y="37419"/>
                    <a:pt x="1" y="47369"/>
                  </a:cubicBezTo>
                  <a:cubicBezTo>
                    <a:pt x="1877" y="47360"/>
                    <a:pt x="3753" y="47357"/>
                    <a:pt x="5629" y="47357"/>
                  </a:cubicBezTo>
                  <a:cubicBezTo>
                    <a:pt x="12383" y="47357"/>
                    <a:pt x="19133" y="47403"/>
                    <a:pt x="25885" y="47403"/>
                  </a:cubicBezTo>
                  <a:cubicBezTo>
                    <a:pt x="32660" y="47403"/>
                    <a:pt x="39436" y="47356"/>
                    <a:pt x="46216" y="47169"/>
                  </a:cubicBezTo>
                  <a:cubicBezTo>
                    <a:pt x="46241" y="47169"/>
                    <a:pt x="46267" y="47194"/>
                    <a:pt x="46317" y="47194"/>
                  </a:cubicBezTo>
                  <a:cubicBezTo>
                    <a:pt x="45815" y="39349"/>
                    <a:pt x="46116" y="31379"/>
                    <a:pt x="46091" y="23510"/>
                  </a:cubicBezTo>
                  <a:cubicBezTo>
                    <a:pt x="46066" y="15690"/>
                    <a:pt x="46116" y="7870"/>
                    <a:pt x="46166" y="51"/>
                  </a:cubicBezTo>
                  <a:lnTo>
                    <a:pt x="46166" y="51"/>
                  </a:lnTo>
                  <a:cubicBezTo>
                    <a:pt x="45946" y="60"/>
                    <a:pt x="45723" y="66"/>
                    <a:pt x="45497" y="66"/>
                  </a:cubicBezTo>
                  <a:cubicBezTo>
                    <a:pt x="45106" y="66"/>
                    <a:pt x="44709" y="48"/>
                    <a:pt x="44312"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0" name="Google Shape;1530;g26dd3229cbd_0_3069"/>
            <p:cNvSpPr/>
            <p:nvPr/>
          </p:nvSpPr>
          <p:spPr>
            <a:xfrm>
              <a:off x="1631725" y="1023800"/>
              <a:ext cx="932975" cy="17650"/>
            </a:xfrm>
            <a:custGeom>
              <a:rect b="b" l="l" r="r" t="t"/>
              <a:pathLst>
                <a:path extrusionOk="0" h="706" w="37319">
                  <a:moveTo>
                    <a:pt x="24005" y="1"/>
                  </a:moveTo>
                  <a:cubicBezTo>
                    <a:pt x="16063" y="1"/>
                    <a:pt x="8121" y="34"/>
                    <a:pt x="201" y="277"/>
                  </a:cubicBezTo>
                  <a:cubicBezTo>
                    <a:pt x="25" y="302"/>
                    <a:pt x="0" y="578"/>
                    <a:pt x="201" y="578"/>
                  </a:cubicBezTo>
                  <a:cubicBezTo>
                    <a:pt x="4399" y="673"/>
                    <a:pt x="8603" y="705"/>
                    <a:pt x="12810" y="705"/>
                  </a:cubicBezTo>
                  <a:cubicBezTo>
                    <a:pt x="20859" y="705"/>
                    <a:pt x="28919" y="586"/>
                    <a:pt x="36968" y="553"/>
                  </a:cubicBezTo>
                  <a:cubicBezTo>
                    <a:pt x="37311" y="553"/>
                    <a:pt x="37319" y="1"/>
                    <a:pt x="36990" y="1"/>
                  </a:cubicBezTo>
                  <a:cubicBezTo>
                    <a:pt x="36983" y="1"/>
                    <a:pt x="36975" y="1"/>
                    <a:pt x="36968" y="2"/>
                  </a:cubicBezTo>
                  <a:cubicBezTo>
                    <a:pt x="35630" y="4"/>
                    <a:pt x="34292" y="5"/>
                    <a:pt x="32954" y="5"/>
                  </a:cubicBezTo>
                  <a:cubicBezTo>
                    <a:pt x="29972" y="5"/>
                    <a:pt x="26988" y="1"/>
                    <a:pt x="24005" y="1"/>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1" name="Google Shape;1531;g26dd3229cbd_0_3069"/>
            <p:cNvSpPr/>
            <p:nvPr/>
          </p:nvSpPr>
          <p:spPr>
            <a:xfrm>
              <a:off x="1633600" y="849000"/>
              <a:ext cx="924200" cy="26400"/>
            </a:xfrm>
            <a:custGeom>
              <a:rect b="b" l="l" r="r" t="t"/>
              <a:pathLst>
                <a:path extrusionOk="0" h="1056" w="36968">
                  <a:moveTo>
                    <a:pt x="36665" y="0"/>
                  </a:moveTo>
                  <a:cubicBezTo>
                    <a:pt x="36658" y="0"/>
                    <a:pt x="36650" y="1"/>
                    <a:pt x="36642" y="1"/>
                  </a:cubicBezTo>
                  <a:cubicBezTo>
                    <a:pt x="24512" y="302"/>
                    <a:pt x="12256" y="1"/>
                    <a:pt x="126" y="628"/>
                  </a:cubicBezTo>
                  <a:cubicBezTo>
                    <a:pt x="0" y="628"/>
                    <a:pt x="0" y="803"/>
                    <a:pt x="126" y="803"/>
                  </a:cubicBezTo>
                  <a:cubicBezTo>
                    <a:pt x="3812" y="986"/>
                    <a:pt x="7517" y="1056"/>
                    <a:pt x="11229" y="1056"/>
                  </a:cubicBezTo>
                  <a:cubicBezTo>
                    <a:pt x="19707" y="1056"/>
                    <a:pt x="28223" y="694"/>
                    <a:pt x="36642" y="502"/>
                  </a:cubicBezTo>
                  <a:cubicBezTo>
                    <a:pt x="36960" y="478"/>
                    <a:pt x="36968" y="0"/>
                    <a:pt x="36665"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2" name="Google Shape;1532;g26dd3229cbd_0_3069"/>
            <p:cNvSpPr/>
            <p:nvPr/>
          </p:nvSpPr>
          <p:spPr>
            <a:xfrm>
              <a:off x="1624825" y="765850"/>
              <a:ext cx="931725" cy="15325"/>
            </a:xfrm>
            <a:custGeom>
              <a:rect b="b" l="l" r="r" t="t"/>
              <a:pathLst>
                <a:path extrusionOk="0" h="613" w="37269">
                  <a:moveTo>
                    <a:pt x="14932" y="0"/>
                  </a:moveTo>
                  <a:cubicBezTo>
                    <a:pt x="9993" y="0"/>
                    <a:pt x="5055" y="58"/>
                    <a:pt x="126" y="270"/>
                  </a:cubicBezTo>
                  <a:cubicBezTo>
                    <a:pt x="1" y="270"/>
                    <a:pt x="1" y="470"/>
                    <a:pt x="126" y="470"/>
                  </a:cubicBezTo>
                  <a:cubicBezTo>
                    <a:pt x="3600" y="576"/>
                    <a:pt x="7078" y="613"/>
                    <a:pt x="10557" y="613"/>
                  </a:cubicBezTo>
                  <a:cubicBezTo>
                    <a:pt x="17949" y="613"/>
                    <a:pt x="25349" y="449"/>
                    <a:pt x="32735" y="449"/>
                  </a:cubicBezTo>
                  <a:cubicBezTo>
                    <a:pt x="34163" y="449"/>
                    <a:pt x="35591" y="456"/>
                    <a:pt x="37018" y="470"/>
                  </a:cubicBezTo>
                  <a:cubicBezTo>
                    <a:pt x="37269" y="470"/>
                    <a:pt x="37269" y="69"/>
                    <a:pt x="37018" y="69"/>
                  </a:cubicBezTo>
                  <a:cubicBezTo>
                    <a:pt x="35627" y="80"/>
                    <a:pt x="34236" y="85"/>
                    <a:pt x="32844" y="85"/>
                  </a:cubicBezTo>
                  <a:cubicBezTo>
                    <a:pt x="26878" y="85"/>
                    <a:pt x="20904" y="0"/>
                    <a:pt x="14932"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3" name="Google Shape;1533;g26dd3229cbd_0_3069"/>
            <p:cNvSpPr/>
            <p:nvPr/>
          </p:nvSpPr>
          <p:spPr>
            <a:xfrm>
              <a:off x="1617300" y="1111525"/>
              <a:ext cx="938000" cy="28850"/>
            </a:xfrm>
            <a:custGeom>
              <a:rect b="b" l="l" r="r" t="t"/>
              <a:pathLst>
                <a:path extrusionOk="0" h="1154" w="37520">
                  <a:moveTo>
                    <a:pt x="37217" y="1"/>
                  </a:moveTo>
                  <a:cubicBezTo>
                    <a:pt x="37210" y="1"/>
                    <a:pt x="37202" y="1"/>
                    <a:pt x="37194" y="2"/>
                  </a:cubicBezTo>
                  <a:cubicBezTo>
                    <a:pt x="24863" y="528"/>
                    <a:pt x="12532" y="352"/>
                    <a:pt x="201" y="553"/>
                  </a:cubicBezTo>
                  <a:cubicBezTo>
                    <a:pt x="1" y="553"/>
                    <a:pt x="1" y="879"/>
                    <a:pt x="201" y="879"/>
                  </a:cubicBezTo>
                  <a:cubicBezTo>
                    <a:pt x="4211" y="1075"/>
                    <a:pt x="8230" y="1154"/>
                    <a:pt x="12253" y="1154"/>
                  </a:cubicBezTo>
                  <a:cubicBezTo>
                    <a:pt x="20578" y="1154"/>
                    <a:pt x="28914" y="816"/>
                    <a:pt x="37194" y="478"/>
                  </a:cubicBezTo>
                  <a:cubicBezTo>
                    <a:pt x="37512" y="478"/>
                    <a:pt x="37520" y="1"/>
                    <a:pt x="37217" y="1"/>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4" name="Google Shape;1534;g26dd3229cbd_0_3069"/>
            <p:cNvSpPr/>
            <p:nvPr/>
          </p:nvSpPr>
          <p:spPr>
            <a:xfrm>
              <a:off x="1624825" y="1206075"/>
              <a:ext cx="921075" cy="16000"/>
            </a:xfrm>
            <a:custGeom>
              <a:rect b="b" l="l" r="r" t="t"/>
              <a:pathLst>
                <a:path extrusionOk="0" h="640" w="36843">
                  <a:moveTo>
                    <a:pt x="27075" y="0"/>
                  </a:moveTo>
                  <a:cubicBezTo>
                    <a:pt x="18133" y="0"/>
                    <a:pt x="9192" y="75"/>
                    <a:pt x="251" y="205"/>
                  </a:cubicBezTo>
                  <a:cubicBezTo>
                    <a:pt x="1" y="230"/>
                    <a:pt x="1" y="580"/>
                    <a:pt x="251" y="580"/>
                  </a:cubicBezTo>
                  <a:cubicBezTo>
                    <a:pt x="4914" y="619"/>
                    <a:pt x="9576" y="639"/>
                    <a:pt x="14239" y="639"/>
                  </a:cubicBezTo>
                  <a:cubicBezTo>
                    <a:pt x="21682" y="639"/>
                    <a:pt x="29124" y="588"/>
                    <a:pt x="36567" y="480"/>
                  </a:cubicBezTo>
                  <a:cubicBezTo>
                    <a:pt x="36843" y="480"/>
                    <a:pt x="36843" y="29"/>
                    <a:pt x="36567" y="29"/>
                  </a:cubicBezTo>
                  <a:cubicBezTo>
                    <a:pt x="33403" y="9"/>
                    <a:pt x="30239" y="0"/>
                    <a:pt x="27075"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5" name="Google Shape;1535;g26dd3229cbd_0_3069"/>
            <p:cNvSpPr/>
            <p:nvPr/>
          </p:nvSpPr>
          <p:spPr>
            <a:xfrm>
              <a:off x="1625450" y="1448675"/>
              <a:ext cx="923575" cy="33500"/>
            </a:xfrm>
            <a:custGeom>
              <a:rect b="b" l="l" r="r" t="t"/>
              <a:pathLst>
                <a:path extrusionOk="0" h="1340" w="36943">
                  <a:moveTo>
                    <a:pt x="30950" y="0"/>
                  </a:moveTo>
                  <a:cubicBezTo>
                    <a:pt x="23023" y="0"/>
                    <a:pt x="15118" y="650"/>
                    <a:pt x="7193" y="650"/>
                  </a:cubicBezTo>
                  <a:cubicBezTo>
                    <a:pt x="4873" y="650"/>
                    <a:pt x="2551" y="595"/>
                    <a:pt x="226" y="450"/>
                  </a:cubicBezTo>
                  <a:cubicBezTo>
                    <a:pt x="1" y="450"/>
                    <a:pt x="26" y="751"/>
                    <a:pt x="226" y="776"/>
                  </a:cubicBezTo>
                  <a:cubicBezTo>
                    <a:pt x="3527" y="1196"/>
                    <a:pt x="6842" y="1340"/>
                    <a:pt x="10163" y="1340"/>
                  </a:cubicBezTo>
                  <a:cubicBezTo>
                    <a:pt x="17435" y="1340"/>
                    <a:pt x="24740" y="649"/>
                    <a:pt x="32014" y="649"/>
                  </a:cubicBezTo>
                  <a:cubicBezTo>
                    <a:pt x="33525" y="649"/>
                    <a:pt x="35035" y="679"/>
                    <a:pt x="36542" y="751"/>
                  </a:cubicBezTo>
                  <a:cubicBezTo>
                    <a:pt x="36550" y="752"/>
                    <a:pt x="36558" y="752"/>
                    <a:pt x="36565" y="752"/>
                  </a:cubicBezTo>
                  <a:cubicBezTo>
                    <a:pt x="36943" y="752"/>
                    <a:pt x="36935" y="149"/>
                    <a:pt x="36542" y="125"/>
                  </a:cubicBezTo>
                  <a:cubicBezTo>
                    <a:pt x="34677" y="36"/>
                    <a:pt x="32813" y="0"/>
                    <a:pt x="30950"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6" name="Google Shape;1536;g26dd3229cbd_0_3069"/>
            <p:cNvSpPr/>
            <p:nvPr/>
          </p:nvSpPr>
          <p:spPr>
            <a:xfrm>
              <a:off x="1624200" y="934225"/>
              <a:ext cx="919200" cy="21800"/>
            </a:xfrm>
            <a:custGeom>
              <a:rect b="b" l="l" r="r" t="t"/>
              <a:pathLst>
                <a:path extrusionOk="0" h="872" w="36768">
                  <a:moveTo>
                    <a:pt x="26200" y="37"/>
                  </a:moveTo>
                  <a:cubicBezTo>
                    <a:pt x="23572" y="37"/>
                    <a:pt x="20944" y="54"/>
                    <a:pt x="18321" y="76"/>
                  </a:cubicBezTo>
                  <a:cubicBezTo>
                    <a:pt x="12281" y="126"/>
                    <a:pt x="6166" y="1"/>
                    <a:pt x="151" y="602"/>
                  </a:cubicBezTo>
                  <a:cubicBezTo>
                    <a:pt x="26" y="602"/>
                    <a:pt x="0" y="828"/>
                    <a:pt x="151" y="828"/>
                  </a:cubicBezTo>
                  <a:cubicBezTo>
                    <a:pt x="1223" y="859"/>
                    <a:pt x="2297" y="872"/>
                    <a:pt x="3372" y="872"/>
                  </a:cubicBezTo>
                  <a:cubicBezTo>
                    <a:pt x="8352" y="872"/>
                    <a:pt x="13353" y="593"/>
                    <a:pt x="18321" y="552"/>
                  </a:cubicBezTo>
                  <a:cubicBezTo>
                    <a:pt x="19725" y="540"/>
                    <a:pt x="21130" y="536"/>
                    <a:pt x="22536" y="536"/>
                  </a:cubicBezTo>
                  <a:cubicBezTo>
                    <a:pt x="27179" y="536"/>
                    <a:pt x="31830" y="589"/>
                    <a:pt x="36467" y="627"/>
                  </a:cubicBezTo>
                  <a:cubicBezTo>
                    <a:pt x="36768" y="627"/>
                    <a:pt x="36768" y="176"/>
                    <a:pt x="36467" y="151"/>
                  </a:cubicBezTo>
                  <a:cubicBezTo>
                    <a:pt x="33050" y="66"/>
                    <a:pt x="29624" y="37"/>
                    <a:pt x="26200" y="37"/>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7" name="Google Shape;1537;g26dd3229cbd_0_3069"/>
            <p:cNvSpPr/>
            <p:nvPr/>
          </p:nvSpPr>
          <p:spPr>
            <a:xfrm>
              <a:off x="1629200" y="1281975"/>
              <a:ext cx="912325" cy="25100"/>
            </a:xfrm>
            <a:custGeom>
              <a:rect b="b" l="l" r="r" t="t"/>
              <a:pathLst>
                <a:path extrusionOk="0" h="1004" w="36493">
                  <a:moveTo>
                    <a:pt x="36142" y="1"/>
                  </a:moveTo>
                  <a:cubicBezTo>
                    <a:pt x="24212" y="76"/>
                    <a:pt x="12232" y="176"/>
                    <a:pt x="302" y="552"/>
                  </a:cubicBezTo>
                  <a:cubicBezTo>
                    <a:pt x="1" y="552"/>
                    <a:pt x="1" y="1003"/>
                    <a:pt x="302" y="1003"/>
                  </a:cubicBezTo>
                  <a:cubicBezTo>
                    <a:pt x="12257" y="903"/>
                    <a:pt x="24212" y="652"/>
                    <a:pt x="36142" y="527"/>
                  </a:cubicBezTo>
                  <a:cubicBezTo>
                    <a:pt x="36492" y="527"/>
                    <a:pt x="36492" y="1"/>
                    <a:pt x="36142" y="1"/>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8" name="Google Shape;1538;g26dd3229cbd_0_3069"/>
            <p:cNvSpPr/>
            <p:nvPr/>
          </p:nvSpPr>
          <p:spPr>
            <a:xfrm>
              <a:off x="1621075" y="1360300"/>
              <a:ext cx="919825" cy="23325"/>
            </a:xfrm>
            <a:custGeom>
              <a:rect b="b" l="l" r="r" t="t"/>
              <a:pathLst>
                <a:path extrusionOk="0" h="933" w="36793">
                  <a:moveTo>
                    <a:pt x="36467" y="0"/>
                  </a:moveTo>
                  <a:cubicBezTo>
                    <a:pt x="24411" y="51"/>
                    <a:pt x="12331" y="76"/>
                    <a:pt x="276" y="477"/>
                  </a:cubicBezTo>
                  <a:cubicBezTo>
                    <a:pt x="0" y="477"/>
                    <a:pt x="0" y="903"/>
                    <a:pt x="276" y="903"/>
                  </a:cubicBezTo>
                  <a:cubicBezTo>
                    <a:pt x="2225" y="923"/>
                    <a:pt x="4175" y="932"/>
                    <a:pt x="6126" y="932"/>
                  </a:cubicBezTo>
                  <a:cubicBezTo>
                    <a:pt x="16243" y="932"/>
                    <a:pt x="26381" y="687"/>
                    <a:pt x="36467" y="477"/>
                  </a:cubicBezTo>
                  <a:cubicBezTo>
                    <a:pt x="36792" y="477"/>
                    <a:pt x="36792" y="0"/>
                    <a:pt x="36467"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539" name="Google Shape;1539;g26dd3229cbd_0_3069"/>
          <p:cNvSpPr/>
          <p:nvPr/>
        </p:nvSpPr>
        <p:spPr>
          <a:xfrm>
            <a:off x="-50900" y="-21500"/>
            <a:ext cx="771000" cy="5165100"/>
          </a:xfrm>
          <a:prstGeom prst="rect">
            <a:avLst/>
          </a:pr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540" name="Google Shape;1540;g26dd3229cbd_0_3069"/>
          <p:cNvGrpSpPr/>
          <p:nvPr/>
        </p:nvGrpSpPr>
        <p:grpSpPr>
          <a:xfrm flipH="1" rot="-1976796">
            <a:off x="5917518" y="3990182"/>
            <a:ext cx="3474354" cy="888908"/>
            <a:chOff x="3809875" y="1963175"/>
            <a:chExt cx="1923600" cy="492150"/>
          </a:xfrm>
        </p:grpSpPr>
        <p:sp>
          <p:nvSpPr>
            <p:cNvPr id="1541" name="Google Shape;1541;g26dd3229cbd_0_3069"/>
            <p:cNvSpPr/>
            <p:nvPr/>
          </p:nvSpPr>
          <p:spPr>
            <a:xfrm>
              <a:off x="3902950" y="2044375"/>
              <a:ext cx="620050" cy="185725"/>
            </a:xfrm>
            <a:custGeom>
              <a:rect b="b" l="l" r="r" t="t"/>
              <a:pathLst>
                <a:path extrusionOk="0" h="7429" w="24802">
                  <a:moveTo>
                    <a:pt x="855" y="1"/>
                  </a:moveTo>
                  <a:cubicBezTo>
                    <a:pt x="361" y="1"/>
                    <a:pt x="75" y="222"/>
                    <a:pt x="0" y="665"/>
                  </a:cubicBezTo>
                  <a:cubicBezTo>
                    <a:pt x="0" y="674"/>
                    <a:pt x="9" y="818"/>
                    <a:pt x="27" y="1080"/>
                  </a:cubicBezTo>
                  <a:cubicBezTo>
                    <a:pt x="172" y="1359"/>
                    <a:pt x="541" y="1539"/>
                    <a:pt x="1136" y="1638"/>
                  </a:cubicBezTo>
                  <a:cubicBezTo>
                    <a:pt x="1347" y="1673"/>
                    <a:pt x="1535" y="1690"/>
                    <a:pt x="1698" y="1690"/>
                  </a:cubicBezTo>
                  <a:cubicBezTo>
                    <a:pt x="1959" y="1690"/>
                    <a:pt x="2157" y="1646"/>
                    <a:pt x="2290" y="1557"/>
                  </a:cubicBezTo>
                  <a:cubicBezTo>
                    <a:pt x="2407" y="1485"/>
                    <a:pt x="2488" y="1350"/>
                    <a:pt x="2515" y="1143"/>
                  </a:cubicBezTo>
                  <a:cubicBezTo>
                    <a:pt x="2605" y="638"/>
                    <a:pt x="2236" y="277"/>
                    <a:pt x="1397" y="70"/>
                  </a:cubicBezTo>
                  <a:cubicBezTo>
                    <a:pt x="1195" y="24"/>
                    <a:pt x="1014" y="1"/>
                    <a:pt x="855" y="1"/>
                  </a:cubicBezTo>
                  <a:close/>
                  <a:moveTo>
                    <a:pt x="24530" y="3727"/>
                  </a:moveTo>
                  <a:cubicBezTo>
                    <a:pt x="24518" y="3727"/>
                    <a:pt x="24505" y="3728"/>
                    <a:pt x="24491" y="3730"/>
                  </a:cubicBezTo>
                  <a:cubicBezTo>
                    <a:pt x="24320" y="3757"/>
                    <a:pt x="24176" y="4018"/>
                    <a:pt x="24067" y="4523"/>
                  </a:cubicBezTo>
                  <a:cubicBezTo>
                    <a:pt x="24040" y="4613"/>
                    <a:pt x="23977" y="4937"/>
                    <a:pt x="23878" y="5514"/>
                  </a:cubicBezTo>
                  <a:cubicBezTo>
                    <a:pt x="23860" y="5614"/>
                    <a:pt x="23833" y="5713"/>
                    <a:pt x="23815" y="5803"/>
                  </a:cubicBezTo>
                  <a:cubicBezTo>
                    <a:pt x="23599" y="6839"/>
                    <a:pt x="23617" y="7380"/>
                    <a:pt x="23878" y="7425"/>
                  </a:cubicBezTo>
                  <a:cubicBezTo>
                    <a:pt x="23888" y="7427"/>
                    <a:pt x="23899" y="7428"/>
                    <a:pt x="23909" y="7428"/>
                  </a:cubicBezTo>
                  <a:cubicBezTo>
                    <a:pt x="24147" y="7428"/>
                    <a:pt x="24334" y="6922"/>
                    <a:pt x="24464" y="5911"/>
                  </a:cubicBezTo>
                  <a:cubicBezTo>
                    <a:pt x="24482" y="5821"/>
                    <a:pt x="24500" y="5722"/>
                    <a:pt x="24509" y="5623"/>
                  </a:cubicBezTo>
                  <a:cubicBezTo>
                    <a:pt x="24608" y="5244"/>
                    <a:pt x="24680" y="4901"/>
                    <a:pt x="24716" y="4595"/>
                  </a:cubicBezTo>
                  <a:cubicBezTo>
                    <a:pt x="24802" y="4016"/>
                    <a:pt x="24742" y="3727"/>
                    <a:pt x="24530" y="3727"/>
                  </a:cubicBezTo>
                  <a:close/>
                </a:path>
              </a:pathLst>
            </a:custGeom>
            <a:solidFill>
              <a:srgbClr val="4898B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2" name="Google Shape;1542;g26dd3229cbd_0_3069"/>
            <p:cNvSpPr/>
            <p:nvPr/>
          </p:nvSpPr>
          <p:spPr>
            <a:xfrm>
              <a:off x="3866425" y="2007800"/>
              <a:ext cx="1864125" cy="387400"/>
            </a:xfrm>
            <a:custGeom>
              <a:rect b="b" l="l" r="r" t="t"/>
              <a:pathLst>
                <a:path extrusionOk="0" h="15496" w="74565">
                  <a:moveTo>
                    <a:pt x="2322" y="1540"/>
                  </a:moveTo>
                  <a:cubicBezTo>
                    <a:pt x="2425" y="1540"/>
                    <a:pt x="2537" y="1549"/>
                    <a:pt x="2660" y="1569"/>
                  </a:cubicBezTo>
                  <a:cubicBezTo>
                    <a:pt x="2714" y="1587"/>
                    <a:pt x="2777" y="1596"/>
                    <a:pt x="2840" y="1614"/>
                  </a:cubicBezTo>
                  <a:cubicBezTo>
                    <a:pt x="3634" y="1803"/>
                    <a:pt x="3985" y="2128"/>
                    <a:pt x="3904" y="2597"/>
                  </a:cubicBezTo>
                  <a:cubicBezTo>
                    <a:pt x="3877" y="2777"/>
                    <a:pt x="3814" y="2894"/>
                    <a:pt x="3715" y="2957"/>
                  </a:cubicBezTo>
                  <a:cubicBezTo>
                    <a:pt x="3588" y="3040"/>
                    <a:pt x="3402" y="3082"/>
                    <a:pt x="3157" y="3082"/>
                  </a:cubicBezTo>
                  <a:cubicBezTo>
                    <a:pt x="3000" y="3082"/>
                    <a:pt x="2819" y="3064"/>
                    <a:pt x="2615" y="3029"/>
                  </a:cubicBezTo>
                  <a:cubicBezTo>
                    <a:pt x="2038" y="2930"/>
                    <a:pt x="1687" y="2759"/>
                    <a:pt x="1569" y="2543"/>
                  </a:cubicBezTo>
                  <a:cubicBezTo>
                    <a:pt x="1551" y="2290"/>
                    <a:pt x="1542" y="2155"/>
                    <a:pt x="1542" y="2137"/>
                  </a:cubicBezTo>
                  <a:cubicBezTo>
                    <a:pt x="1609" y="1739"/>
                    <a:pt x="1862" y="1540"/>
                    <a:pt x="2322" y="1540"/>
                  </a:cubicBezTo>
                  <a:close/>
                  <a:moveTo>
                    <a:pt x="524" y="1"/>
                  </a:moveTo>
                  <a:lnTo>
                    <a:pt x="1" y="3119"/>
                  </a:lnTo>
                  <a:lnTo>
                    <a:pt x="25330" y="7347"/>
                  </a:lnTo>
                  <a:cubicBezTo>
                    <a:pt x="25330" y="7347"/>
                    <a:pt x="25393" y="7095"/>
                    <a:pt x="25420" y="6995"/>
                  </a:cubicBezTo>
                  <a:cubicBezTo>
                    <a:pt x="25537" y="6283"/>
                    <a:pt x="25582" y="6067"/>
                    <a:pt x="25601" y="6004"/>
                  </a:cubicBezTo>
                  <a:cubicBezTo>
                    <a:pt x="25736" y="5391"/>
                    <a:pt x="25889" y="5283"/>
                    <a:pt x="25961" y="5274"/>
                  </a:cubicBezTo>
                  <a:cubicBezTo>
                    <a:pt x="25979" y="5265"/>
                    <a:pt x="25997" y="5265"/>
                    <a:pt x="26015" y="5265"/>
                  </a:cubicBezTo>
                  <a:cubicBezTo>
                    <a:pt x="26141" y="5292"/>
                    <a:pt x="26177" y="5571"/>
                    <a:pt x="26105" y="6049"/>
                  </a:cubicBezTo>
                  <a:cubicBezTo>
                    <a:pt x="26069" y="6355"/>
                    <a:pt x="25997" y="6689"/>
                    <a:pt x="25898" y="7077"/>
                  </a:cubicBezTo>
                  <a:cubicBezTo>
                    <a:pt x="25880" y="7176"/>
                    <a:pt x="25871" y="7266"/>
                    <a:pt x="25844" y="7356"/>
                  </a:cubicBezTo>
                  <a:lnTo>
                    <a:pt x="25826" y="7437"/>
                  </a:lnTo>
                  <a:lnTo>
                    <a:pt x="26412" y="7527"/>
                  </a:lnTo>
                  <a:lnTo>
                    <a:pt x="26926" y="4408"/>
                  </a:lnTo>
                  <a:lnTo>
                    <a:pt x="524" y="1"/>
                  </a:lnTo>
                  <a:close/>
                  <a:moveTo>
                    <a:pt x="28368" y="5003"/>
                  </a:moveTo>
                  <a:lnTo>
                    <a:pt x="27899" y="7780"/>
                  </a:lnTo>
                  <a:lnTo>
                    <a:pt x="74095" y="15496"/>
                  </a:lnTo>
                  <a:lnTo>
                    <a:pt x="74564" y="12719"/>
                  </a:lnTo>
                  <a:lnTo>
                    <a:pt x="28368" y="5003"/>
                  </a:lnTo>
                  <a:close/>
                </a:path>
              </a:pathLst>
            </a:custGeom>
            <a:solidFill>
              <a:srgbClr val="286F8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3" name="Google Shape;1543;g26dd3229cbd_0_3069"/>
            <p:cNvSpPr/>
            <p:nvPr/>
          </p:nvSpPr>
          <p:spPr>
            <a:xfrm>
              <a:off x="3813475" y="2066175"/>
              <a:ext cx="56825" cy="83625"/>
            </a:xfrm>
            <a:custGeom>
              <a:rect b="b" l="l" r="r" t="t"/>
              <a:pathLst>
                <a:path extrusionOk="0" h="3345" w="2273">
                  <a:moveTo>
                    <a:pt x="244" y="0"/>
                  </a:moveTo>
                  <a:cubicBezTo>
                    <a:pt x="109" y="884"/>
                    <a:pt x="1" y="2164"/>
                    <a:pt x="46" y="3056"/>
                  </a:cubicBezTo>
                  <a:lnTo>
                    <a:pt x="1767" y="3344"/>
                  </a:lnTo>
                  <a:lnTo>
                    <a:pt x="2272" y="334"/>
                  </a:lnTo>
                  <a:lnTo>
                    <a:pt x="244" y="0"/>
                  </a:lnTo>
                  <a:close/>
                </a:path>
              </a:pathLst>
            </a:custGeom>
            <a:solidFill>
              <a:srgbClr val="1C2F3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4" name="Google Shape;1544;g26dd3229cbd_0_3069"/>
            <p:cNvSpPr/>
            <p:nvPr/>
          </p:nvSpPr>
          <p:spPr>
            <a:xfrm>
              <a:off x="3818000" y="2001350"/>
              <a:ext cx="177350" cy="82875"/>
            </a:xfrm>
            <a:custGeom>
              <a:rect b="b" l="l" r="r" t="t"/>
              <a:pathLst>
                <a:path extrusionOk="0" h="3315" w="7094">
                  <a:moveTo>
                    <a:pt x="3991" y="0"/>
                  </a:moveTo>
                  <a:cubicBezTo>
                    <a:pt x="3917" y="0"/>
                    <a:pt x="3852" y="5"/>
                    <a:pt x="3795" y="15"/>
                  </a:cubicBezTo>
                  <a:cubicBezTo>
                    <a:pt x="3651" y="42"/>
                    <a:pt x="3515" y="105"/>
                    <a:pt x="3389" y="223"/>
                  </a:cubicBezTo>
                  <a:cubicBezTo>
                    <a:pt x="3299" y="286"/>
                    <a:pt x="3227" y="367"/>
                    <a:pt x="3173" y="457"/>
                  </a:cubicBezTo>
                  <a:lnTo>
                    <a:pt x="7094" y="1115"/>
                  </a:lnTo>
                  <a:cubicBezTo>
                    <a:pt x="7076" y="1007"/>
                    <a:pt x="7031" y="908"/>
                    <a:pt x="6968" y="817"/>
                  </a:cubicBezTo>
                  <a:cubicBezTo>
                    <a:pt x="6887" y="673"/>
                    <a:pt x="6778" y="565"/>
                    <a:pt x="6652" y="493"/>
                  </a:cubicBezTo>
                  <a:cubicBezTo>
                    <a:pt x="6517" y="412"/>
                    <a:pt x="6319" y="358"/>
                    <a:pt x="6048" y="313"/>
                  </a:cubicBezTo>
                  <a:lnTo>
                    <a:pt x="5471" y="214"/>
                  </a:lnTo>
                  <a:lnTo>
                    <a:pt x="4426" y="42"/>
                  </a:lnTo>
                  <a:cubicBezTo>
                    <a:pt x="4257" y="14"/>
                    <a:pt x="4112" y="0"/>
                    <a:pt x="3991" y="0"/>
                  </a:cubicBezTo>
                  <a:close/>
                  <a:moveTo>
                    <a:pt x="802" y="60"/>
                  </a:moveTo>
                  <a:cubicBezTo>
                    <a:pt x="424" y="1034"/>
                    <a:pt x="153" y="1998"/>
                    <a:pt x="0" y="2981"/>
                  </a:cubicBezTo>
                  <a:lnTo>
                    <a:pt x="2028" y="3314"/>
                  </a:lnTo>
                  <a:lnTo>
                    <a:pt x="2524" y="349"/>
                  </a:lnTo>
                  <a:lnTo>
                    <a:pt x="802" y="60"/>
                  </a:lnTo>
                  <a:close/>
                </a:path>
              </a:pathLst>
            </a:custGeom>
            <a:solidFill>
              <a:srgbClr val="29404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5" name="Google Shape;1545;g26dd3229cbd_0_3069"/>
            <p:cNvSpPr/>
            <p:nvPr/>
          </p:nvSpPr>
          <p:spPr>
            <a:xfrm>
              <a:off x="3928625" y="1968150"/>
              <a:ext cx="484300" cy="104000"/>
            </a:xfrm>
            <a:custGeom>
              <a:rect b="b" l="l" r="r" t="t"/>
              <a:pathLst>
                <a:path extrusionOk="0" h="4160" w="19372">
                  <a:moveTo>
                    <a:pt x="1858" y="496"/>
                  </a:moveTo>
                  <a:cubicBezTo>
                    <a:pt x="1867" y="496"/>
                    <a:pt x="1894" y="505"/>
                    <a:pt x="1930" y="532"/>
                  </a:cubicBezTo>
                  <a:cubicBezTo>
                    <a:pt x="1993" y="541"/>
                    <a:pt x="2948" y="676"/>
                    <a:pt x="4814" y="929"/>
                  </a:cubicBezTo>
                  <a:lnTo>
                    <a:pt x="18606" y="3236"/>
                  </a:lnTo>
                  <a:lnTo>
                    <a:pt x="18741" y="3389"/>
                  </a:lnTo>
                  <a:cubicBezTo>
                    <a:pt x="18732" y="3462"/>
                    <a:pt x="18696" y="3498"/>
                    <a:pt x="18642" y="3516"/>
                  </a:cubicBezTo>
                  <a:cubicBezTo>
                    <a:pt x="18626" y="3517"/>
                    <a:pt x="18607" y="3518"/>
                    <a:pt x="18586" y="3518"/>
                  </a:cubicBezTo>
                  <a:cubicBezTo>
                    <a:pt x="18474" y="3518"/>
                    <a:pt x="18282" y="3497"/>
                    <a:pt x="18002" y="3443"/>
                  </a:cubicBezTo>
                  <a:lnTo>
                    <a:pt x="4760" y="1217"/>
                  </a:lnTo>
                  <a:cubicBezTo>
                    <a:pt x="3246" y="938"/>
                    <a:pt x="2263" y="739"/>
                    <a:pt x="1813" y="631"/>
                  </a:cubicBezTo>
                  <a:cubicBezTo>
                    <a:pt x="1808" y="636"/>
                    <a:pt x="1805" y="638"/>
                    <a:pt x="1803" y="638"/>
                  </a:cubicBezTo>
                  <a:cubicBezTo>
                    <a:pt x="1795" y="638"/>
                    <a:pt x="1797" y="616"/>
                    <a:pt x="1804" y="568"/>
                  </a:cubicBezTo>
                  <a:cubicBezTo>
                    <a:pt x="1813" y="514"/>
                    <a:pt x="1831" y="496"/>
                    <a:pt x="1858" y="496"/>
                  </a:cubicBezTo>
                  <a:close/>
                  <a:moveTo>
                    <a:pt x="1128" y="0"/>
                  </a:moveTo>
                  <a:cubicBezTo>
                    <a:pt x="614" y="189"/>
                    <a:pt x="235" y="649"/>
                    <a:pt x="1" y="1370"/>
                  </a:cubicBezTo>
                  <a:lnTo>
                    <a:pt x="1046" y="1542"/>
                  </a:lnTo>
                  <a:cubicBezTo>
                    <a:pt x="1083" y="1190"/>
                    <a:pt x="1254" y="974"/>
                    <a:pt x="1551" y="884"/>
                  </a:cubicBezTo>
                  <a:lnTo>
                    <a:pt x="17019" y="3462"/>
                  </a:lnTo>
                  <a:cubicBezTo>
                    <a:pt x="17425" y="3858"/>
                    <a:pt x="17776" y="4083"/>
                    <a:pt x="18083" y="4129"/>
                  </a:cubicBezTo>
                  <a:cubicBezTo>
                    <a:pt x="18204" y="4150"/>
                    <a:pt x="18314" y="4160"/>
                    <a:pt x="18414" y="4160"/>
                  </a:cubicBezTo>
                  <a:cubicBezTo>
                    <a:pt x="18657" y="4160"/>
                    <a:pt x="18841" y="4099"/>
                    <a:pt x="18975" y="3984"/>
                  </a:cubicBezTo>
                  <a:cubicBezTo>
                    <a:pt x="19164" y="3804"/>
                    <a:pt x="19291" y="3489"/>
                    <a:pt x="19372" y="3029"/>
                  </a:cubicBezTo>
                  <a:lnTo>
                    <a:pt x="1128" y="0"/>
                  </a:lnTo>
                  <a:close/>
                </a:path>
              </a:pathLst>
            </a:custGeom>
            <a:solidFill>
              <a:srgbClr val="B6B6B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6" name="Google Shape;1546;g26dd3229cbd_0_3069"/>
            <p:cNvSpPr/>
            <p:nvPr/>
          </p:nvSpPr>
          <p:spPr>
            <a:xfrm>
              <a:off x="3973500" y="1980525"/>
              <a:ext cx="423650" cy="75575"/>
            </a:xfrm>
            <a:custGeom>
              <a:rect b="b" l="l" r="r" t="t"/>
              <a:pathLst>
                <a:path extrusionOk="0" h="3023" w="16946">
                  <a:moveTo>
                    <a:pt x="63" y="1"/>
                  </a:moveTo>
                  <a:cubicBezTo>
                    <a:pt x="36" y="1"/>
                    <a:pt x="18" y="19"/>
                    <a:pt x="9" y="73"/>
                  </a:cubicBezTo>
                  <a:cubicBezTo>
                    <a:pt x="2" y="121"/>
                    <a:pt x="0" y="143"/>
                    <a:pt x="8" y="143"/>
                  </a:cubicBezTo>
                  <a:cubicBezTo>
                    <a:pt x="10" y="143"/>
                    <a:pt x="13" y="141"/>
                    <a:pt x="18" y="136"/>
                  </a:cubicBezTo>
                  <a:cubicBezTo>
                    <a:pt x="468" y="244"/>
                    <a:pt x="1451" y="443"/>
                    <a:pt x="2965" y="722"/>
                  </a:cubicBezTo>
                  <a:lnTo>
                    <a:pt x="16207" y="2948"/>
                  </a:lnTo>
                  <a:cubicBezTo>
                    <a:pt x="16487" y="3002"/>
                    <a:pt x="16679" y="3023"/>
                    <a:pt x="16791" y="3023"/>
                  </a:cubicBezTo>
                  <a:cubicBezTo>
                    <a:pt x="16812" y="3023"/>
                    <a:pt x="16831" y="3022"/>
                    <a:pt x="16847" y="3021"/>
                  </a:cubicBezTo>
                  <a:cubicBezTo>
                    <a:pt x="16901" y="3003"/>
                    <a:pt x="16937" y="2967"/>
                    <a:pt x="16946" y="2894"/>
                  </a:cubicBezTo>
                  <a:lnTo>
                    <a:pt x="16811" y="2741"/>
                  </a:lnTo>
                  <a:lnTo>
                    <a:pt x="3019" y="434"/>
                  </a:lnTo>
                  <a:cubicBezTo>
                    <a:pt x="1153" y="181"/>
                    <a:pt x="198" y="46"/>
                    <a:pt x="135" y="37"/>
                  </a:cubicBezTo>
                  <a:cubicBezTo>
                    <a:pt x="99" y="10"/>
                    <a:pt x="72" y="1"/>
                    <a:pt x="63" y="1"/>
                  </a:cubicBezTo>
                  <a:close/>
                </a:path>
              </a:pathLst>
            </a:custGeom>
            <a:solidFill>
              <a:srgbClr val="EEEE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7" name="Google Shape;1547;g26dd3229cbd_0_3069"/>
            <p:cNvSpPr/>
            <p:nvPr/>
          </p:nvSpPr>
          <p:spPr>
            <a:xfrm>
              <a:off x="3855400" y="2081950"/>
              <a:ext cx="1864100" cy="370500"/>
            </a:xfrm>
            <a:custGeom>
              <a:rect b="b" l="l" r="r" t="t"/>
              <a:pathLst>
                <a:path extrusionOk="0" h="14820" w="74564">
                  <a:moveTo>
                    <a:pt x="469" y="0"/>
                  </a:moveTo>
                  <a:lnTo>
                    <a:pt x="0" y="2776"/>
                  </a:lnTo>
                  <a:lnTo>
                    <a:pt x="26411" y="7184"/>
                  </a:lnTo>
                  <a:lnTo>
                    <a:pt x="26465" y="6860"/>
                  </a:lnTo>
                  <a:lnTo>
                    <a:pt x="74158" y="14819"/>
                  </a:lnTo>
                  <a:lnTo>
                    <a:pt x="74563" y="12376"/>
                  </a:lnTo>
                  <a:lnTo>
                    <a:pt x="28520" y="4687"/>
                  </a:lnTo>
                  <a:lnTo>
                    <a:pt x="28962" y="2064"/>
                  </a:lnTo>
                  <a:lnTo>
                    <a:pt x="27159" y="1767"/>
                  </a:lnTo>
                  <a:lnTo>
                    <a:pt x="26718" y="4390"/>
                  </a:lnTo>
                  <a:lnTo>
                    <a:pt x="26294" y="4318"/>
                  </a:lnTo>
                  <a:lnTo>
                    <a:pt x="26285" y="4399"/>
                  </a:lnTo>
                  <a:cubicBezTo>
                    <a:pt x="26159" y="5418"/>
                    <a:pt x="25996" y="5733"/>
                    <a:pt x="25879" y="5823"/>
                  </a:cubicBezTo>
                  <a:cubicBezTo>
                    <a:pt x="25853" y="5836"/>
                    <a:pt x="25831" y="5845"/>
                    <a:pt x="25811" y="5845"/>
                  </a:cubicBezTo>
                  <a:cubicBezTo>
                    <a:pt x="25804" y="5845"/>
                    <a:pt x="25796" y="5844"/>
                    <a:pt x="25789" y="5841"/>
                  </a:cubicBezTo>
                  <a:cubicBezTo>
                    <a:pt x="25762" y="5841"/>
                    <a:pt x="25735" y="5823"/>
                    <a:pt x="25717" y="5796"/>
                  </a:cubicBezTo>
                  <a:cubicBezTo>
                    <a:pt x="25636" y="5670"/>
                    <a:pt x="25582" y="5318"/>
                    <a:pt x="25789" y="4309"/>
                  </a:cubicBezTo>
                  <a:lnTo>
                    <a:pt x="25807" y="4237"/>
                  </a:lnTo>
                  <a:lnTo>
                    <a:pt x="469" y="0"/>
                  </a:lnTo>
                  <a:close/>
                </a:path>
              </a:pathLst>
            </a:custGeom>
            <a:solidFill>
              <a:srgbClr val="1D5C7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8" name="Google Shape;1548;g26dd3229cbd_0_3069"/>
            <p:cNvSpPr/>
            <p:nvPr/>
          </p:nvSpPr>
          <p:spPr>
            <a:xfrm>
              <a:off x="3809875" y="1963175"/>
              <a:ext cx="1923600" cy="492150"/>
            </a:xfrm>
            <a:custGeom>
              <a:rect b="b" l="l" r="r" t="t"/>
              <a:pathLst>
                <a:path extrusionOk="0" h="19686" w="76944">
                  <a:moveTo>
                    <a:pt x="5950" y="379"/>
                  </a:moveTo>
                  <a:lnTo>
                    <a:pt x="5851" y="388"/>
                  </a:lnTo>
                  <a:cubicBezTo>
                    <a:pt x="7383" y="578"/>
                    <a:pt x="8897" y="830"/>
                    <a:pt x="10421" y="1074"/>
                  </a:cubicBezTo>
                  <a:lnTo>
                    <a:pt x="14982" y="1840"/>
                  </a:lnTo>
                  <a:lnTo>
                    <a:pt x="19534" y="2615"/>
                  </a:lnTo>
                  <a:lnTo>
                    <a:pt x="23920" y="3388"/>
                  </a:lnTo>
                  <a:lnTo>
                    <a:pt x="23920" y="3388"/>
                  </a:lnTo>
                  <a:cubicBezTo>
                    <a:pt x="23900" y="3582"/>
                    <a:pt x="23858" y="3771"/>
                    <a:pt x="23770" y="3940"/>
                  </a:cubicBezTo>
                  <a:cubicBezTo>
                    <a:pt x="23743" y="3994"/>
                    <a:pt x="23707" y="4039"/>
                    <a:pt x="23671" y="4084"/>
                  </a:cubicBezTo>
                  <a:cubicBezTo>
                    <a:pt x="23635" y="4129"/>
                    <a:pt x="23590" y="4156"/>
                    <a:pt x="23536" y="4192"/>
                  </a:cubicBezTo>
                  <a:cubicBezTo>
                    <a:pt x="23437" y="4246"/>
                    <a:pt x="23310" y="4264"/>
                    <a:pt x="23184" y="4264"/>
                  </a:cubicBezTo>
                  <a:cubicBezTo>
                    <a:pt x="23162" y="4266"/>
                    <a:pt x="23139" y="4267"/>
                    <a:pt x="23117" y="4267"/>
                  </a:cubicBezTo>
                  <a:cubicBezTo>
                    <a:pt x="23011" y="4267"/>
                    <a:pt x="22902" y="4251"/>
                    <a:pt x="22806" y="4228"/>
                  </a:cubicBezTo>
                  <a:cubicBezTo>
                    <a:pt x="22680" y="4201"/>
                    <a:pt x="22571" y="4138"/>
                    <a:pt x="22463" y="4066"/>
                  </a:cubicBezTo>
                  <a:cubicBezTo>
                    <a:pt x="22247" y="3931"/>
                    <a:pt x="22058" y="3742"/>
                    <a:pt x="21904" y="3525"/>
                  </a:cubicBezTo>
                  <a:lnTo>
                    <a:pt x="21904" y="3516"/>
                  </a:lnTo>
                  <a:cubicBezTo>
                    <a:pt x="21886" y="3498"/>
                    <a:pt x="21850" y="3471"/>
                    <a:pt x="21823" y="3471"/>
                  </a:cubicBezTo>
                  <a:lnTo>
                    <a:pt x="21796" y="3471"/>
                  </a:lnTo>
                  <a:cubicBezTo>
                    <a:pt x="20507" y="3282"/>
                    <a:pt x="19209" y="3093"/>
                    <a:pt x="17920" y="2885"/>
                  </a:cubicBezTo>
                  <a:cubicBezTo>
                    <a:pt x="16631" y="2687"/>
                    <a:pt x="15342" y="2489"/>
                    <a:pt x="14053" y="2272"/>
                  </a:cubicBezTo>
                  <a:cubicBezTo>
                    <a:pt x="12764" y="2056"/>
                    <a:pt x="11475" y="1858"/>
                    <a:pt x="10186" y="1632"/>
                  </a:cubicBezTo>
                  <a:cubicBezTo>
                    <a:pt x="8897" y="1407"/>
                    <a:pt x="7617" y="1173"/>
                    <a:pt x="6337" y="884"/>
                  </a:cubicBezTo>
                  <a:cubicBezTo>
                    <a:pt x="6310" y="884"/>
                    <a:pt x="6283" y="884"/>
                    <a:pt x="6256" y="893"/>
                  </a:cubicBezTo>
                  <a:lnTo>
                    <a:pt x="6247" y="893"/>
                  </a:lnTo>
                  <a:cubicBezTo>
                    <a:pt x="6076" y="947"/>
                    <a:pt x="5896" y="1046"/>
                    <a:pt x="5787" y="1209"/>
                  </a:cubicBezTo>
                  <a:cubicBezTo>
                    <a:pt x="5670" y="1371"/>
                    <a:pt x="5625" y="1551"/>
                    <a:pt x="5607" y="1723"/>
                  </a:cubicBezTo>
                  <a:lnTo>
                    <a:pt x="5598" y="1759"/>
                  </a:lnTo>
                  <a:cubicBezTo>
                    <a:pt x="5598" y="1768"/>
                    <a:pt x="5598" y="1786"/>
                    <a:pt x="5598" y="1795"/>
                  </a:cubicBezTo>
                  <a:cubicBezTo>
                    <a:pt x="5607" y="1871"/>
                    <a:pt x="5670" y="1931"/>
                    <a:pt x="5752" y="1931"/>
                  </a:cubicBezTo>
                  <a:cubicBezTo>
                    <a:pt x="5758" y="1931"/>
                    <a:pt x="5764" y="1930"/>
                    <a:pt x="5769" y="1930"/>
                  </a:cubicBezTo>
                  <a:cubicBezTo>
                    <a:pt x="5812" y="1927"/>
                    <a:pt x="5853" y="1926"/>
                    <a:pt x="5894" y="1926"/>
                  </a:cubicBezTo>
                  <a:cubicBezTo>
                    <a:pt x="5994" y="1926"/>
                    <a:pt x="6091" y="1932"/>
                    <a:pt x="6193" y="1939"/>
                  </a:cubicBezTo>
                  <a:cubicBezTo>
                    <a:pt x="6337" y="1948"/>
                    <a:pt x="6472" y="1957"/>
                    <a:pt x="6599" y="1993"/>
                  </a:cubicBezTo>
                  <a:cubicBezTo>
                    <a:pt x="6725" y="2020"/>
                    <a:pt x="6860" y="2065"/>
                    <a:pt x="6950" y="2137"/>
                  </a:cubicBezTo>
                  <a:cubicBezTo>
                    <a:pt x="7049" y="2200"/>
                    <a:pt x="7121" y="2299"/>
                    <a:pt x="7167" y="2417"/>
                  </a:cubicBezTo>
                  <a:lnTo>
                    <a:pt x="7176" y="2426"/>
                  </a:lnTo>
                  <a:cubicBezTo>
                    <a:pt x="7212" y="2507"/>
                    <a:pt x="7239" y="2588"/>
                    <a:pt x="7230" y="2678"/>
                  </a:cubicBezTo>
                  <a:cubicBezTo>
                    <a:pt x="7230" y="2750"/>
                    <a:pt x="7284" y="2822"/>
                    <a:pt x="7365" y="2831"/>
                  </a:cubicBezTo>
                  <a:lnTo>
                    <a:pt x="7392" y="2831"/>
                  </a:lnTo>
                  <a:cubicBezTo>
                    <a:pt x="8293" y="2957"/>
                    <a:pt x="9204" y="3084"/>
                    <a:pt x="10105" y="3228"/>
                  </a:cubicBezTo>
                  <a:lnTo>
                    <a:pt x="11466" y="3435"/>
                  </a:lnTo>
                  <a:lnTo>
                    <a:pt x="12818" y="3652"/>
                  </a:lnTo>
                  <a:cubicBezTo>
                    <a:pt x="14630" y="3940"/>
                    <a:pt x="16433" y="4255"/>
                    <a:pt x="18245" y="4562"/>
                  </a:cubicBezTo>
                  <a:lnTo>
                    <a:pt x="20949" y="5022"/>
                  </a:lnTo>
                  <a:lnTo>
                    <a:pt x="23662" y="5490"/>
                  </a:lnTo>
                  <a:cubicBezTo>
                    <a:pt x="25395" y="5785"/>
                    <a:pt x="27129" y="6096"/>
                    <a:pt x="28862" y="6416"/>
                  </a:cubicBezTo>
                  <a:lnTo>
                    <a:pt x="28862" y="6416"/>
                  </a:lnTo>
                  <a:cubicBezTo>
                    <a:pt x="28668" y="7221"/>
                    <a:pt x="28519" y="8032"/>
                    <a:pt x="28376" y="8844"/>
                  </a:cubicBezTo>
                  <a:cubicBezTo>
                    <a:pt x="28304" y="9285"/>
                    <a:pt x="28232" y="9718"/>
                    <a:pt x="28178" y="10160"/>
                  </a:cubicBezTo>
                  <a:cubicBezTo>
                    <a:pt x="28116" y="10597"/>
                    <a:pt x="28062" y="11034"/>
                    <a:pt x="28035" y="11480"/>
                  </a:cubicBezTo>
                  <a:lnTo>
                    <a:pt x="28035" y="11480"/>
                  </a:lnTo>
                  <a:cubicBezTo>
                    <a:pt x="28034" y="11482"/>
                    <a:pt x="28034" y="11483"/>
                    <a:pt x="28034" y="11485"/>
                  </a:cubicBezTo>
                  <a:lnTo>
                    <a:pt x="28034" y="11494"/>
                  </a:lnTo>
                  <a:lnTo>
                    <a:pt x="28012" y="11627"/>
                  </a:lnTo>
                  <a:lnTo>
                    <a:pt x="28012" y="11627"/>
                  </a:lnTo>
                  <a:cubicBezTo>
                    <a:pt x="25733" y="11284"/>
                    <a:pt x="23463" y="10933"/>
                    <a:pt x="21192" y="10565"/>
                  </a:cubicBezTo>
                  <a:lnTo>
                    <a:pt x="14197" y="9420"/>
                  </a:lnTo>
                  <a:cubicBezTo>
                    <a:pt x="11863" y="9042"/>
                    <a:pt x="9528" y="8645"/>
                    <a:pt x="7203" y="8249"/>
                  </a:cubicBezTo>
                  <a:cubicBezTo>
                    <a:pt x="4917" y="7860"/>
                    <a:pt x="2632" y="7498"/>
                    <a:pt x="372" y="7018"/>
                  </a:cubicBezTo>
                  <a:lnTo>
                    <a:pt x="372" y="7018"/>
                  </a:lnTo>
                  <a:cubicBezTo>
                    <a:pt x="332" y="6599"/>
                    <a:pt x="327" y="6180"/>
                    <a:pt x="343" y="5761"/>
                  </a:cubicBezTo>
                  <a:cubicBezTo>
                    <a:pt x="361" y="5292"/>
                    <a:pt x="406" y="4823"/>
                    <a:pt x="478" y="4355"/>
                  </a:cubicBezTo>
                  <a:cubicBezTo>
                    <a:pt x="624" y="3473"/>
                    <a:pt x="875" y="2607"/>
                    <a:pt x="1248" y="1788"/>
                  </a:cubicBezTo>
                  <a:lnTo>
                    <a:pt x="1248" y="1788"/>
                  </a:lnTo>
                  <a:cubicBezTo>
                    <a:pt x="1599" y="1800"/>
                    <a:pt x="1945" y="1849"/>
                    <a:pt x="2290" y="1912"/>
                  </a:cubicBezTo>
                  <a:cubicBezTo>
                    <a:pt x="2687" y="1984"/>
                    <a:pt x="3074" y="2065"/>
                    <a:pt x="3462" y="2173"/>
                  </a:cubicBezTo>
                  <a:lnTo>
                    <a:pt x="3525" y="2191"/>
                  </a:lnTo>
                  <a:cubicBezTo>
                    <a:pt x="3534" y="2200"/>
                    <a:pt x="3552" y="2200"/>
                    <a:pt x="3561" y="2200"/>
                  </a:cubicBezTo>
                  <a:cubicBezTo>
                    <a:pt x="3624" y="2191"/>
                    <a:pt x="3669" y="2146"/>
                    <a:pt x="3669" y="2083"/>
                  </a:cubicBezTo>
                  <a:cubicBezTo>
                    <a:pt x="3660" y="1984"/>
                    <a:pt x="3705" y="1894"/>
                    <a:pt x="3768" y="1822"/>
                  </a:cubicBezTo>
                  <a:lnTo>
                    <a:pt x="3777" y="1813"/>
                  </a:lnTo>
                  <a:cubicBezTo>
                    <a:pt x="3876" y="1677"/>
                    <a:pt x="4039" y="1596"/>
                    <a:pt x="4210" y="1596"/>
                  </a:cubicBezTo>
                  <a:cubicBezTo>
                    <a:pt x="4291" y="1596"/>
                    <a:pt x="4381" y="1605"/>
                    <a:pt x="4471" y="1632"/>
                  </a:cubicBezTo>
                  <a:cubicBezTo>
                    <a:pt x="4553" y="1659"/>
                    <a:pt x="4634" y="1705"/>
                    <a:pt x="4715" y="1759"/>
                  </a:cubicBezTo>
                  <a:cubicBezTo>
                    <a:pt x="4733" y="1768"/>
                    <a:pt x="4760" y="1777"/>
                    <a:pt x="4778" y="1777"/>
                  </a:cubicBezTo>
                  <a:cubicBezTo>
                    <a:pt x="4784" y="1777"/>
                    <a:pt x="4790" y="1778"/>
                    <a:pt x="4795" y="1778"/>
                  </a:cubicBezTo>
                  <a:cubicBezTo>
                    <a:pt x="4868" y="1778"/>
                    <a:pt x="4923" y="1726"/>
                    <a:pt x="4931" y="1659"/>
                  </a:cubicBezTo>
                  <a:lnTo>
                    <a:pt x="4931" y="1623"/>
                  </a:lnTo>
                  <a:cubicBezTo>
                    <a:pt x="4940" y="1479"/>
                    <a:pt x="4976" y="1335"/>
                    <a:pt x="5030" y="1191"/>
                  </a:cubicBezTo>
                  <a:cubicBezTo>
                    <a:pt x="5084" y="1056"/>
                    <a:pt x="5147" y="929"/>
                    <a:pt x="5238" y="812"/>
                  </a:cubicBezTo>
                  <a:cubicBezTo>
                    <a:pt x="5319" y="686"/>
                    <a:pt x="5427" y="587"/>
                    <a:pt x="5544" y="506"/>
                  </a:cubicBezTo>
                  <a:cubicBezTo>
                    <a:pt x="5670" y="434"/>
                    <a:pt x="5805" y="379"/>
                    <a:pt x="5950" y="379"/>
                  </a:cubicBezTo>
                  <a:close/>
                  <a:moveTo>
                    <a:pt x="29247" y="6810"/>
                  </a:moveTo>
                  <a:cubicBezTo>
                    <a:pt x="29673" y="6840"/>
                    <a:pt x="30093" y="6910"/>
                    <a:pt x="30513" y="6987"/>
                  </a:cubicBezTo>
                  <a:lnTo>
                    <a:pt x="32000" y="7230"/>
                  </a:lnTo>
                  <a:lnTo>
                    <a:pt x="34983" y="7735"/>
                  </a:lnTo>
                  <a:lnTo>
                    <a:pt x="40942" y="8735"/>
                  </a:lnTo>
                  <a:lnTo>
                    <a:pt x="52867" y="10736"/>
                  </a:lnTo>
                  <a:lnTo>
                    <a:pt x="64783" y="12738"/>
                  </a:lnTo>
                  <a:lnTo>
                    <a:pt x="76488" y="14721"/>
                  </a:lnTo>
                  <a:lnTo>
                    <a:pt x="76488" y="14721"/>
                  </a:lnTo>
                  <a:cubicBezTo>
                    <a:pt x="76399" y="15063"/>
                    <a:pt x="76318" y="15406"/>
                    <a:pt x="76249" y="15748"/>
                  </a:cubicBezTo>
                  <a:cubicBezTo>
                    <a:pt x="76159" y="16154"/>
                    <a:pt x="76087" y="16568"/>
                    <a:pt x="76015" y="16974"/>
                  </a:cubicBezTo>
                  <a:cubicBezTo>
                    <a:pt x="75952" y="17380"/>
                    <a:pt x="75889" y="17794"/>
                    <a:pt x="75835" y="18209"/>
                  </a:cubicBezTo>
                  <a:cubicBezTo>
                    <a:pt x="75797" y="18558"/>
                    <a:pt x="75759" y="18907"/>
                    <a:pt x="75731" y="19256"/>
                  </a:cubicBezTo>
                  <a:lnTo>
                    <a:pt x="75731" y="19256"/>
                  </a:lnTo>
                  <a:lnTo>
                    <a:pt x="64017" y="17335"/>
                  </a:lnTo>
                  <a:lnTo>
                    <a:pt x="52092" y="15361"/>
                  </a:lnTo>
                  <a:lnTo>
                    <a:pt x="40166" y="13377"/>
                  </a:lnTo>
                  <a:cubicBezTo>
                    <a:pt x="36259" y="12731"/>
                    <a:pt x="32352" y="12075"/>
                    <a:pt x="28462" y="11368"/>
                  </a:cubicBezTo>
                  <a:lnTo>
                    <a:pt x="28462" y="11368"/>
                  </a:lnTo>
                  <a:cubicBezTo>
                    <a:pt x="28556" y="10998"/>
                    <a:pt x="28633" y="10627"/>
                    <a:pt x="28710" y="10250"/>
                  </a:cubicBezTo>
                  <a:cubicBezTo>
                    <a:pt x="28800" y="9817"/>
                    <a:pt x="28881" y="9375"/>
                    <a:pt x="28953" y="8943"/>
                  </a:cubicBezTo>
                  <a:cubicBezTo>
                    <a:pt x="29062" y="8231"/>
                    <a:pt x="29171" y="7524"/>
                    <a:pt x="29247" y="6810"/>
                  </a:cubicBezTo>
                  <a:close/>
                  <a:moveTo>
                    <a:pt x="5878" y="1"/>
                  </a:moveTo>
                  <a:cubicBezTo>
                    <a:pt x="5860" y="1"/>
                    <a:pt x="5833" y="1"/>
                    <a:pt x="5814" y="19"/>
                  </a:cubicBezTo>
                  <a:cubicBezTo>
                    <a:pt x="5670" y="127"/>
                    <a:pt x="5535" y="226"/>
                    <a:pt x="5409" y="334"/>
                  </a:cubicBezTo>
                  <a:cubicBezTo>
                    <a:pt x="5292" y="452"/>
                    <a:pt x="5183" y="569"/>
                    <a:pt x="5084" y="686"/>
                  </a:cubicBezTo>
                  <a:cubicBezTo>
                    <a:pt x="4985" y="812"/>
                    <a:pt x="4895" y="947"/>
                    <a:pt x="4805" y="1083"/>
                  </a:cubicBezTo>
                  <a:cubicBezTo>
                    <a:pt x="4743" y="1193"/>
                    <a:pt x="4686" y="1298"/>
                    <a:pt x="4623" y="1406"/>
                  </a:cubicBezTo>
                  <a:lnTo>
                    <a:pt x="4623" y="1406"/>
                  </a:lnTo>
                  <a:cubicBezTo>
                    <a:pt x="4480" y="1431"/>
                    <a:pt x="4340" y="1441"/>
                    <a:pt x="4201" y="1461"/>
                  </a:cubicBezTo>
                  <a:cubicBezTo>
                    <a:pt x="4003" y="1488"/>
                    <a:pt x="3822" y="1569"/>
                    <a:pt x="3651" y="1677"/>
                  </a:cubicBezTo>
                  <a:lnTo>
                    <a:pt x="3660" y="1677"/>
                  </a:lnTo>
                  <a:cubicBezTo>
                    <a:pt x="3596" y="1704"/>
                    <a:pt x="3531" y="1744"/>
                    <a:pt x="3465" y="1790"/>
                  </a:cubicBezTo>
                  <a:lnTo>
                    <a:pt x="3465" y="1790"/>
                  </a:lnTo>
                  <a:cubicBezTo>
                    <a:pt x="3089" y="1763"/>
                    <a:pt x="2712" y="1719"/>
                    <a:pt x="2335" y="1659"/>
                  </a:cubicBezTo>
                  <a:cubicBezTo>
                    <a:pt x="1938" y="1605"/>
                    <a:pt x="1542" y="1533"/>
                    <a:pt x="1154" y="1398"/>
                  </a:cubicBezTo>
                  <a:lnTo>
                    <a:pt x="1145" y="1398"/>
                  </a:lnTo>
                  <a:cubicBezTo>
                    <a:pt x="1129" y="1393"/>
                    <a:pt x="1113" y="1390"/>
                    <a:pt x="1097" y="1390"/>
                  </a:cubicBezTo>
                  <a:cubicBezTo>
                    <a:pt x="1031" y="1390"/>
                    <a:pt x="969" y="1434"/>
                    <a:pt x="947" y="1506"/>
                  </a:cubicBezTo>
                  <a:lnTo>
                    <a:pt x="947" y="1524"/>
                  </a:lnTo>
                  <a:cubicBezTo>
                    <a:pt x="659" y="2444"/>
                    <a:pt x="406" y="3372"/>
                    <a:pt x="235" y="4319"/>
                  </a:cubicBezTo>
                  <a:cubicBezTo>
                    <a:pt x="154" y="4787"/>
                    <a:pt x="100" y="5265"/>
                    <a:pt x="55" y="5743"/>
                  </a:cubicBezTo>
                  <a:cubicBezTo>
                    <a:pt x="19" y="6220"/>
                    <a:pt x="1" y="6707"/>
                    <a:pt x="1" y="7185"/>
                  </a:cubicBezTo>
                  <a:lnTo>
                    <a:pt x="1" y="7203"/>
                  </a:lnTo>
                  <a:cubicBezTo>
                    <a:pt x="10" y="7284"/>
                    <a:pt x="73" y="7356"/>
                    <a:pt x="163" y="7365"/>
                  </a:cubicBezTo>
                  <a:cubicBezTo>
                    <a:pt x="2506" y="7654"/>
                    <a:pt x="4841" y="8059"/>
                    <a:pt x="7167" y="8438"/>
                  </a:cubicBezTo>
                  <a:cubicBezTo>
                    <a:pt x="9501" y="8825"/>
                    <a:pt x="11836" y="9204"/>
                    <a:pt x="14161" y="9601"/>
                  </a:cubicBezTo>
                  <a:lnTo>
                    <a:pt x="21156" y="10800"/>
                  </a:lnTo>
                  <a:cubicBezTo>
                    <a:pt x="23482" y="11196"/>
                    <a:pt x="25807" y="11611"/>
                    <a:pt x="28133" y="12043"/>
                  </a:cubicBezTo>
                  <a:cubicBezTo>
                    <a:pt x="28144" y="12045"/>
                    <a:pt x="28155" y="12046"/>
                    <a:pt x="28166" y="12046"/>
                  </a:cubicBezTo>
                  <a:cubicBezTo>
                    <a:pt x="28261" y="12046"/>
                    <a:pt x="28342" y="11978"/>
                    <a:pt x="28358" y="11881"/>
                  </a:cubicBezTo>
                  <a:lnTo>
                    <a:pt x="28380" y="11748"/>
                  </a:lnTo>
                  <a:lnTo>
                    <a:pt x="28380" y="11748"/>
                  </a:lnTo>
                  <a:cubicBezTo>
                    <a:pt x="32300" y="12344"/>
                    <a:pt x="36211" y="12992"/>
                    <a:pt x="40121" y="13648"/>
                  </a:cubicBezTo>
                  <a:lnTo>
                    <a:pt x="52047" y="15649"/>
                  </a:lnTo>
                  <a:lnTo>
                    <a:pt x="63963" y="17650"/>
                  </a:lnTo>
                  <a:lnTo>
                    <a:pt x="75880" y="19678"/>
                  </a:lnTo>
                  <a:cubicBezTo>
                    <a:pt x="75895" y="19683"/>
                    <a:pt x="75911" y="19685"/>
                    <a:pt x="75927" y="19685"/>
                  </a:cubicBezTo>
                  <a:cubicBezTo>
                    <a:pt x="76002" y="19685"/>
                    <a:pt x="76072" y="19635"/>
                    <a:pt x="76087" y="19561"/>
                  </a:cubicBezTo>
                  <a:lnTo>
                    <a:pt x="76105" y="19516"/>
                  </a:lnTo>
                  <a:cubicBezTo>
                    <a:pt x="76222" y="19110"/>
                    <a:pt x="76312" y="18705"/>
                    <a:pt x="76393" y="18299"/>
                  </a:cubicBezTo>
                  <a:cubicBezTo>
                    <a:pt x="76484" y="17893"/>
                    <a:pt x="76556" y="17488"/>
                    <a:pt x="76628" y="17073"/>
                  </a:cubicBezTo>
                  <a:cubicBezTo>
                    <a:pt x="76691" y="16668"/>
                    <a:pt x="76754" y="16253"/>
                    <a:pt x="76808" y="15838"/>
                  </a:cubicBezTo>
                  <a:cubicBezTo>
                    <a:pt x="76862" y="15433"/>
                    <a:pt x="76898" y="15018"/>
                    <a:pt x="76925" y="14594"/>
                  </a:cubicBezTo>
                  <a:cubicBezTo>
                    <a:pt x="76943" y="14495"/>
                    <a:pt x="76871" y="14396"/>
                    <a:pt x="76763" y="14378"/>
                  </a:cubicBezTo>
                  <a:lnTo>
                    <a:pt x="64838" y="12413"/>
                  </a:lnTo>
                  <a:lnTo>
                    <a:pt x="52912" y="10439"/>
                  </a:lnTo>
                  <a:lnTo>
                    <a:pt x="40987" y="8456"/>
                  </a:lnTo>
                  <a:lnTo>
                    <a:pt x="35029" y="7464"/>
                  </a:lnTo>
                  <a:lnTo>
                    <a:pt x="32045" y="6969"/>
                  </a:lnTo>
                  <a:lnTo>
                    <a:pt x="30558" y="6725"/>
                  </a:lnTo>
                  <a:cubicBezTo>
                    <a:pt x="30130" y="6655"/>
                    <a:pt x="29702" y="6585"/>
                    <a:pt x="29281" y="6469"/>
                  </a:cubicBezTo>
                  <a:lnTo>
                    <a:pt x="29281" y="6469"/>
                  </a:lnTo>
                  <a:cubicBezTo>
                    <a:pt x="29286" y="6410"/>
                    <a:pt x="29291" y="6351"/>
                    <a:pt x="29296" y="6293"/>
                  </a:cubicBezTo>
                  <a:lnTo>
                    <a:pt x="29296" y="6275"/>
                  </a:lnTo>
                  <a:cubicBezTo>
                    <a:pt x="29305" y="6175"/>
                    <a:pt x="29233" y="6085"/>
                    <a:pt x="29133" y="6067"/>
                  </a:cubicBezTo>
                  <a:cubicBezTo>
                    <a:pt x="27322" y="5797"/>
                    <a:pt x="25510" y="5508"/>
                    <a:pt x="23698" y="5220"/>
                  </a:cubicBezTo>
                  <a:lnTo>
                    <a:pt x="20994" y="4787"/>
                  </a:lnTo>
                  <a:lnTo>
                    <a:pt x="18281" y="4346"/>
                  </a:lnTo>
                  <a:cubicBezTo>
                    <a:pt x="16469" y="4039"/>
                    <a:pt x="14666" y="3751"/>
                    <a:pt x="12854" y="3435"/>
                  </a:cubicBezTo>
                  <a:lnTo>
                    <a:pt x="11502" y="3210"/>
                  </a:lnTo>
                  <a:lnTo>
                    <a:pt x="10150" y="2957"/>
                  </a:lnTo>
                  <a:cubicBezTo>
                    <a:pt x="9281" y="2801"/>
                    <a:pt x="8413" y="2636"/>
                    <a:pt x="7552" y="2471"/>
                  </a:cubicBezTo>
                  <a:lnTo>
                    <a:pt x="7552" y="2471"/>
                  </a:lnTo>
                  <a:cubicBezTo>
                    <a:pt x="7514" y="2394"/>
                    <a:pt x="7468" y="2321"/>
                    <a:pt x="7410" y="2263"/>
                  </a:cubicBezTo>
                  <a:lnTo>
                    <a:pt x="7410" y="2263"/>
                  </a:lnTo>
                  <a:lnTo>
                    <a:pt x="7419" y="2272"/>
                  </a:lnTo>
                  <a:cubicBezTo>
                    <a:pt x="7329" y="2146"/>
                    <a:pt x="7212" y="2029"/>
                    <a:pt x="7076" y="1939"/>
                  </a:cubicBezTo>
                  <a:cubicBezTo>
                    <a:pt x="6932" y="1867"/>
                    <a:pt x="6788" y="1822"/>
                    <a:pt x="6653" y="1786"/>
                  </a:cubicBezTo>
                  <a:cubicBezTo>
                    <a:pt x="6509" y="1750"/>
                    <a:pt x="6364" y="1723"/>
                    <a:pt x="6238" y="1686"/>
                  </a:cubicBezTo>
                  <a:cubicBezTo>
                    <a:pt x="6165" y="1667"/>
                    <a:pt x="6091" y="1645"/>
                    <a:pt x="6018" y="1620"/>
                  </a:cubicBezTo>
                  <a:lnTo>
                    <a:pt x="6018" y="1620"/>
                  </a:lnTo>
                  <a:cubicBezTo>
                    <a:pt x="6036" y="1551"/>
                    <a:pt x="6064" y="1489"/>
                    <a:pt x="6103" y="1434"/>
                  </a:cubicBezTo>
                  <a:cubicBezTo>
                    <a:pt x="6150" y="1363"/>
                    <a:pt x="6225" y="1313"/>
                    <a:pt x="6322" y="1277"/>
                  </a:cubicBezTo>
                  <a:lnTo>
                    <a:pt x="6322" y="1277"/>
                  </a:lnTo>
                  <a:cubicBezTo>
                    <a:pt x="7604" y="1421"/>
                    <a:pt x="8886" y="1608"/>
                    <a:pt x="10159" y="1813"/>
                  </a:cubicBezTo>
                  <a:cubicBezTo>
                    <a:pt x="11448" y="2020"/>
                    <a:pt x="12728" y="2245"/>
                    <a:pt x="14017" y="2462"/>
                  </a:cubicBezTo>
                  <a:cubicBezTo>
                    <a:pt x="15306" y="2678"/>
                    <a:pt x="16595" y="2912"/>
                    <a:pt x="17884" y="3138"/>
                  </a:cubicBezTo>
                  <a:cubicBezTo>
                    <a:pt x="19154" y="3370"/>
                    <a:pt x="20433" y="3603"/>
                    <a:pt x="21703" y="3844"/>
                  </a:cubicBezTo>
                  <a:lnTo>
                    <a:pt x="21703" y="3844"/>
                  </a:lnTo>
                  <a:cubicBezTo>
                    <a:pt x="21913" y="3991"/>
                    <a:pt x="22119" y="4142"/>
                    <a:pt x="22355" y="4255"/>
                  </a:cubicBezTo>
                  <a:cubicBezTo>
                    <a:pt x="22481" y="4319"/>
                    <a:pt x="22616" y="4382"/>
                    <a:pt x="22761" y="4409"/>
                  </a:cubicBezTo>
                  <a:cubicBezTo>
                    <a:pt x="22905" y="4436"/>
                    <a:pt x="23040" y="4445"/>
                    <a:pt x="23184" y="4445"/>
                  </a:cubicBezTo>
                  <a:cubicBezTo>
                    <a:pt x="23329" y="4445"/>
                    <a:pt x="23482" y="4427"/>
                    <a:pt x="23626" y="4364"/>
                  </a:cubicBezTo>
                  <a:cubicBezTo>
                    <a:pt x="23698" y="4337"/>
                    <a:pt x="23761" y="4291"/>
                    <a:pt x="23824" y="4228"/>
                  </a:cubicBezTo>
                  <a:cubicBezTo>
                    <a:pt x="23878" y="4174"/>
                    <a:pt x="23923" y="4120"/>
                    <a:pt x="23968" y="4057"/>
                  </a:cubicBezTo>
                  <a:cubicBezTo>
                    <a:pt x="24140" y="3805"/>
                    <a:pt x="24221" y="3534"/>
                    <a:pt x="24311" y="3255"/>
                  </a:cubicBezTo>
                  <a:cubicBezTo>
                    <a:pt x="24311" y="3246"/>
                    <a:pt x="24320" y="3237"/>
                    <a:pt x="24320" y="3228"/>
                  </a:cubicBezTo>
                  <a:cubicBezTo>
                    <a:pt x="24329" y="3138"/>
                    <a:pt x="24266" y="3057"/>
                    <a:pt x="24176" y="3039"/>
                  </a:cubicBezTo>
                  <a:lnTo>
                    <a:pt x="24149" y="3039"/>
                  </a:lnTo>
                  <a:lnTo>
                    <a:pt x="19588" y="2317"/>
                  </a:lnTo>
                  <a:lnTo>
                    <a:pt x="15018" y="1587"/>
                  </a:lnTo>
                  <a:lnTo>
                    <a:pt x="10457" y="839"/>
                  </a:lnTo>
                  <a:cubicBezTo>
                    <a:pt x="8942" y="578"/>
                    <a:pt x="7419" y="325"/>
                    <a:pt x="5914" y="10"/>
                  </a:cubicBezTo>
                  <a:lnTo>
                    <a:pt x="5878"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9" name="Google Shape;1549;g26dd3229cbd_0_3069"/>
            <p:cNvSpPr/>
            <p:nvPr/>
          </p:nvSpPr>
          <p:spPr>
            <a:xfrm>
              <a:off x="3852475" y="2004425"/>
              <a:ext cx="33600" cy="150775"/>
            </a:xfrm>
            <a:custGeom>
              <a:rect b="b" l="l" r="r" t="t"/>
              <a:pathLst>
                <a:path extrusionOk="0" h="6031" w="1344">
                  <a:moveTo>
                    <a:pt x="1154" y="0"/>
                  </a:moveTo>
                  <a:cubicBezTo>
                    <a:pt x="1046" y="0"/>
                    <a:pt x="956" y="91"/>
                    <a:pt x="947" y="199"/>
                  </a:cubicBezTo>
                  <a:cubicBezTo>
                    <a:pt x="938" y="676"/>
                    <a:pt x="893" y="1145"/>
                    <a:pt x="829" y="1614"/>
                  </a:cubicBezTo>
                  <a:cubicBezTo>
                    <a:pt x="775" y="2083"/>
                    <a:pt x="685" y="2542"/>
                    <a:pt x="604" y="3011"/>
                  </a:cubicBezTo>
                  <a:cubicBezTo>
                    <a:pt x="442" y="3939"/>
                    <a:pt x="253" y="4868"/>
                    <a:pt x="18" y="5787"/>
                  </a:cubicBezTo>
                  <a:cubicBezTo>
                    <a:pt x="18" y="5796"/>
                    <a:pt x="9" y="5805"/>
                    <a:pt x="9" y="5814"/>
                  </a:cubicBezTo>
                  <a:cubicBezTo>
                    <a:pt x="0" y="5923"/>
                    <a:pt x="81" y="6022"/>
                    <a:pt x="189" y="6031"/>
                  </a:cubicBezTo>
                  <a:cubicBezTo>
                    <a:pt x="298" y="6031"/>
                    <a:pt x="388" y="5959"/>
                    <a:pt x="397" y="5850"/>
                  </a:cubicBezTo>
                  <a:cubicBezTo>
                    <a:pt x="478" y="4904"/>
                    <a:pt x="604" y="3967"/>
                    <a:pt x="748" y="3029"/>
                  </a:cubicBezTo>
                  <a:cubicBezTo>
                    <a:pt x="820" y="2569"/>
                    <a:pt x="893" y="2101"/>
                    <a:pt x="992" y="1641"/>
                  </a:cubicBezTo>
                  <a:cubicBezTo>
                    <a:pt x="1082" y="1172"/>
                    <a:pt x="1190" y="713"/>
                    <a:pt x="1334" y="262"/>
                  </a:cubicBezTo>
                  <a:cubicBezTo>
                    <a:pt x="1343" y="244"/>
                    <a:pt x="1343" y="226"/>
                    <a:pt x="1343" y="208"/>
                  </a:cubicBezTo>
                  <a:cubicBezTo>
                    <a:pt x="1343" y="100"/>
                    <a:pt x="1262" y="9"/>
                    <a:pt x="115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0" name="Google Shape;1550;g26dd3229cbd_0_3069"/>
            <p:cNvSpPr/>
            <p:nvPr/>
          </p:nvSpPr>
          <p:spPr>
            <a:xfrm>
              <a:off x="3928625" y="2002400"/>
              <a:ext cx="26175" cy="4300"/>
            </a:xfrm>
            <a:custGeom>
              <a:rect b="b" l="l" r="r" t="t"/>
              <a:pathLst>
                <a:path extrusionOk="0" fill="none" h="172" w="1047">
                  <a:moveTo>
                    <a:pt x="1" y="0"/>
                  </a:moveTo>
                  <a:lnTo>
                    <a:pt x="1046" y="172"/>
                  </a:lnTo>
                </a:path>
              </a:pathLst>
            </a:custGeom>
            <a:noFill/>
            <a:ln cap="rnd" cmpd="sng" w="9700">
              <a:solidFill>
                <a:srgbClr val="42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1" name="Google Shape;1551;g26dd3229cbd_0_3069"/>
            <p:cNvSpPr/>
            <p:nvPr/>
          </p:nvSpPr>
          <p:spPr>
            <a:xfrm>
              <a:off x="3897300" y="2012750"/>
              <a:ext cx="98050" cy="16475"/>
            </a:xfrm>
            <a:custGeom>
              <a:rect b="b" l="l" r="r" t="t"/>
              <a:pathLst>
                <a:path extrusionOk="0" fill="none" h="659" w="3922">
                  <a:moveTo>
                    <a:pt x="1" y="1"/>
                  </a:moveTo>
                  <a:lnTo>
                    <a:pt x="3922" y="659"/>
                  </a:lnTo>
                </a:path>
              </a:pathLst>
            </a:custGeom>
            <a:noFill/>
            <a:ln cap="rnd" cmpd="sng" w="9700">
              <a:solidFill>
                <a:srgbClr val="42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552" name="Google Shape;1552;g26dd3229cbd_0_3069"/>
          <p:cNvGrpSpPr/>
          <p:nvPr/>
        </p:nvGrpSpPr>
        <p:grpSpPr>
          <a:xfrm rot="-375097">
            <a:off x="1228561" y="-253382"/>
            <a:ext cx="711742" cy="793298"/>
            <a:chOff x="6554696" y="509501"/>
            <a:chExt cx="711709" cy="793261"/>
          </a:xfrm>
        </p:grpSpPr>
        <p:sp>
          <p:nvSpPr>
            <p:cNvPr id="1553" name="Google Shape;1553;g26dd3229cbd_0_3069"/>
            <p:cNvSpPr/>
            <p:nvPr/>
          </p:nvSpPr>
          <p:spPr>
            <a:xfrm>
              <a:off x="6560695" y="516700"/>
              <a:ext cx="696978" cy="779230"/>
            </a:xfrm>
            <a:custGeom>
              <a:rect b="b" l="l" r="r" t="t"/>
              <a:pathLst>
                <a:path extrusionOk="0" h="23381" w="20913">
                  <a:moveTo>
                    <a:pt x="4201" y="1"/>
                  </a:moveTo>
                  <a:cubicBezTo>
                    <a:pt x="1903" y="1"/>
                    <a:pt x="28" y="1866"/>
                    <a:pt x="28" y="4165"/>
                  </a:cubicBezTo>
                  <a:lnTo>
                    <a:pt x="1" y="17073"/>
                  </a:lnTo>
                  <a:cubicBezTo>
                    <a:pt x="1" y="18903"/>
                    <a:pt x="1190" y="20516"/>
                    <a:pt x="2930" y="21057"/>
                  </a:cubicBezTo>
                  <a:lnTo>
                    <a:pt x="9736" y="23193"/>
                  </a:lnTo>
                  <a:cubicBezTo>
                    <a:pt x="10143" y="23318"/>
                    <a:pt x="10563" y="23381"/>
                    <a:pt x="10982" y="23381"/>
                  </a:cubicBezTo>
                  <a:cubicBezTo>
                    <a:pt x="11444" y="23381"/>
                    <a:pt x="11906" y="23304"/>
                    <a:pt x="12350" y="23148"/>
                  </a:cubicBezTo>
                  <a:lnTo>
                    <a:pt x="18092" y="21147"/>
                  </a:lnTo>
                  <a:cubicBezTo>
                    <a:pt x="19759" y="20570"/>
                    <a:pt x="20886" y="18993"/>
                    <a:pt x="20886" y="17217"/>
                  </a:cubicBezTo>
                  <a:lnTo>
                    <a:pt x="20913" y="4201"/>
                  </a:lnTo>
                  <a:cubicBezTo>
                    <a:pt x="20913" y="1903"/>
                    <a:pt x="19047" y="28"/>
                    <a:pt x="16748" y="28"/>
                  </a:cubicBezTo>
                  <a:lnTo>
                    <a:pt x="4201"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4" name="Google Shape;1554;g26dd3229cbd_0_3069"/>
            <p:cNvSpPr/>
            <p:nvPr/>
          </p:nvSpPr>
          <p:spPr>
            <a:xfrm>
              <a:off x="6554696" y="509501"/>
              <a:ext cx="711709" cy="793261"/>
            </a:xfrm>
            <a:custGeom>
              <a:rect b="b" l="l" r="r" t="t"/>
              <a:pathLst>
                <a:path extrusionOk="0" h="23802" w="21355">
                  <a:moveTo>
                    <a:pt x="5138" y="442"/>
                  </a:moveTo>
                  <a:lnTo>
                    <a:pt x="7572" y="451"/>
                  </a:lnTo>
                  <a:lnTo>
                    <a:pt x="12440" y="469"/>
                  </a:lnTo>
                  <a:lnTo>
                    <a:pt x="14873" y="469"/>
                  </a:lnTo>
                  <a:lnTo>
                    <a:pt x="16090" y="478"/>
                  </a:lnTo>
                  <a:cubicBezTo>
                    <a:pt x="16249" y="478"/>
                    <a:pt x="16412" y="477"/>
                    <a:pt x="16574" y="477"/>
                  </a:cubicBezTo>
                  <a:cubicBezTo>
                    <a:pt x="16817" y="477"/>
                    <a:pt x="17058" y="480"/>
                    <a:pt x="17280" y="496"/>
                  </a:cubicBezTo>
                  <a:cubicBezTo>
                    <a:pt x="17659" y="541"/>
                    <a:pt x="18037" y="622"/>
                    <a:pt x="18389" y="766"/>
                  </a:cubicBezTo>
                  <a:cubicBezTo>
                    <a:pt x="18740" y="920"/>
                    <a:pt x="19083" y="1109"/>
                    <a:pt x="19380" y="1352"/>
                  </a:cubicBezTo>
                  <a:cubicBezTo>
                    <a:pt x="19669" y="1596"/>
                    <a:pt x="19939" y="1866"/>
                    <a:pt x="20155" y="2191"/>
                  </a:cubicBezTo>
                  <a:cubicBezTo>
                    <a:pt x="20363" y="2506"/>
                    <a:pt x="20534" y="2849"/>
                    <a:pt x="20651" y="3209"/>
                  </a:cubicBezTo>
                  <a:cubicBezTo>
                    <a:pt x="20759" y="3579"/>
                    <a:pt x="20832" y="3948"/>
                    <a:pt x="20832" y="4336"/>
                  </a:cubicBezTo>
                  <a:cubicBezTo>
                    <a:pt x="20841" y="4733"/>
                    <a:pt x="20832" y="5147"/>
                    <a:pt x="20832" y="5544"/>
                  </a:cubicBezTo>
                  <a:lnTo>
                    <a:pt x="20841" y="7978"/>
                  </a:lnTo>
                  <a:lnTo>
                    <a:pt x="20850" y="12845"/>
                  </a:lnTo>
                  <a:lnTo>
                    <a:pt x="20850" y="15279"/>
                  </a:lnTo>
                  <a:lnTo>
                    <a:pt x="20850" y="16496"/>
                  </a:lnTo>
                  <a:lnTo>
                    <a:pt x="20850" y="17109"/>
                  </a:lnTo>
                  <a:lnTo>
                    <a:pt x="20859" y="17406"/>
                  </a:lnTo>
                  <a:lnTo>
                    <a:pt x="20841" y="17704"/>
                  </a:lnTo>
                  <a:cubicBezTo>
                    <a:pt x="20795" y="18470"/>
                    <a:pt x="20516" y="19218"/>
                    <a:pt x="20047" y="19831"/>
                  </a:cubicBezTo>
                  <a:cubicBezTo>
                    <a:pt x="19579" y="20453"/>
                    <a:pt x="18930" y="20921"/>
                    <a:pt x="18208" y="21183"/>
                  </a:cubicBezTo>
                  <a:lnTo>
                    <a:pt x="13602" y="22769"/>
                  </a:lnTo>
                  <a:lnTo>
                    <a:pt x="12458" y="23175"/>
                  </a:lnTo>
                  <a:cubicBezTo>
                    <a:pt x="12088" y="23292"/>
                    <a:pt x="11709" y="23364"/>
                    <a:pt x="11322" y="23382"/>
                  </a:cubicBezTo>
                  <a:cubicBezTo>
                    <a:pt x="11267" y="23385"/>
                    <a:pt x="11211" y="23386"/>
                    <a:pt x="11156" y="23386"/>
                  </a:cubicBezTo>
                  <a:cubicBezTo>
                    <a:pt x="10830" y="23386"/>
                    <a:pt x="10500" y="23342"/>
                    <a:pt x="10177" y="23265"/>
                  </a:cubicBezTo>
                  <a:cubicBezTo>
                    <a:pt x="9997" y="23211"/>
                    <a:pt x="9798" y="23148"/>
                    <a:pt x="9609" y="23085"/>
                  </a:cubicBezTo>
                  <a:lnTo>
                    <a:pt x="9023" y="22905"/>
                  </a:lnTo>
                  <a:lnTo>
                    <a:pt x="4381" y="21453"/>
                  </a:lnTo>
                  <a:lnTo>
                    <a:pt x="3218" y="21093"/>
                  </a:lnTo>
                  <a:cubicBezTo>
                    <a:pt x="2849" y="20976"/>
                    <a:pt x="2497" y="20813"/>
                    <a:pt x="2173" y="20597"/>
                  </a:cubicBezTo>
                  <a:cubicBezTo>
                    <a:pt x="1542" y="20173"/>
                    <a:pt x="1001" y="19578"/>
                    <a:pt x="676" y="18866"/>
                  </a:cubicBezTo>
                  <a:cubicBezTo>
                    <a:pt x="505" y="18515"/>
                    <a:pt x="397" y="18136"/>
                    <a:pt x="343" y="17749"/>
                  </a:cubicBezTo>
                  <a:cubicBezTo>
                    <a:pt x="298" y="17361"/>
                    <a:pt x="316" y="16955"/>
                    <a:pt x="316" y="16550"/>
                  </a:cubicBezTo>
                  <a:lnTo>
                    <a:pt x="334" y="14116"/>
                  </a:lnTo>
                  <a:lnTo>
                    <a:pt x="388" y="9248"/>
                  </a:lnTo>
                  <a:cubicBezTo>
                    <a:pt x="397" y="7626"/>
                    <a:pt x="406" y="6003"/>
                    <a:pt x="415" y="4381"/>
                  </a:cubicBezTo>
                  <a:cubicBezTo>
                    <a:pt x="424" y="3993"/>
                    <a:pt x="478" y="3606"/>
                    <a:pt x="586" y="3245"/>
                  </a:cubicBezTo>
                  <a:cubicBezTo>
                    <a:pt x="703" y="2876"/>
                    <a:pt x="866" y="2524"/>
                    <a:pt x="1082" y="2200"/>
                  </a:cubicBezTo>
                  <a:cubicBezTo>
                    <a:pt x="1298" y="1884"/>
                    <a:pt x="1551" y="1596"/>
                    <a:pt x="1848" y="1343"/>
                  </a:cubicBezTo>
                  <a:cubicBezTo>
                    <a:pt x="2155" y="1109"/>
                    <a:pt x="2479" y="902"/>
                    <a:pt x="2831" y="748"/>
                  </a:cubicBezTo>
                  <a:cubicBezTo>
                    <a:pt x="3191" y="604"/>
                    <a:pt x="3561" y="505"/>
                    <a:pt x="3948" y="460"/>
                  </a:cubicBezTo>
                  <a:cubicBezTo>
                    <a:pt x="4039" y="451"/>
                    <a:pt x="4138" y="451"/>
                    <a:pt x="4237" y="442"/>
                  </a:cubicBezTo>
                  <a:close/>
                  <a:moveTo>
                    <a:pt x="4381" y="0"/>
                  </a:moveTo>
                  <a:lnTo>
                    <a:pt x="4219" y="9"/>
                  </a:lnTo>
                  <a:cubicBezTo>
                    <a:pt x="4111" y="18"/>
                    <a:pt x="4003" y="18"/>
                    <a:pt x="3894" y="27"/>
                  </a:cubicBezTo>
                  <a:cubicBezTo>
                    <a:pt x="3471" y="81"/>
                    <a:pt x="3056" y="190"/>
                    <a:pt x="2668" y="352"/>
                  </a:cubicBezTo>
                  <a:cubicBezTo>
                    <a:pt x="2272" y="523"/>
                    <a:pt x="1911" y="748"/>
                    <a:pt x="1578" y="1019"/>
                  </a:cubicBezTo>
                  <a:cubicBezTo>
                    <a:pt x="1253" y="1289"/>
                    <a:pt x="965" y="1614"/>
                    <a:pt x="731" y="1965"/>
                  </a:cubicBezTo>
                  <a:cubicBezTo>
                    <a:pt x="496" y="2326"/>
                    <a:pt x="316" y="2713"/>
                    <a:pt x="190" y="3119"/>
                  </a:cubicBezTo>
                  <a:cubicBezTo>
                    <a:pt x="63" y="3534"/>
                    <a:pt x="9" y="3957"/>
                    <a:pt x="0" y="4381"/>
                  </a:cubicBezTo>
                  <a:cubicBezTo>
                    <a:pt x="0" y="6003"/>
                    <a:pt x="0" y="7626"/>
                    <a:pt x="9" y="9248"/>
                  </a:cubicBezTo>
                  <a:lnTo>
                    <a:pt x="54" y="14116"/>
                  </a:lnTo>
                  <a:lnTo>
                    <a:pt x="54" y="16550"/>
                  </a:lnTo>
                  <a:lnTo>
                    <a:pt x="54" y="17154"/>
                  </a:lnTo>
                  <a:cubicBezTo>
                    <a:pt x="54" y="17253"/>
                    <a:pt x="54" y="17361"/>
                    <a:pt x="63" y="17469"/>
                  </a:cubicBezTo>
                  <a:cubicBezTo>
                    <a:pt x="63" y="17568"/>
                    <a:pt x="72" y="17676"/>
                    <a:pt x="81" y="17776"/>
                  </a:cubicBezTo>
                  <a:cubicBezTo>
                    <a:pt x="127" y="18190"/>
                    <a:pt x="217" y="18605"/>
                    <a:pt x="370" y="19002"/>
                  </a:cubicBezTo>
                  <a:cubicBezTo>
                    <a:pt x="676" y="19786"/>
                    <a:pt x="1226" y="20489"/>
                    <a:pt x="1947" y="20949"/>
                  </a:cubicBezTo>
                  <a:cubicBezTo>
                    <a:pt x="2299" y="21183"/>
                    <a:pt x="2696" y="21363"/>
                    <a:pt x="3092" y="21489"/>
                  </a:cubicBezTo>
                  <a:lnTo>
                    <a:pt x="4255" y="21859"/>
                  </a:lnTo>
                  <a:lnTo>
                    <a:pt x="8897" y="23310"/>
                  </a:lnTo>
                  <a:lnTo>
                    <a:pt x="9483" y="23490"/>
                  </a:lnTo>
                  <a:cubicBezTo>
                    <a:pt x="9672" y="23554"/>
                    <a:pt x="9862" y="23617"/>
                    <a:pt x="10078" y="23671"/>
                  </a:cubicBezTo>
                  <a:cubicBezTo>
                    <a:pt x="10418" y="23761"/>
                    <a:pt x="10777" y="23801"/>
                    <a:pt x="11133" y="23801"/>
                  </a:cubicBezTo>
                  <a:cubicBezTo>
                    <a:pt x="11202" y="23801"/>
                    <a:pt x="11271" y="23800"/>
                    <a:pt x="11340" y="23797"/>
                  </a:cubicBezTo>
                  <a:cubicBezTo>
                    <a:pt x="11764" y="23779"/>
                    <a:pt x="12187" y="23698"/>
                    <a:pt x="12593" y="23563"/>
                  </a:cubicBezTo>
                  <a:lnTo>
                    <a:pt x="13738" y="23157"/>
                  </a:lnTo>
                  <a:lnTo>
                    <a:pt x="18335" y="21552"/>
                  </a:lnTo>
                  <a:cubicBezTo>
                    <a:pt x="19137" y="21273"/>
                    <a:pt x="19858" y="20759"/>
                    <a:pt x="20372" y="20083"/>
                  </a:cubicBezTo>
                  <a:cubicBezTo>
                    <a:pt x="20895" y="19407"/>
                    <a:pt x="21210" y="18578"/>
                    <a:pt x="21273" y="17731"/>
                  </a:cubicBezTo>
                  <a:lnTo>
                    <a:pt x="21282" y="17406"/>
                  </a:lnTo>
                  <a:lnTo>
                    <a:pt x="21282" y="17109"/>
                  </a:lnTo>
                  <a:lnTo>
                    <a:pt x="21291" y="16496"/>
                  </a:lnTo>
                  <a:lnTo>
                    <a:pt x="21291" y="15279"/>
                  </a:lnTo>
                  <a:lnTo>
                    <a:pt x="21309" y="12845"/>
                  </a:lnTo>
                  <a:lnTo>
                    <a:pt x="21327" y="7978"/>
                  </a:lnTo>
                  <a:lnTo>
                    <a:pt x="21345" y="5544"/>
                  </a:lnTo>
                  <a:cubicBezTo>
                    <a:pt x="21345" y="5138"/>
                    <a:pt x="21354" y="4742"/>
                    <a:pt x="21345" y="4327"/>
                  </a:cubicBezTo>
                  <a:cubicBezTo>
                    <a:pt x="21336" y="3894"/>
                    <a:pt x="21255" y="3471"/>
                    <a:pt x="21129" y="3056"/>
                  </a:cubicBezTo>
                  <a:cubicBezTo>
                    <a:pt x="20994" y="2650"/>
                    <a:pt x="20795" y="2263"/>
                    <a:pt x="20561" y="1911"/>
                  </a:cubicBezTo>
                  <a:cubicBezTo>
                    <a:pt x="20309" y="1551"/>
                    <a:pt x="20011" y="1244"/>
                    <a:pt x="19678" y="974"/>
                  </a:cubicBezTo>
                  <a:cubicBezTo>
                    <a:pt x="19344" y="694"/>
                    <a:pt x="18966" y="487"/>
                    <a:pt x="18569" y="325"/>
                  </a:cubicBezTo>
                  <a:cubicBezTo>
                    <a:pt x="18172" y="153"/>
                    <a:pt x="17749" y="72"/>
                    <a:pt x="17325" y="18"/>
                  </a:cubicBezTo>
                  <a:cubicBezTo>
                    <a:pt x="17109" y="5"/>
                    <a:pt x="16901" y="2"/>
                    <a:pt x="16698" y="2"/>
                  </a:cubicBezTo>
                  <a:cubicBezTo>
                    <a:pt x="16596" y="2"/>
                    <a:pt x="16494" y="3"/>
                    <a:pt x="16393" y="3"/>
                  </a:cubicBezTo>
                  <a:cubicBezTo>
                    <a:pt x="16292" y="3"/>
                    <a:pt x="16192" y="2"/>
                    <a:pt x="1609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555" name="Google Shape;1555;g26dd3229cbd_0_3069"/>
          <p:cNvGrpSpPr/>
          <p:nvPr/>
        </p:nvGrpSpPr>
        <p:grpSpPr>
          <a:xfrm rot="807122">
            <a:off x="809301" y="4708653"/>
            <a:ext cx="2497551" cy="2401906"/>
            <a:chOff x="1857000" y="3245400"/>
            <a:chExt cx="1233825" cy="1186575"/>
          </a:xfrm>
        </p:grpSpPr>
        <p:sp>
          <p:nvSpPr>
            <p:cNvPr id="1556" name="Google Shape;1556;g26dd3229cbd_0_3069"/>
            <p:cNvSpPr/>
            <p:nvPr/>
          </p:nvSpPr>
          <p:spPr>
            <a:xfrm>
              <a:off x="2513000" y="4148825"/>
              <a:ext cx="463125" cy="272250"/>
            </a:xfrm>
            <a:custGeom>
              <a:rect b="b" l="l" r="r" t="t"/>
              <a:pathLst>
                <a:path extrusionOk="0" h="10890" w="18525">
                  <a:moveTo>
                    <a:pt x="12728" y="1"/>
                  </a:moveTo>
                  <a:cubicBezTo>
                    <a:pt x="12377" y="28"/>
                    <a:pt x="11899" y="1641"/>
                    <a:pt x="11664" y="2065"/>
                  </a:cubicBezTo>
                  <a:cubicBezTo>
                    <a:pt x="10979" y="3318"/>
                    <a:pt x="10015" y="4435"/>
                    <a:pt x="9005" y="5418"/>
                  </a:cubicBezTo>
                  <a:cubicBezTo>
                    <a:pt x="6527" y="7843"/>
                    <a:pt x="3263" y="9754"/>
                    <a:pt x="0" y="10889"/>
                  </a:cubicBezTo>
                  <a:cubicBezTo>
                    <a:pt x="5192" y="10331"/>
                    <a:pt x="10556" y="9114"/>
                    <a:pt x="15144" y="6626"/>
                  </a:cubicBezTo>
                  <a:cubicBezTo>
                    <a:pt x="16685" y="5788"/>
                    <a:pt x="17578" y="5409"/>
                    <a:pt x="18524" y="4066"/>
                  </a:cubicBezTo>
                  <a:cubicBezTo>
                    <a:pt x="17623" y="3976"/>
                    <a:pt x="17064" y="3038"/>
                    <a:pt x="16189" y="2651"/>
                  </a:cubicBezTo>
                  <a:cubicBezTo>
                    <a:pt x="15928" y="2543"/>
                    <a:pt x="12728" y="1"/>
                    <a:pt x="12728"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7" name="Google Shape;1557;g26dd3229cbd_0_3069"/>
            <p:cNvSpPr/>
            <p:nvPr/>
          </p:nvSpPr>
          <p:spPr>
            <a:xfrm>
              <a:off x="2508725" y="4143800"/>
              <a:ext cx="474150" cy="281125"/>
            </a:xfrm>
            <a:custGeom>
              <a:rect b="b" l="l" r="r" t="t"/>
              <a:pathLst>
                <a:path extrusionOk="0" h="11245" w="18966">
                  <a:moveTo>
                    <a:pt x="12884" y="443"/>
                  </a:moveTo>
                  <a:lnTo>
                    <a:pt x="14486" y="1707"/>
                  </a:lnTo>
                  <a:lnTo>
                    <a:pt x="15351" y="2383"/>
                  </a:lnTo>
                  <a:lnTo>
                    <a:pt x="15793" y="2716"/>
                  </a:lnTo>
                  <a:lnTo>
                    <a:pt x="16018" y="2879"/>
                  </a:lnTo>
                  <a:lnTo>
                    <a:pt x="16135" y="2960"/>
                  </a:lnTo>
                  <a:lnTo>
                    <a:pt x="16198" y="2996"/>
                  </a:lnTo>
                  <a:lnTo>
                    <a:pt x="16225" y="3023"/>
                  </a:lnTo>
                  <a:lnTo>
                    <a:pt x="16279" y="3050"/>
                  </a:lnTo>
                  <a:cubicBezTo>
                    <a:pt x="16469" y="3131"/>
                    <a:pt x="16649" y="3248"/>
                    <a:pt x="16820" y="3393"/>
                  </a:cubicBezTo>
                  <a:cubicBezTo>
                    <a:pt x="16991" y="3528"/>
                    <a:pt x="17163" y="3681"/>
                    <a:pt x="17334" y="3834"/>
                  </a:cubicBezTo>
                  <a:cubicBezTo>
                    <a:pt x="17514" y="3987"/>
                    <a:pt x="17703" y="4141"/>
                    <a:pt x="17920" y="4267"/>
                  </a:cubicBezTo>
                  <a:cubicBezTo>
                    <a:pt x="18030" y="4333"/>
                    <a:pt x="18147" y="4389"/>
                    <a:pt x="18270" y="4431"/>
                  </a:cubicBezTo>
                  <a:lnTo>
                    <a:pt x="18270" y="4431"/>
                  </a:lnTo>
                  <a:cubicBezTo>
                    <a:pt x="18099" y="4651"/>
                    <a:pt x="17917" y="4859"/>
                    <a:pt x="17713" y="5051"/>
                  </a:cubicBezTo>
                  <a:cubicBezTo>
                    <a:pt x="17424" y="5321"/>
                    <a:pt x="17100" y="5565"/>
                    <a:pt x="16757" y="5790"/>
                  </a:cubicBezTo>
                  <a:cubicBezTo>
                    <a:pt x="16415" y="6007"/>
                    <a:pt x="16045" y="6214"/>
                    <a:pt x="15684" y="6412"/>
                  </a:cubicBezTo>
                  <a:cubicBezTo>
                    <a:pt x="15315" y="6619"/>
                    <a:pt x="14945" y="6818"/>
                    <a:pt x="14585" y="7016"/>
                  </a:cubicBezTo>
                  <a:cubicBezTo>
                    <a:pt x="13106" y="7791"/>
                    <a:pt x="11547" y="8413"/>
                    <a:pt x="9961" y="8927"/>
                  </a:cubicBezTo>
                  <a:cubicBezTo>
                    <a:pt x="8374" y="9450"/>
                    <a:pt x="6752" y="9846"/>
                    <a:pt x="5111" y="10180"/>
                  </a:cubicBezTo>
                  <a:cubicBezTo>
                    <a:pt x="3896" y="10420"/>
                    <a:pt x="2671" y="10616"/>
                    <a:pt x="1444" y="10775"/>
                  </a:cubicBezTo>
                  <a:lnTo>
                    <a:pt x="1444" y="10775"/>
                  </a:lnTo>
                  <a:cubicBezTo>
                    <a:pt x="2382" y="10395"/>
                    <a:pt x="3302" y="9962"/>
                    <a:pt x="4192" y="9477"/>
                  </a:cubicBezTo>
                  <a:cubicBezTo>
                    <a:pt x="5463" y="8783"/>
                    <a:pt x="6670" y="7981"/>
                    <a:pt x="7806" y="7070"/>
                  </a:cubicBezTo>
                  <a:cubicBezTo>
                    <a:pt x="8933" y="6160"/>
                    <a:pt x="9979" y="5150"/>
                    <a:pt x="10898" y="4005"/>
                  </a:cubicBezTo>
                  <a:cubicBezTo>
                    <a:pt x="11123" y="3726"/>
                    <a:pt x="11340" y="3429"/>
                    <a:pt x="11538" y="3122"/>
                  </a:cubicBezTo>
                  <a:cubicBezTo>
                    <a:pt x="11646" y="2969"/>
                    <a:pt x="11736" y="2816"/>
                    <a:pt x="11835" y="2662"/>
                  </a:cubicBezTo>
                  <a:cubicBezTo>
                    <a:pt x="11881" y="2581"/>
                    <a:pt x="11926" y="2500"/>
                    <a:pt x="11971" y="2419"/>
                  </a:cubicBezTo>
                  <a:lnTo>
                    <a:pt x="12007" y="2356"/>
                  </a:lnTo>
                  <a:lnTo>
                    <a:pt x="12043" y="2293"/>
                  </a:lnTo>
                  <a:cubicBezTo>
                    <a:pt x="12061" y="2248"/>
                    <a:pt x="12079" y="2203"/>
                    <a:pt x="12097" y="2158"/>
                  </a:cubicBezTo>
                  <a:cubicBezTo>
                    <a:pt x="12241" y="1824"/>
                    <a:pt x="12367" y="1482"/>
                    <a:pt x="12502" y="1157"/>
                  </a:cubicBezTo>
                  <a:cubicBezTo>
                    <a:pt x="12575" y="995"/>
                    <a:pt x="12647" y="833"/>
                    <a:pt x="12728" y="688"/>
                  </a:cubicBezTo>
                  <a:cubicBezTo>
                    <a:pt x="12764" y="616"/>
                    <a:pt x="12809" y="544"/>
                    <a:pt x="12854" y="481"/>
                  </a:cubicBezTo>
                  <a:cubicBezTo>
                    <a:pt x="12863" y="468"/>
                    <a:pt x="12874" y="455"/>
                    <a:pt x="12884" y="443"/>
                  </a:cubicBezTo>
                  <a:close/>
                  <a:moveTo>
                    <a:pt x="12906" y="1"/>
                  </a:moveTo>
                  <a:cubicBezTo>
                    <a:pt x="12897" y="1"/>
                    <a:pt x="12889" y="2"/>
                    <a:pt x="12881" y="3"/>
                  </a:cubicBezTo>
                  <a:cubicBezTo>
                    <a:pt x="12755" y="21"/>
                    <a:pt x="12701" y="75"/>
                    <a:pt x="12647" y="120"/>
                  </a:cubicBezTo>
                  <a:cubicBezTo>
                    <a:pt x="12602" y="157"/>
                    <a:pt x="12566" y="202"/>
                    <a:pt x="12539" y="247"/>
                  </a:cubicBezTo>
                  <a:cubicBezTo>
                    <a:pt x="12475" y="337"/>
                    <a:pt x="12421" y="418"/>
                    <a:pt x="12376" y="499"/>
                  </a:cubicBezTo>
                  <a:cubicBezTo>
                    <a:pt x="12286" y="670"/>
                    <a:pt x="12214" y="842"/>
                    <a:pt x="12142" y="1004"/>
                  </a:cubicBezTo>
                  <a:cubicBezTo>
                    <a:pt x="12007" y="1346"/>
                    <a:pt x="11881" y="1689"/>
                    <a:pt x="11745" y="2013"/>
                  </a:cubicBezTo>
                  <a:lnTo>
                    <a:pt x="11691" y="2122"/>
                  </a:lnTo>
                  <a:lnTo>
                    <a:pt x="11673" y="2176"/>
                  </a:lnTo>
                  <a:lnTo>
                    <a:pt x="11637" y="2239"/>
                  </a:lnTo>
                  <a:cubicBezTo>
                    <a:pt x="11592" y="2311"/>
                    <a:pt x="11556" y="2392"/>
                    <a:pt x="11502" y="2464"/>
                  </a:cubicBezTo>
                  <a:cubicBezTo>
                    <a:pt x="11421" y="2617"/>
                    <a:pt x="11322" y="2771"/>
                    <a:pt x="11222" y="2915"/>
                  </a:cubicBezTo>
                  <a:cubicBezTo>
                    <a:pt x="11033" y="3212"/>
                    <a:pt x="10826" y="3501"/>
                    <a:pt x="10601" y="3780"/>
                  </a:cubicBezTo>
                  <a:cubicBezTo>
                    <a:pt x="9717" y="4889"/>
                    <a:pt x="8690" y="5898"/>
                    <a:pt x="7590" y="6800"/>
                  </a:cubicBezTo>
                  <a:cubicBezTo>
                    <a:pt x="6472" y="7701"/>
                    <a:pt x="5282" y="8503"/>
                    <a:pt x="4029" y="9188"/>
                  </a:cubicBezTo>
                  <a:cubicBezTo>
                    <a:pt x="2776" y="9883"/>
                    <a:pt x="1469" y="10459"/>
                    <a:pt x="117" y="10937"/>
                  </a:cubicBezTo>
                  <a:cubicBezTo>
                    <a:pt x="45" y="10964"/>
                    <a:pt x="0" y="11027"/>
                    <a:pt x="9" y="11108"/>
                  </a:cubicBezTo>
                  <a:cubicBezTo>
                    <a:pt x="18" y="11184"/>
                    <a:pt x="89" y="11244"/>
                    <a:pt x="172" y="11244"/>
                  </a:cubicBezTo>
                  <a:cubicBezTo>
                    <a:pt x="178" y="11244"/>
                    <a:pt x="184" y="11244"/>
                    <a:pt x="189" y="11244"/>
                  </a:cubicBezTo>
                  <a:cubicBezTo>
                    <a:pt x="1857" y="11063"/>
                    <a:pt x="3525" y="10820"/>
                    <a:pt x="5174" y="10486"/>
                  </a:cubicBezTo>
                  <a:cubicBezTo>
                    <a:pt x="6824" y="10153"/>
                    <a:pt x="8455" y="9747"/>
                    <a:pt x="10060" y="9225"/>
                  </a:cubicBezTo>
                  <a:cubicBezTo>
                    <a:pt x="10456" y="9089"/>
                    <a:pt x="10862" y="8963"/>
                    <a:pt x="11250" y="8810"/>
                  </a:cubicBezTo>
                  <a:lnTo>
                    <a:pt x="11844" y="8594"/>
                  </a:lnTo>
                  <a:lnTo>
                    <a:pt x="12430" y="8359"/>
                  </a:lnTo>
                  <a:cubicBezTo>
                    <a:pt x="12818" y="8206"/>
                    <a:pt x="13206" y="8026"/>
                    <a:pt x="13593" y="7863"/>
                  </a:cubicBezTo>
                  <a:lnTo>
                    <a:pt x="14170" y="7593"/>
                  </a:lnTo>
                  <a:cubicBezTo>
                    <a:pt x="14359" y="7503"/>
                    <a:pt x="14549" y="7422"/>
                    <a:pt x="14738" y="7323"/>
                  </a:cubicBezTo>
                  <a:cubicBezTo>
                    <a:pt x="15117" y="7133"/>
                    <a:pt x="15495" y="6944"/>
                    <a:pt x="15865" y="6755"/>
                  </a:cubicBezTo>
                  <a:cubicBezTo>
                    <a:pt x="16234" y="6556"/>
                    <a:pt x="16613" y="6367"/>
                    <a:pt x="16982" y="6151"/>
                  </a:cubicBezTo>
                  <a:cubicBezTo>
                    <a:pt x="17352" y="5934"/>
                    <a:pt x="17713" y="5691"/>
                    <a:pt x="18037" y="5394"/>
                  </a:cubicBezTo>
                  <a:cubicBezTo>
                    <a:pt x="18362" y="5096"/>
                    <a:pt x="18650" y="4763"/>
                    <a:pt x="18902" y="4420"/>
                  </a:cubicBezTo>
                  <a:cubicBezTo>
                    <a:pt x="18929" y="4384"/>
                    <a:pt x="18947" y="4339"/>
                    <a:pt x="18947" y="4303"/>
                  </a:cubicBezTo>
                  <a:cubicBezTo>
                    <a:pt x="18965" y="4159"/>
                    <a:pt x="18866" y="4042"/>
                    <a:pt x="18731" y="4023"/>
                  </a:cubicBezTo>
                  <a:lnTo>
                    <a:pt x="18722" y="4023"/>
                  </a:lnTo>
                  <a:cubicBezTo>
                    <a:pt x="18533" y="3996"/>
                    <a:pt x="18352" y="3924"/>
                    <a:pt x="18172" y="3825"/>
                  </a:cubicBezTo>
                  <a:cubicBezTo>
                    <a:pt x="18001" y="3726"/>
                    <a:pt x="17821" y="3600"/>
                    <a:pt x="17640" y="3456"/>
                  </a:cubicBezTo>
                  <a:cubicBezTo>
                    <a:pt x="17460" y="3320"/>
                    <a:pt x="17280" y="3176"/>
                    <a:pt x="17082" y="3032"/>
                  </a:cubicBezTo>
                  <a:cubicBezTo>
                    <a:pt x="16892" y="2897"/>
                    <a:pt x="16685" y="2762"/>
                    <a:pt x="16451" y="2662"/>
                  </a:cubicBezTo>
                  <a:lnTo>
                    <a:pt x="16415" y="2644"/>
                  </a:lnTo>
                  <a:lnTo>
                    <a:pt x="16360" y="2608"/>
                  </a:lnTo>
                  <a:lnTo>
                    <a:pt x="16261" y="2536"/>
                  </a:lnTo>
                  <a:lnTo>
                    <a:pt x="16036" y="2374"/>
                  </a:lnTo>
                  <a:lnTo>
                    <a:pt x="15603" y="2049"/>
                  </a:lnTo>
                  <a:lnTo>
                    <a:pt x="14738" y="1391"/>
                  </a:lnTo>
                  <a:lnTo>
                    <a:pt x="13025" y="48"/>
                  </a:lnTo>
                  <a:lnTo>
                    <a:pt x="13016" y="39"/>
                  </a:lnTo>
                  <a:cubicBezTo>
                    <a:pt x="12987" y="17"/>
                    <a:pt x="12945" y="1"/>
                    <a:pt x="1290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8" name="Google Shape;1558;g26dd3229cbd_0_3069"/>
            <p:cNvSpPr/>
            <p:nvPr/>
          </p:nvSpPr>
          <p:spPr>
            <a:xfrm>
              <a:off x="1867600" y="3249925"/>
              <a:ext cx="1223225" cy="1178125"/>
            </a:xfrm>
            <a:custGeom>
              <a:rect b="b" l="l" r="r" t="t"/>
              <a:pathLst>
                <a:path extrusionOk="0" h="47125" w="48929">
                  <a:moveTo>
                    <a:pt x="2615" y="0"/>
                  </a:moveTo>
                  <a:cubicBezTo>
                    <a:pt x="1335" y="7617"/>
                    <a:pt x="541" y="15315"/>
                    <a:pt x="316" y="23049"/>
                  </a:cubicBezTo>
                  <a:cubicBezTo>
                    <a:pt x="82" y="30638"/>
                    <a:pt x="803" y="38291"/>
                    <a:pt x="100" y="45863"/>
                  </a:cubicBezTo>
                  <a:cubicBezTo>
                    <a:pt x="100" y="45944"/>
                    <a:pt x="55" y="45998"/>
                    <a:pt x="1" y="46025"/>
                  </a:cubicBezTo>
                  <a:cubicBezTo>
                    <a:pt x="5231" y="46886"/>
                    <a:pt x="10526" y="47124"/>
                    <a:pt x="15820" y="47124"/>
                  </a:cubicBezTo>
                  <a:cubicBezTo>
                    <a:pt x="17678" y="47124"/>
                    <a:pt x="19536" y="47095"/>
                    <a:pt x="21391" y="47053"/>
                  </a:cubicBezTo>
                  <a:cubicBezTo>
                    <a:pt x="22815" y="47017"/>
                    <a:pt x="24257" y="46963"/>
                    <a:pt x="25708" y="46863"/>
                  </a:cubicBezTo>
                  <a:cubicBezTo>
                    <a:pt x="31351" y="45601"/>
                    <a:pt x="37354" y="42402"/>
                    <a:pt x="38589" y="36633"/>
                  </a:cubicBezTo>
                  <a:cubicBezTo>
                    <a:pt x="38618" y="36502"/>
                    <a:pt x="38725" y="36441"/>
                    <a:pt x="38838" y="36441"/>
                  </a:cubicBezTo>
                  <a:cubicBezTo>
                    <a:pt x="38935" y="36441"/>
                    <a:pt x="39036" y="36486"/>
                    <a:pt x="39094" y="36570"/>
                  </a:cubicBezTo>
                  <a:cubicBezTo>
                    <a:pt x="40374" y="38517"/>
                    <a:pt x="42222" y="39634"/>
                    <a:pt x="44502" y="39941"/>
                  </a:cubicBezTo>
                  <a:cubicBezTo>
                    <a:pt x="47396" y="35452"/>
                    <a:pt x="47197" y="28520"/>
                    <a:pt x="47585" y="23599"/>
                  </a:cubicBezTo>
                  <a:cubicBezTo>
                    <a:pt x="48135" y="16631"/>
                    <a:pt x="48928" y="9645"/>
                    <a:pt x="48468" y="2668"/>
                  </a:cubicBezTo>
                  <a:cubicBezTo>
                    <a:pt x="33280" y="54"/>
                    <a:pt x="17929" y="1352"/>
                    <a:pt x="2642" y="9"/>
                  </a:cubicBezTo>
                  <a:cubicBezTo>
                    <a:pt x="2633" y="0"/>
                    <a:pt x="2624" y="0"/>
                    <a:pt x="2615"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9" name="Google Shape;1559;g26dd3229cbd_0_3069"/>
            <p:cNvSpPr/>
            <p:nvPr/>
          </p:nvSpPr>
          <p:spPr>
            <a:xfrm>
              <a:off x="1857000" y="3245400"/>
              <a:ext cx="1232000" cy="1186575"/>
            </a:xfrm>
            <a:custGeom>
              <a:rect b="b" l="l" r="r" t="t"/>
              <a:pathLst>
                <a:path extrusionOk="0" h="47463" w="49280">
                  <a:moveTo>
                    <a:pt x="3133" y="33"/>
                  </a:moveTo>
                  <a:lnTo>
                    <a:pt x="3147" y="37"/>
                  </a:lnTo>
                  <a:cubicBezTo>
                    <a:pt x="3142" y="37"/>
                    <a:pt x="3138" y="35"/>
                    <a:pt x="3133" y="33"/>
                  </a:cubicBezTo>
                  <a:close/>
                  <a:moveTo>
                    <a:pt x="3174" y="372"/>
                  </a:moveTo>
                  <a:cubicBezTo>
                    <a:pt x="10770" y="1029"/>
                    <a:pt x="18401" y="1047"/>
                    <a:pt x="26015" y="1227"/>
                  </a:cubicBezTo>
                  <a:cubicBezTo>
                    <a:pt x="29837" y="1317"/>
                    <a:pt x="33668" y="1443"/>
                    <a:pt x="37481" y="1714"/>
                  </a:cubicBezTo>
                  <a:lnTo>
                    <a:pt x="40338" y="1948"/>
                  </a:lnTo>
                  <a:lnTo>
                    <a:pt x="43187" y="2245"/>
                  </a:lnTo>
                  <a:lnTo>
                    <a:pt x="46026" y="2606"/>
                  </a:lnTo>
                  <a:cubicBezTo>
                    <a:pt x="46927" y="2750"/>
                    <a:pt x="47829" y="2867"/>
                    <a:pt x="48739" y="2985"/>
                  </a:cubicBezTo>
                  <a:cubicBezTo>
                    <a:pt x="48730" y="3354"/>
                    <a:pt x="48730" y="3697"/>
                    <a:pt x="48739" y="4048"/>
                  </a:cubicBezTo>
                  <a:lnTo>
                    <a:pt x="48766" y="5211"/>
                  </a:lnTo>
                  <a:cubicBezTo>
                    <a:pt x="48784" y="5995"/>
                    <a:pt x="48793" y="6779"/>
                    <a:pt x="48784" y="7564"/>
                  </a:cubicBezTo>
                  <a:cubicBezTo>
                    <a:pt x="48766" y="9132"/>
                    <a:pt x="48721" y="10700"/>
                    <a:pt x="48631" y="12269"/>
                  </a:cubicBezTo>
                  <a:cubicBezTo>
                    <a:pt x="48478" y="15415"/>
                    <a:pt x="48207" y="18542"/>
                    <a:pt x="47955" y="21688"/>
                  </a:cubicBezTo>
                  <a:cubicBezTo>
                    <a:pt x="47892" y="22473"/>
                    <a:pt x="47829" y="23257"/>
                    <a:pt x="47775" y="24041"/>
                  </a:cubicBezTo>
                  <a:cubicBezTo>
                    <a:pt x="47721" y="24834"/>
                    <a:pt x="47676" y="25618"/>
                    <a:pt x="47639" y="26403"/>
                  </a:cubicBezTo>
                  <a:cubicBezTo>
                    <a:pt x="47558" y="27980"/>
                    <a:pt x="47486" y="29548"/>
                    <a:pt x="47333" y="31108"/>
                  </a:cubicBezTo>
                  <a:cubicBezTo>
                    <a:pt x="47180" y="32667"/>
                    <a:pt x="46954" y="34218"/>
                    <a:pt x="46567" y="35732"/>
                  </a:cubicBezTo>
                  <a:cubicBezTo>
                    <a:pt x="46188" y="37213"/>
                    <a:pt x="45645" y="38651"/>
                    <a:pt x="44846" y="39944"/>
                  </a:cubicBezTo>
                  <a:lnTo>
                    <a:pt x="44846" y="39944"/>
                  </a:lnTo>
                  <a:cubicBezTo>
                    <a:pt x="43883" y="39803"/>
                    <a:pt x="42948" y="39509"/>
                    <a:pt x="42105" y="39022"/>
                  </a:cubicBezTo>
                  <a:cubicBezTo>
                    <a:pt x="41240" y="38526"/>
                    <a:pt x="40482" y="37832"/>
                    <a:pt x="39887" y="37021"/>
                  </a:cubicBezTo>
                  <a:lnTo>
                    <a:pt x="39671" y="36714"/>
                  </a:lnTo>
                  <a:lnTo>
                    <a:pt x="39644" y="36669"/>
                  </a:lnTo>
                  <a:cubicBezTo>
                    <a:pt x="39635" y="36660"/>
                    <a:pt x="39617" y="36633"/>
                    <a:pt x="39608" y="36615"/>
                  </a:cubicBezTo>
                  <a:cubicBezTo>
                    <a:pt x="39572" y="36579"/>
                    <a:pt x="39527" y="36552"/>
                    <a:pt x="39491" y="36525"/>
                  </a:cubicBezTo>
                  <a:cubicBezTo>
                    <a:pt x="39416" y="36488"/>
                    <a:pt x="39341" y="36469"/>
                    <a:pt x="39260" y="36469"/>
                  </a:cubicBezTo>
                  <a:cubicBezTo>
                    <a:pt x="39244" y="36469"/>
                    <a:pt x="39228" y="36470"/>
                    <a:pt x="39211" y="36471"/>
                  </a:cubicBezTo>
                  <a:cubicBezTo>
                    <a:pt x="39112" y="36480"/>
                    <a:pt x="39013" y="36534"/>
                    <a:pt x="38941" y="36615"/>
                  </a:cubicBezTo>
                  <a:cubicBezTo>
                    <a:pt x="38905" y="36660"/>
                    <a:pt x="38887" y="36705"/>
                    <a:pt x="38869" y="36760"/>
                  </a:cubicBezTo>
                  <a:cubicBezTo>
                    <a:pt x="38860" y="36787"/>
                    <a:pt x="38860" y="36796"/>
                    <a:pt x="38860" y="36814"/>
                  </a:cubicBezTo>
                  <a:lnTo>
                    <a:pt x="38842" y="36859"/>
                  </a:lnTo>
                  <a:lnTo>
                    <a:pt x="38761" y="37228"/>
                  </a:lnTo>
                  <a:cubicBezTo>
                    <a:pt x="38626" y="37715"/>
                    <a:pt x="38463" y="38193"/>
                    <a:pt x="38256" y="38652"/>
                  </a:cubicBezTo>
                  <a:cubicBezTo>
                    <a:pt x="38058" y="39112"/>
                    <a:pt x="37823" y="39563"/>
                    <a:pt x="37544" y="39987"/>
                  </a:cubicBezTo>
                  <a:cubicBezTo>
                    <a:pt x="37273" y="40410"/>
                    <a:pt x="36976" y="40825"/>
                    <a:pt x="36652" y="41203"/>
                  </a:cubicBezTo>
                  <a:cubicBezTo>
                    <a:pt x="35344" y="42754"/>
                    <a:pt x="33650" y="43953"/>
                    <a:pt x="31838" y="44872"/>
                  </a:cubicBezTo>
                  <a:cubicBezTo>
                    <a:pt x="30026" y="45782"/>
                    <a:pt x="28079" y="46449"/>
                    <a:pt x="26096" y="46891"/>
                  </a:cubicBezTo>
                  <a:lnTo>
                    <a:pt x="26123" y="46891"/>
                  </a:lnTo>
                  <a:cubicBezTo>
                    <a:pt x="23978" y="46972"/>
                    <a:pt x="21842" y="47098"/>
                    <a:pt x="19687" y="47117"/>
                  </a:cubicBezTo>
                  <a:cubicBezTo>
                    <a:pt x="18556" y="47136"/>
                    <a:pt x="17424" y="47147"/>
                    <a:pt x="16292" y="47147"/>
                  </a:cubicBezTo>
                  <a:cubicBezTo>
                    <a:pt x="15279" y="47147"/>
                    <a:pt x="14265" y="47138"/>
                    <a:pt x="13251" y="47117"/>
                  </a:cubicBezTo>
                  <a:cubicBezTo>
                    <a:pt x="11106" y="47071"/>
                    <a:pt x="8970" y="46981"/>
                    <a:pt x="6833" y="46810"/>
                  </a:cubicBezTo>
                  <a:cubicBezTo>
                    <a:pt x="4777" y="46645"/>
                    <a:pt x="2720" y="46413"/>
                    <a:pt x="687" y="46091"/>
                  </a:cubicBezTo>
                  <a:lnTo>
                    <a:pt x="687" y="46091"/>
                  </a:lnTo>
                  <a:cubicBezTo>
                    <a:pt x="694" y="46042"/>
                    <a:pt x="686" y="46024"/>
                    <a:pt x="695" y="45990"/>
                  </a:cubicBezTo>
                  <a:lnTo>
                    <a:pt x="704" y="45900"/>
                  </a:lnTo>
                  <a:lnTo>
                    <a:pt x="731" y="45539"/>
                  </a:lnTo>
                  <a:lnTo>
                    <a:pt x="785" y="44818"/>
                  </a:lnTo>
                  <a:cubicBezTo>
                    <a:pt x="830" y="44340"/>
                    <a:pt x="848" y="43853"/>
                    <a:pt x="884" y="43376"/>
                  </a:cubicBezTo>
                  <a:cubicBezTo>
                    <a:pt x="902" y="42898"/>
                    <a:pt x="920" y="42411"/>
                    <a:pt x="947" y="41934"/>
                  </a:cubicBezTo>
                  <a:lnTo>
                    <a:pt x="983" y="40482"/>
                  </a:lnTo>
                  <a:cubicBezTo>
                    <a:pt x="1020" y="38553"/>
                    <a:pt x="1001" y="36624"/>
                    <a:pt x="974" y="34704"/>
                  </a:cubicBezTo>
                  <a:cubicBezTo>
                    <a:pt x="911" y="30846"/>
                    <a:pt x="785" y="26998"/>
                    <a:pt x="902" y="23158"/>
                  </a:cubicBezTo>
                  <a:cubicBezTo>
                    <a:pt x="1135" y="15524"/>
                    <a:pt x="1919" y="7908"/>
                    <a:pt x="3174" y="372"/>
                  </a:cubicBezTo>
                  <a:close/>
                  <a:moveTo>
                    <a:pt x="2894" y="1"/>
                  </a:moveTo>
                  <a:lnTo>
                    <a:pt x="2867" y="145"/>
                  </a:lnTo>
                  <a:cubicBezTo>
                    <a:pt x="1587" y="7753"/>
                    <a:pt x="803" y="15442"/>
                    <a:pt x="569" y="23149"/>
                  </a:cubicBezTo>
                  <a:cubicBezTo>
                    <a:pt x="452" y="27007"/>
                    <a:pt x="578" y="30855"/>
                    <a:pt x="641" y="34704"/>
                  </a:cubicBezTo>
                  <a:cubicBezTo>
                    <a:pt x="677" y="36633"/>
                    <a:pt x="695" y="38553"/>
                    <a:pt x="659" y="40473"/>
                  </a:cubicBezTo>
                  <a:lnTo>
                    <a:pt x="614" y="41916"/>
                  </a:lnTo>
                  <a:cubicBezTo>
                    <a:pt x="596" y="42402"/>
                    <a:pt x="578" y="42880"/>
                    <a:pt x="551" y="43358"/>
                  </a:cubicBezTo>
                  <a:cubicBezTo>
                    <a:pt x="524" y="43835"/>
                    <a:pt x="506" y="44313"/>
                    <a:pt x="461" y="44800"/>
                  </a:cubicBezTo>
                  <a:lnTo>
                    <a:pt x="407" y="45512"/>
                  </a:lnTo>
                  <a:lnTo>
                    <a:pt x="380" y="45873"/>
                  </a:lnTo>
                  <a:lnTo>
                    <a:pt x="361" y="46035"/>
                  </a:lnTo>
                  <a:cubicBezTo>
                    <a:pt x="361" y="46053"/>
                    <a:pt x="361" y="46062"/>
                    <a:pt x="334" y="46071"/>
                  </a:cubicBezTo>
                  <a:lnTo>
                    <a:pt x="1" y="46305"/>
                  </a:lnTo>
                  <a:lnTo>
                    <a:pt x="398" y="46368"/>
                  </a:lnTo>
                  <a:cubicBezTo>
                    <a:pt x="2525" y="46711"/>
                    <a:pt x="4661" y="46963"/>
                    <a:pt x="6806" y="47135"/>
                  </a:cubicBezTo>
                  <a:cubicBezTo>
                    <a:pt x="8952" y="47306"/>
                    <a:pt x="11097" y="47387"/>
                    <a:pt x="13251" y="47432"/>
                  </a:cubicBezTo>
                  <a:cubicBezTo>
                    <a:pt x="14265" y="47453"/>
                    <a:pt x="15281" y="47463"/>
                    <a:pt x="16296" y="47463"/>
                  </a:cubicBezTo>
                  <a:cubicBezTo>
                    <a:pt x="17430" y="47463"/>
                    <a:pt x="18565" y="47451"/>
                    <a:pt x="19696" y="47432"/>
                  </a:cubicBezTo>
                  <a:cubicBezTo>
                    <a:pt x="21842" y="47414"/>
                    <a:pt x="23996" y="47288"/>
                    <a:pt x="26141" y="47207"/>
                  </a:cubicBezTo>
                  <a:lnTo>
                    <a:pt x="26150" y="47207"/>
                  </a:lnTo>
                  <a:lnTo>
                    <a:pt x="26168" y="47198"/>
                  </a:lnTo>
                  <a:cubicBezTo>
                    <a:pt x="28178" y="46747"/>
                    <a:pt x="30143" y="46080"/>
                    <a:pt x="31982" y="45151"/>
                  </a:cubicBezTo>
                  <a:cubicBezTo>
                    <a:pt x="33821" y="44214"/>
                    <a:pt x="35543" y="42997"/>
                    <a:pt x="36886" y="41411"/>
                  </a:cubicBezTo>
                  <a:cubicBezTo>
                    <a:pt x="37228" y="41014"/>
                    <a:pt x="37535" y="40590"/>
                    <a:pt x="37805" y="40149"/>
                  </a:cubicBezTo>
                  <a:cubicBezTo>
                    <a:pt x="38094" y="39716"/>
                    <a:pt x="38328" y="39247"/>
                    <a:pt x="38544" y="38779"/>
                  </a:cubicBezTo>
                  <a:cubicBezTo>
                    <a:pt x="38761" y="38301"/>
                    <a:pt x="38914" y="37805"/>
                    <a:pt x="39058" y="37300"/>
                  </a:cubicBezTo>
                  <a:lnTo>
                    <a:pt x="39148" y="36922"/>
                  </a:lnTo>
                  <a:lnTo>
                    <a:pt x="39157" y="36877"/>
                  </a:lnTo>
                  <a:cubicBezTo>
                    <a:pt x="39166" y="36868"/>
                    <a:pt x="39166" y="36841"/>
                    <a:pt x="39166" y="36841"/>
                  </a:cubicBezTo>
                  <a:cubicBezTo>
                    <a:pt x="39175" y="36832"/>
                    <a:pt x="39175" y="36814"/>
                    <a:pt x="39184" y="36814"/>
                  </a:cubicBezTo>
                  <a:cubicBezTo>
                    <a:pt x="39193" y="36796"/>
                    <a:pt x="39220" y="36787"/>
                    <a:pt x="39248" y="36778"/>
                  </a:cubicBezTo>
                  <a:cubicBezTo>
                    <a:pt x="39275" y="36778"/>
                    <a:pt x="39311" y="36787"/>
                    <a:pt x="39338" y="36796"/>
                  </a:cubicBezTo>
                  <a:cubicBezTo>
                    <a:pt x="39356" y="36805"/>
                    <a:pt x="39365" y="36814"/>
                    <a:pt x="39374" y="36823"/>
                  </a:cubicBezTo>
                  <a:lnTo>
                    <a:pt x="39392" y="36841"/>
                  </a:lnTo>
                  <a:lnTo>
                    <a:pt x="39419" y="36886"/>
                  </a:lnTo>
                  <a:lnTo>
                    <a:pt x="39644" y="37201"/>
                  </a:lnTo>
                  <a:cubicBezTo>
                    <a:pt x="40266" y="38040"/>
                    <a:pt x="41041" y="38770"/>
                    <a:pt x="41952" y="39292"/>
                  </a:cubicBezTo>
                  <a:cubicBezTo>
                    <a:pt x="42862" y="39824"/>
                    <a:pt x="43872" y="40140"/>
                    <a:pt x="44908" y="40284"/>
                  </a:cubicBezTo>
                  <a:lnTo>
                    <a:pt x="45007" y="40293"/>
                  </a:lnTo>
                  <a:lnTo>
                    <a:pt x="45061" y="40212"/>
                  </a:lnTo>
                  <a:cubicBezTo>
                    <a:pt x="45927" y="38860"/>
                    <a:pt x="46495" y="37354"/>
                    <a:pt x="46900" y="35822"/>
                  </a:cubicBezTo>
                  <a:cubicBezTo>
                    <a:pt x="47297" y="34281"/>
                    <a:pt x="47540" y="32712"/>
                    <a:pt x="47712" y="31144"/>
                  </a:cubicBezTo>
                  <a:cubicBezTo>
                    <a:pt x="47874" y="29575"/>
                    <a:pt x="47964" y="27998"/>
                    <a:pt x="48054" y="26430"/>
                  </a:cubicBezTo>
                  <a:cubicBezTo>
                    <a:pt x="48099" y="25636"/>
                    <a:pt x="48144" y="24852"/>
                    <a:pt x="48207" y="24077"/>
                  </a:cubicBezTo>
                  <a:cubicBezTo>
                    <a:pt x="48261" y="23293"/>
                    <a:pt x="48334" y="22509"/>
                    <a:pt x="48406" y="21724"/>
                  </a:cubicBezTo>
                  <a:cubicBezTo>
                    <a:pt x="48667" y="18588"/>
                    <a:pt x="48965" y="15451"/>
                    <a:pt x="49145" y="12296"/>
                  </a:cubicBezTo>
                  <a:cubicBezTo>
                    <a:pt x="49217" y="10727"/>
                    <a:pt x="49280" y="9141"/>
                    <a:pt x="49280" y="7564"/>
                  </a:cubicBezTo>
                  <a:cubicBezTo>
                    <a:pt x="49280" y="6779"/>
                    <a:pt x="49262" y="5986"/>
                    <a:pt x="49235" y="5193"/>
                  </a:cubicBezTo>
                  <a:lnTo>
                    <a:pt x="49208" y="4607"/>
                  </a:lnTo>
                  <a:lnTo>
                    <a:pt x="49199" y="4310"/>
                  </a:lnTo>
                  <a:lnTo>
                    <a:pt x="49190" y="4165"/>
                  </a:lnTo>
                  <a:lnTo>
                    <a:pt x="49181" y="4003"/>
                  </a:lnTo>
                  <a:cubicBezTo>
                    <a:pt x="49154" y="3561"/>
                    <a:pt x="49109" y="3120"/>
                    <a:pt x="49055" y="2705"/>
                  </a:cubicBezTo>
                  <a:cubicBezTo>
                    <a:pt x="48081" y="2525"/>
                    <a:pt x="47081" y="2345"/>
                    <a:pt x="46089" y="2200"/>
                  </a:cubicBezTo>
                  <a:lnTo>
                    <a:pt x="43232" y="1840"/>
                  </a:lnTo>
                  <a:lnTo>
                    <a:pt x="40374" y="1551"/>
                  </a:lnTo>
                  <a:lnTo>
                    <a:pt x="37508" y="1317"/>
                  </a:lnTo>
                  <a:cubicBezTo>
                    <a:pt x="33686" y="1056"/>
                    <a:pt x="29855" y="938"/>
                    <a:pt x="26024" y="857"/>
                  </a:cubicBezTo>
                  <a:cubicBezTo>
                    <a:pt x="22193" y="776"/>
                    <a:pt x="18362" y="731"/>
                    <a:pt x="14540" y="632"/>
                  </a:cubicBezTo>
                  <a:cubicBezTo>
                    <a:pt x="10726" y="524"/>
                    <a:pt x="6903" y="353"/>
                    <a:pt x="3107" y="21"/>
                  </a:cubicBezTo>
                  <a:lnTo>
                    <a:pt x="3107" y="21"/>
                  </a:lnTo>
                  <a:cubicBezTo>
                    <a:pt x="3091" y="15"/>
                    <a:pt x="3070" y="10"/>
                    <a:pt x="3039" y="10"/>
                  </a:cubicBezTo>
                  <a:lnTo>
                    <a:pt x="2894"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0" name="Google Shape;1560;g26dd3229cbd_0_3069"/>
            <p:cNvSpPr/>
            <p:nvPr/>
          </p:nvSpPr>
          <p:spPr>
            <a:xfrm>
              <a:off x="2004625" y="3411050"/>
              <a:ext cx="976675" cy="36075"/>
            </a:xfrm>
            <a:custGeom>
              <a:rect b="b" l="l" r="r" t="t"/>
              <a:pathLst>
                <a:path extrusionOk="0" h="1443" w="39067">
                  <a:moveTo>
                    <a:pt x="180" y="0"/>
                  </a:moveTo>
                  <a:cubicBezTo>
                    <a:pt x="0" y="0"/>
                    <a:pt x="9" y="262"/>
                    <a:pt x="180" y="271"/>
                  </a:cubicBezTo>
                  <a:cubicBezTo>
                    <a:pt x="13025" y="748"/>
                    <a:pt x="25897" y="1253"/>
                    <a:pt x="38751" y="1442"/>
                  </a:cubicBezTo>
                  <a:cubicBezTo>
                    <a:pt x="39066" y="1442"/>
                    <a:pt x="39066" y="965"/>
                    <a:pt x="38751" y="947"/>
                  </a:cubicBezTo>
                  <a:cubicBezTo>
                    <a:pt x="25906" y="424"/>
                    <a:pt x="13025" y="234"/>
                    <a:pt x="180" y="0"/>
                  </a:cubicBezTo>
                  <a:close/>
                </a:path>
              </a:pathLst>
            </a:custGeom>
            <a:solidFill>
              <a:srgbClr val="A67A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1" name="Google Shape;1561;g26dd3229cbd_0_3069"/>
            <p:cNvSpPr/>
            <p:nvPr/>
          </p:nvSpPr>
          <p:spPr>
            <a:xfrm>
              <a:off x="2004625" y="3411050"/>
              <a:ext cx="976675" cy="36075"/>
            </a:xfrm>
            <a:custGeom>
              <a:rect b="b" l="l" r="r" t="t"/>
              <a:pathLst>
                <a:path extrusionOk="0" h="1443" w="39067">
                  <a:moveTo>
                    <a:pt x="180" y="0"/>
                  </a:moveTo>
                  <a:cubicBezTo>
                    <a:pt x="0" y="0"/>
                    <a:pt x="9" y="262"/>
                    <a:pt x="180" y="271"/>
                  </a:cubicBezTo>
                  <a:cubicBezTo>
                    <a:pt x="13025" y="748"/>
                    <a:pt x="25897" y="1253"/>
                    <a:pt x="38751" y="1442"/>
                  </a:cubicBezTo>
                  <a:cubicBezTo>
                    <a:pt x="39066" y="1442"/>
                    <a:pt x="39066" y="965"/>
                    <a:pt x="38751" y="947"/>
                  </a:cubicBezTo>
                  <a:cubicBezTo>
                    <a:pt x="25906" y="424"/>
                    <a:pt x="13025" y="234"/>
                    <a:pt x="180"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562" name="Google Shape;1562;g26dd3229cbd_0_3069"/>
          <p:cNvSpPr/>
          <p:nvPr/>
        </p:nvSpPr>
        <p:spPr>
          <a:xfrm rot="-381518">
            <a:off x="1317505" y="-146240"/>
            <a:ext cx="102933" cy="551208"/>
          </a:xfrm>
          <a:prstGeom prst="roundRect">
            <a:avLst>
              <a:gd fmla="val 50000" name="adj"/>
            </a:avLst>
          </a:prstGeom>
          <a:solidFill>
            <a:srgbClr val="EEEEEE">
              <a:alpha val="470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3" name="Google Shape;1563;g26dd3229cbd_0_3069"/>
          <p:cNvSpPr txBox="1"/>
          <p:nvPr>
            <p:ph type="ctrTitle"/>
          </p:nvPr>
        </p:nvSpPr>
        <p:spPr>
          <a:xfrm>
            <a:off x="2351850" y="1460922"/>
            <a:ext cx="4440300" cy="1749000"/>
          </a:xfrm>
          <a:prstGeom prst="rect">
            <a:avLst/>
          </a:prstGeom>
          <a:noFill/>
          <a:ln>
            <a:noFill/>
          </a:ln>
        </p:spPr>
        <p:txBody>
          <a:bodyPr anchorCtr="0" anchor="t" bIns="0" lIns="0" spcFirstLastPara="1" rIns="0" wrap="square" tIns="0">
            <a:noAutofit/>
          </a:bodyPr>
          <a:lstStyle>
            <a:lvl1pPr lvl="0" rtl="0" algn="ctr">
              <a:lnSpc>
                <a:spcPct val="100000"/>
              </a:lnSpc>
              <a:spcBef>
                <a:spcPts val="0"/>
              </a:spcBef>
              <a:spcAft>
                <a:spcPts val="0"/>
              </a:spcAft>
              <a:buSzPts val="5200"/>
              <a:buFont typeface="Itim"/>
              <a:buNone/>
              <a:defRPr b="1" sz="6000">
                <a:latin typeface="Itim"/>
                <a:ea typeface="Itim"/>
                <a:cs typeface="Itim"/>
                <a:sym typeface="Itim"/>
              </a:defRPr>
            </a:lvl1pPr>
            <a:lvl2pPr lvl="1" rtl="0" algn="ctr">
              <a:lnSpc>
                <a:spcPct val="100000"/>
              </a:lnSpc>
              <a:spcBef>
                <a:spcPts val="0"/>
              </a:spcBef>
              <a:spcAft>
                <a:spcPts val="0"/>
              </a:spcAft>
              <a:buSzPts val="5200"/>
              <a:buNone/>
              <a:defRPr sz="5200"/>
            </a:lvl2pPr>
            <a:lvl3pPr lvl="2" rtl="0" algn="ctr">
              <a:lnSpc>
                <a:spcPct val="100000"/>
              </a:lnSpc>
              <a:spcBef>
                <a:spcPts val="0"/>
              </a:spcBef>
              <a:spcAft>
                <a:spcPts val="0"/>
              </a:spcAft>
              <a:buSzPts val="5200"/>
              <a:buNone/>
              <a:defRPr sz="5200"/>
            </a:lvl3pPr>
            <a:lvl4pPr lvl="3" rtl="0" algn="ctr">
              <a:lnSpc>
                <a:spcPct val="100000"/>
              </a:lnSpc>
              <a:spcBef>
                <a:spcPts val="0"/>
              </a:spcBef>
              <a:spcAft>
                <a:spcPts val="0"/>
              </a:spcAft>
              <a:buSzPts val="5200"/>
              <a:buNone/>
              <a:defRPr sz="5200"/>
            </a:lvl4pPr>
            <a:lvl5pPr lvl="4" rtl="0" algn="ctr">
              <a:lnSpc>
                <a:spcPct val="100000"/>
              </a:lnSpc>
              <a:spcBef>
                <a:spcPts val="0"/>
              </a:spcBef>
              <a:spcAft>
                <a:spcPts val="0"/>
              </a:spcAft>
              <a:buSzPts val="5200"/>
              <a:buNone/>
              <a:defRPr sz="5200"/>
            </a:lvl5pPr>
            <a:lvl6pPr lvl="5" rtl="0" algn="ctr">
              <a:lnSpc>
                <a:spcPct val="100000"/>
              </a:lnSpc>
              <a:spcBef>
                <a:spcPts val="0"/>
              </a:spcBef>
              <a:spcAft>
                <a:spcPts val="0"/>
              </a:spcAft>
              <a:buSzPts val="5200"/>
              <a:buNone/>
              <a:defRPr sz="5200"/>
            </a:lvl6pPr>
            <a:lvl7pPr lvl="6" rtl="0" algn="ctr">
              <a:lnSpc>
                <a:spcPct val="100000"/>
              </a:lnSpc>
              <a:spcBef>
                <a:spcPts val="0"/>
              </a:spcBef>
              <a:spcAft>
                <a:spcPts val="0"/>
              </a:spcAft>
              <a:buSzPts val="5200"/>
              <a:buNone/>
              <a:defRPr sz="5200"/>
            </a:lvl7pPr>
            <a:lvl8pPr lvl="7" rtl="0" algn="ctr">
              <a:lnSpc>
                <a:spcPct val="100000"/>
              </a:lnSpc>
              <a:spcBef>
                <a:spcPts val="0"/>
              </a:spcBef>
              <a:spcAft>
                <a:spcPts val="0"/>
              </a:spcAft>
              <a:buSzPts val="5200"/>
              <a:buNone/>
              <a:defRPr sz="5200"/>
            </a:lvl8pPr>
            <a:lvl9pPr lvl="8" rtl="0" algn="ctr">
              <a:lnSpc>
                <a:spcPct val="100000"/>
              </a:lnSpc>
              <a:spcBef>
                <a:spcPts val="0"/>
              </a:spcBef>
              <a:spcAft>
                <a:spcPts val="0"/>
              </a:spcAft>
              <a:buSzPts val="5200"/>
              <a:buNone/>
              <a:defRPr sz="5200"/>
            </a:lvl9pPr>
          </a:lstStyle>
          <a:p/>
        </p:txBody>
      </p:sp>
      <p:sp>
        <p:nvSpPr>
          <p:cNvPr id="1564" name="Google Shape;1564;g26dd3229cbd_0_3069"/>
          <p:cNvSpPr txBox="1"/>
          <p:nvPr>
            <p:ph idx="1" type="subTitle"/>
          </p:nvPr>
        </p:nvSpPr>
        <p:spPr>
          <a:xfrm>
            <a:off x="2351850" y="3287050"/>
            <a:ext cx="4440300" cy="3576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1600">
                <a:solidFill>
                  <a:schemeClr val="dk2"/>
                </a:solidFill>
                <a:latin typeface="Arial"/>
                <a:ea typeface="Arial"/>
                <a:cs typeface="Arial"/>
                <a:sym typeface="Arial"/>
              </a:defRPr>
            </a:lvl1pPr>
            <a:lvl2pPr lvl="1" rtl="0" algn="ctr">
              <a:lnSpc>
                <a:spcPct val="100000"/>
              </a:lnSpc>
              <a:spcBef>
                <a:spcPts val="0"/>
              </a:spcBef>
              <a:spcAft>
                <a:spcPts val="0"/>
              </a:spcAft>
              <a:buClr>
                <a:schemeClr val="dk2"/>
              </a:buClr>
              <a:buSzPts val="2800"/>
              <a:buNone/>
              <a:defRPr sz="2800">
                <a:solidFill>
                  <a:schemeClr val="dk2"/>
                </a:solidFill>
              </a:defRPr>
            </a:lvl2pPr>
            <a:lvl3pPr lvl="2" rtl="0" algn="ctr">
              <a:lnSpc>
                <a:spcPct val="100000"/>
              </a:lnSpc>
              <a:spcBef>
                <a:spcPts val="0"/>
              </a:spcBef>
              <a:spcAft>
                <a:spcPts val="0"/>
              </a:spcAft>
              <a:buClr>
                <a:schemeClr val="dk2"/>
              </a:buClr>
              <a:buSzPts val="2800"/>
              <a:buNone/>
              <a:defRPr sz="2800">
                <a:solidFill>
                  <a:schemeClr val="dk2"/>
                </a:solidFill>
              </a:defRPr>
            </a:lvl3pPr>
            <a:lvl4pPr lvl="3" rtl="0" algn="ctr">
              <a:lnSpc>
                <a:spcPct val="100000"/>
              </a:lnSpc>
              <a:spcBef>
                <a:spcPts val="0"/>
              </a:spcBef>
              <a:spcAft>
                <a:spcPts val="0"/>
              </a:spcAft>
              <a:buClr>
                <a:schemeClr val="dk2"/>
              </a:buClr>
              <a:buSzPts val="2800"/>
              <a:buNone/>
              <a:defRPr sz="2800">
                <a:solidFill>
                  <a:schemeClr val="dk2"/>
                </a:solidFill>
              </a:defRPr>
            </a:lvl4pPr>
            <a:lvl5pPr lvl="4" rtl="0" algn="ctr">
              <a:lnSpc>
                <a:spcPct val="100000"/>
              </a:lnSpc>
              <a:spcBef>
                <a:spcPts val="0"/>
              </a:spcBef>
              <a:spcAft>
                <a:spcPts val="0"/>
              </a:spcAft>
              <a:buClr>
                <a:schemeClr val="dk2"/>
              </a:buClr>
              <a:buSzPts val="2800"/>
              <a:buNone/>
              <a:defRPr sz="2800">
                <a:solidFill>
                  <a:schemeClr val="dk2"/>
                </a:solidFill>
              </a:defRPr>
            </a:lvl5pPr>
            <a:lvl6pPr lvl="5" rtl="0" algn="ctr">
              <a:lnSpc>
                <a:spcPct val="100000"/>
              </a:lnSpc>
              <a:spcBef>
                <a:spcPts val="0"/>
              </a:spcBef>
              <a:spcAft>
                <a:spcPts val="0"/>
              </a:spcAft>
              <a:buClr>
                <a:schemeClr val="dk2"/>
              </a:buClr>
              <a:buSzPts val="2800"/>
              <a:buNone/>
              <a:defRPr sz="2800">
                <a:solidFill>
                  <a:schemeClr val="dk2"/>
                </a:solidFill>
              </a:defRPr>
            </a:lvl6pPr>
            <a:lvl7pPr lvl="6" rtl="0" algn="ctr">
              <a:lnSpc>
                <a:spcPct val="100000"/>
              </a:lnSpc>
              <a:spcBef>
                <a:spcPts val="0"/>
              </a:spcBef>
              <a:spcAft>
                <a:spcPts val="0"/>
              </a:spcAft>
              <a:buClr>
                <a:schemeClr val="dk2"/>
              </a:buClr>
              <a:buSzPts val="2800"/>
              <a:buNone/>
              <a:defRPr sz="2800">
                <a:solidFill>
                  <a:schemeClr val="dk2"/>
                </a:solidFill>
              </a:defRPr>
            </a:lvl7pPr>
            <a:lvl8pPr lvl="7" rtl="0" algn="ctr">
              <a:lnSpc>
                <a:spcPct val="100000"/>
              </a:lnSpc>
              <a:spcBef>
                <a:spcPts val="0"/>
              </a:spcBef>
              <a:spcAft>
                <a:spcPts val="0"/>
              </a:spcAft>
              <a:buClr>
                <a:schemeClr val="dk2"/>
              </a:buClr>
              <a:buSzPts val="2800"/>
              <a:buNone/>
              <a:defRPr sz="2800">
                <a:solidFill>
                  <a:schemeClr val="dk2"/>
                </a:solidFill>
              </a:defRPr>
            </a:lvl8pPr>
            <a:lvl9pPr lvl="8" rtl="0" algn="ctr">
              <a:lnSpc>
                <a:spcPct val="100000"/>
              </a:lnSpc>
              <a:spcBef>
                <a:spcPts val="0"/>
              </a:spcBef>
              <a:spcAft>
                <a:spcPts val="0"/>
              </a:spcAft>
              <a:buClr>
                <a:schemeClr val="dk2"/>
              </a:buClr>
              <a:buSzPts val="2800"/>
              <a:buNone/>
              <a:defRPr sz="2800">
                <a:solidFill>
                  <a:schemeClr val="dk2"/>
                </a:solidFill>
              </a:defRPr>
            </a:lvl9pPr>
          </a:lstStyle>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565" name="Shape 1565"/>
        <p:cNvGrpSpPr/>
        <p:nvPr/>
      </p:nvGrpSpPr>
      <p:grpSpPr>
        <a:xfrm>
          <a:off x="0" y="0"/>
          <a:ext cx="0" cy="0"/>
          <a:chOff x="0" y="0"/>
          <a:chExt cx="0" cy="0"/>
        </a:xfrm>
      </p:grpSpPr>
      <p:sp>
        <p:nvSpPr>
          <p:cNvPr id="1566" name="Google Shape;1566;g26dd3229cbd_0_3112"/>
          <p:cNvSpPr/>
          <p:nvPr/>
        </p:nvSpPr>
        <p:spPr>
          <a:xfrm>
            <a:off x="8740343" y="1780347"/>
            <a:ext cx="20479" cy="58449"/>
          </a:xfrm>
          <a:custGeom>
            <a:rect b="b" l="l" r="r" t="t"/>
            <a:pathLst>
              <a:path extrusionOk="0" h="1403" w="488">
                <a:moveTo>
                  <a:pt x="249" y="0"/>
                </a:moveTo>
                <a:cubicBezTo>
                  <a:pt x="193" y="0"/>
                  <a:pt x="139" y="35"/>
                  <a:pt x="118" y="90"/>
                </a:cubicBezTo>
                <a:cubicBezTo>
                  <a:pt x="73" y="190"/>
                  <a:pt x="46" y="289"/>
                  <a:pt x="28" y="397"/>
                </a:cubicBezTo>
                <a:cubicBezTo>
                  <a:pt x="19" y="442"/>
                  <a:pt x="1" y="496"/>
                  <a:pt x="19" y="541"/>
                </a:cubicBezTo>
                <a:cubicBezTo>
                  <a:pt x="19" y="559"/>
                  <a:pt x="28" y="568"/>
                  <a:pt x="37" y="586"/>
                </a:cubicBezTo>
                <a:cubicBezTo>
                  <a:pt x="64" y="595"/>
                  <a:pt x="145" y="613"/>
                  <a:pt x="145" y="622"/>
                </a:cubicBezTo>
                <a:cubicBezTo>
                  <a:pt x="145" y="631"/>
                  <a:pt x="100" y="649"/>
                  <a:pt x="73" y="658"/>
                </a:cubicBezTo>
                <a:cubicBezTo>
                  <a:pt x="37" y="667"/>
                  <a:pt x="46" y="685"/>
                  <a:pt x="46" y="694"/>
                </a:cubicBezTo>
                <a:cubicBezTo>
                  <a:pt x="37" y="902"/>
                  <a:pt x="46" y="1100"/>
                  <a:pt x="109" y="1307"/>
                </a:cubicBezTo>
                <a:cubicBezTo>
                  <a:pt x="118" y="1343"/>
                  <a:pt x="154" y="1379"/>
                  <a:pt x="190" y="1397"/>
                </a:cubicBezTo>
                <a:cubicBezTo>
                  <a:pt x="203" y="1401"/>
                  <a:pt x="215" y="1402"/>
                  <a:pt x="228" y="1402"/>
                </a:cubicBezTo>
                <a:cubicBezTo>
                  <a:pt x="289" y="1402"/>
                  <a:pt x="348" y="1367"/>
                  <a:pt x="371" y="1307"/>
                </a:cubicBezTo>
                <a:cubicBezTo>
                  <a:pt x="434" y="1109"/>
                  <a:pt x="443" y="902"/>
                  <a:pt x="443" y="703"/>
                </a:cubicBezTo>
                <a:cubicBezTo>
                  <a:pt x="443" y="685"/>
                  <a:pt x="452" y="676"/>
                  <a:pt x="416" y="658"/>
                </a:cubicBezTo>
                <a:cubicBezTo>
                  <a:pt x="389" y="649"/>
                  <a:pt x="344" y="640"/>
                  <a:pt x="344" y="622"/>
                </a:cubicBezTo>
                <a:cubicBezTo>
                  <a:pt x="344" y="613"/>
                  <a:pt x="425" y="595"/>
                  <a:pt x="443" y="586"/>
                </a:cubicBezTo>
                <a:cubicBezTo>
                  <a:pt x="461" y="577"/>
                  <a:pt x="470" y="559"/>
                  <a:pt x="470" y="550"/>
                </a:cubicBezTo>
                <a:cubicBezTo>
                  <a:pt x="488" y="496"/>
                  <a:pt x="470" y="451"/>
                  <a:pt x="461" y="397"/>
                </a:cubicBezTo>
                <a:cubicBezTo>
                  <a:pt x="443" y="298"/>
                  <a:pt x="416" y="190"/>
                  <a:pt x="380" y="90"/>
                </a:cubicBezTo>
                <a:cubicBezTo>
                  <a:pt x="362" y="54"/>
                  <a:pt x="335" y="27"/>
                  <a:pt x="298" y="9"/>
                </a:cubicBezTo>
                <a:cubicBezTo>
                  <a:pt x="282" y="3"/>
                  <a:pt x="266" y="0"/>
                  <a:pt x="24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567" name="Google Shape;1567;g26dd3229cbd_0_3112"/>
          <p:cNvGrpSpPr/>
          <p:nvPr/>
        </p:nvGrpSpPr>
        <p:grpSpPr>
          <a:xfrm>
            <a:off x="-1700" y="329"/>
            <a:ext cx="9147400" cy="5142843"/>
            <a:chOff x="238125" y="854700"/>
            <a:chExt cx="7142500" cy="4015650"/>
          </a:xfrm>
        </p:grpSpPr>
        <p:sp>
          <p:nvSpPr>
            <p:cNvPr id="1568" name="Google Shape;1568;g26dd3229cbd_0_3112"/>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9" name="Google Shape;1569;g26dd3229cbd_0_3112"/>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0" name="Google Shape;1570;g26dd3229cbd_0_3112"/>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1" name="Google Shape;1571;g26dd3229cbd_0_3112"/>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2" name="Google Shape;1572;g26dd3229cbd_0_3112"/>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3" name="Google Shape;1573;g26dd3229cbd_0_3112"/>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4" name="Google Shape;1574;g26dd3229cbd_0_3112"/>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5" name="Google Shape;1575;g26dd3229cbd_0_3112"/>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6" name="Google Shape;1576;g26dd3229cbd_0_3112"/>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7" name="Google Shape;1577;g26dd3229cbd_0_3112"/>
            <p:cNvSpPr/>
            <p:nvPr/>
          </p:nvSpPr>
          <p:spPr>
            <a:xfrm>
              <a:off x="561875" y="10727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8" name="Google Shape;1578;g26dd3229cbd_0_3112"/>
            <p:cNvSpPr/>
            <p:nvPr/>
          </p:nvSpPr>
          <p:spPr>
            <a:xfrm>
              <a:off x="561875" y="12703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9" name="Google Shape;1579;g26dd3229cbd_0_3112"/>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0" name="Google Shape;1580;g26dd3229cbd_0_3112"/>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1" name="Google Shape;1581;g26dd3229cbd_0_3112"/>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2" name="Google Shape;1582;g26dd3229cbd_0_3112"/>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3" name="Google Shape;1583;g26dd3229cbd_0_3112"/>
            <p:cNvSpPr/>
            <p:nvPr/>
          </p:nvSpPr>
          <p:spPr>
            <a:xfrm>
              <a:off x="561875" y="47219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4" name="Google Shape;1584;g26dd3229cbd_0_3112"/>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5" name="Google Shape;1585;g26dd3229cbd_0_3112"/>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6" name="Google Shape;1586;g26dd3229cbd_0_3112"/>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7" name="Google Shape;1587;g26dd3229cbd_0_3112"/>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8" name="Google Shape;1588;g26dd3229cbd_0_3112"/>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9" name="Google Shape;1589;g26dd3229cbd_0_3112"/>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590" name="Google Shape;1590;g26dd3229cbd_0_3112"/>
          <p:cNvSpPr txBox="1"/>
          <p:nvPr>
            <p:ph type="title"/>
          </p:nvPr>
        </p:nvSpPr>
        <p:spPr>
          <a:xfrm>
            <a:off x="720000" y="540000"/>
            <a:ext cx="7704000" cy="3600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SzPts val="3000"/>
              <a:buNone/>
              <a:defRPr sz="3000"/>
            </a:lvl1pPr>
            <a:lvl2pPr lvl="1" rtl="0" algn="l">
              <a:lnSpc>
                <a:spcPct val="100000"/>
              </a:lnSpc>
              <a:spcBef>
                <a:spcPts val="0"/>
              </a:spcBef>
              <a:spcAft>
                <a:spcPts val="0"/>
              </a:spcAft>
              <a:buSzPts val="3000"/>
              <a:buNone/>
              <a:defRPr sz="3000"/>
            </a:lvl2pPr>
            <a:lvl3pPr lvl="2" rtl="0" algn="l">
              <a:lnSpc>
                <a:spcPct val="100000"/>
              </a:lnSpc>
              <a:spcBef>
                <a:spcPts val="0"/>
              </a:spcBef>
              <a:spcAft>
                <a:spcPts val="0"/>
              </a:spcAft>
              <a:buSzPts val="3000"/>
              <a:buNone/>
              <a:defRPr sz="3000"/>
            </a:lvl3pPr>
            <a:lvl4pPr lvl="3" rtl="0" algn="l">
              <a:lnSpc>
                <a:spcPct val="100000"/>
              </a:lnSpc>
              <a:spcBef>
                <a:spcPts val="0"/>
              </a:spcBef>
              <a:spcAft>
                <a:spcPts val="0"/>
              </a:spcAft>
              <a:buSzPts val="3000"/>
              <a:buNone/>
              <a:defRPr sz="3000"/>
            </a:lvl4pPr>
            <a:lvl5pPr lvl="4" rtl="0" algn="l">
              <a:lnSpc>
                <a:spcPct val="100000"/>
              </a:lnSpc>
              <a:spcBef>
                <a:spcPts val="0"/>
              </a:spcBef>
              <a:spcAft>
                <a:spcPts val="0"/>
              </a:spcAft>
              <a:buSzPts val="3000"/>
              <a:buNone/>
              <a:defRPr sz="3000"/>
            </a:lvl5pPr>
            <a:lvl6pPr lvl="5" rtl="0" algn="l">
              <a:lnSpc>
                <a:spcPct val="100000"/>
              </a:lnSpc>
              <a:spcBef>
                <a:spcPts val="0"/>
              </a:spcBef>
              <a:spcAft>
                <a:spcPts val="0"/>
              </a:spcAft>
              <a:buSzPts val="3000"/>
              <a:buNone/>
              <a:defRPr sz="3000"/>
            </a:lvl6pPr>
            <a:lvl7pPr lvl="6" rtl="0" algn="l">
              <a:lnSpc>
                <a:spcPct val="100000"/>
              </a:lnSpc>
              <a:spcBef>
                <a:spcPts val="0"/>
              </a:spcBef>
              <a:spcAft>
                <a:spcPts val="0"/>
              </a:spcAft>
              <a:buSzPts val="3000"/>
              <a:buNone/>
              <a:defRPr sz="3000"/>
            </a:lvl7pPr>
            <a:lvl8pPr lvl="7" rtl="0" algn="l">
              <a:lnSpc>
                <a:spcPct val="100000"/>
              </a:lnSpc>
              <a:spcBef>
                <a:spcPts val="0"/>
              </a:spcBef>
              <a:spcAft>
                <a:spcPts val="0"/>
              </a:spcAft>
              <a:buSzPts val="3000"/>
              <a:buNone/>
              <a:defRPr sz="3000"/>
            </a:lvl8pPr>
            <a:lvl9pPr lvl="8" rtl="0" algn="l">
              <a:lnSpc>
                <a:spcPct val="100000"/>
              </a:lnSpc>
              <a:spcBef>
                <a:spcPts val="0"/>
              </a:spcBef>
              <a:spcAft>
                <a:spcPts val="0"/>
              </a:spcAft>
              <a:buSzPts val="3000"/>
              <a:buNone/>
              <a:defRPr sz="3000"/>
            </a:lvl9pPr>
          </a:lstStyle>
          <a:p/>
        </p:txBody>
      </p:sp>
      <p:sp>
        <p:nvSpPr>
          <p:cNvPr id="1591" name="Google Shape;1591;g26dd3229cbd_0_3112"/>
          <p:cNvSpPr txBox="1"/>
          <p:nvPr>
            <p:ph idx="1" type="body"/>
          </p:nvPr>
        </p:nvSpPr>
        <p:spPr>
          <a:xfrm>
            <a:off x="720000" y="1170724"/>
            <a:ext cx="7704000" cy="3894300"/>
          </a:xfrm>
          <a:prstGeom prst="rect">
            <a:avLst/>
          </a:prstGeom>
          <a:noFill/>
          <a:ln>
            <a:noFill/>
          </a:ln>
        </p:spPr>
        <p:txBody>
          <a:bodyPr anchorCtr="0" anchor="t" bIns="91425" lIns="91425" spcFirstLastPara="1" rIns="91425" wrap="square" tIns="91425">
            <a:noAutofit/>
          </a:bodyPr>
          <a:lstStyle>
            <a:lvl1pPr indent="-304800" lvl="0" marL="457200" rtl="0" algn="l">
              <a:lnSpc>
                <a:spcPct val="100000"/>
              </a:lnSpc>
              <a:spcBef>
                <a:spcPts val="0"/>
              </a:spcBef>
              <a:spcAft>
                <a:spcPts val="0"/>
              </a:spcAft>
              <a:buClr>
                <a:schemeClr val="dk1"/>
              </a:buClr>
              <a:buSzPts val="1200"/>
              <a:buAutoNum type="arabicPeriod"/>
              <a:defRPr sz="1100"/>
            </a:lvl1pPr>
            <a:lvl2pPr indent="-304800" lvl="1" marL="914400" rtl="0" algn="l">
              <a:lnSpc>
                <a:spcPct val="115000"/>
              </a:lnSpc>
              <a:spcBef>
                <a:spcPts val="0"/>
              </a:spcBef>
              <a:spcAft>
                <a:spcPts val="0"/>
              </a:spcAft>
              <a:buSzPts val="1200"/>
              <a:buAutoNum type="alphaLcPeriod"/>
              <a:defRPr sz="1200"/>
            </a:lvl2pPr>
            <a:lvl3pPr indent="-304800" lvl="2" marL="1371600" rtl="0" algn="l">
              <a:lnSpc>
                <a:spcPct val="115000"/>
              </a:lnSpc>
              <a:spcBef>
                <a:spcPts val="1600"/>
              </a:spcBef>
              <a:spcAft>
                <a:spcPts val="0"/>
              </a:spcAft>
              <a:buSzPts val="1200"/>
              <a:buAutoNum type="romanLcPeriod"/>
              <a:defRPr sz="1200"/>
            </a:lvl3pPr>
            <a:lvl4pPr indent="-304800" lvl="3" marL="1828800" rtl="0" algn="l">
              <a:lnSpc>
                <a:spcPct val="115000"/>
              </a:lnSpc>
              <a:spcBef>
                <a:spcPts val="1600"/>
              </a:spcBef>
              <a:spcAft>
                <a:spcPts val="0"/>
              </a:spcAft>
              <a:buSzPts val="1200"/>
              <a:buAutoNum type="arabicPeriod"/>
              <a:defRPr sz="1200"/>
            </a:lvl4pPr>
            <a:lvl5pPr indent="-304800" lvl="4" marL="2286000" rtl="0" algn="l">
              <a:lnSpc>
                <a:spcPct val="115000"/>
              </a:lnSpc>
              <a:spcBef>
                <a:spcPts val="1600"/>
              </a:spcBef>
              <a:spcAft>
                <a:spcPts val="0"/>
              </a:spcAft>
              <a:buSzPts val="1200"/>
              <a:buAutoNum type="alphaLcPeriod"/>
              <a:defRPr sz="1200"/>
            </a:lvl5pPr>
            <a:lvl6pPr indent="-304800" lvl="5" marL="2743200" rtl="0" algn="l">
              <a:lnSpc>
                <a:spcPct val="115000"/>
              </a:lnSpc>
              <a:spcBef>
                <a:spcPts val="1600"/>
              </a:spcBef>
              <a:spcAft>
                <a:spcPts val="0"/>
              </a:spcAft>
              <a:buSzPts val="1200"/>
              <a:buAutoNum type="romanLcPeriod"/>
              <a:defRPr sz="1200"/>
            </a:lvl6pPr>
            <a:lvl7pPr indent="-304800" lvl="6" marL="3200400" rtl="0" algn="l">
              <a:lnSpc>
                <a:spcPct val="115000"/>
              </a:lnSpc>
              <a:spcBef>
                <a:spcPts val="1600"/>
              </a:spcBef>
              <a:spcAft>
                <a:spcPts val="0"/>
              </a:spcAft>
              <a:buSzPts val="1200"/>
              <a:buAutoNum type="arabicPeriod"/>
              <a:defRPr sz="1200"/>
            </a:lvl7pPr>
            <a:lvl8pPr indent="-304800" lvl="7" marL="3657600" rtl="0" algn="l">
              <a:lnSpc>
                <a:spcPct val="115000"/>
              </a:lnSpc>
              <a:spcBef>
                <a:spcPts val="1600"/>
              </a:spcBef>
              <a:spcAft>
                <a:spcPts val="0"/>
              </a:spcAft>
              <a:buSzPts val="1200"/>
              <a:buAutoNum type="alphaLcPeriod"/>
              <a:defRPr sz="1200"/>
            </a:lvl8pPr>
            <a:lvl9pPr indent="-304800" lvl="8" marL="4114800" rtl="0" algn="l">
              <a:lnSpc>
                <a:spcPct val="115000"/>
              </a:lnSpc>
              <a:spcBef>
                <a:spcPts val="1600"/>
              </a:spcBef>
              <a:spcAft>
                <a:spcPts val="1600"/>
              </a:spcAft>
              <a:buSzPts val="1200"/>
              <a:buAutoNum type="romanLcPeriod"/>
              <a:defRPr sz="1200"/>
            </a:lvl9pPr>
          </a:lstStyle>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
    <p:spTree>
      <p:nvGrpSpPr>
        <p:cNvPr id="1592" name="Shape 1592"/>
        <p:cNvGrpSpPr/>
        <p:nvPr/>
      </p:nvGrpSpPr>
      <p:grpSpPr>
        <a:xfrm>
          <a:off x="0" y="0"/>
          <a:ext cx="0" cy="0"/>
          <a:chOff x="0" y="0"/>
          <a:chExt cx="0" cy="0"/>
        </a:xfrm>
      </p:grpSpPr>
      <p:grpSp>
        <p:nvGrpSpPr>
          <p:cNvPr id="1593" name="Google Shape;1593;g26dd3229cbd_0_3139"/>
          <p:cNvGrpSpPr/>
          <p:nvPr/>
        </p:nvGrpSpPr>
        <p:grpSpPr>
          <a:xfrm>
            <a:off x="-174525" y="-22399"/>
            <a:ext cx="9487164" cy="5193049"/>
            <a:chOff x="-174525" y="-22399"/>
            <a:chExt cx="9487164" cy="5193049"/>
          </a:xfrm>
        </p:grpSpPr>
        <p:sp>
          <p:nvSpPr>
            <p:cNvPr id="1594" name="Google Shape;1594;g26dd3229cbd_0_3139"/>
            <p:cNvSpPr/>
            <p:nvPr/>
          </p:nvSpPr>
          <p:spPr>
            <a:xfrm>
              <a:off x="-174525" y="-22399"/>
              <a:ext cx="9487164" cy="5188298"/>
            </a:xfrm>
            <a:custGeom>
              <a:rect b="b" l="l" r="r" t="t"/>
              <a:pathLst>
                <a:path extrusionOk="0" h="144360" w="264469">
                  <a:moveTo>
                    <a:pt x="125024" y="0"/>
                  </a:moveTo>
                  <a:cubicBezTo>
                    <a:pt x="124865" y="0"/>
                    <a:pt x="124702" y="4"/>
                    <a:pt x="124536" y="11"/>
                  </a:cubicBezTo>
                  <a:lnTo>
                    <a:pt x="4940" y="11"/>
                  </a:lnTo>
                  <a:cubicBezTo>
                    <a:pt x="1569" y="65"/>
                    <a:pt x="0" y="1705"/>
                    <a:pt x="226" y="4914"/>
                  </a:cubicBezTo>
                  <a:lnTo>
                    <a:pt x="226" y="138500"/>
                  </a:lnTo>
                  <a:cubicBezTo>
                    <a:pt x="208" y="142159"/>
                    <a:pt x="1811" y="143993"/>
                    <a:pt x="5034" y="143993"/>
                  </a:cubicBezTo>
                  <a:cubicBezTo>
                    <a:pt x="5185" y="143993"/>
                    <a:pt x="5340" y="143989"/>
                    <a:pt x="5499" y="143981"/>
                  </a:cubicBezTo>
                  <a:cubicBezTo>
                    <a:pt x="23166" y="144233"/>
                    <a:pt x="61538" y="144359"/>
                    <a:pt x="76177" y="144359"/>
                  </a:cubicBezTo>
                  <a:cubicBezTo>
                    <a:pt x="90824" y="144359"/>
                    <a:pt x="107103" y="144233"/>
                    <a:pt x="125041" y="143981"/>
                  </a:cubicBezTo>
                  <a:cubicBezTo>
                    <a:pt x="129025" y="143963"/>
                    <a:pt x="130900" y="142007"/>
                    <a:pt x="130675" y="138122"/>
                  </a:cubicBezTo>
                  <a:lnTo>
                    <a:pt x="130675" y="6393"/>
                  </a:lnTo>
                  <a:cubicBezTo>
                    <a:pt x="130839" y="2139"/>
                    <a:pt x="128956" y="0"/>
                    <a:pt x="125024" y="0"/>
                  </a:cubicBezTo>
                  <a:close/>
                  <a:moveTo>
                    <a:pt x="139427" y="0"/>
                  </a:moveTo>
                  <a:cubicBezTo>
                    <a:pt x="135503" y="0"/>
                    <a:pt x="133611" y="2139"/>
                    <a:pt x="133776" y="6393"/>
                  </a:cubicBezTo>
                  <a:lnTo>
                    <a:pt x="133776" y="138122"/>
                  </a:lnTo>
                  <a:cubicBezTo>
                    <a:pt x="133550" y="142007"/>
                    <a:pt x="135434" y="143963"/>
                    <a:pt x="139409" y="143981"/>
                  </a:cubicBezTo>
                  <a:cubicBezTo>
                    <a:pt x="157347" y="144233"/>
                    <a:pt x="173635" y="144359"/>
                    <a:pt x="188274" y="144359"/>
                  </a:cubicBezTo>
                  <a:cubicBezTo>
                    <a:pt x="202912" y="144359"/>
                    <a:pt x="241294" y="144233"/>
                    <a:pt x="258970" y="143981"/>
                  </a:cubicBezTo>
                  <a:cubicBezTo>
                    <a:pt x="259129" y="143989"/>
                    <a:pt x="259285" y="143993"/>
                    <a:pt x="259437" y="143993"/>
                  </a:cubicBezTo>
                  <a:cubicBezTo>
                    <a:pt x="262675" y="143993"/>
                    <a:pt x="264277" y="142159"/>
                    <a:pt x="264243" y="138500"/>
                  </a:cubicBezTo>
                  <a:lnTo>
                    <a:pt x="264243" y="4914"/>
                  </a:lnTo>
                  <a:cubicBezTo>
                    <a:pt x="264468" y="1705"/>
                    <a:pt x="262900" y="65"/>
                    <a:pt x="259529" y="11"/>
                  </a:cubicBezTo>
                  <a:lnTo>
                    <a:pt x="139914" y="11"/>
                  </a:lnTo>
                  <a:cubicBezTo>
                    <a:pt x="139749" y="4"/>
                    <a:pt x="139586" y="0"/>
                    <a:pt x="13942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595" name="Google Shape;1595;g26dd3229cbd_0_3139"/>
            <p:cNvCxnSpPr/>
            <p:nvPr/>
          </p:nvCxnSpPr>
          <p:spPr>
            <a:xfrm>
              <a:off x="-166800" y="540000"/>
              <a:ext cx="4681500" cy="0"/>
            </a:xfrm>
            <a:prstGeom prst="straightConnector1">
              <a:avLst/>
            </a:prstGeom>
            <a:noFill/>
            <a:ln cap="flat" cmpd="sng" w="9525">
              <a:solidFill>
                <a:srgbClr val="6D9EEB"/>
              </a:solidFill>
              <a:prstDash val="solid"/>
              <a:round/>
              <a:headEnd len="sm" w="sm" type="none"/>
              <a:tailEnd len="sm" w="sm" type="none"/>
            </a:ln>
          </p:spPr>
        </p:cxnSp>
        <p:grpSp>
          <p:nvGrpSpPr>
            <p:cNvPr id="1596" name="Google Shape;1596;g26dd3229cbd_0_3139"/>
            <p:cNvGrpSpPr/>
            <p:nvPr/>
          </p:nvGrpSpPr>
          <p:grpSpPr>
            <a:xfrm>
              <a:off x="263005" y="845117"/>
              <a:ext cx="3790149" cy="3960313"/>
              <a:chOff x="263005" y="845117"/>
              <a:chExt cx="3790149" cy="3960313"/>
            </a:xfrm>
          </p:grpSpPr>
          <p:sp>
            <p:nvSpPr>
              <p:cNvPr id="1597" name="Google Shape;1597;g26dd3229cbd_0_3139"/>
              <p:cNvSpPr/>
              <p:nvPr/>
            </p:nvSpPr>
            <p:spPr>
              <a:xfrm>
                <a:off x="263005" y="3941386"/>
                <a:ext cx="3790149" cy="19569"/>
              </a:xfrm>
              <a:custGeom>
                <a:rect b="b" l="l" r="r" t="t"/>
                <a:pathLst>
                  <a:path extrusionOk="0" h="551" w="109629">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8" name="Google Shape;1598;g26dd3229cbd_0_3139"/>
              <p:cNvSpPr/>
              <p:nvPr/>
            </p:nvSpPr>
            <p:spPr>
              <a:xfrm>
                <a:off x="263005" y="4223091"/>
                <a:ext cx="3790149" cy="19249"/>
              </a:xfrm>
              <a:custGeom>
                <a:rect b="b" l="l" r="r" t="t"/>
                <a:pathLst>
                  <a:path extrusionOk="0" h="542" w="109629">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9" name="Google Shape;1599;g26dd3229cbd_0_3139"/>
              <p:cNvSpPr/>
              <p:nvPr/>
            </p:nvSpPr>
            <p:spPr>
              <a:xfrm>
                <a:off x="263005" y="4504476"/>
                <a:ext cx="3790149" cy="19249"/>
              </a:xfrm>
              <a:custGeom>
                <a:rect b="b" l="l" r="r" t="t"/>
                <a:pathLst>
                  <a:path extrusionOk="0" h="542" w="109629">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0" name="Google Shape;1600;g26dd3229cbd_0_3139"/>
              <p:cNvSpPr/>
              <p:nvPr/>
            </p:nvSpPr>
            <p:spPr>
              <a:xfrm>
                <a:off x="263005" y="3378615"/>
                <a:ext cx="3790149" cy="19214"/>
              </a:xfrm>
              <a:custGeom>
                <a:rect b="b" l="l" r="r" t="t"/>
                <a:pathLst>
                  <a:path extrusionOk="0" h="541" w="109629">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1" name="Google Shape;1601;g26dd3229cbd_0_3139"/>
              <p:cNvSpPr/>
              <p:nvPr/>
            </p:nvSpPr>
            <p:spPr>
              <a:xfrm>
                <a:off x="263005" y="3660001"/>
                <a:ext cx="3790149" cy="19249"/>
              </a:xfrm>
              <a:custGeom>
                <a:rect b="b" l="l" r="r" t="t"/>
                <a:pathLst>
                  <a:path extrusionOk="0" h="542" w="109629">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2" name="Google Shape;1602;g26dd3229cbd_0_3139"/>
              <p:cNvSpPr/>
              <p:nvPr/>
            </p:nvSpPr>
            <p:spPr>
              <a:xfrm>
                <a:off x="263005" y="3097194"/>
                <a:ext cx="3790149" cy="19249"/>
              </a:xfrm>
              <a:custGeom>
                <a:rect b="b" l="l" r="r" t="t"/>
                <a:pathLst>
                  <a:path extrusionOk="0" h="542" w="109629">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3" name="Google Shape;1603;g26dd3229cbd_0_3139"/>
              <p:cNvSpPr/>
              <p:nvPr/>
            </p:nvSpPr>
            <p:spPr>
              <a:xfrm>
                <a:off x="263005" y="2252683"/>
                <a:ext cx="3790149" cy="19249"/>
              </a:xfrm>
              <a:custGeom>
                <a:rect b="b" l="l" r="r" t="t"/>
                <a:pathLst>
                  <a:path extrusionOk="0" h="542" w="109629">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4" name="Google Shape;1604;g26dd3229cbd_0_3139"/>
              <p:cNvSpPr/>
              <p:nvPr/>
            </p:nvSpPr>
            <p:spPr>
              <a:xfrm>
                <a:off x="263005" y="2534104"/>
                <a:ext cx="3790149" cy="19249"/>
              </a:xfrm>
              <a:custGeom>
                <a:rect b="b" l="l" r="r" t="t"/>
                <a:pathLst>
                  <a:path extrusionOk="0" h="542" w="109629">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5" name="Google Shape;1605;g26dd3229cbd_0_3139"/>
              <p:cNvSpPr/>
              <p:nvPr/>
            </p:nvSpPr>
            <p:spPr>
              <a:xfrm>
                <a:off x="263005" y="1970978"/>
                <a:ext cx="3790149" cy="19285"/>
              </a:xfrm>
              <a:custGeom>
                <a:rect b="b" l="l" r="r" t="t"/>
                <a:pathLst>
                  <a:path extrusionOk="0" h="543" w="109629">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6" name="Google Shape;1606;g26dd3229cbd_0_3139"/>
              <p:cNvSpPr/>
              <p:nvPr/>
            </p:nvSpPr>
            <p:spPr>
              <a:xfrm>
                <a:off x="263005" y="1408208"/>
                <a:ext cx="3790149" cy="19249"/>
              </a:xfrm>
              <a:custGeom>
                <a:rect b="b" l="l" r="r" t="t"/>
                <a:pathLst>
                  <a:path extrusionOk="0" h="542" w="109629">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7" name="Google Shape;1607;g26dd3229cbd_0_3139"/>
              <p:cNvSpPr/>
              <p:nvPr/>
            </p:nvSpPr>
            <p:spPr>
              <a:xfrm>
                <a:off x="263005" y="845117"/>
                <a:ext cx="3790149" cy="19214"/>
              </a:xfrm>
              <a:custGeom>
                <a:rect b="b" l="l" r="r" t="t"/>
                <a:pathLst>
                  <a:path extrusionOk="0" h="541" w="109629">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8" name="Google Shape;1608;g26dd3229cbd_0_3139"/>
              <p:cNvSpPr/>
              <p:nvPr/>
            </p:nvSpPr>
            <p:spPr>
              <a:xfrm>
                <a:off x="263005" y="1126503"/>
                <a:ext cx="3790149" cy="19249"/>
              </a:xfrm>
              <a:custGeom>
                <a:rect b="b" l="l" r="r" t="t"/>
                <a:pathLst>
                  <a:path extrusionOk="0" h="542" w="109629">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9" name="Google Shape;1609;g26dd3229cbd_0_3139"/>
              <p:cNvSpPr/>
              <p:nvPr/>
            </p:nvSpPr>
            <p:spPr>
              <a:xfrm>
                <a:off x="263005" y="1689593"/>
                <a:ext cx="3790149" cy="19249"/>
              </a:xfrm>
              <a:custGeom>
                <a:rect b="b" l="l" r="r" t="t"/>
                <a:pathLst>
                  <a:path extrusionOk="0" h="542" w="109629">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0" name="Google Shape;1610;g26dd3229cbd_0_3139"/>
              <p:cNvSpPr/>
              <p:nvPr/>
            </p:nvSpPr>
            <p:spPr>
              <a:xfrm>
                <a:off x="263005" y="2815489"/>
                <a:ext cx="3790149" cy="19249"/>
              </a:xfrm>
              <a:custGeom>
                <a:rect b="b" l="l" r="r" t="t"/>
                <a:pathLst>
                  <a:path extrusionOk="0" h="542" w="109629">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1" name="Google Shape;1611;g26dd3229cbd_0_3139"/>
              <p:cNvSpPr/>
              <p:nvPr/>
            </p:nvSpPr>
            <p:spPr>
              <a:xfrm>
                <a:off x="263005" y="4785897"/>
                <a:ext cx="3790149" cy="19533"/>
              </a:xfrm>
              <a:custGeom>
                <a:rect b="b" l="l" r="r" t="t"/>
                <a:pathLst>
                  <a:path extrusionOk="0" h="550" w="109629">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612" name="Google Shape;1612;g26dd3229cbd_0_3139"/>
            <p:cNvGrpSpPr/>
            <p:nvPr/>
          </p:nvGrpSpPr>
          <p:grpSpPr>
            <a:xfrm>
              <a:off x="5055305" y="845117"/>
              <a:ext cx="3790149" cy="3960313"/>
              <a:chOff x="263005" y="845117"/>
              <a:chExt cx="3790149" cy="3960313"/>
            </a:xfrm>
          </p:grpSpPr>
          <p:sp>
            <p:nvSpPr>
              <p:cNvPr id="1613" name="Google Shape;1613;g26dd3229cbd_0_3139"/>
              <p:cNvSpPr/>
              <p:nvPr/>
            </p:nvSpPr>
            <p:spPr>
              <a:xfrm>
                <a:off x="263005" y="3941386"/>
                <a:ext cx="3790149" cy="19569"/>
              </a:xfrm>
              <a:custGeom>
                <a:rect b="b" l="l" r="r" t="t"/>
                <a:pathLst>
                  <a:path extrusionOk="0" h="551" w="109629">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4" name="Google Shape;1614;g26dd3229cbd_0_3139"/>
              <p:cNvSpPr/>
              <p:nvPr/>
            </p:nvSpPr>
            <p:spPr>
              <a:xfrm>
                <a:off x="263005" y="4223091"/>
                <a:ext cx="3790149" cy="19249"/>
              </a:xfrm>
              <a:custGeom>
                <a:rect b="b" l="l" r="r" t="t"/>
                <a:pathLst>
                  <a:path extrusionOk="0" h="542" w="109629">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5" name="Google Shape;1615;g26dd3229cbd_0_3139"/>
              <p:cNvSpPr/>
              <p:nvPr/>
            </p:nvSpPr>
            <p:spPr>
              <a:xfrm>
                <a:off x="263005" y="4504476"/>
                <a:ext cx="3790149" cy="19249"/>
              </a:xfrm>
              <a:custGeom>
                <a:rect b="b" l="l" r="r" t="t"/>
                <a:pathLst>
                  <a:path extrusionOk="0" h="542" w="109629">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6" name="Google Shape;1616;g26dd3229cbd_0_3139"/>
              <p:cNvSpPr/>
              <p:nvPr/>
            </p:nvSpPr>
            <p:spPr>
              <a:xfrm>
                <a:off x="263005" y="3378615"/>
                <a:ext cx="3790149" cy="19214"/>
              </a:xfrm>
              <a:custGeom>
                <a:rect b="b" l="l" r="r" t="t"/>
                <a:pathLst>
                  <a:path extrusionOk="0" h="541" w="109629">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7" name="Google Shape;1617;g26dd3229cbd_0_3139"/>
              <p:cNvSpPr/>
              <p:nvPr/>
            </p:nvSpPr>
            <p:spPr>
              <a:xfrm>
                <a:off x="263005" y="3660001"/>
                <a:ext cx="3790149" cy="19249"/>
              </a:xfrm>
              <a:custGeom>
                <a:rect b="b" l="l" r="r" t="t"/>
                <a:pathLst>
                  <a:path extrusionOk="0" h="542" w="109629">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8" name="Google Shape;1618;g26dd3229cbd_0_3139"/>
              <p:cNvSpPr/>
              <p:nvPr/>
            </p:nvSpPr>
            <p:spPr>
              <a:xfrm>
                <a:off x="263005" y="3097194"/>
                <a:ext cx="3790149" cy="19249"/>
              </a:xfrm>
              <a:custGeom>
                <a:rect b="b" l="l" r="r" t="t"/>
                <a:pathLst>
                  <a:path extrusionOk="0" h="542" w="109629">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9" name="Google Shape;1619;g26dd3229cbd_0_3139"/>
              <p:cNvSpPr/>
              <p:nvPr/>
            </p:nvSpPr>
            <p:spPr>
              <a:xfrm>
                <a:off x="263005" y="2252683"/>
                <a:ext cx="3790149" cy="19249"/>
              </a:xfrm>
              <a:custGeom>
                <a:rect b="b" l="l" r="r" t="t"/>
                <a:pathLst>
                  <a:path extrusionOk="0" h="542" w="109629">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0" name="Google Shape;1620;g26dd3229cbd_0_3139"/>
              <p:cNvSpPr/>
              <p:nvPr/>
            </p:nvSpPr>
            <p:spPr>
              <a:xfrm>
                <a:off x="263005" y="2534104"/>
                <a:ext cx="3790149" cy="19249"/>
              </a:xfrm>
              <a:custGeom>
                <a:rect b="b" l="l" r="r" t="t"/>
                <a:pathLst>
                  <a:path extrusionOk="0" h="542" w="109629">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1" name="Google Shape;1621;g26dd3229cbd_0_3139"/>
              <p:cNvSpPr/>
              <p:nvPr/>
            </p:nvSpPr>
            <p:spPr>
              <a:xfrm>
                <a:off x="263005" y="1970978"/>
                <a:ext cx="3790149" cy="19285"/>
              </a:xfrm>
              <a:custGeom>
                <a:rect b="b" l="l" r="r" t="t"/>
                <a:pathLst>
                  <a:path extrusionOk="0" h="543" w="109629">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2" name="Google Shape;1622;g26dd3229cbd_0_3139"/>
              <p:cNvSpPr/>
              <p:nvPr/>
            </p:nvSpPr>
            <p:spPr>
              <a:xfrm>
                <a:off x="263005" y="1408208"/>
                <a:ext cx="3790149" cy="19249"/>
              </a:xfrm>
              <a:custGeom>
                <a:rect b="b" l="l" r="r" t="t"/>
                <a:pathLst>
                  <a:path extrusionOk="0" h="542" w="109629">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3" name="Google Shape;1623;g26dd3229cbd_0_3139"/>
              <p:cNvSpPr/>
              <p:nvPr/>
            </p:nvSpPr>
            <p:spPr>
              <a:xfrm>
                <a:off x="263005" y="845117"/>
                <a:ext cx="3790149" cy="19214"/>
              </a:xfrm>
              <a:custGeom>
                <a:rect b="b" l="l" r="r" t="t"/>
                <a:pathLst>
                  <a:path extrusionOk="0" h="541" w="109629">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4" name="Google Shape;1624;g26dd3229cbd_0_3139"/>
              <p:cNvSpPr/>
              <p:nvPr/>
            </p:nvSpPr>
            <p:spPr>
              <a:xfrm>
                <a:off x="263005" y="1126503"/>
                <a:ext cx="3790149" cy="19249"/>
              </a:xfrm>
              <a:custGeom>
                <a:rect b="b" l="l" r="r" t="t"/>
                <a:pathLst>
                  <a:path extrusionOk="0" h="542" w="109629">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5" name="Google Shape;1625;g26dd3229cbd_0_3139"/>
              <p:cNvSpPr/>
              <p:nvPr/>
            </p:nvSpPr>
            <p:spPr>
              <a:xfrm>
                <a:off x="263005" y="1689593"/>
                <a:ext cx="3790149" cy="19249"/>
              </a:xfrm>
              <a:custGeom>
                <a:rect b="b" l="l" r="r" t="t"/>
                <a:pathLst>
                  <a:path extrusionOk="0" h="542" w="109629">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6" name="Google Shape;1626;g26dd3229cbd_0_3139"/>
              <p:cNvSpPr/>
              <p:nvPr/>
            </p:nvSpPr>
            <p:spPr>
              <a:xfrm>
                <a:off x="263005" y="2815489"/>
                <a:ext cx="3790149" cy="19249"/>
              </a:xfrm>
              <a:custGeom>
                <a:rect b="b" l="l" r="r" t="t"/>
                <a:pathLst>
                  <a:path extrusionOk="0" h="542" w="109629">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7" name="Google Shape;1627;g26dd3229cbd_0_3139"/>
              <p:cNvSpPr/>
              <p:nvPr/>
            </p:nvSpPr>
            <p:spPr>
              <a:xfrm>
                <a:off x="263005" y="4785897"/>
                <a:ext cx="3790149" cy="19533"/>
              </a:xfrm>
              <a:custGeom>
                <a:rect b="b" l="l" r="r" t="t"/>
                <a:pathLst>
                  <a:path extrusionOk="0" h="550" w="109629">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1628" name="Google Shape;1628;g26dd3229cbd_0_3139"/>
            <p:cNvCxnSpPr/>
            <p:nvPr/>
          </p:nvCxnSpPr>
          <p:spPr>
            <a:xfrm>
              <a:off x="4625700" y="540000"/>
              <a:ext cx="4679100" cy="0"/>
            </a:xfrm>
            <a:prstGeom prst="straightConnector1">
              <a:avLst/>
            </a:prstGeom>
            <a:noFill/>
            <a:ln cap="flat" cmpd="sng" w="9525">
              <a:solidFill>
                <a:srgbClr val="6D9EEB"/>
              </a:solidFill>
              <a:prstDash val="solid"/>
              <a:round/>
              <a:headEnd len="sm" w="sm" type="none"/>
              <a:tailEnd len="sm" w="sm" type="none"/>
            </a:ln>
          </p:spPr>
        </p:cxnSp>
        <p:cxnSp>
          <p:nvCxnSpPr>
            <p:cNvPr id="1629" name="Google Shape;1629;g26dd3229cbd_0_3139"/>
            <p:cNvCxnSpPr/>
            <p:nvPr/>
          </p:nvCxnSpPr>
          <p:spPr>
            <a:xfrm>
              <a:off x="4049375"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1630" name="Google Shape;1630;g26dd3229cbd_0_3139"/>
            <p:cNvCxnSpPr/>
            <p:nvPr/>
          </p:nvCxnSpPr>
          <p:spPr>
            <a:xfrm>
              <a:off x="4112975"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1631" name="Google Shape;1631;g26dd3229cbd_0_3139"/>
            <p:cNvCxnSpPr/>
            <p:nvPr/>
          </p:nvCxnSpPr>
          <p:spPr>
            <a:xfrm>
              <a:off x="4991700"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1632" name="Google Shape;1632;g26dd3229cbd_0_3139"/>
            <p:cNvCxnSpPr/>
            <p:nvPr/>
          </p:nvCxnSpPr>
          <p:spPr>
            <a:xfrm>
              <a:off x="5055300"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1633" name="Google Shape;1633;g26dd3229cbd_0_3139"/>
            <p:cNvCxnSpPr/>
            <p:nvPr/>
          </p:nvCxnSpPr>
          <p:spPr>
            <a:xfrm>
              <a:off x="-166800" y="540000"/>
              <a:ext cx="4681500" cy="0"/>
            </a:xfrm>
            <a:prstGeom prst="straightConnector1">
              <a:avLst/>
            </a:prstGeom>
            <a:noFill/>
            <a:ln cap="flat" cmpd="sng" w="9525">
              <a:solidFill>
                <a:srgbClr val="6D9EEB"/>
              </a:solidFill>
              <a:prstDash val="solid"/>
              <a:round/>
              <a:headEnd len="sm" w="sm" type="none"/>
              <a:tailEnd len="sm" w="sm" type="none"/>
            </a:ln>
          </p:spPr>
        </p:cxnSp>
      </p:grpSp>
      <p:sp>
        <p:nvSpPr>
          <p:cNvPr id="1634" name="Google Shape;1634;g26dd3229cbd_0_3139"/>
          <p:cNvSpPr txBox="1"/>
          <p:nvPr>
            <p:ph type="title"/>
          </p:nvPr>
        </p:nvSpPr>
        <p:spPr>
          <a:xfrm>
            <a:off x="720000" y="540000"/>
            <a:ext cx="3368700" cy="5727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SzPts val="3000"/>
              <a:buNone/>
              <a:defRPr sz="3000"/>
            </a:lvl1pPr>
            <a:lvl2pPr lvl="1" rtl="0" algn="l">
              <a:lnSpc>
                <a:spcPct val="100000"/>
              </a:lnSpc>
              <a:spcBef>
                <a:spcPts val="0"/>
              </a:spcBef>
              <a:spcAft>
                <a:spcPts val="0"/>
              </a:spcAft>
              <a:buSzPts val="3000"/>
              <a:buNone/>
              <a:defRPr sz="3000"/>
            </a:lvl2pPr>
            <a:lvl3pPr lvl="2" rtl="0" algn="l">
              <a:lnSpc>
                <a:spcPct val="100000"/>
              </a:lnSpc>
              <a:spcBef>
                <a:spcPts val="0"/>
              </a:spcBef>
              <a:spcAft>
                <a:spcPts val="0"/>
              </a:spcAft>
              <a:buSzPts val="3000"/>
              <a:buNone/>
              <a:defRPr sz="3000"/>
            </a:lvl3pPr>
            <a:lvl4pPr lvl="3" rtl="0" algn="l">
              <a:lnSpc>
                <a:spcPct val="100000"/>
              </a:lnSpc>
              <a:spcBef>
                <a:spcPts val="0"/>
              </a:spcBef>
              <a:spcAft>
                <a:spcPts val="0"/>
              </a:spcAft>
              <a:buSzPts val="3000"/>
              <a:buNone/>
              <a:defRPr sz="3000"/>
            </a:lvl4pPr>
            <a:lvl5pPr lvl="4" rtl="0" algn="l">
              <a:lnSpc>
                <a:spcPct val="100000"/>
              </a:lnSpc>
              <a:spcBef>
                <a:spcPts val="0"/>
              </a:spcBef>
              <a:spcAft>
                <a:spcPts val="0"/>
              </a:spcAft>
              <a:buSzPts val="3000"/>
              <a:buNone/>
              <a:defRPr sz="3000"/>
            </a:lvl5pPr>
            <a:lvl6pPr lvl="5" rtl="0" algn="l">
              <a:lnSpc>
                <a:spcPct val="100000"/>
              </a:lnSpc>
              <a:spcBef>
                <a:spcPts val="0"/>
              </a:spcBef>
              <a:spcAft>
                <a:spcPts val="0"/>
              </a:spcAft>
              <a:buSzPts val="3000"/>
              <a:buNone/>
              <a:defRPr sz="3000"/>
            </a:lvl6pPr>
            <a:lvl7pPr lvl="6" rtl="0" algn="l">
              <a:lnSpc>
                <a:spcPct val="100000"/>
              </a:lnSpc>
              <a:spcBef>
                <a:spcPts val="0"/>
              </a:spcBef>
              <a:spcAft>
                <a:spcPts val="0"/>
              </a:spcAft>
              <a:buSzPts val="3000"/>
              <a:buNone/>
              <a:defRPr sz="3000"/>
            </a:lvl7pPr>
            <a:lvl8pPr lvl="7" rtl="0" algn="l">
              <a:lnSpc>
                <a:spcPct val="100000"/>
              </a:lnSpc>
              <a:spcBef>
                <a:spcPts val="0"/>
              </a:spcBef>
              <a:spcAft>
                <a:spcPts val="0"/>
              </a:spcAft>
              <a:buSzPts val="3000"/>
              <a:buNone/>
              <a:defRPr sz="3000"/>
            </a:lvl8pPr>
            <a:lvl9pPr lvl="8" rtl="0" algn="l">
              <a:lnSpc>
                <a:spcPct val="100000"/>
              </a:lnSpc>
              <a:spcBef>
                <a:spcPts val="0"/>
              </a:spcBef>
              <a:spcAft>
                <a:spcPts val="0"/>
              </a:spcAft>
              <a:buSzPts val="3000"/>
              <a:buNone/>
              <a:defRPr sz="3000"/>
            </a:lvl9pPr>
          </a:lstStyle>
          <a:p/>
        </p:txBody>
      </p:sp>
      <p:sp>
        <p:nvSpPr>
          <p:cNvPr id="1635" name="Google Shape;1635;g26dd3229cbd_0_3139"/>
          <p:cNvSpPr txBox="1"/>
          <p:nvPr>
            <p:ph idx="1" type="subTitle"/>
          </p:nvPr>
        </p:nvSpPr>
        <p:spPr>
          <a:xfrm>
            <a:off x="906900" y="3292127"/>
            <a:ext cx="2506200" cy="3408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b="1" sz="2000">
                <a:solidFill>
                  <a:schemeClr val="dk1"/>
                </a:solidFill>
                <a:latin typeface="Itim"/>
                <a:ea typeface="Itim"/>
                <a:cs typeface="Itim"/>
                <a:sym typeface="Itim"/>
              </a:defRPr>
            </a:lvl1pPr>
            <a:lvl2pPr lvl="1" rtl="0" algn="ctr">
              <a:lnSpc>
                <a:spcPct val="100000"/>
              </a:lnSpc>
              <a:spcBef>
                <a:spcPts val="0"/>
              </a:spcBef>
              <a:spcAft>
                <a:spcPts val="0"/>
              </a:spcAft>
              <a:buClr>
                <a:schemeClr val="dk2"/>
              </a:buClr>
              <a:buSzPts val="1600"/>
              <a:buNone/>
              <a:defRPr sz="1600">
                <a:solidFill>
                  <a:schemeClr val="dk2"/>
                </a:solidFill>
              </a:defRPr>
            </a:lvl2pPr>
            <a:lvl3pPr lvl="2" rtl="0" algn="ctr">
              <a:lnSpc>
                <a:spcPct val="100000"/>
              </a:lnSpc>
              <a:spcBef>
                <a:spcPts val="0"/>
              </a:spcBef>
              <a:spcAft>
                <a:spcPts val="0"/>
              </a:spcAft>
              <a:buClr>
                <a:schemeClr val="dk2"/>
              </a:buClr>
              <a:buSzPts val="1600"/>
              <a:buNone/>
              <a:defRPr sz="1600">
                <a:solidFill>
                  <a:schemeClr val="dk2"/>
                </a:solidFill>
              </a:defRPr>
            </a:lvl3pPr>
            <a:lvl4pPr lvl="3" rtl="0" algn="ctr">
              <a:lnSpc>
                <a:spcPct val="100000"/>
              </a:lnSpc>
              <a:spcBef>
                <a:spcPts val="0"/>
              </a:spcBef>
              <a:spcAft>
                <a:spcPts val="0"/>
              </a:spcAft>
              <a:buClr>
                <a:schemeClr val="dk2"/>
              </a:buClr>
              <a:buSzPts val="1600"/>
              <a:buNone/>
              <a:defRPr sz="1600">
                <a:solidFill>
                  <a:schemeClr val="dk2"/>
                </a:solidFill>
              </a:defRPr>
            </a:lvl4pPr>
            <a:lvl5pPr lvl="4" rtl="0" algn="ctr">
              <a:lnSpc>
                <a:spcPct val="100000"/>
              </a:lnSpc>
              <a:spcBef>
                <a:spcPts val="0"/>
              </a:spcBef>
              <a:spcAft>
                <a:spcPts val="0"/>
              </a:spcAft>
              <a:buClr>
                <a:schemeClr val="dk2"/>
              </a:buClr>
              <a:buSzPts val="1600"/>
              <a:buNone/>
              <a:defRPr sz="1600">
                <a:solidFill>
                  <a:schemeClr val="dk2"/>
                </a:solidFill>
              </a:defRPr>
            </a:lvl5pPr>
            <a:lvl6pPr lvl="5" rtl="0" algn="ctr">
              <a:lnSpc>
                <a:spcPct val="100000"/>
              </a:lnSpc>
              <a:spcBef>
                <a:spcPts val="0"/>
              </a:spcBef>
              <a:spcAft>
                <a:spcPts val="0"/>
              </a:spcAft>
              <a:buClr>
                <a:schemeClr val="dk2"/>
              </a:buClr>
              <a:buSzPts val="1600"/>
              <a:buNone/>
              <a:defRPr sz="1600">
                <a:solidFill>
                  <a:schemeClr val="dk2"/>
                </a:solidFill>
              </a:defRPr>
            </a:lvl6pPr>
            <a:lvl7pPr lvl="6" rtl="0" algn="ctr">
              <a:lnSpc>
                <a:spcPct val="100000"/>
              </a:lnSpc>
              <a:spcBef>
                <a:spcPts val="0"/>
              </a:spcBef>
              <a:spcAft>
                <a:spcPts val="0"/>
              </a:spcAft>
              <a:buClr>
                <a:schemeClr val="dk2"/>
              </a:buClr>
              <a:buSzPts val="1600"/>
              <a:buNone/>
              <a:defRPr sz="1600">
                <a:solidFill>
                  <a:schemeClr val="dk2"/>
                </a:solidFill>
              </a:defRPr>
            </a:lvl7pPr>
            <a:lvl8pPr lvl="7" rtl="0" algn="ctr">
              <a:lnSpc>
                <a:spcPct val="100000"/>
              </a:lnSpc>
              <a:spcBef>
                <a:spcPts val="0"/>
              </a:spcBef>
              <a:spcAft>
                <a:spcPts val="0"/>
              </a:spcAft>
              <a:buClr>
                <a:schemeClr val="dk2"/>
              </a:buClr>
              <a:buSzPts val="1600"/>
              <a:buNone/>
              <a:defRPr sz="1600">
                <a:solidFill>
                  <a:schemeClr val="dk2"/>
                </a:solidFill>
              </a:defRPr>
            </a:lvl8pPr>
            <a:lvl9pPr lvl="8" rtl="0" algn="ctr">
              <a:lnSpc>
                <a:spcPct val="100000"/>
              </a:lnSpc>
              <a:spcBef>
                <a:spcPts val="0"/>
              </a:spcBef>
              <a:spcAft>
                <a:spcPts val="0"/>
              </a:spcAft>
              <a:buClr>
                <a:schemeClr val="dk2"/>
              </a:buClr>
              <a:buSzPts val="1600"/>
              <a:buNone/>
              <a:defRPr sz="1600">
                <a:solidFill>
                  <a:schemeClr val="dk2"/>
                </a:solidFill>
              </a:defRPr>
            </a:lvl9pPr>
          </a:lstStyle>
          <a:p/>
        </p:txBody>
      </p:sp>
      <p:sp>
        <p:nvSpPr>
          <p:cNvPr id="1636" name="Google Shape;1636;g26dd3229cbd_0_3139"/>
          <p:cNvSpPr txBox="1"/>
          <p:nvPr>
            <p:ph idx="2" type="subTitle"/>
          </p:nvPr>
        </p:nvSpPr>
        <p:spPr>
          <a:xfrm>
            <a:off x="5676900" y="3292127"/>
            <a:ext cx="2506200" cy="3408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b="1" sz="2000">
                <a:solidFill>
                  <a:schemeClr val="dk1"/>
                </a:solidFill>
                <a:latin typeface="Itim"/>
                <a:ea typeface="Itim"/>
                <a:cs typeface="Itim"/>
                <a:sym typeface="Itim"/>
              </a:defRPr>
            </a:lvl1pPr>
            <a:lvl2pPr lvl="1" rtl="0" algn="ctr">
              <a:lnSpc>
                <a:spcPct val="100000"/>
              </a:lnSpc>
              <a:spcBef>
                <a:spcPts val="0"/>
              </a:spcBef>
              <a:spcAft>
                <a:spcPts val="0"/>
              </a:spcAft>
              <a:buClr>
                <a:schemeClr val="dk2"/>
              </a:buClr>
              <a:buSzPts val="1600"/>
              <a:buNone/>
              <a:defRPr sz="1600">
                <a:solidFill>
                  <a:schemeClr val="dk2"/>
                </a:solidFill>
              </a:defRPr>
            </a:lvl2pPr>
            <a:lvl3pPr lvl="2" rtl="0" algn="ctr">
              <a:lnSpc>
                <a:spcPct val="100000"/>
              </a:lnSpc>
              <a:spcBef>
                <a:spcPts val="0"/>
              </a:spcBef>
              <a:spcAft>
                <a:spcPts val="0"/>
              </a:spcAft>
              <a:buClr>
                <a:schemeClr val="dk2"/>
              </a:buClr>
              <a:buSzPts val="1600"/>
              <a:buNone/>
              <a:defRPr sz="1600">
                <a:solidFill>
                  <a:schemeClr val="dk2"/>
                </a:solidFill>
              </a:defRPr>
            </a:lvl3pPr>
            <a:lvl4pPr lvl="3" rtl="0" algn="ctr">
              <a:lnSpc>
                <a:spcPct val="100000"/>
              </a:lnSpc>
              <a:spcBef>
                <a:spcPts val="0"/>
              </a:spcBef>
              <a:spcAft>
                <a:spcPts val="0"/>
              </a:spcAft>
              <a:buClr>
                <a:schemeClr val="dk2"/>
              </a:buClr>
              <a:buSzPts val="1600"/>
              <a:buNone/>
              <a:defRPr sz="1600">
                <a:solidFill>
                  <a:schemeClr val="dk2"/>
                </a:solidFill>
              </a:defRPr>
            </a:lvl4pPr>
            <a:lvl5pPr lvl="4" rtl="0" algn="ctr">
              <a:lnSpc>
                <a:spcPct val="100000"/>
              </a:lnSpc>
              <a:spcBef>
                <a:spcPts val="0"/>
              </a:spcBef>
              <a:spcAft>
                <a:spcPts val="0"/>
              </a:spcAft>
              <a:buClr>
                <a:schemeClr val="dk2"/>
              </a:buClr>
              <a:buSzPts val="1600"/>
              <a:buNone/>
              <a:defRPr sz="1600">
                <a:solidFill>
                  <a:schemeClr val="dk2"/>
                </a:solidFill>
              </a:defRPr>
            </a:lvl5pPr>
            <a:lvl6pPr lvl="5" rtl="0" algn="ctr">
              <a:lnSpc>
                <a:spcPct val="100000"/>
              </a:lnSpc>
              <a:spcBef>
                <a:spcPts val="0"/>
              </a:spcBef>
              <a:spcAft>
                <a:spcPts val="0"/>
              </a:spcAft>
              <a:buClr>
                <a:schemeClr val="dk2"/>
              </a:buClr>
              <a:buSzPts val="1600"/>
              <a:buNone/>
              <a:defRPr sz="1600">
                <a:solidFill>
                  <a:schemeClr val="dk2"/>
                </a:solidFill>
              </a:defRPr>
            </a:lvl6pPr>
            <a:lvl7pPr lvl="6" rtl="0" algn="ctr">
              <a:lnSpc>
                <a:spcPct val="100000"/>
              </a:lnSpc>
              <a:spcBef>
                <a:spcPts val="0"/>
              </a:spcBef>
              <a:spcAft>
                <a:spcPts val="0"/>
              </a:spcAft>
              <a:buClr>
                <a:schemeClr val="dk2"/>
              </a:buClr>
              <a:buSzPts val="1600"/>
              <a:buNone/>
              <a:defRPr sz="1600">
                <a:solidFill>
                  <a:schemeClr val="dk2"/>
                </a:solidFill>
              </a:defRPr>
            </a:lvl7pPr>
            <a:lvl8pPr lvl="7" rtl="0" algn="ctr">
              <a:lnSpc>
                <a:spcPct val="100000"/>
              </a:lnSpc>
              <a:spcBef>
                <a:spcPts val="0"/>
              </a:spcBef>
              <a:spcAft>
                <a:spcPts val="0"/>
              </a:spcAft>
              <a:buClr>
                <a:schemeClr val="dk2"/>
              </a:buClr>
              <a:buSzPts val="1600"/>
              <a:buNone/>
              <a:defRPr sz="1600">
                <a:solidFill>
                  <a:schemeClr val="dk2"/>
                </a:solidFill>
              </a:defRPr>
            </a:lvl8pPr>
            <a:lvl9pPr lvl="8" rtl="0" algn="ctr">
              <a:lnSpc>
                <a:spcPct val="100000"/>
              </a:lnSpc>
              <a:spcBef>
                <a:spcPts val="0"/>
              </a:spcBef>
              <a:spcAft>
                <a:spcPts val="0"/>
              </a:spcAft>
              <a:buClr>
                <a:schemeClr val="dk2"/>
              </a:buClr>
              <a:buSzPts val="1600"/>
              <a:buNone/>
              <a:defRPr sz="1600">
                <a:solidFill>
                  <a:schemeClr val="dk2"/>
                </a:solidFill>
              </a:defRPr>
            </a:lvl9pPr>
          </a:lstStyle>
          <a:p/>
        </p:txBody>
      </p:sp>
      <p:sp>
        <p:nvSpPr>
          <p:cNvPr id="1637" name="Google Shape;1637;g26dd3229cbd_0_3139"/>
          <p:cNvSpPr txBox="1"/>
          <p:nvPr>
            <p:ph idx="3" type="subTitle"/>
          </p:nvPr>
        </p:nvSpPr>
        <p:spPr>
          <a:xfrm>
            <a:off x="906900" y="1584571"/>
            <a:ext cx="2506200" cy="4068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b="1" sz="2000">
                <a:solidFill>
                  <a:schemeClr val="dk1"/>
                </a:solidFill>
                <a:latin typeface="Itim"/>
                <a:ea typeface="Itim"/>
                <a:cs typeface="Itim"/>
                <a:sym typeface="Itim"/>
              </a:defRPr>
            </a:lvl1pPr>
            <a:lvl2pPr lvl="1" rtl="0" algn="ctr">
              <a:lnSpc>
                <a:spcPct val="100000"/>
              </a:lnSpc>
              <a:spcBef>
                <a:spcPts val="0"/>
              </a:spcBef>
              <a:spcAft>
                <a:spcPts val="0"/>
              </a:spcAft>
              <a:buClr>
                <a:schemeClr val="dk2"/>
              </a:buClr>
              <a:buSzPts val="1600"/>
              <a:buNone/>
              <a:defRPr sz="1600">
                <a:solidFill>
                  <a:schemeClr val="dk2"/>
                </a:solidFill>
              </a:defRPr>
            </a:lvl2pPr>
            <a:lvl3pPr lvl="2" rtl="0" algn="ctr">
              <a:lnSpc>
                <a:spcPct val="100000"/>
              </a:lnSpc>
              <a:spcBef>
                <a:spcPts val="0"/>
              </a:spcBef>
              <a:spcAft>
                <a:spcPts val="0"/>
              </a:spcAft>
              <a:buClr>
                <a:schemeClr val="dk2"/>
              </a:buClr>
              <a:buSzPts val="1600"/>
              <a:buNone/>
              <a:defRPr sz="1600">
                <a:solidFill>
                  <a:schemeClr val="dk2"/>
                </a:solidFill>
              </a:defRPr>
            </a:lvl3pPr>
            <a:lvl4pPr lvl="3" rtl="0" algn="ctr">
              <a:lnSpc>
                <a:spcPct val="100000"/>
              </a:lnSpc>
              <a:spcBef>
                <a:spcPts val="0"/>
              </a:spcBef>
              <a:spcAft>
                <a:spcPts val="0"/>
              </a:spcAft>
              <a:buClr>
                <a:schemeClr val="dk2"/>
              </a:buClr>
              <a:buSzPts val="1600"/>
              <a:buNone/>
              <a:defRPr sz="1600">
                <a:solidFill>
                  <a:schemeClr val="dk2"/>
                </a:solidFill>
              </a:defRPr>
            </a:lvl4pPr>
            <a:lvl5pPr lvl="4" rtl="0" algn="ctr">
              <a:lnSpc>
                <a:spcPct val="100000"/>
              </a:lnSpc>
              <a:spcBef>
                <a:spcPts val="0"/>
              </a:spcBef>
              <a:spcAft>
                <a:spcPts val="0"/>
              </a:spcAft>
              <a:buClr>
                <a:schemeClr val="dk2"/>
              </a:buClr>
              <a:buSzPts val="1600"/>
              <a:buNone/>
              <a:defRPr sz="1600">
                <a:solidFill>
                  <a:schemeClr val="dk2"/>
                </a:solidFill>
              </a:defRPr>
            </a:lvl5pPr>
            <a:lvl6pPr lvl="5" rtl="0" algn="ctr">
              <a:lnSpc>
                <a:spcPct val="100000"/>
              </a:lnSpc>
              <a:spcBef>
                <a:spcPts val="0"/>
              </a:spcBef>
              <a:spcAft>
                <a:spcPts val="0"/>
              </a:spcAft>
              <a:buClr>
                <a:schemeClr val="dk2"/>
              </a:buClr>
              <a:buSzPts val="1600"/>
              <a:buNone/>
              <a:defRPr sz="1600">
                <a:solidFill>
                  <a:schemeClr val="dk2"/>
                </a:solidFill>
              </a:defRPr>
            </a:lvl6pPr>
            <a:lvl7pPr lvl="6" rtl="0" algn="ctr">
              <a:lnSpc>
                <a:spcPct val="100000"/>
              </a:lnSpc>
              <a:spcBef>
                <a:spcPts val="0"/>
              </a:spcBef>
              <a:spcAft>
                <a:spcPts val="0"/>
              </a:spcAft>
              <a:buClr>
                <a:schemeClr val="dk2"/>
              </a:buClr>
              <a:buSzPts val="1600"/>
              <a:buNone/>
              <a:defRPr sz="1600">
                <a:solidFill>
                  <a:schemeClr val="dk2"/>
                </a:solidFill>
              </a:defRPr>
            </a:lvl7pPr>
            <a:lvl8pPr lvl="7" rtl="0" algn="ctr">
              <a:lnSpc>
                <a:spcPct val="100000"/>
              </a:lnSpc>
              <a:spcBef>
                <a:spcPts val="0"/>
              </a:spcBef>
              <a:spcAft>
                <a:spcPts val="0"/>
              </a:spcAft>
              <a:buClr>
                <a:schemeClr val="dk2"/>
              </a:buClr>
              <a:buSzPts val="1600"/>
              <a:buNone/>
              <a:defRPr sz="1600">
                <a:solidFill>
                  <a:schemeClr val="dk2"/>
                </a:solidFill>
              </a:defRPr>
            </a:lvl8pPr>
            <a:lvl9pPr lvl="8" rtl="0" algn="ctr">
              <a:lnSpc>
                <a:spcPct val="100000"/>
              </a:lnSpc>
              <a:spcBef>
                <a:spcPts val="0"/>
              </a:spcBef>
              <a:spcAft>
                <a:spcPts val="0"/>
              </a:spcAft>
              <a:buClr>
                <a:schemeClr val="dk2"/>
              </a:buClr>
              <a:buSzPts val="1600"/>
              <a:buNone/>
              <a:defRPr sz="1600">
                <a:solidFill>
                  <a:schemeClr val="dk2"/>
                </a:solidFill>
              </a:defRPr>
            </a:lvl9pPr>
          </a:lstStyle>
          <a:p/>
        </p:txBody>
      </p:sp>
      <p:sp>
        <p:nvSpPr>
          <p:cNvPr id="1638" name="Google Shape;1638;g26dd3229cbd_0_3139"/>
          <p:cNvSpPr txBox="1"/>
          <p:nvPr>
            <p:ph idx="4" type="subTitle"/>
          </p:nvPr>
        </p:nvSpPr>
        <p:spPr>
          <a:xfrm>
            <a:off x="5676900" y="1584571"/>
            <a:ext cx="2506200" cy="4068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b="1" sz="2000">
                <a:solidFill>
                  <a:schemeClr val="dk1"/>
                </a:solidFill>
                <a:latin typeface="Itim"/>
                <a:ea typeface="Itim"/>
                <a:cs typeface="Itim"/>
                <a:sym typeface="Itim"/>
              </a:defRPr>
            </a:lvl1pPr>
            <a:lvl2pPr lvl="1" rtl="0" algn="ctr">
              <a:lnSpc>
                <a:spcPct val="100000"/>
              </a:lnSpc>
              <a:spcBef>
                <a:spcPts val="0"/>
              </a:spcBef>
              <a:spcAft>
                <a:spcPts val="0"/>
              </a:spcAft>
              <a:buClr>
                <a:schemeClr val="dk2"/>
              </a:buClr>
              <a:buSzPts val="1600"/>
              <a:buNone/>
              <a:defRPr sz="1600">
                <a:solidFill>
                  <a:schemeClr val="dk2"/>
                </a:solidFill>
              </a:defRPr>
            </a:lvl2pPr>
            <a:lvl3pPr lvl="2" rtl="0" algn="ctr">
              <a:lnSpc>
                <a:spcPct val="100000"/>
              </a:lnSpc>
              <a:spcBef>
                <a:spcPts val="0"/>
              </a:spcBef>
              <a:spcAft>
                <a:spcPts val="0"/>
              </a:spcAft>
              <a:buClr>
                <a:schemeClr val="dk2"/>
              </a:buClr>
              <a:buSzPts val="1600"/>
              <a:buNone/>
              <a:defRPr sz="1600">
                <a:solidFill>
                  <a:schemeClr val="dk2"/>
                </a:solidFill>
              </a:defRPr>
            </a:lvl3pPr>
            <a:lvl4pPr lvl="3" rtl="0" algn="ctr">
              <a:lnSpc>
                <a:spcPct val="100000"/>
              </a:lnSpc>
              <a:spcBef>
                <a:spcPts val="0"/>
              </a:spcBef>
              <a:spcAft>
                <a:spcPts val="0"/>
              </a:spcAft>
              <a:buClr>
                <a:schemeClr val="dk2"/>
              </a:buClr>
              <a:buSzPts val="1600"/>
              <a:buNone/>
              <a:defRPr sz="1600">
                <a:solidFill>
                  <a:schemeClr val="dk2"/>
                </a:solidFill>
              </a:defRPr>
            </a:lvl4pPr>
            <a:lvl5pPr lvl="4" rtl="0" algn="ctr">
              <a:lnSpc>
                <a:spcPct val="100000"/>
              </a:lnSpc>
              <a:spcBef>
                <a:spcPts val="0"/>
              </a:spcBef>
              <a:spcAft>
                <a:spcPts val="0"/>
              </a:spcAft>
              <a:buClr>
                <a:schemeClr val="dk2"/>
              </a:buClr>
              <a:buSzPts val="1600"/>
              <a:buNone/>
              <a:defRPr sz="1600">
                <a:solidFill>
                  <a:schemeClr val="dk2"/>
                </a:solidFill>
              </a:defRPr>
            </a:lvl5pPr>
            <a:lvl6pPr lvl="5" rtl="0" algn="ctr">
              <a:lnSpc>
                <a:spcPct val="100000"/>
              </a:lnSpc>
              <a:spcBef>
                <a:spcPts val="0"/>
              </a:spcBef>
              <a:spcAft>
                <a:spcPts val="0"/>
              </a:spcAft>
              <a:buClr>
                <a:schemeClr val="dk2"/>
              </a:buClr>
              <a:buSzPts val="1600"/>
              <a:buNone/>
              <a:defRPr sz="1600">
                <a:solidFill>
                  <a:schemeClr val="dk2"/>
                </a:solidFill>
              </a:defRPr>
            </a:lvl6pPr>
            <a:lvl7pPr lvl="6" rtl="0" algn="ctr">
              <a:lnSpc>
                <a:spcPct val="100000"/>
              </a:lnSpc>
              <a:spcBef>
                <a:spcPts val="0"/>
              </a:spcBef>
              <a:spcAft>
                <a:spcPts val="0"/>
              </a:spcAft>
              <a:buClr>
                <a:schemeClr val="dk2"/>
              </a:buClr>
              <a:buSzPts val="1600"/>
              <a:buNone/>
              <a:defRPr sz="1600">
                <a:solidFill>
                  <a:schemeClr val="dk2"/>
                </a:solidFill>
              </a:defRPr>
            </a:lvl7pPr>
            <a:lvl8pPr lvl="7" rtl="0" algn="ctr">
              <a:lnSpc>
                <a:spcPct val="100000"/>
              </a:lnSpc>
              <a:spcBef>
                <a:spcPts val="0"/>
              </a:spcBef>
              <a:spcAft>
                <a:spcPts val="0"/>
              </a:spcAft>
              <a:buClr>
                <a:schemeClr val="dk2"/>
              </a:buClr>
              <a:buSzPts val="1600"/>
              <a:buNone/>
              <a:defRPr sz="1600">
                <a:solidFill>
                  <a:schemeClr val="dk2"/>
                </a:solidFill>
              </a:defRPr>
            </a:lvl8pPr>
            <a:lvl9pPr lvl="8" rtl="0" algn="ctr">
              <a:lnSpc>
                <a:spcPct val="100000"/>
              </a:lnSpc>
              <a:spcBef>
                <a:spcPts val="0"/>
              </a:spcBef>
              <a:spcAft>
                <a:spcPts val="0"/>
              </a:spcAft>
              <a:buClr>
                <a:schemeClr val="dk2"/>
              </a:buClr>
              <a:buSzPts val="1600"/>
              <a:buNone/>
              <a:defRPr sz="1600">
                <a:solidFill>
                  <a:schemeClr val="dk2"/>
                </a:solidFill>
              </a:defRPr>
            </a:lvl9pPr>
          </a:lstStyle>
          <a:p/>
        </p:txBody>
      </p:sp>
      <p:sp>
        <p:nvSpPr>
          <p:cNvPr id="1639" name="Google Shape;1639;g26dd3229cbd_0_3139"/>
          <p:cNvSpPr txBox="1"/>
          <p:nvPr>
            <p:ph idx="5" type="subTitle"/>
          </p:nvPr>
        </p:nvSpPr>
        <p:spPr>
          <a:xfrm>
            <a:off x="906900" y="2048743"/>
            <a:ext cx="2506200" cy="572700"/>
          </a:xfrm>
          <a:prstGeom prst="rect">
            <a:avLst/>
          </a:prstGeom>
          <a:noFill/>
          <a:ln>
            <a:noFill/>
          </a:ln>
        </p:spPr>
        <p:txBody>
          <a:bodyPr anchorCtr="0" anchor="t" bIns="0" lIns="0" spcFirstLastPara="1" rIns="0" wrap="square" tIns="0">
            <a:noAutofit/>
          </a:bodyPr>
          <a:lstStyle>
            <a:lvl1pPr lvl="0" rtl="0" algn="ctr">
              <a:lnSpc>
                <a:spcPct val="100000"/>
              </a:lnSpc>
              <a:spcBef>
                <a:spcPts val="0"/>
              </a:spcBef>
              <a:spcAft>
                <a:spcPts val="0"/>
              </a:spcAft>
              <a:buSzPts val="1600"/>
              <a:buNone/>
              <a:defRPr sz="1600">
                <a:solidFill>
                  <a:schemeClr val="dk2"/>
                </a:solidFill>
                <a:latin typeface="Arial"/>
                <a:ea typeface="Arial"/>
                <a:cs typeface="Arial"/>
                <a:sym typeface="Arial"/>
              </a:defRPr>
            </a:lvl1pPr>
            <a:lvl2pPr lvl="1" rtl="0" algn="ctr">
              <a:lnSpc>
                <a:spcPct val="100000"/>
              </a:lnSpc>
              <a:spcBef>
                <a:spcPts val="0"/>
              </a:spcBef>
              <a:spcAft>
                <a:spcPts val="0"/>
              </a:spcAft>
              <a:buClr>
                <a:schemeClr val="dk2"/>
              </a:buClr>
              <a:buSzPts val="1600"/>
              <a:buNone/>
              <a:defRPr sz="1600">
                <a:solidFill>
                  <a:schemeClr val="dk2"/>
                </a:solidFill>
              </a:defRPr>
            </a:lvl2pPr>
            <a:lvl3pPr lvl="2" rtl="0" algn="ctr">
              <a:lnSpc>
                <a:spcPct val="100000"/>
              </a:lnSpc>
              <a:spcBef>
                <a:spcPts val="0"/>
              </a:spcBef>
              <a:spcAft>
                <a:spcPts val="0"/>
              </a:spcAft>
              <a:buClr>
                <a:schemeClr val="dk2"/>
              </a:buClr>
              <a:buSzPts val="1600"/>
              <a:buNone/>
              <a:defRPr sz="1600">
                <a:solidFill>
                  <a:schemeClr val="dk2"/>
                </a:solidFill>
              </a:defRPr>
            </a:lvl3pPr>
            <a:lvl4pPr lvl="3" rtl="0" algn="ctr">
              <a:lnSpc>
                <a:spcPct val="100000"/>
              </a:lnSpc>
              <a:spcBef>
                <a:spcPts val="0"/>
              </a:spcBef>
              <a:spcAft>
                <a:spcPts val="0"/>
              </a:spcAft>
              <a:buClr>
                <a:schemeClr val="dk2"/>
              </a:buClr>
              <a:buSzPts val="1600"/>
              <a:buNone/>
              <a:defRPr sz="1600">
                <a:solidFill>
                  <a:schemeClr val="dk2"/>
                </a:solidFill>
              </a:defRPr>
            </a:lvl4pPr>
            <a:lvl5pPr lvl="4" rtl="0" algn="ctr">
              <a:lnSpc>
                <a:spcPct val="100000"/>
              </a:lnSpc>
              <a:spcBef>
                <a:spcPts val="0"/>
              </a:spcBef>
              <a:spcAft>
                <a:spcPts val="0"/>
              </a:spcAft>
              <a:buClr>
                <a:schemeClr val="dk2"/>
              </a:buClr>
              <a:buSzPts val="1600"/>
              <a:buNone/>
              <a:defRPr sz="1600">
                <a:solidFill>
                  <a:schemeClr val="dk2"/>
                </a:solidFill>
              </a:defRPr>
            </a:lvl5pPr>
            <a:lvl6pPr lvl="5" rtl="0" algn="ctr">
              <a:lnSpc>
                <a:spcPct val="100000"/>
              </a:lnSpc>
              <a:spcBef>
                <a:spcPts val="0"/>
              </a:spcBef>
              <a:spcAft>
                <a:spcPts val="0"/>
              </a:spcAft>
              <a:buClr>
                <a:schemeClr val="dk2"/>
              </a:buClr>
              <a:buSzPts val="1600"/>
              <a:buNone/>
              <a:defRPr sz="1600">
                <a:solidFill>
                  <a:schemeClr val="dk2"/>
                </a:solidFill>
              </a:defRPr>
            </a:lvl6pPr>
            <a:lvl7pPr lvl="6" rtl="0" algn="ctr">
              <a:lnSpc>
                <a:spcPct val="100000"/>
              </a:lnSpc>
              <a:spcBef>
                <a:spcPts val="0"/>
              </a:spcBef>
              <a:spcAft>
                <a:spcPts val="0"/>
              </a:spcAft>
              <a:buClr>
                <a:schemeClr val="dk2"/>
              </a:buClr>
              <a:buSzPts val="1600"/>
              <a:buNone/>
              <a:defRPr sz="1600">
                <a:solidFill>
                  <a:schemeClr val="dk2"/>
                </a:solidFill>
              </a:defRPr>
            </a:lvl7pPr>
            <a:lvl8pPr lvl="7" rtl="0" algn="ctr">
              <a:lnSpc>
                <a:spcPct val="100000"/>
              </a:lnSpc>
              <a:spcBef>
                <a:spcPts val="0"/>
              </a:spcBef>
              <a:spcAft>
                <a:spcPts val="0"/>
              </a:spcAft>
              <a:buClr>
                <a:schemeClr val="dk2"/>
              </a:buClr>
              <a:buSzPts val="1600"/>
              <a:buNone/>
              <a:defRPr sz="1600">
                <a:solidFill>
                  <a:schemeClr val="dk2"/>
                </a:solidFill>
              </a:defRPr>
            </a:lvl8pPr>
            <a:lvl9pPr lvl="8" rtl="0" algn="ctr">
              <a:lnSpc>
                <a:spcPct val="100000"/>
              </a:lnSpc>
              <a:spcBef>
                <a:spcPts val="0"/>
              </a:spcBef>
              <a:spcAft>
                <a:spcPts val="0"/>
              </a:spcAft>
              <a:buClr>
                <a:schemeClr val="dk2"/>
              </a:buClr>
              <a:buSzPts val="1600"/>
              <a:buNone/>
              <a:defRPr sz="1600">
                <a:solidFill>
                  <a:schemeClr val="dk2"/>
                </a:solidFill>
              </a:defRPr>
            </a:lvl9pPr>
          </a:lstStyle>
          <a:p/>
        </p:txBody>
      </p:sp>
      <p:sp>
        <p:nvSpPr>
          <p:cNvPr id="1640" name="Google Shape;1640;g26dd3229cbd_0_3139"/>
          <p:cNvSpPr txBox="1"/>
          <p:nvPr>
            <p:ph idx="6" type="subTitle"/>
          </p:nvPr>
        </p:nvSpPr>
        <p:spPr>
          <a:xfrm>
            <a:off x="5676900" y="2048743"/>
            <a:ext cx="2506200" cy="572700"/>
          </a:xfrm>
          <a:prstGeom prst="rect">
            <a:avLst/>
          </a:prstGeom>
          <a:noFill/>
          <a:ln>
            <a:noFill/>
          </a:ln>
        </p:spPr>
        <p:txBody>
          <a:bodyPr anchorCtr="0" anchor="t" bIns="0" lIns="0" spcFirstLastPara="1" rIns="0" wrap="square" tIns="0">
            <a:noAutofit/>
          </a:bodyPr>
          <a:lstStyle>
            <a:lvl1pPr lvl="0" rtl="0" algn="ctr">
              <a:lnSpc>
                <a:spcPct val="100000"/>
              </a:lnSpc>
              <a:spcBef>
                <a:spcPts val="0"/>
              </a:spcBef>
              <a:spcAft>
                <a:spcPts val="0"/>
              </a:spcAft>
              <a:buClr>
                <a:schemeClr val="dk2"/>
              </a:buClr>
              <a:buSzPts val="1600"/>
              <a:buNone/>
              <a:defRPr sz="1600">
                <a:solidFill>
                  <a:schemeClr val="dk2"/>
                </a:solidFill>
              </a:defRPr>
            </a:lvl1pPr>
            <a:lvl2pPr lvl="1" rtl="0" algn="ctr">
              <a:lnSpc>
                <a:spcPct val="100000"/>
              </a:lnSpc>
              <a:spcBef>
                <a:spcPts val="0"/>
              </a:spcBef>
              <a:spcAft>
                <a:spcPts val="0"/>
              </a:spcAft>
              <a:buClr>
                <a:schemeClr val="dk2"/>
              </a:buClr>
              <a:buSzPts val="1600"/>
              <a:buNone/>
              <a:defRPr sz="1600">
                <a:solidFill>
                  <a:schemeClr val="dk2"/>
                </a:solidFill>
              </a:defRPr>
            </a:lvl2pPr>
            <a:lvl3pPr lvl="2" rtl="0" algn="ctr">
              <a:lnSpc>
                <a:spcPct val="100000"/>
              </a:lnSpc>
              <a:spcBef>
                <a:spcPts val="0"/>
              </a:spcBef>
              <a:spcAft>
                <a:spcPts val="0"/>
              </a:spcAft>
              <a:buClr>
                <a:schemeClr val="dk2"/>
              </a:buClr>
              <a:buSzPts val="1600"/>
              <a:buNone/>
              <a:defRPr sz="1600">
                <a:solidFill>
                  <a:schemeClr val="dk2"/>
                </a:solidFill>
              </a:defRPr>
            </a:lvl3pPr>
            <a:lvl4pPr lvl="3" rtl="0" algn="ctr">
              <a:lnSpc>
                <a:spcPct val="100000"/>
              </a:lnSpc>
              <a:spcBef>
                <a:spcPts val="0"/>
              </a:spcBef>
              <a:spcAft>
                <a:spcPts val="0"/>
              </a:spcAft>
              <a:buClr>
                <a:schemeClr val="dk2"/>
              </a:buClr>
              <a:buSzPts val="1600"/>
              <a:buNone/>
              <a:defRPr sz="1600">
                <a:solidFill>
                  <a:schemeClr val="dk2"/>
                </a:solidFill>
              </a:defRPr>
            </a:lvl4pPr>
            <a:lvl5pPr lvl="4" rtl="0" algn="ctr">
              <a:lnSpc>
                <a:spcPct val="100000"/>
              </a:lnSpc>
              <a:spcBef>
                <a:spcPts val="0"/>
              </a:spcBef>
              <a:spcAft>
                <a:spcPts val="0"/>
              </a:spcAft>
              <a:buClr>
                <a:schemeClr val="dk2"/>
              </a:buClr>
              <a:buSzPts val="1600"/>
              <a:buNone/>
              <a:defRPr sz="1600">
                <a:solidFill>
                  <a:schemeClr val="dk2"/>
                </a:solidFill>
              </a:defRPr>
            </a:lvl5pPr>
            <a:lvl6pPr lvl="5" rtl="0" algn="ctr">
              <a:lnSpc>
                <a:spcPct val="100000"/>
              </a:lnSpc>
              <a:spcBef>
                <a:spcPts val="0"/>
              </a:spcBef>
              <a:spcAft>
                <a:spcPts val="0"/>
              </a:spcAft>
              <a:buClr>
                <a:schemeClr val="dk2"/>
              </a:buClr>
              <a:buSzPts val="1600"/>
              <a:buNone/>
              <a:defRPr sz="1600">
                <a:solidFill>
                  <a:schemeClr val="dk2"/>
                </a:solidFill>
              </a:defRPr>
            </a:lvl6pPr>
            <a:lvl7pPr lvl="6" rtl="0" algn="ctr">
              <a:lnSpc>
                <a:spcPct val="100000"/>
              </a:lnSpc>
              <a:spcBef>
                <a:spcPts val="0"/>
              </a:spcBef>
              <a:spcAft>
                <a:spcPts val="0"/>
              </a:spcAft>
              <a:buClr>
                <a:schemeClr val="dk2"/>
              </a:buClr>
              <a:buSzPts val="1600"/>
              <a:buNone/>
              <a:defRPr sz="1600">
                <a:solidFill>
                  <a:schemeClr val="dk2"/>
                </a:solidFill>
              </a:defRPr>
            </a:lvl7pPr>
            <a:lvl8pPr lvl="7" rtl="0" algn="ctr">
              <a:lnSpc>
                <a:spcPct val="100000"/>
              </a:lnSpc>
              <a:spcBef>
                <a:spcPts val="0"/>
              </a:spcBef>
              <a:spcAft>
                <a:spcPts val="0"/>
              </a:spcAft>
              <a:buClr>
                <a:schemeClr val="dk2"/>
              </a:buClr>
              <a:buSzPts val="1600"/>
              <a:buNone/>
              <a:defRPr sz="1600">
                <a:solidFill>
                  <a:schemeClr val="dk2"/>
                </a:solidFill>
              </a:defRPr>
            </a:lvl8pPr>
            <a:lvl9pPr lvl="8" rtl="0" algn="ctr">
              <a:lnSpc>
                <a:spcPct val="100000"/>
              </a:lnSpc>
              <a:spcBef>
                <a:spcPts val="0"/>
              </a:spcBef>
              <a:spcAft>
                <a:spcPts val="0"/>
              </a:spcAft>
              <a:buClr>
                <a:schemeClr val="dk2"/>
              </a:buClr>
              <a:buSzPts val="1600"/>
              <a:buNone/>
              <a:defRPr sz="1600">
                <a:solidFill>
                  <a:schemeClr val="dk2"/>
                </a:solidFill>
              </a:defRPr>
            </a:lvl9pPr>
          </a:lstStyle>
          <a:p/>
        </p:txBody>
      </p:sp>
      <p:sp>
        <p:nvSpPr>
          <p:cNvPr id="1641" name="Google Shape;1641;g26dd3229cbd_0_3139"/>
          <p:cNvSpPr txBox="1"/>
          <p:nvPr>
            <p:ph idx="7" type="subTitle"/>
          </p:nvPr>
        </p:nvSpPr>
        <p:spPr>
          <a:xfrm>
            <a:off x="906900" y="3755202"/>
            <a:ext cx="2506200" cy="572700"/>
          </a:xfrm>
          <a:prstGeom prst="rect">
            <a:avLst/>
          </a:prstGeom>
          <a:noFill/>
          <a:ln>
            <a:noFill/>
          </a:ln>
        </p:spPr>
        <p:txBody>
          <a:bodyPr anchorCtr="0" anchor="t" bIns="0" lIns="0" spcFirstLastPara="1" rIns="0" wrap="square" tIns="0">
            <a:noAutofit/>
          </a:bodyPr>
          <a:lstStyle>
            <a:lvl1pPr lvl="0" rtl="0" algn="ctr">
              <a:lnSpc>
                <a:spcPct val="100000"/>
              </a:lnSpc>
              <a:spcBef>
                <a:spcPts val="0"/>
              </a:spcBef>
              <a:spcAft>
                <a:spcPts val="0"/>
              </a:spcAft>
              <a:buClr>
                <a:schemeClr val="dk2"/>
              </a:buClr>
              <a:buSzPts val="1600"/>
              <a:buNone/>
              <a:defRPr sz="1600">
                <a:solidFill>
                  <a:schemeClr val="dk2"/>
                </a:solidFill>
              </a:defRPr>
            </a:lvl1pPr>
            <a:lvl2pPr lvl="1" rtl="0" algn="ctr">
              <a:lnSpc>
                <a:spcPct val="100000"/>
              </a:lnSpc>
              <a:spcBef>
                <a:spcPts val="0"/>
              </a:spcBef>
              <a:spcAft>
                <a:spcPts val="0"/>
              </a:spcAft>
              <a:buClr>
                <a:schemeClr val="dk2"/>
              </a:buClr>
              <a:buSzPts val="1600"/>
              <a:buNone/>
              <a:defRPr sz="1600">
                <a:solidFill>
                  <a:schemeClr val="dk2"/>
                </a:solidFill>
              </a:defRPr>
            </a:lvl2pPr>
            <a:lvl3pPr lvl="2" rtl="0" algn="ctr">
              <a:lnSpc>
                <a:spcPct val="100000"/>
              </a:lnSpc>
              <a:spcBef>
                <a:spcPts val="0"/>
              </a:spcBef>
              <a:spcAft>
                <a:spcPts val="0"/>
              </a:spcAft>
              <a:buClr>
                <a:schemeClr val="dk2"/>
              </a:buClr>
              <a:buSzPts val="1600"/>
              <a:buNone/>
              <a:defRPr sz="1600">
                <a:solidFill>
                  <a:schemeClr val="dk2"/>
                </a:solidFill>
              </a:defRPr>
            </a:lvl3pPr>
            <a:lvl4pPr lvl="3" rtl="0" algn="ctr">
              <a:lnSpc>
                <a:spcPct val="100000"/>
              </a:lnSpc>
              <a:spcBef>
                <a:spcPts val="0"/>
              </a:spcBef>
              <a:spcAft>
                <a:spcPts val="0"/>
              </a:spcAft>
              <a:buClr>
                <a:schemeClr val="dk2"/>
              </a:buClr>
              <a:buSzPts val="1600"/>
              <a:buNone/>
              <a:defRPr sz="1600">
                <a:solidFill>
                  <a:schemeClr val="dk2"/>
                </a:solidFill>
              </a:defRPr>
            </a:lvl4pPr>
            <a:lvl5pPr lvl="4" rtl="0" algn="ctr">
              <a:lnSpc>
                <a:spcPct val="100000"/>
              </a:lnSpc>
              <a:spcBef>
                <a:spcPts val="0"/>
              </a:spcBef>
              <a:spcAft>
                <a:spcPts val="0"/>
              </a:spcAft>
              <a:buClr>
                <a:schemeClr val="dk2"/>
              </a:buClr>
              <a:buSzPts val="1600"/>
              <a:buNone/>
              <a:defRPr sz="1600">
                <a:solidFill>
                  <a:schemeClr val="dk2"/>
                </a:solidFill>
              </a:defRPr>
            </a:lvl5pPr>
            <a:lvl6pPr lvl="5" rtl="0" algn="ctr">
              <a:lnSpc>
                <a:spcPct val="100000"/>
              </a:lnSpc>
              <a:spcBef>
                <a:spcPts val="0"/>
              </a:spcBef>
              <a:spcAft>
                <a:spcPts val="0"/>
              </a:spcAft>
              <a:buClr>
                <a:schemeClr val="dk2"/>
              </a:buClr>
              <a:buSzPts val="1600"/>
              <a:buNone/>
              <a:defRPr sz="1600">
                <a:solidFill>
                  <a:schemeClr val="dk2"/>
                </a:solidFill>
              </a:defRPr>
            </a:lvl6pPr>
            <a:lvl7pPr lvl="6" rtl="0" algn="ctr">
              <a:lnSpc>
                <a:spcPct val="100000"/>
              </a:lnSpc>
              <a:spcBef>
                <a:spcPts val="0"/>
              </a:spcBef>
              <a:spcAft>
                <a:spcPts val="0"/>
              </a:spcAft>
              <a:buClr>
                <a:schemeClr val="dk2"/>
              </a:buClr>
              <a:buSzPts val="1600"/>
              <a:buNone/>
              <a:defRPr sz="1600">
                <a:solidFill>
                  <a:schemeClr val="dk2"/>
                </a:solidFill>
              </a:defRPr>
            </a:lvl7pPr>
            <a:lvl8pPr lvl="7" rtl="0" algn="ctr">
              <a:lnSpc>
                <a:spcPct val="100000"/>
              </a:lnSpc>
              <a:spcBef>
                <a:spcPts val="0"/>
              </a:spcBef>
              <a:spcAft>
                <a:spcPts val="0"/>
              </a:spcAft>
              <a:buClr>
                <a:schemeClr val="dk2"/>
              </a:buClr>
              <a:buSzPts val="1600"/>
              <a:buNone/>
              <a:defRPr sz="1600">
                <a:solidFill>
                  <a:schemeClr val="dk2"/>
                </a:solidFill>
              </a:defRPr>
            </a:lvl8pPr>
            <a:lvl9pPr lvl="8" rtl="0" algn="ctr">
              <a:lnSpc>
                <a:spcPct val="100000"/>
              </a:lnSpc>
              <a:spcBef>
                <a:spcPts val="0"/>
              </a:spcBef>
              <a:spcAft>
                <a:spcPts val="0"/>
              </a:spcAft>
              <a:buClr>
                <a:schemeClr val="dk2"/>
              </a:buClr>
              <a:buSzPts val="1600"/>
              <a:buNone/>
              <a:defRPr sz="1600">
                <a:solidFill>
                  <a:schemeClr val="dk2"/>
                </a:solidFill>
              </a:defRPr>
            </a:lvl9pPr>
          </a:lstStyle>
          <a:p/>
        </p:txBody>
      </p:sp>
      <p:sp>
        <p:nvSpPr>
          <p:cNvPr id="1642" name="Google Shape;1642;g26dd3229cbd_0_3139"/>
          <p:cNvSpPr txBox="1"/>
          <p:nvPr>
            <p:ph idx="8" type="subTitle"/>
          </p:nvPr>
        </p:nvSpPr>
        <p:spPr>
          <a:xfrm>
            <a:off x="5676900" y="3755202"/>
            <a:ext cx="2506200" cy="572700"/>
          </a:xfrm>
          <a:prstGeom prst="rect">
            <a:avLst/>
          </a:prstGeom>
          <a:noFill/>
          <a:ln>
            <a:noFill/>
          </a:ln>
        </p:spPr>
        <p:txBody>
          <a:bodyPr anchorCtr="0" anchor="t" bIns="0" lIns="0" spcFirstLastPara="1" rIns="0" wrap="square" tIns="0">
            <a:noAutofit/>
          </a:bodyPr>
          <a:lstStyle>
            <a:lvl1pPr lvl="0" rtl="0" algn="ctr">
              <a:lnSpc>
                <a:spcPct val="100000"/>
              </a:lnSpc>
              <a:spcBef>
                <a:spcPts val="0"/>
              </a:spcBef>
              <a:spcAft>
                <a:spcPts val="0"/>
              </a:spcAft>
              <a:buClr>
                <a:schemeClr val="dk2"/>
              </a:buClr>
              <a:buSzPts val="1600"/>
              <a:buNone/>
              <a:defRPr sz="1600">
                <a:solidFill>
                  <a:schemeClr val="dk2"/>
                </a:solidFill>
              </a:defRPr>
            </a:lvl1pPr>
            <a:lvl2pPr lvl="1" rtl="0" algn="ctr">
              <a:lnSpc>
                <a:spcPct val="100000"/>
              </a:lnSpc>
              <a:spcBef>
                <a:spcPts val="0"/>
              </a:spcBef>
              <a:spcAft>
                <a:spcPts val="0"/>
              </a:spcAft>
              <a:buClr>
                <a:schemeClr val="dk2"/>
              </a:buClr>
              <a:buSzPts val="1600"/>
              <a:buNone/>
              <a:defRPr sz="1600">
                <a:solidFill>
                  <a:schemeClr val="dk2"/>
                </a:solidFill>
              </a:defRPr>
            </a:lvl2pPr>
            <a:lvl3pPr lvl="2" rtl="0" algn="ctr">
              <a:lnSpc>
                <a:spcPct val="100000"/>
              </a:lnSpc>
              <a:spcBef>
                <a:spcPts val="0"/>
              </a:spcBef>
              <a:spcAft>
                <a:spcPts val="0"/>
              </a:spcAft>
              <a:buClr>
                <a:schemeClr val="dk2"/>
              </a:buClr>
              <a:buSzPts val="1600"/>
              <a:buNone/>
              <a:defRPr sz="1600">
                <a:solidFill>
                  <a:schemeClr val="dk2"/>
                </a:solidFill>
              </a:defRPr>
            </a:lvl3pPr>
            <a:lvl4pPr lvl="3" rtl="0" algn="ctr">
              <a:lnSpc>
                <a:spcPct val="100000"/>
              </a:lnSpc>
              <a:spcBef>
                <a:spcPts val="0"/>
              </a:spcBef>
              <a:spcAft>
                <a:spcPts val="0"/>
              </a:spcAft>
              <a:buClr>
                <a:schemeClr val="dk2"/>
              </a:buClr>
              <a:buSzPts val="1600"/>
              <a:buNone/>
              <a:defRPr sz="1600">
                <a:solidFill>
                  <a:schemeClr val="dk2"/>
                </a:solidFill>
              </a:defRPr>
            </a:lvl4pPr>
            <a:lvl5pPr lvl="4" rtl="0" algn="ctr">
              <a:lnSpc>
                <a:spcPct val="100000"/>
              </a:lnSpc>
              <a:spcBef>
                <a:spcPts val="0"/>
              </a:spcBef>
              <a:spcAft>
                <a:spcPts val="0"/>
              </a:spcAft>
              <a:buClr>
                <a:schemeClr val="dk2"/>
              </a:buClr>
              <a:buSzPts val="1600"/>
              <a:buNone/>
              <a:defRPr sz="1600">
                <a:solidFill>
                  <a:schemeClr val="dk2"/>
                </a:solidFill>
              </a:defRPr>
            </a:lvl5pPr>
            <a:lvl6pPr lvl="5" rtl="0" algn="ctr">
              <a:lnSpc>
                <a:spcPct val="100000"/>
              </a:lnSpc>
              <a:spcBef>
                <a:spcPts val="0"/>
              </a:spcBef>
              <a:spcAft>
                <a:spcPts val="0"/>
              </a:spcAft>
              <a:buClr>
                <a:schemeClr val="dk2"/>
              </a:buClr>
              <a:buSzPts val="1600"/>
              <a:buNone/>
              <a:defRPr sz="1600">
                <a:solidFill>
                  <a:schemeClr val="dk2"/>
                </a:solidFill>
              </a:defRPr>
            </a:lvl6pPr>
            <a:lvl7pPr lvl="6" rtl="0" algn="ctr">
              <a:lnSpc>
                <a:spcPct val="100000"/>
              </a:lnSpc>
              <a:spcBef>
                <a:spcPts val="0"/>
              </a:spcBef>
              <a:spcAft>
                <a:spcPts val="0"/>
              </a:spcAft>
              <a:buClr>
                <a:schemeClr val="dk2"/>
              </a:buClr>
              <a:buSzPts val="1600"/>
              <a:buNone/>
              <a:defRPr sz="1600">
                <a:solidFill>
                  <a:schemeClr val="dk2"/>
                </a:solidFill>
              </a:defRPr>
            </a:lvl7pPr>
            <a:lvl8pPr lvl="7" rtl="0" algn="ctr">
              <a:lnSpc>
                <a:spcPct val="100000"/>
              </a:lnSpc>
              <a:spcBef>
                <a:spcPts val="0"/>
              </a:spcBef>
              <a:spcAft>
                <a:spcPts val="0"/>
              </a:spcAft>
              <a:buClr>
                <a:schemeClr val="dk2"/>
              </a:buClr>
              <a:buSzPts val="1600"/>
              <a:buNone/>
              <a:defRPr sz="1600">
                <a:solidFill>
                  <a:schemeClr val="dk2"/>
                </a:solidFill>
              </a:defRPr>
            </a:lvl8pPr>
            <a:lvl9pPr lvl="8" rtl="0" algn="ctr">
              <a:lnSpc>
                <a:spcPct val="100000"/>
              </a:lnSpc>
              <a:spcBef>
                <a:spcPts val="0"/>
              </a:spcBef>
              <a:spcAft>
                <a:spcPts val="0"/>
              </a:spcAft>
              <a:buClr>
                <a:schemeClr val="dk2"/>
              </a:buClr>
              <a:buSzPts val="1600"/>
              <a:buNone/>
              <a:defRPr sz="1600">
                <a:solidFill>
                  <a:schemeClr val="dk2"/>
                </a:solidFill>
              </a:defRPr>
            </a:lvl9pPr>
          </a:lstStyle>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1">
  <p:cSld name="CUSTOM_1">
    <p:spTree>
      <p:nvGrpSpPr>
        <p:cNvPr id="1643" name="Shape 1643"/>
        <p:cNvGrpSpPr/>
        <p:nvPr/>
      </p:nvGrpSpPr>
      <p:grpSpPr>
        <a:xfrm>
          <a:off x="0" y="0"/>
          <a:ext cx="0" cy="0"/>
          <a:chOff x="0" y="0"/>
          <a:chExt cx="0" cy="0"/>
        </a:xfrm>
      </p:grpSpPr>
      <p:grpSp>
        <p:nvGrpSpPr>
          <p:cNvPr id="1644" name="Google Shape;1644;g26dd3229cbd_0_3190"/>
          <p:cNvGrpSpPr/>
          <p:nvPr/>
        </p:nvGrpSpPr>
        <p:grpSpPr>
          <a:xfrm>
            <a:off x="-1700" y="329"/>
            <a:ext cx="9147400" cy="5142843"/>
            <a:chOff x="238125" y="854700"/>
            <a:chExt cx="7142500" cy="4015650"/>
          </a:xfrm>
        </p:grpSpPr>
        <p:sp>
          <p:nvSpPr>
            <p:cNvPr id="1645" name="Google Shape;1645;g26dd3229cbd_0_3190"/>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6" name="Google Shape;1646;g26dd3229cbd_0_3190"/>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7" name="Google Shape;1647;g26dd3229cbd_0_3190"/>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8" name="Google Shape;1648;g26dd3229cbd_0_3190"/>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9" name="Google Shape;1649;g26dd3229cbd_0_3190"/>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0" name="Google Shape;1650;g26dd3229cbd_0_3190"/>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1" name="Google Shape;1651;g26dd3229cbd_0_3190"/>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2" name="Google Shape;1652;g26dd3229cbd_0_3190"/>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3" name="Google Shape;1653;g26dd3229cbd_0_3190"/>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4" name="Google Shape;1654;g26dd3229cbd_0_3190"/>
            <p:cNvSpPr/>
            <p:nvPr/>
          </p:nvSpPr>
          <p:spPr>
            <a:xfrm>
              <a:off x="561875" y="10727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5" name="Google Shape;1655;g26dd3229cbd_0_3190"/>
            <p:cNvSpPr/>
            <p:nvPr/>
          </p:nvSpPr>
          <p:spPr>
            <a:xfrm>
              <a:off x="561875" y="12703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6" name="Google Shape;1656;g26dd3229cbd_0_3190"/>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7" name="Google Shape;1657;g26dd3229cbd_0_3190"/>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8" name="Google Shape;1658;g26dd3229cbd_0_3190"/>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9" name="Google Shape;1659;g26dd3229cbd_0_3190"/>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0" name="Google Shape;1660;g26dd3229cbd_0_3190"/>
            <p:cNvSpPr/>
            <p:nvPr/>
          </p:nvSpPr>
          <p:spPr>
            <a:xfrm>
              <a:off x="561875" y="47219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1" name="Google Shape;1661;g26dd3229cbd_0_3190"/>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2" name="Google Shape;1662;g26dd3229cbd_0_3190"/>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3" name="Google Shape;1663;g26dd3229cbd_0_3190"/>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4" name="Google Shape;1664;g26dd3229cbd_0_3190"/>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5" name="Google Shape;1665;g26dd3229cbd_0_3190"/>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6" name="Google Shape;1666;g26dd3229cbd_0_3190"/>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667" name="Google Shape;1667;g26dd3229cbd_0_3190"/>
          <p:cNvSpPr txBox="1"/>
          <p:nvPr>
            <p:ph type="ctrTitle"/>
          </p:nvPr>
        </p:nvSpPr>
        <p:spPr>
          <a:xfrm>
            <a:off x="5908324" y="1290427"/>
            <a:ext cx="2451300" cy="3648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SzPts val="2000"/>
              <a:buNone/>
              <a:defRPr sz="2000"/>
            </a:lvl1pPr>
            <a:lvl2pPr lvl="1" rtl="0"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2pPr>
            <a:lvl3pPr lvl="2" rtl="0"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3pPr>
            <a:lvl4pPr lvl="3" rtl="0"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4pPr>
            <a:lvl5pPr lvl="4" rtl="0"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5pPr>
            <a:lvl6pPr lvl="5" rtl="0"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6pPr>
            <a:lvl7pPr lvl="6" rtl="0"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7pPr>
            <a:lvl8pPr lvl="7" rtl="0"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8pPr>
            <a:lvl9pPr lvl="8" rtl="0"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9pPr>
          </a:lstStyle>
          <a:p/>
        </p:txBody>
      </p:sp>
      <p:sp>
        <p:nvSpPr>
          <p:cNvPr id="1668" name="Google Shape;1668;g26dd3229cbd_0_3190"/>
          <p:cNvSpPr txBox="1"/>
          <p:nvPr>
            <p:ph idx="1" type="subTitle"/>
          </p:nvPr>
        </p:nvSpPr>
        <p:spPr>
          <a:xfrm>
            <a:off x="5908324" y="1573018"/>
            <a:ext cx="2451300" cy="5493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Clr>
                <a:srgbClr val="000000"/>
              </a:buClr>
              <a:buSzPts val="1400"/>
              <a:buNone/>
              <a:defRPr sz="1600">
                <a:solidFill>
                  <a:schemeClr val="dk2"/>
                </a:solidFill>
                <a:latin typeface="Arial"/>
                <a:ea typeface="Arial"/>
                <a:cs typeface="Arial"/>
                <a:sym typeface="Arial"/>
              </a:defRPr>
            </a:lvl1pPr>
            <a:lvl2pPr lvl="1" rtl="0" algn="r">
              <a:lnSpc>
                <a:spcPct val="100000"/>
              </a:lnSpc>
              <a:spcBef>
                <a:spcPts val="0"/>
              </a:spcBef>
              <a:spcAft>
                <a:spcPts val="0"/>
              </a:spcAft>
              <a:buClr>
                <a:schemeClr val="dk2"/>
              </a:buClr>
              <a:buSzPts val="1400"/>
              <a:buNone/>
              <a:defRPr sz="1400">
                <a:solidFill>
                  <a:schemeClr val="dk2"/>
                </a:solidFill>
              </a:defRPr>
            </a:lvl2pPr>
            <a:lvl3pPr lvl="2" rtl="0" algn="r">
              <a:lnSpc>
                <a:spcPct val="100000"/>
              </a:lnSpc>
              <a:spcBef>
                <a:spcPts val="0"/>
              </a:spcBef>
              <a:spcAft>
                <a:spcPts val="0"/>
              </a:spcAft>
              <a:buClr>
                <a:schemeClr val="dk2"/>
              </a:buClr>
              <a:buSzPts val="1400"/>
              <a:buNone/>
              <a:defRPr sz="1400">
                <a:solidFill>
                  <a:schemeClr val="dk2"/>
                </a:solidFill>
              </a:defRPr>
            </a:lvl3pPr>
            <a:lvl4pPr lvl="3" rtl="0" algn="r">
              <a:lnSpc>
                <a:spcPct val="100000"/>
              </a:lnSpc>
              <a:spcBef>
                <a:spcPts val="0"/>
              </a:spcBef>
              <a:spcAft>
                <a:spcPts val="0"/>
              </a:spcAft>
              <a:buClr>
                <a:schemeClr val="dk2"/>
              </a:buClr>
              <a:buSzPts val="1400"/>
              <a:buNone/>
              <a:defRPr sz="1400">
                <a:solidFill>
                  <a:schemeClr val="dk2"/>
                </a:solidFill>
              </a:defRPr>
            </a:lvl4pPr>
            <a:lvl5pPr lvl="4" rtl="0" algn="r">
              <a:lnSpc>
                <a:spcPct val="100000"/>
              </a:lnSpc>
              <a:spcBef>
                <a:spcPts val="0"/>
              </a:spcBef>
              <a:spcAft>
                <a:spcPts val="0"/>
              </a:spcAft>
              <a:buClr>
                <a:schemeClr val="dk2"/>
              </a:buClr>
              <a:buSzPts val="1400"/>
              <a:buNone/>
              <a:defRPr sz="1400">
                <a:solidFill>
                  <a:schemeClr val="dk2"/>
                </a:solidFill>
              </a:defRPr>
            </a:lvl5pPr>
            <a:lvl6pPr lvl="5" rtl="0" algn="r">
              <a:lnSpc>
                <a:spcPct val="100000"/>
              </a:lnSpc>
              <a:spcBef>
                <a:spcPts val="0"/>
              </a:spcBef>
              <a:spcAft>
                <a:spcPts val="0"/>
              </a:spcAft>
              <a:buClr>
                <a:schemeClr val="dk2"/>
              </a:buClr>
              <a:buSzPts val="1400"/>
              <a:buNone/>
              <a:defRPr sz="1400">
                <a:solidFill>
                  <a:schemeClr val="dk2"/>
                </a:solidFill>
              </a:defRPr>
            </a:lvl6pPr>
            <a:lvl7pPr lvl="6" rtl="0" algn="r">
              <a:lnSpc>
                <a:spcPct val="100000"/>
              </a:lnSpc>
              <a:spcBef>
                <a:spcPts val="0"/>
              </a:spcBef>
              <a:spcAft>
                <a:spcPts val="0"/>
              </a:spcAft>
              <a:buClr>
                <a:schemeClr val="dk2"/>
              </a:buClr>
              <a:buSzPts val="1400"/>
              <a:buNone/>
              <a:defRPr sz="1400">
                <a:solidFill>
                  <a:schemeClr val="dk2"/>
                </a:solidFill>
              </a:defRPr>
            </a:lvl7pPr>
            <a:lvl8pPr lvl="7" rtl="0" algn="r">
              <a:lnSpc>
                <a:spcPct val="100000"/>
              </a:lnSpc>
              <a:spcBef>
                <a:spcPts val="0"/>
              </a:spcBef>
              <a:spcAft>
                <a:spcPts val="0"/>
              </a:spcAft>
              <a:buClr>
                <a:schemeClr val="dk2"/>
              </a:buClr>
              <a:buSzPts val="1400"/>
              <a:buNone/>
              <a:defRPr sz="1400">
                <a:solidFill>
                  <a:schemeClr val="dk2"/>
                </a:solidFill>
              </a:defRPr>
            </a:lvl8pPr>
            <a:lvl9pPr lvl="8" rtl="0" algn="r">
              <a:lnSpc>
                <a:spcPct val="100000"/>
              </a:lnSpc>
              <a:spcBef>
                <a:spcPts val="0"/>
              </a:spcBef>
              <a:spcAft>
                <a:spcPts val="0"/>
              </a:spcAft>
              <a:buClr>
                <a:schemeClr val="dk2"/>
              </a:buClr>
              <a:buSzPts val="1400"/>
              <a:buNone/>
              <a:defRPr sz="1400">
                <a:solidFill>
                  <a:schemeClr val="dk2"/>
                </a:solidFill>
              </a:defRPr>
            </a:lvl9pPr>
          </a:lstStyle>
          <a:p/>
        </p:txBody>
      </p:sp>
      <p:sp>
        <p:nvSpPr>
          <p:cNvPr id="1669" name="Google Shape;1669;g26dd3229cbd_0_3190"/>
          <p:cNvSpPr txBox="1"/>
          <p:nvPr>
            <p:ph idx="2" type="title"/>
          </p:nvPr>
        </p:nvSpPr>
        <p:spPr>
          <a:xfrm>
            <a:off x="4903953" y="1280000"/>
            <a:ext cx="814500" cy="5778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Clr>
                <a:schemeClr val="accent5"/>
              </a:buClr>
              <a:buSzPts val="3500"/>
              <a:buNone/>
              <a:defRPr sz="3500">
                <a:solidFill>
                  <a:schemeClr val="dk2"/>
                </a:solidFill>
              </a:defRPr>
            </a:lvl1pPr>
            <a:lvl2pPr lvl="1" rtl="0"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2pPr>
            <a:lvl3pPr lvl="2" rtl="0"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3pPr>
            <a:lvl4pPr lvl="3" rtl="0"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4pPr>
            <a:lvl5pPr lvl="4" rtl="0"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5pPr>
            <a:lvl6pPr lvl="5" rtl="0"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6pPr>
            <a:lvl7pPr lvl="6" rtl="0"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7pPr>
            <a:lvl8pPr lvl="7" rtl="0"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8pPr>
            <a:lvl9pPr lvl="8" rtl="0"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9pPr>
          </a:lstStyle>
          <a:p/>
        </p:txBody>
      </p:sp>
      <p:sp>
        <p:nvSpPr>
          <p:cNvPr id="1670" name="Google Shape;1670;g26dd3229cbd_0_3190"/>
          <p:cNvSpPr txBox="1"/>
          <p:nvPr>
            <p:ph idx="3" type="subTitle"/>
          </p:nvPr>
        </p:nvSpPr>
        <p:spPr>
          <a:xfrm>
            <a:off x="5908324" y="3563486"/>
            <a:ext cx="2451300" cy="5778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Clr>
                <a:srgbClr val="000000"/>
              </a:buClr>
              <a:buSzPts val="1400"/>
              <a:buNone/>
              <a:defRPr sz="1600">
                <a:solidFill>
                  <a:schemeClr val="dk2"/>
                </a:solidFill>
                <a:latin typeface="Arial"/>
                <a:ea typeface="Arial"/>
                <a:cs typeface="Arial"/>
                <a:sym typeface="Arial"/>
              </a:defRPr>
            </a:lvl1pPr>
            <a:lvl2pPr lvl="1" rtl="0" algn="r">
              <a:lnSpc>
                <a:spcPct val="100000"/>
              </a:lnSpc>
              <a:spcBef>
                <a:spcPts val="0"/>
              </a:spcBef>
              <a:spcAft>
                <a:spcPts val="0"/>
              </a:spcAft>
              <a:buClr>
                <a:schemeClr val="dk2"/>
              </a:buClr>
              <a:buSzPts val="1400"/>
              <a:buNone/>
              <a:defRPr sz="1400">
                <a:solidFill>
                  <a:schemeClr val="dk2"/>
                </a:solidFill>
              </a:defRPr>
            </a:lvl2pPr>
            <a:lvl3pPr lvl="2" rtl="0" algn="r">
              <a:lnSpc>
                <a:spcPct val="100000"/>
              </a:lnSpc>
              <a:spcBef>
                <a:spcPts val="0"/>
              </a:spcBef>
              <a:spcAft>
                <a:spcPts val="0"/>
              </a:spcAft>
              <a:buClr>
                <a:schemeClr val="dk2"/>
              </a:buClr>
              <a:buSzPts val="1400"/>
              <a:buNone/>
              <a:defRPr sz="1400">
                <a:solidFill>
                  <a:schemeClr val="dk2"/>
                </a:solidFill>
              </a:defRPr>
            </a:lvl3pPr>
            <a:lvl4pPr lvl="3" rtl="0" algn="r">
              <a:lnSpc>
                <a:spcPct val="100000"/>
              </a:lnSpc>
              <a:spcBef>
                <a:spcPts val="0"/>
              </a:spcBef>
              <a:spcAft>
                <a:spcPts val="0"/>
              </a:spcAft>
              <a:buClr>
                <a:schemeClr val="dk2"/>
              </a:buClr>
              <a:buSzPts val="1400"/>
              <a:buNone/>
              <a:defRPr sz="1400">
                <a:solidFill>
                  <a:schemeClr val="dk2"/>
                </a:solidFill>
              </a:defRPr>
            </a:lvl4pPr>
            <a:lvl5pPr lvl="4" rtl="0" algn="r">
              <a:lnSpc>
                <a:spcPct val="100000"/>
              </a:lnSpc>
              <a:spcBef>
                <a:spcPts val="0"/>
              </a:spcBef>
              <a:spcAft>
                <a:spcPts val="0"/>
              </a:spcAft>
              <a:buClr>
                <a:schemeClr val="dk2"/>
              </a:buClr>
              <a:buSzPts val="1400"/>
              <a:buNone/>
              <a:defRPr sz="1400">
                <a:solidFill>
                  <a:schemeClr val="dk2"/>
                </a:solidFill>
              </a:defRPr>
            </a:lvl5pPr>
            <a:lvl6pPr lvl="5" rtl="0" algn="r">
              <a:lnSpc>
                <a:spcPct val="100000"/>
              </a:lnSpc>
              <a:spcBef>
                <a:spcPts val="0"/>
              </a:spcBef>
              <a:spcAft>
                <a:spcPts val="0"/>
              </a:spcAft>
              <a:buClr>
                <a:schemeClr val="dk2"/>
              </a:buClr>
              <a:buSzPts val="1400"/>
              <a:buNone/>
              <a:defRPr sz="1400">
                <a:solidFill>
                  <a:schemeClr val="dk2"/>
                </a:solidFill>
              </a:defRPr>
            </a:lvl6pPr>
            <a:lvl7pPr lvl="6" rtl="0" algn="r">
              <a:lnSpc>
                <a:spcPct val="100000"/>
              </a:lnSpc>
              <a:spcBef>
                <a:spcPts val="0"/>
              </a:spcBef>
              <a:spcAft>
                <a:spcPts val="0"/>
              </a:spcAft>
              <a:buClr>
                <a:schemeClr val="dk2"/>
              </a:buClr>
              <a:buSzPts val="1400"/>
              <a:buNone/>
              <a:defRPr sz="1400">
                <a:solidFill>
                  <a:schemeClr val="dk2"/>
                </a:solidFill>
              </a:defRPr>
            </a:lvl7pPr>
            <a:lvl8pPr lvl="7" rtl="0" algn="r">
              <a:lnSpc>
                <a:spcPct val="100000"/>
              </a:lnSpc>
              <a:spcBef>
                <a:spcPts val="0"/>
              </a:spcBef>
              <a:spcAft>
                <a:spcPts val="0"/>
              </a:spcAft>
              <a:buClr>
                <a:schemeClr val="dk2"/>
              </a:buClr>
              <a:buSzPts val="1400"/>
              <a:buNone/>
              <a:defRPr sz="1400">
                <a:solidFill>
                  <a:schemeClr val="dk2"/>
                </a:solidFill>
              </a:defRPr>
            </a:lvl8pPr>
            <a:lvl9pPr lvl="8" rtl="0" algn="r">
              <a:lnSpc>
                <a:spcPct val="100000"/>
              </a:lnSpc>
              <a:spcBef>
                <a:spcPts val="0"/>
              </a:spcBef>
              <a:spcAft>
                <a:spcPts val="0"/>
              </a:spcAft>
              <a:buClr>
                <a:schemeClr val="dk2"/>
              </a:buClr>
              <a:buSzPts val="1400"/>
              <a:buNone/>
              <a:defRPr sz="1400">
                <a:solidFill>
                  <a:schemeClr val="dk2"/>
                </a:solidFill>
              </a:defRPr>
            </a:lvl9pPr>
          </a:lstStyle>
          <a:p/>
        </p:txBody>
      </p:sp>
      <p:sp>
        <p:nvSpPr>
          <p:cNvPr id="1671" name="Google Shape;1671;g26dd3229cbd_0_3190"/>
          <p:cNvSpPr txBox="1"/>
          <p:nvPr>
            <p:ph idx="4" type="title"/>
          </p:nvPr>
        </p:nvSpPr>
        <p:spPr>
          <a:xfrm>
            <a:off x="4903953" y="3277304"/>
            <a:ext cx="814500" cy="5778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Clr>
                <a:schemeClr val="accent5"/>
              </a:buClr>
              <a:buSzPts val="3500"/>
              <a:buNone/>
              <a:defRPr sz="3500">
                <a:solidFill>
                  <a:schemeClr val="dk2"/>
                </a:solidFill>
              </a:defRPr>
            </a:lvl1pPr>
            <a:lvl2pPr lvl="1" rtl="0"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2pPr>
            <a:lvl3pPr lvl="2" rtl="0"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3pPr>
            <a:lvl4pPr lvl="3" rtl="0"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4pPr>
            <a:lvl5pPr lvl="4" rtl="0"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5pPr>
            <a:lvl6pPr lvl="5" rtl="0"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6pPr>
            <a:lvl7pPr lvl="6" rtl="0"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7pPr>
            <a:lvl8pPr lvl="7" rtl="0"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8pPr>
            <a:lvl9pPr lvl="8" rtl="0"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9pPr>
          </a:lstStyle>
          <a:p/>
        </p:txBody>
      </p:sp>
      <p:sp>
        <p:nvSpPr>
          <p:cNvPr id="1672" name="Google Shape;1672;g26dd3229cbd_0_3190"/>
          <p:cNvSpPr txBox="1"/>
          <p:nvPr>
            <p:ph idx="5" type="subTitle"/>
          </p:nvPr>
        </p:nvSpPr>
        <p:spPr>
          <a:xfrm>
            <a:off x="5908324" y="2589180"/>
            <a:ext cx="2451300" cy="5493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Clr>
                <a:srgbClr val="000000"/>
              </a:buClr>
              <a:buSzPts val="1400"/>
              <a:buNone/>
              <a:defRPr sz="1600">
                <a:solidFill>
                  <a:schemeClr val="dk2"/>
                </a:solidFill>
                <a:latin typeface="Arial"/>
                <a:ea typeface="Arial"/>
                <a:cs typeface="Arial"/>
                <a:sym typeface="Arial"/>
              </a:defRPr>
            </a:lvl1pPr>
            <a:lvl2pPr lvl="1" rtl="0" algn="r">
              <a:lnSpc>
                <a:spcPct val="100000"/>
              </a:lnSpc>
              <a:spcBef>
                <a:spcPts val="0"/>
              </a:spcBef>
              <a:spcAft>
                <a:spcPts val="0"/>
              </a:spcAft>
              <a:buClr>
                <a:schemeClr val="dk2"/>
              </a:buClr>
              <a:buSzPts val="1400"/>
              <a:buNone/>
              <a:defRPr sz="1400">
                <a:solidFill>
                  <a:schemeClr val="dk2"/>
                </a:solidFill>
              </a:defRPr>
            </a:lvl2pPr>
            <a:lvl3pPr lvl="2" rtl="0" algn="r">
              <a:lnSpc>
                <a:spcPct val="100000"/>
              </a:lnSpc>
              <a:spcBef>
                <a:spcPts val="0"/>
              </a:spcBef>
              <a:spcAft>
                <a:spcPts val="0"/>
              </a:spcAft>
              <a:buClr>
                <a:schemeClr val="dk2"/>
              </a:buClr>
              <a:buSzPts val="1400"/>
              <a:buNone/>
              <a:defRPr sz="1400">
                <a:solidFill>
                  <a:schemeClr val="dk2"/>
                </a:solidFill>
              </a:defRPr>
            </a:lvl3pPr>
            <a:lvl4pPr lvl="3" rtl="0" algn="r">
              <a:lnSpc>
                <a:spcPct val="100000"/>
              </a:lnSpc>
              <a:spcBef>
                <a:spcPts val="0"/>
              </a:spcBef>
              <a:spcAft>
                <a:spcPts val="0"/>
              </a:spcAft>
              <a:buClr>
                <a:schemeClr val="dk2"/>
              </a:buClr>
              <a:buSzPts val="1400"/>
              <a:buNone/>
              <a:defRPr sz="1400">
                <a:solidFill>
                  <a:schemeClr val="dk2"/>
                </a:solidFill>
              </a:defRPr>
            </a:lvl4pPr>
            <a:lvl5pPr lvl="4" rtl="0" algn="r">
              <a:lnSpc>
                <a:spcPct val="100000"/>
              </a:lnSpc>
              <a:spcBef>
                <a:spcPts val="0"/>
              </a:spcBef>
              <a:spcAft>
                <a:spcPts val="0"/>
              </a:spcAft>
              <a:buClr>
                <a:schemeClr val="dk2"/>
              </a:buClr>
              <a:buSzPts val="1400"/>
              <a:buNone/>
              <a:defRPr sz="1400">
                <a:solidFill>
                  <a:schemeClr val="dk2"/>
                </a:solidFill>
              </a:defRPr>
            </a:lvl5pPr>
            <a:lvl6pPr lvl="5" rtl="0" algn="r">
              <a:lnSpc>
                <a:spcPct val="100000"/>
              </a:lnSpc>
              <a:spcBef>
                <a:spcPts val="0"/>
              </a:spcBef>
              <a:spcAft>
                <a:spcPts val="0"/>
              </a:spcAft>
              <a:buClr>
                <a:schemeClr val="dk2"/>
              </a:buClr>
              <a:buSzPts val="1400"/>
              <a:buNone/>
              <a:defRPr sz="1400">
                <a:solidFill>
                  <a:schemeClr val="dk2"/>
                </a:solidFill>
              </a:defRPr>
            </a:lvl6pPr>
            <a:lvl7pPr lvl="6" rtl="0" algn="r">
              <a:lnSpc>
                <a:spcPct val="100000"/>
              </a:lnSpc>
              <a:spcBef>
                <a:spcPts val="0"/>
              </a:spcBef>
              <a:spcAft>
                <a:spcPts val="0"/>
              </a:spcAft>
              <a:buClr>
                <a:schemeClr val="dk2"/>
              </a:buClr>
              <a:buSzPts val="1400"/>
              <a:buNone/>
              <a:defRPr sz="1400">
                <a:solidFill>
                  <a:schemeClr val="dk2"/>
                </a:solidFill>
              </a:defRPr>
            </a:lvl7pPr>
            <a:lvl8pPr lvl="7" rtl="0" algn="r">
              <a:lnSpc>
                <a:spcPct val="100000"/>
              </a:lnSpc>
              <a:spcBef>
                <a:spcPts val="0"/>
              </a:spcBef>
              <a:spcAft>
                <a:spcPts val="0"/>
              </a:spcAft>
              <a:buClr>
                <a:schemeClr val="dk2"/>
              </a:buClr>
              <a:buSzPts val="1400"/>
              <a:buNone/>
              <a:defRPr sz="1400">
                <a:solidFill>
                  <a:schemeClr val="dk2"/>
                </a:solidFill>
              </a:defRPr>
            </a:lvl8pPr>
            <a:lvl9pPr lvl="8" rtl="0" algn="r">
              <a:lnSpc>
                <a:spcPct val="100000"/>
              </a:lnSpc>
              <a:spcBef>
                <a:spcPts val="0"/>
              </a:spcBef>
              <a:spcAft>
                <a:spcPts val="0"/>
              </a:spcAft>
              <a:buClr>
                <a:schemeClr val="dk2"/>
              </a:buClr>
              <a:buSzPts val="1400"/>
              <a:buNone/>
              <a:defRPr sz="1400">
                <a:solidFill>
                  <a:schemeClr val="dk2"/>
                </a:solidFill>
              </a:defRPr>
            </a:lvl9pPr>
          </a:lstStyle>
          <a:p/>
        </p:txBody>
      </p:sp>
      <p:sp>
        <p:nvSpPr>
          <p:cNvPr id="1673" name="Google Shape;1673;g26dd3229cbd_0_3190"/>
          <p:cNvSpPr txBox="1"/>
          <p:nvPr>
            <p:ph idx="6" type="title"/>
          </p:nvPr>
        </p:nvSpPr>
        <p:spPr>
          <a:xfrm>
            <a:off x="4903953" y="2306644"/>
            <a:ext cx="814500" cy="5778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Clr>
                <a:schemeClr val="accent5"/>
              </a:buClr>
              <a:buSzPts val="3500"/>
              <a:buNone/>
              <a:defRPr sz="3500">
                <a:solidFill>
                  <a:schemeClr val="dk2"/>
                </a:solidFill>
              </a:defRPr>
            </a:lvl1pPr>
            <a:lvl2pPr lvl="1" rtl="0"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2pPr>
            <a:lvl3pPr lvl="2" rtl="0"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3pPr>
            <a:lvl4pPr lvl="3" rtl="0"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4pPr>
            <a:lvl5pPr lvl="4" rtl="0"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5pPr>
            <a:lvl6pPr lvl="5" rtl="0"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6pPr>
            <a:lvl7pPr lvl="6" rtl="0"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7pPr>
            <a:lvl8pPr lvl="7" rtl="0"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8pPr>
            <a:lvl9pPr lvl="8" rtl="0"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9pPr>
          </a:lstStyle>
          <a:p/>
        </p:txBody>
      </p:sp>
      <p:sp>
        <p:nvSpPr>
          <p:cNvPr id="1674" name="Google Shape;1674;g26dd3229cbd_0_3190"/>
          <p:cNvSpPr txBox="1"/>
          <p:nvPr>
            <p:ph idx="7" type="ctrTitle"/>
          </p:nvPr>
        </p:nvSpPr>
        <p:spPr>
          <a:xfrm>
            <a:off x="5908324" y="2311104"/>
            <a:ext cx="2451300" cy="3648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SzPts val="2000"/>
              <a:buNone/>
              <a:defRPr sz="2000"/>
            </a:lvl1pPr>
            <a:lvl2pPr lvl="1" rtl="0"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2pPr>
            <a:lvl3pPr lvl="2" rtl="0"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3pPr>
            <a:lvl4pPr lvl="3" rtl="0"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4pPr>
            <a:lvl5pPr lvl="4" rtl="0"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5pPr>
            <a:lvl6pPr lvl="5" rtl="0"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6pPr>
            <a:lvl7pPr lvl="6" rtl="0"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7pPr>
            <a:lvl8pPr lvl="7" rtl="0"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8pPr>
            <a:lvl9pPr lvl="8" rtl="0"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9pPr>
          </a:lstStyle>
          <a:p/>
        </p:txBody>
      </p:sp>
      <p:sp>
        <p:nvSpPr>
          <p:cNvPr id="1675" name="Google Shape;1675;g26dd3229cbd_0_3190"/>
          <p:cNvSpPr txBox="1"/>
          <p:nvPr>
            <p:ph idx="8" type="ctrTitle"/>
          </p:nvPr>
        </p:nvSpPr>
        <p:spPr>
          <a:xfrm>
            <a:off x="5908324" y="3282994"/>
            <a:ext cx="2451300" cy="3648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SzPts val="2000"/>
              <a:buNone/>
              <a:defRPr sz="2000"/>
            </a:lvl1pPr>
            <a:lvl2pPr lvl="1" rtl="0"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2pPr>
            <a:lvl3pPr lvl="2" rtl="0"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3pPr>
            <a:lvl4pPr lvl="3" rtl="0"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4pPr>
            <a:lvl5pPr lvl="4" rtl="0"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5pPr>
            <a:lvl6pPr lvl="5" rtl="0"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6pPr>
            <a:lvl7pPr lvl="6" rtl="0"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7pPr>
            <a:lvl8pPr lvl="7" rtl="0"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8pPr>
            <a:lvl9pPr lvl="8" rtl="0"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9pPr>
          </a:lstStyle>
          <a:p/>
        </p:txBody>
      </p:sp>
      <p:sp>
        <p:nvSpPr>
          <p:cNvPr id="1676" name="Google Shape;1676;g26dd3229cbd_0_3190"/>
          <p:cNvSpPr txBox="1"/>
          <p:nvPr>
            <p:ph idx="9" type="ctrTitle"/>
          </p:nvPr>
        </p:nvSpPr>
        <p:spPr>
          <a:xfrm>
            <a:off x="1912664" y="1297314"/>
            <a:ext cx="2451300" cy="3648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SzPts val="2000"/>
              <a:buNone/>
              <a:defRPr sz="2000"/>
            </a:lvl1pPr>
            <a:lvl2pPr lvl="1" rtl="0"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2pPr>
            <a:lvl3pPr lvl="2" rtl="0"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3pPr>
            <a:lvl4pPr lvl="3" rtl="0"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4pPr>
            <a:lvl5pPr lvl="4" rtl="0"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5pPr>
            <a:lvl6pPr lvl="5" rtl="0"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6pPr>
            <a:lvl7pPr lvl="6" rtl="0"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7pPr>
            <a:lvl8pPr lvl="7" rtl="0"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8pPr>
            <a:lvl9pPr lvl="8" rtl="0"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9pPr>
          </a:lstStyle>
          <a:p/>
        </p:txBody>
      </p:sp>
      <p:sp>
        <p:nvSpPr>
          <p:cNvPr id="1677" name="Google Shape;1677;g26dd3229cbd_0_3190"/>
          <p:cNvSpPr txBox="1"/>
          <p:nvPr>
            <p:ph idx="13" type="subTitle"/>
          </p:nvPr>
        </p:nvSpPr>
        <p:spPr>
          <a:xfrm>
            <a:off x="1912664" y="1573018"/>
            <a:ext cx="2451300" cy="5493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Clr>
                <a:srgbClr val="000000"/>
              </a:buClr>
              <a:buSzPts val="1400"/>
              <a:buNone/>
              <a:defRPr sz="1600">
                <a:solidFill>
                  <a:schemeClr val="dk2"/>
                </a:solidFill>
                <a:latin typeface="Arial"/>
                <a:ea typeface="Arial"/>
                <a:cs typeface="Arial"/>
                <a:sym typeface="Arial"/>
              </a:defRPr>
            </a:lvl1pPr>
            <a:lvl2pPr lvl="1" rtl="0" algn="r">
              <a:lnSpc>
                <a:spcPct val="100000"/>
              </a:lnSpc>
              <a:spcBef>
                <a:spcPts val="0"/>
              </a:spcBef>
              <a:spcAft>
                <a:spcPts val="0"/>
              </a:spcAft>
              <a:buClr>
                <a:schemeClr val="dk2"/>
              </a:buClr>
              <a:buSzPts val="1400"/>
              <a:buNone/>
              <a:defRPr sz="1400">
                <a:solidFill>
                  <a:schemeClr val="dk2"/>
                </a:solidFill>
              </a:defRPr>
            </a:lvl2pPr>
            <a:lvl3pPr lvl="2" rtl="0" algn="r">
              <a:lnSpc>
                <a:spcPct val="100000"/>
              </a:lnSpc>
              <a:spcBef>
                <a:spcPts val="0"/>
              </a:spcBef>
              <a:spcAft>
                <a:spcPts val="0"/>
              </a:spcAft>
              <a:buClr>
                <a:schemeClr val="dk2"/>
              </a:buClr>
              <a:buSzPts val="1400"/>
              <a:buNone/>
              <a:defRPr sz="1400">
                <a:solidFill>
                  <a:schemeClr val="dk2"/>
                </a:solidFill>
              </a:defRPr>
            </a:lvl3pPr>
            <a:lvl4pPr lvl="3" rtl="0" algn="r">
              <a:lnSpc>
                <a:spcPct val="100000"/>
              </a:lnSpc>
              <a:spcBef>
                <a:spcPts val="0"/>
              </a:spcBef>
              <a:spcAft>
                <a:spcPts val="0"/>
              </a:spcAft>
              <a:buClr>
                <a:schemeClr val="dk2"/>
              </a:buClr>
              <a:buSzPts val="1400"/>
              <a:buNone/>
              <a:defRPr sz="1400">
                <a:solidFill>
                  <a:schemeClr val="dk2"/>
                </a:solidFill>
              </a:defRPr>
            </a:lvl4pPr>
            <a:lvl5pPr lvl="4" rtl="0" algn="r">
              <a:lnSpc>
                <a:spcPct val="100000"/>
              </a:lnSpc>
              <a:spcBef>
                <a:spcPts val="0"/>
              </a:spcBef>
              <a:spcAft>
                <a:spcPts val="0"/>
              </a:spcAft>
              <a:buClr>
                <a:schemeClr val="dk2"/>
              </a:buClr>
              <a:buSzPts val="1400"/>
              <a:buNone/>
              <a:defRPr sz="1400">
                <a:solidFill>
                  <a:schemeClr val="dk2"/>
                </a:solidFill>
              </a:defRPr>
            </a:lvl5pPr>
            <a:lvl6pPr lvl="5" rtl="0" algn="r">
              <a:lnSpc>
                <a:spcPct val="100000"/>
              </a:lnSpc>
              <a:spcBef>
                <a:spcPts val="0"/>
              </a:spcBef>
              <a:spcAft>
                <a:spcPts val="0"/>
              </a:spcAft>
              <a:buClr>
                <a:schemeClr val="dk2"/>
              </a:buClr>
              <a:buSzPts val="1400"/>
              <a:buNone/>
              <a:defRPr sz="1400">
                <a:solidFill>
                  <a:schemeClr val="dk2"/>
                </a:solidFill>
              </a:defRPr>
            </a:lvl6pPr>
            <a:lvl7pPr lvl="6" rtl="0" algn="r">
              <a:lnSpc>
                <a:spcPct val="100000"/>
              </a:lnSpc>
              <a:spcBef>
                <a:spcPts val="0"/>
              </a:spcBef>
              <a:spcAft>
                <a:spcPts val="0"/>
              </a:spcAft>
              <a:buClr>
                <a:schemeClr val="dk2"/>
              </a:buClr>
              <a:buSzPts val="1400"/>
              <a:buNone/>
              <a:defRPr sz="1400">
                <a:solidFill>
                  <a:schemeClr val="dk2"/>
                </a:solidFill>
              </a:defRPr>
            </a:lvl7pPr>
            <a:lvl8pPr lvl="7" rtl="0" algn="r">
              <a:lnSpc>
                <a:spcPct val="100000"/>
              </a:lnSpc>
              <a:spcBef>
                <a:spcPts val="0"/>
              </a:spcBef>
              <a:spcAft>
                <a:spcPts val="0"/>
              </a:spcAft>
              <a:buClr>
                <a:schemeClr val="dk2"/>
              </a:buClr>
              <a:buSzPts val="1400"/>
              <a:buNone/>
              <a:defRPr sz="1400">
                <a:solidFill>
                  <a:schemeClr val="dk2"/>
                </a:solidFill>
              </a:defRPr>
            </a:lvl8pPr>
            <a:lvl9pPr lvl="8" rtl="0" algn="r">
              <a:lnSpc>
                <a:spcPct val="100000"/>
              </a:lnSpc>
              <a:spcBef>
                <a:spcPts val="0"/>
              </a:spcBef>
              <a:spcAft>
                <a:spcPts val="0"/>
              </a:spcAft>
              <a:buClr>
                <a:schemeClr val="dk2"/>
              </a:buClr>
              <a:buSzPts val="1400"/>
              <a:buNone/>
              <a:defRPr sz="1400">
                <a:solidFill>
                  <a:schemeClr val="dk2"/>
                </a:solidFill>
              </a:defRPr>
            </a:lvl9pPr>
          </a:lstStyle>
          <a:p/>
        </p:txBody>
      </p:sp>
      <p:sp>
        <p:nvSpPr>
          <p:cNvPr id="1678" name="Google Shape;1678;g26dd3229cbd_0_3190"/>
          <p:cNvSpPr txBox="1"/>
          <p:nvPr>
            <p:ph idx="14" type="title"/>
          </p:nvPr>
        </p:nvSpPr>
        <p:spPr>
          <a:xfrm>
            <a:off x="784376" y="1286887"/>
            <a:ext cx="814500" cy="577800"/>
          </a:xfrm>
          <a:prstGeom prst="rect">
            <a:avLst/>
          </a:prstGeom>
          <a:noFill/>
          <a:ln>
            <a:noFill/>
          </a:ln>
        </p:spPr>
        <p:txBody>
          <a:bodyPr anchorCtr="0" anchor="t" bIns="0" lIns="0" spcFirstLastPara="1" rIns="0" wrap="square" tIns="0">
            <a:noAutofit/>
          </a:bodyPr>
          <a:lstStyle>
            <a:lvl1pPr lvl="0" rtl="0" algn="ctr">
              <a:lnSpc>
                <a:spcPct val="100000"/>
              </a:lnSpc>
              <a:spcBef>
                <a:spcPts val="0"/>
              </a:spcBef>
              <a:spcAft>
                <a:spcPts val="0"/>
              </a:spcAft>
              <a:buClr>
                <a:schemeClr val="accent5"/>
              </a:buClr>
              <a:buSzPts val="3500"/>
              <a:buNone/>
              <a:defRPr sz="3500">
                <a:solidFill>
                  <a:schemeClr val="dk2"/>
                </a:solidFill>
              </a:defRPr>
            </a:lvl1pPr>
            <a:lvl2pPr lvl="1" rtl="0"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2pPr>
            <a:lvl3pPr lvl="2" rtl="0"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3pPr>
            <a:lvl4pPr lvl="3" rtl="0"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4pPr>
            <a:lvl5pPr lvl="4" rtl="0"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5pPr>
            <a:lvl6pPr lvl="5" rtl="0"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6pPr>
            <a:lvl7pPr lvl="6" rtl="0"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7pPr>
            <a:lvl8pPr lvl="7" rtl="0"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8pPr>
            <a:lvl9pPr lvl="8" rtl="0"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9pPr>
          </a:lstStyle>
          <a:p/>
        </p:txBody>
      </p:sp>
      <p:sp>
        <p:nvSpPr>
          <p:cNvPr id="1679" name="Google Shape;1679;g26dd3229cbd_0_3190"/>
          <p:cNvSpPr txBox="1"/>
          <p:nvPr>
            <p:ph idx="15" type="subTitle"/>
          </p:nvPr>
        </p:nvSpPr>
        <p:spPr>
          <a:xfrm>
            <a:off x="1912664" y="3563486"/>
            <a:ext cx="2451300" cy="5778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Clr>
                <a:srgbClr val="000000"/>
              </a:buClr>
              <a:buSzPts val="1400"/>
              <a:buNone/>
              <a:defRPr sz="1600">
                <a:solidFill>
                  <a:schemeClr val="dk2"/>
                </a:solidFill>
                <a:latin typeface="Arial"/>
                <a:ea typeface="Arial"/>
                <a:cs typeface="Arial"/>
                <a:sym typeface="Arial"/>
              </a:defRPr>
            </a:lvl1pPr>
            <a:lvl2pPr lvl="1" rtl="0" algn="r">
              <a:lnSpc>
                <a:spcPct val="100000"/>
              </a:lnSpc>
              <a:spcBef>
                <a:spcPts val="0"/>
              </a:spcBef>
              <a:spcAft>
                <a:spcPts val="0"/>
              </a:spcAft>
              <a:buClr>
                <a:schemeClr val="dk2"/>
              </a:buClr>
              <a:buSzPts val="1400"/>
              <a:buNone/>
              <a:defRPr sz="1400">
                <a:solidFill>
                  <a:schemeClr val="dk2"/>
                </a:solidFill>
              </a:defRPr>
            </a:lvl2pPr>
            <a:lvl3pPr lvl="2" rtl="0" algn="r">
              <a:lnSpc>
                <a:spcPct val="100000"/>
              </a:lnSpc>
              <a:spcBef>
                <a:spcPts val="0"/>
              </a:spcBef>
              <a:spcAft>
                <a:spcPts val="0"/>
              </a:spcAft>
              <a:buClr>
                <a:schemeClr val="dk2"/>
              </a:buClr>
              <a:buSzPts val="1400"/>
              <a:buNone/>
              <a:defRPr sz="1400">
                <a:solidFill>
                  <a:schemeClr val="dk2"/>
                </a:solidFill>
              </a:defRPr>
            </a:lvl3pPr>
            <a:lvl4pPr lvl="3" rtl="0" algn="r">
              <a:lnSpc>
                <a:spcPct val="100000"/>
              </a:lnSpc>
              <a:spcBef>
                <a:spcPts val="0"/>
              </a:spcBef>
              <a:spcAft>
                <a:spcPts val="0"/>
              </a:spcAft>
              <a:buClr>
                <a:schemeClr val="dk2"/>
              </a:buClr>
              <a:buSzPts val="1400"/>
              <a:buNone/>
              <a:defRPr sz="1400">
                <a:solidFill>
                  <a:schemeClr val="dk2"/>
                </a:solidFill>
              </a:defRPr>
            </a:lvl4pPr>
            <a:lvl5pPr lvl="4" rtl="0" algn="r">
              <a:lnSpc>
                <a:spcPct val="100000"/>
              </a:lnSpc>
              <a:spcBef>
                <a:spcPts val="0"/>
              </a:spcBef>
              <a:spcAft>
                <a:spcPts val="0"/>
              </a:spcAft>
              <a:buClr>
                <a:schemeClr val="dk2"/>
              </a:buClr>
              <a:buSzPts val="1400"/>
              <a:buNone/>
              <a:defRPr sz="1400">
                <a:solidFill>
                  <a:schemeClr val="dk2"/>
                </a:solidFill>
              </a:defRPr>
            </a:lvl5pPr>
            <a:lvl6pPr lvl="5" rtl="0" algn="r">
              <a:lnSpc>
                <a:spcPct val="100000"/>
              </a:lnSpc>
              <a:spcBef>
                <a:spcPts val="0"/>
              </a:spcBef>
              <a:spcAft>
                <a:spcPts val="0"/>
              </a:spcAft>
              <a:buClr>
                <a:schemeClr val="dk2"/>
              </a:buClr>
              <a:buSzPts val="1400"/>
              <a:buNone/>
              <a:defRPr sz="1400">
                <a:solidFill>
                  <a:schemeClr val="dk2"/>
                </a:solidFill>
              </a:defRPr>
            </a:lvl6pPr>
            <a:lvl7pPr lvl="6" rtl="0" algn="r">
              <a:lnSpc>
                <a:spcPct val="100000"/>
              </a:lnSpc>
              <a:spcBef>
                <a:spcPts val="0"/>
              </a:spcBef>
              <a:spcAft>
                <a:spcPts val="0"/>
              </a:spcAft>
              <a:buClr>
                <a:schemeClr val="dk2"/>
              </a:buClr>
              <a:buSzPts val="1400"/>
              <a:buNone/>
              <a:defRPr sz="1400">
                <a:solidFill>
                  <a:schemeClr val="dk2"/>
                </a:solidFill>
              </a:defRPr>
            </a:lvl7pPr>
            <a:lvl8pPr lvl="7" rtl="0" algn="r">
              <a:lnSpc>
                <a:spcPct val="100000"/>
              </a:lnSpc>
              <a:spcBef>
                <a:spcPts val="0"/>
              </a:spcBef>
              <a:spcAft>
                <a:spcPts val="0"/>
              </a:spcAft>
              <a:buClr>
                <a:schemeClr val="dk2"/>
              </a:buClr>
              <a:buSzPts val="1400"/>
              <a:buNone/>
              <a:defRPr sz="1400">
                <a:solidFill>
                  <a:schemeClr val="dk2"/>
                </a:solidFill>
              </a:defRPr>
            </a:lvl8pPr>
            <a:lvl9pPr lvl="8" rtl="0" algn="r">
              <a:lnSpc>
                <a:spcPct val="100000"/>
              </a:lnSpc>
              <a:spcBef>
                <a:spcPts val="0"/>
              </a:spcBef>
              <a:spcAft>
                <a:spcPts val="0"/>
              </a:spcAft>
              <a:buClr>
                <a:schemeClr val="dk2"/>
              </a:buClr>
              <a:buSzPts val="1400"/>
              <a:buNone/>
              <a:defRPr sz="1400">
                <a:solidFill>
                  <a:schemeClr val="dk2"/>
                </a:solidFill>
              </a:defRPr>
            </a:lvl9pPr>
          </a:lstStyle>
          <a:p/>
        </p:txBody>
      </p:sp>
      <p:sp>
        <p:nvSpPr>
          <p:cNvPr id="1680" name="Google Shape;1680;g26dd3229cbd_0_3190"/>
          <p:cNvSpPr txBox="1"/>
          <p:nvPr>
            <p:ph idx="16" type="title"/>
          </p:nvPr>
        </p:nvSpPr>
        <p:spPr>
          <a:xfrm>
            <a:off x="784376" y="3284192"/>
            <a:ext cx="814500" cy="577800"/>
          </a:xfrm>
          <a:prstGeom prst="rect">
            <a:avLst/>
          </a:prstGeom>
          <a:noFill/>
          <a:ln>
            <a:noFill/>
          </a:ln>
        </p:spPr>
        <p:txBody>
          <a:bodyPr anchorCtr="0" anchor="t" bIns="0" lIns="0" spcFirstLastPara="1" rIns="0" wrap="square" tIns="0">
            <a:noAutofit/>
          </a:bodyPr>
          <a:lstStyle>
            <a:lvl1pPr lvl="0" rtl="0" algn="ctr">
              <a:lnSpc>
                <a:spcPct val="100000"/>
              </a:lnSpc>
              <a:spcBef>
                <a:spcPts val="0"/>
              </a:spcBef>
              <a:spcAft>
                <a:spcPts val="0"/>
              </a:spcAft>
              <a:buClr>
                <a:schemeClr val="accent5"/>
              </a:buClr>
              <a:buSzPts val="3500"/>
              <a:buNone/>
              <a:defRPr sz="3500">
                <a:solidFill>
                  <a:schemeClr val="dk2"/>
                </a:solidFill>
              </a:defRPr>
            </a:lvl1pPr>
            <a:lvl2pPr lvl="1" rtl="0"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2pPr>
            <a:lvl3pPr lvl="2" rtl="0"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3pPr>
            <a:lvl4pPr lvl="3" rtl="0"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4pPr>
            <a:lvl5pPr lvl="4" rtl="0"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5pPr>
            <a:lvl6pPr lvl="5" rtl="0"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6pPr>
            <a:lvl7pPr lvl="6" rtl="0"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7pPr>
            <a:lvl8pPr lvl="7" rtl="0"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8pPr>
            <a:lvl9pPr lvl="8" rtl="0"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9pPr>
          </a:lstStyle>
          <a:p/>
        </p:txBody>
      </p:sp>
      <p:sp>
        <p:nvSpPr>
          <p:cNvPr id="1681" name="Google Shape;1681;g26dd3229cbd_0_3190"/>
          <p:cNvSpPr txBox="1"/>
          <p:nvPr>
            <p:ph idx="17" type="subTitle"/>
          </p:nvPr>
        </p:nvSpPr>
        <p:spPr>
          <a:xfrm>
            <a:off x="1912664" y="2596068"/>
            <a:ext cx="2451300" cy="5493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Clr>
                <a:srgbClr val="000000"/>
              </a:buClr>
              <a:buSzPts val="1400"/>
              <a:buNone/>
              <a:defRPr sz="1600">
                <a:solidFill>
                  <a:schemeClr val="dk2"/>
                </a:solidFill>
                <a:latin typeface="Arial"/>
                <a:ea typeface="Arial"/>
                <a:cs typeface="Arial"/>
                <a:sym typeface="Arial"/>
              </a:defRPr>
            </a:lvl1pPr>
            <a:lvl2pPr lvl="1" rtl="0" algn="r">
              <a:lnSpc>
                <a:spcPct val="100000"/>
              </a:lnSpc>
              <a:spcBef>
                <a:spcPts val="0"/>
              </a:spcBef>
              <a:spcAft>
                <a:spcPts val="0"/>
              </a:spcAft>
              <a:buClr>
                <a:schemeClr val="dk2"/>
              </a:buClr>
              <a:buSzPts val="1400"/>
              <a:buNone/>
              <a:defRPr sz="1400">
                <a:solidFill>
                  <a:schemeClr val="dk2"/>
                </a:solidFill>
              </a:defRPr>
            </a:lvl2pPr>
            <a:lvl3pPr lvl="2" rtl="0" algn="r">
              <a:lnSpc>
                <a:spcPct val="100000"/>
              </a:lnSpc>
              <a:spcBef>
                <a:spcPts val="0"/>
              </a:spcBef>
              <a:spcAft>
                <a:spcPts val="0"/>
              </a:spcAft>
              <a:buClr>
                <a:schemeClr val="dk2"/>
              </a:buClr>
              <a:buSzPts val="1400"/>
              <a:buNone/>
              <a:defRPr sz="1400">
                <a:solidFill>
                  <a:schemeClr val="dk2"/>
                </a:solidFill>
              </a:defRPr>
            </a:lvl3pPr>
            <a:lvl4pPr lvl="3" rtl="0" algn="r">
              <a:lnSpc>
                <a:spcPct val="100000"/>
              </a:lnSpc>
              <a:spcBef>
                <a:spcPts val="0"/>
              </a:spcBef>
              <a:spcAft>
                <a:spcPts val="0"/>
              </a:spcAft>
              <a:buClr>
                <a:schemeClr val="dk2"/>
              </a:buClr>
              <a:buSzPts val="1400"/>
              <a:buNone/>
              <a:defRPr sz="1400">
                <a:solidFill>
                  <a:schemeClr val="dk2"/>
                </a:solidFill>
              </a:defRPr>
            </a:lvl4pPr>
            <a:lvl5pPr lvl="4" rtl="0" algn="r">
              <a:lnSpc>
                <a:spcPct val="100000"/>
              </a:lnSpc>
              <a:spcBef>
                <a:spcPts val="0"/>
              </a:spcBef>
              <a:spcAft>
                <a:spcPts val="0"/>
              </a:spcAft>
              <a:buClr>
                <a:schemeClr val="dk2"/>
              </a:buClr>
              <a:buSzPts val="1400"/>
              <a:buNone/>
              <a:defRPr sz="1400">
                <a:solidFill>
                  <a:schemeClr val="dk2"/>
                </a:solidFill>
              </a:defRPr>
            </a:lvl5pPr>
            <a:lvl6pPr lvl="5" rtl="0" algn="r">
              <a:lnSpc>
                <a:spcPct val="100000"/>
              </a:lnSpc>
              <a:spcBef>
                <a:spcPts val="0"/>
              </a:spcBef>
              <a:spcAft>
                <a:spcPts val="0"/>
              </a:spcAft>
              <a:buClr>
                <a:schemeClr val="dk2"/>
              </a:buClr>
              <a:buSzPts val="1400"/>
              <a:buNone/>
              <a:defRPr sz="1400">
                <a:solidFill>
                  <a:schemeClr val="dk2"/>
                </a:solidFill>
              </a:defRPr>
            </a:lvl6pPr>
            <a:lvl7pPr lvl="6" rtl="0" algn="r">
              <a:lnSpc>
                <a:spcPct val="100000"/>
              </a:lnSpc>
              <a:spcBef>
                <a:spcPts val="0"/>
              </a:spcBef>
              <a:spcAft>
                <a:spcPts val="0"/>
              </a:spcAft>
              <a:buClr>
                <a:schemeClr val="dk2"/>
              </a:buClr>
              <a:buSzPts val="1400"/>
              <a:buNone/>
              <a:defRPr sz="1400">
                <a:solidFill>
                  <a:schemeClr val="dk2"/>
                </a:solidFill>
              </a:defRPr>
            </a:lvl7pPr>
            <a:lvl8pPr lvl="7" rtl="0" algn="r">
              <a:lnSpc>
                <a:spcPct val="100000"/>
              </a:lnSpc>
              <a:spcBef>
                <a:spcPts val="0"/>
              </a:spcBef>
              <a:spcAft>
                <a:spcPts val="0"/>
              </a:spcAft>
              <a:buClr>
                <a:schemeClr val="dk2"/>
              </a:buClr>
              <a:buSzPts val="1400"/>
              <a:buNone/>
              <a:defRPr sz="1400">
                <a:solidFill>
                  <a:schemeClr val="dk2"/>
                </a:solidFill>
              </a:defRPr>
            </a:lvl8pPr>
            <a:lvl9pPr lvl="8" rtl="0" algn="r">
              <a:lnSpc>
                <a:spcPct val="100000"/>
              </a:lnSpc>
              <a:spcBef>
                <a:spcPts val="0"/>
              </a:spcBef>
              <a:spcAft>
                <a:spcPts val="0"/>
              </a:spcAft>
              <a:buClr>
                <a:schemeClr val="dk2"/>
              </a:buClr>
              <a:buSzPts val="1400"/>
              <a:buNone/>
              <a:defRPr sz="1400">
                <a:solidFill>
                  <a:schemeClr val="dk2"/>
                </a:solidFill>
              </a:defRPr>
            </a:lvl9pPr>
          </a:lstStyle>
          <a:p/>
        </p:txBody>
      </p:sp>
      <p:sp>
        <p:nvSpPr>
          <p:cNvPr id="1682" name="Google Shape;1682;g26dd3229cbd_0_3190"/>
          <p:cNvSpPr txBox="1"/>
          <p:nvPr>
            <p:ph idx="18" type="title"/>
          </p:nvPr>
        </p:nvSpPr>
        <p:spPr>
          <a:xfrm>
            <a:off x="784376" y="2313531"/>
            <a:ext cx="814500" cy="577800"/>
          </a:xfrm>
          <a:prstGeom prst="rect">
            <a:avLst/>
          </a:prstGeom>
          <a:noFill/>
          <a:ln>
            <a:noFill/>
          </a:ln>
        </p:spPr>
        <p:txBody>
          <a:bodyPr anchorCtr="0" anchor="t" bIns="0" lIns="0" spcFirstLastPara="1" rIns="0" wrap="square" tIns="0">
            <a:noAutofit/>
          </a:bodyPr>
          <a:lstStyle>
            <a:lvl1pPr lvl="0" rtl="0" algn="ctr">
              <a:lnSpc>
                <a:spcPct val="100000"/>
              </a:lnSpc>
              <a:spcBef>
                <a:spcPts val="0"/>
              </a:spcBef>
              <a:spcAft>
                <a:spcPts val="0"/>
              </a:spcAft>
              <a:buClr>
                <a:schemeClr val="accent5"/>
              </a:buClr>
              <a:buSzPts val="3500"/>
              <a:buNone/>
              <a:defRPr sz="3500">
                <a:solidFill>
                  <a:schemeClr val="dk2"/>
                </a:solidFill>
              </a:defRPr>
            </a:lvl1pPr>
            <a:lvl2pPr lvl="1" rtl="0"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2pPr>
            <a:lvl3pPr lvl="2" rtl="0"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3pPr>
            <a:lvl4pPr lvl="3" rtl="0"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4pPr>
            <a:lvl5pPr lvl="4" rtl="0"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5pPr>
            <a:lvl6pPr lvl="5" rtl="0"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6pPr>
            <a:lvl7pPr lvl="6" rtl="0"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7pPr>
            <a:lvl8pPr lvl="7" rtl="0"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8pPr>
            <a:lvl9pPr lvl="8" rtl="0"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9pPr>
          </a:lstStyle>
          <a:p/>
        </p:txBody>
      </p:sp>
      <p:sp>
        <p:nvSpPr>
          <p:cNvPr id="1683" name="Google Shape;1683;g26dd3229cbd_0_3190"/>
          <p:cNvSpPr txBox="1"/>
          <p:nvPr>
            <p:ph idx="19" type="ctrTitle"/>
          </p:nvPr>
        </p:nvSpPr>
        <p:spPr>
          <a:xfrm>
            <a:off x="1912664" y="2304052"/>
            <a:ext cx="2451300" cy="3648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SzPts val="2000"/>
              <a:buNone/>
              <a:defRPr sz="2000"/>
            </a:lvl1pPr>
            <a:lvl2pPr lvl="1" rtl="0"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2pPr>
            <a:lvl3pPr lvl="2" rtl="0"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3pPr>
            <a:lvl4pPr lvl="3" rtl="0"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4pPr>
            <a:lvl5pPr lvl="4" rtl="0"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5pPr>
            <a:lvl6pPr lvl="5" rtl="0"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6pPr>
            <a:lvl7pPr lvl="6" rtl="0"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7pPr>
            <a:lvl8pPr lvl="7" rtl="0"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8pPr>
            <a:lvl9pPr lvl="8" rtl="0"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9pPr>
          </a:lstStyle>
          <a:p/>
        </p:txBody>
      </p:sp>
      <p:sp>
        <p:nvSpPr>
          <p:cNvPr id="1684" name="Google Shape;1684;g26dd3229cbd_0_3190"/>
          <p:cNvSpPr txBox="1"/>
          <p:nvPr>
            <p:ph idx="20" type="ctrTitle"/>
          </p:nvPr>
        </p:nvSpPr>
        <p:spPr>
          <a:xfrm>
            <a:off x="1912664" y="3289882"/>
            <a:ext cx="2451300" cy="3648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SzPts val="2000"/>
              <a:buNone/>
              <a:defRPr sz="2000"/>
            </a:lvl1pPr>
            <a:lvl2pPr lvl="1" rtl="0"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2pPr>
            <a:lvl3pPr lvl="2" rtl="0"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3pPr>
            <a:lvl4pPr lvl="3" rtl="0"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4pPr>
            <a:lvl5pPr lvl="4" rtl="0"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5pPr>
            <a:lvl6pPr lvl="5" rtl="0"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6pPr>
            <a:lvl7pPr lvl="6" rtl="0"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7pPr>
            <a:lvl8pPr lvl="7" rtl="0"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8pPr>
            <a:lvl9pPr lvl="8" rtl="0"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9pPr>
          </a:lstStyle>
          <a:p/>
        </p:txBody>
      </p:sp>
      <p:sp>
        <p:nvSpPr>
          <p:cNvPr id="1685" name="Google Shape;1685;g26dd3229cbd_0_3190"/>
          <p:cNvSpPr txBox="1"/>
          <p:nvPr>
            <p:ph idx="21" type="title"/>
          </p:nvPr>
        </p:nvSpPr>
        <p:spPr>
          <a:xfrm>
            <a:off x="720000" y="540000"/>
            <a:ext cx="7704000" cy="360000"/>
          </a:xfrm>
          <a:prstGeom prst="rect">
            <a:avLst/>
          </a:prstGeom>
          <a:noFill/>
          <a:ln>
            <a:noFill/>
          </a:ln>
        </p:spPr>
        <p:txBody>
          <a:bodyPr anchorCtr="0" anchor="t" bIns="0" lIns="0" spcFirstLastPara="1" rIns="0" wrap="square" tIns="0">
            <a:noAutofit/>
          </a:bodyPr>
          <a:lstStyle>
            <a:lvl1pPr lvl="0" rtl="0" algn="ctr">
              <a:lnSpc>
                <a:spcPct val="100000"/>
              </a:lnSpc>
              <a:spcBef>
                <a:spcPts val="0"/>
              </a:spcBef>
              <a:spcAft>
                <a:spcPts val="0"/>
              </a:spcAft>
              <a:buSzPts val="3000"/>
              <a:buNone/>
              <a:defRPr sz="3000"/>
            </a:lvl1pPr>
            <a:lvl2pPr lvl="1" rtl="0" algn="ctr">
              <a:lnSpc>
                <a:spcPct val="100000"/>
              </a:lnSpc>
              <a:spcBef>
                <a:spcPts val="0"/>
              </a:spcBef>
              <a:spcAft>
                <a:spcPts val="0"/>
              </a:spcAft>
              <a:buSzPts val="3000"/>
              <a:buNone/>
              <a:defRPr sz="3000"/>
            </a:lvl2pPr>
            <a:lvl3pPr lvl="2" rtl="0" algn="ctr">
              <a:lnSpc>
                <a:spcPct val="100000"/>
              </a:lnSpc>
              <a:spcBef>
                <a:spcPts val="0"/>
              </a:spcBef>
              <a:spcAft>
                <a:spcPts val="0"/>
              </a:spcAft>
              <a:buSzPts val="3000"/>
              <a:buNone/>
              <a:defRPr sz="3000"/>
            </a:lvl3pPr>
            <a:lvl4pPr lvl="3" rtl="0" algn="ctr">
              <a:lnSpc>
                <a:spcPct val="100000"/>
              </a:lnSpc>
              <a:spcBef>
                <a:spcPts val="0"/>
              </a:spcBef>
              <a:spcAft>
                <a:spcPts val="0"/>
              </a:spcAft>
              <a:buSzPts val="3000"/>
              <a:buNone/>
              <a:defRPr sz="3000"/>
            </a:lvl4pPr>
            <a:lvl5pPr lvl="4" rtl="0" algn="ctr">
              <a:lnSpc>
                <a:spcPct val="100000"/>
              </a:lnSpc>
              <a:spcBef>
                <a:spcPts val="0"/>
              </a:spcBef>
              <a:spcAft>
                <a:spcPts val="0"/>
              </a:spcAft>
              <a:buSzPts val="3000"/>
              <a:buNone/>
              <a:defRPr sz="3000"/>
            </a:lvl5pPr>
            <a:lvl6pPr lvl="5" rtl="0" algn="ctr">
              <a:lnSpc>
                <a:spcPct val="100000"/>
              </a:lnSpc>
              <a:spcBef>
                <a:spcPts val="0"/>
              </a:spcBef>
              <a:spcAft>
                <a:spcPts val="0"/>
              </a:spcAft>
              <a:buSzPts val="3000"/>
              <a:buNone/>
              <a:defRPr sz="3000"/>
            </a:lvl6pPr>
            <a:lvl7pPr lvl="6" rtl="0" algn="ctr">
              <a:lnSpc>
                <a:spcPct val="100000"/>
              </a:lnSpc>
              <a:spcBef>
                <a:spcPts val="0"/>
              </a:spcBef>
              <a:spcAft>
                <a:spcPts val="0"/>
              </a:spcAft>
              <a:buSzPts val="3000"/>
              <a:buNone/>
              <a:defRPr sz="3000"/>
            </a:lvl7pPr>
            <a:lvl8pPr lvl="7" rtl="0" algn="ctr">
              <a:lnSpc>
                <a:spcPct val="100000"/>
              </a:lnSpc>
              <a:spcBef>
                <a:spcPts val="0"/>
              </a:spcBef>
              <a:spcAft>
                <a:spcPts val="0"/>
              </a:spcAft>
              <a:buSzPts val="3000"/>
              <a:buNone/>
              <a:defRPr sz="3000"/>
            </a:lvl8pPr>
            <a:lvl9pPr lvl="8" rtl="0" algn="ctr">
              <a:lnSpc>
                <a:spcPct val="100000"/>
              </a:lnSpc>
              <a:spcBef>
                <a:spcPts val="0"/>
              </a:spcBef>
              <a:spcAft>
                <a:spcPts val="0"/>
              </a:spcAft>
              <a:buSzPts val="3000"/>
              <a:buNone/>
              <a:defRPr sz="3000"/>
            </a:lvl9pPr>
          </a:lstStyle>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686" name="Shape 1686"/>
        <p:cNvGrpSpPr/>
        <p:nvPr/>
      </p:nvGrpSpPr>
      <p:grpSpPr>
        <a:xfrm>
          <a:off x="0" y="0"/>
          <a:ext cx="0" cy="0"/>
          <a:chOff x="0" y="0"/>
          <a:chExt cx="0" cy="0"/>
        </a:xfrm>
      </p:grpSpPr>
      <p:grpSp>
        <p:nvGrpSpPr>
          <p:cNvPr id="1687" name="Google Shape;1687;g26dd3229cbd_0_3233"/>
          <p:cNvGrpSpPr/>
          <p:nvPr/>
        </p:nvGrpSpPr>
        <p:grpSpPr>
          <a:xfrm>
            <a:off x="-1700" y="329"/>
            <a:ext cx="9147400" cy="5142843"/>
            <a:chOff x="238125" y="854700"/>
            <a:chExt cx="7142500" cy="4015650"/>
          </a:xfrm>
        </p:grpSpPr>
        <p:sp>
          <p:nvSpPr>
            <p:cNvPr id="1688" name="Google Shape;1688;g26dd3229cbd_0_3233"/>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9" name="Google Shape;1689;g26dd3229cbd_0_3233"/>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0" name="Google Shape;1690;g26dd3229cbd_0_3233"/>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1" name="Google Shape;1691;g26dd3229cbd_0_3233"/>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2" name="Google Shape;1692;g26dd3229cbd_0_3233"/>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3" name="Google Shape;1693;g26dd3229cbd_0_3233"/>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4" name="Google Shape;1694;g26dd3229cbd_0_3233"/>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5" name="Google Shape;1695;g26dd3229cbd_0_3233"/>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6" name="Google Shape;1696;g26dd3229cbd_0_3233"/>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7" name="Google Shape;1697;g26dd3229cbd_0_3233"/>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8" name="Google Shape;1698;g26dd3229cbd_0_3233"/>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9" name="Google Shape;1699;g26dd3229cbd_0_3233"/>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0" name="Google Shape;1700;g26dd3229cbd_0_3233"/>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1" name="Google Shape;1701;g26dd3229cbd_0_3233"/>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2" name="Google Shape;1702;g26dd3229cbd_0_3233"/>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3" name="Google Shape;1703;g26dd3229cbd_0_3233"/>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4" name="Google Shape;1704;g26dd3229cbd_0_3233"/>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5" name="Google Shape;1705;g26dd3229cbd_0_3233"/>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rgbClr val="6D9EEB"/>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6" name="Google Shape;1706;g26dd3229cbd_0_3233"/>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rgbClr val="6D9EEB"/>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707" name="Google Shape;1707;g26dd3229cbd_0_3233"/>
          <p:cNvSpPr txBox="1"/>
          <p:nvPr>
            <p:ph type="title"/>
          </p:nvPr>
        </p:nvSpPr>
        <p:spPr>
          <a:xfrm>
            <a:off x="1061575" y="1472687"/>
            <a:ext cx="2808000" cy="755700"/>
          </a:xfrm>
          <a:prstGeom prst="rect">
            <a:avLst/>
          </a:prstGeom>
          <a:noFill/>
          <a:ln>
            <a:noFill/>
          </a:ln>
        </p:spPr>
        <p:txBody>
          <a:bodyPr anchorCtr="0" anchor="t" bIns="0" lIns="0" spcFirstLastPara="1" rIns="0" wrap="square" tIns="0">
            <a:noAutofit/>
          </a:bodyPr>
          <a:lstStyle>
            <a:lvl1pPr lvl="0" rtl="0" algn="ctr">
              <a:lnSpc>
                <a:spcPct val="100000"/>
              </a:lnSpc>
              <a:spcBef>
                <a:spcPts val="0"/>
              </a:spcBef>
              <a:spcAft>
                <a:spcPts val="0"/>
              </a:spcAft>
              <a:buSzPts val="2400"/>
              <a:buNone/>
              <a:defRPr sz="6000"/>
            </a:lvl1pPr>
            <a:lvl2pPr lvl="1" rtl="0" algn="l">
              <a:lnSpc>
                <a:spcPct val="100000"/>
              </a:lnSpc>
              <a:spcBef>
                <a:spcPts val="0"/>
              </a:spcBef>
              <a:spcAft>
                <a:spcPts val="0"/>
              </a:spcAft>
              <a:buSzPts val="2400"/>
              <a:buNone/>
              <a:defRPr sz="2400"/>
            </a:lvl2pPr>
            <a:lvl3pPr lvl="2" rtl="0" algn="l">
              <a:lnSpc>
                <a:spcPct val="100000"/>
              </a:lnSpc>
              <a:spcBef>
                <a:spcPts val="0"/>
              </a:spcBef>
              <a:spcAft>
                <a:spcPts val="0"/>
              </a:spcAft>
              <a:buSzPts val="2400"/>
              <a:buNone/>
              <a:defRPr sz="2400"/>
            </a:lvl3pPr>
            <a:lvl4pPr lvl="3" rtl="0" algn="l">
              <a:lnSpc>
                <a:spcPct val="100000"/>
              </a:lnSpc>
              <a:spcBef>
                <a:spcPts val="0"/>
              </a:spcBef>
              <a:spcAft>
                <a:spcPts val="0"/>
              </a:spcAft>
              <a:buSzPts val="2400"/>
              <a:buNone/>
              <a:defRPr sz="2400"/>
            </a:lvl4pPr>
            <a:lvl5pPr lvl="4" rtl="0" algn="l">
              <a:lnSpc>
                <a:spcPct val="100000"/>
              </a:lnSpc>
              <a:spcBef>
                <a:spcPts val="0"/>
              </a:spcBef>
              <a:spcAft>
                <a:spcPts val="0"/>
              </a:spcAft>
              <a:buSzPts val="2400"/>
              <a:buNone/>
              <a:defRPr sz="2400"/>
            </a:lvl5pPr>
            <a:lvl6pPr lvl="5" rtl="0" algn="l">
              <a:lnSpc>
                <a:spcPct val="100000"/>
              </a:lnSpc>
              <a:spcBef>
                <a:spcPts val="0"/>
              </a:spcBef>
              <a:spcAft>
                <a:spcPts val="0"/>
              </a:spcAft>
              <a:buSzPts val="2400"/>
              <a:buNone/>
              <a:defRPr sz="2400"/>
            </a:lvl6pPr>
            <a:lvl7pPr lvl="6" rtl="0" algn="l">
              <a:lnSpc>
                <a:spcPct val="100000"/>
              </a:lnSpc>
              <a:spcBef>
                <a:spcPts val="0"/>
              </a:spcBef>
              <a:spcAft>
                <a:spcPts val="0"/>
              </a:spcAft>
              <a:buSzPts val="2400"/>
              <a:buNone/>
              <a:defRPr sz="2400"/>
            </a:lvl7pPr>
            <a:lvl8pPr lvl="7" rtl="0" algn="l">
              <a:lnSpc>
                <a:spcPct val="100000"/>
              </a:lnSpc>
              <a:spcBef>
                <a:spcPts val="0"/>
              </a:spcBef>
              <a:spcAft>
                <a:spcPts val="0"/>
              </a:spcAft>
              <a:buSzPts val="2400"/>
              <a:buNone/>
              <a:defRPr sz="2400"/>
            </a:lvl8pPr>
            <a:lvl9pPr lvl="8" rtl="0" algn="l">
              <a:lnSpc>
                <a:spcPct val="100000"/>
              </a:lnSpc>
              <a:spcBef>
                <a:spcPts val="0"/>
              </a:spcBef>
              <a:spcAft>
                <a:spcPts val="0"/>
              </a:spcAft>
              <a:buSzPts val="2400"/>
              <a:buNone/>
              <a:defRPr sz="2400"/>
            </a:lvl9pPr>
          </a:lstStyle>
          <a:p/>
        </p:txBody>
      </p:sp>
      <p:sp>
        <p:nvSpPr>
          <p:cNvPr id="1708" name="Google Shape;1708;g26dd3229cbd_0_3233"/>
          <p:cNvSpPr txBox="1"/>
          <p:nvPr>
            <p:ph idx="1" type="body"/>
          </p:nvPr>
        </p:nvSpPr>
        <p:spPr>
          <a:xfrm>
            <a:off x="1061575" y="2468991"/>
            <a:ext cx="2808000" cy="1153500"/>
          </a:xfrm>
          <a:prstGeom prst="rect">
            <a:avLst/>
          </a:prstGeom>
          <a:noFill/>
          <a:ln>
            <a:noFill/>
          </a:ln>
        </p:spPr>
        <p:txBody>
          <a:bodyPr anchorCtr="0" anchor="t" bIns="91425" lIns="91425" spcFirstLastPara="1" rIns="91425" wrap="square" tIns="91425">
            <a:noAutofit/>
          </a:bodyPr>
          <a:lstStyle>
            <a:lvl1pPr indent="-304800" lvl="0" marL="457200" rtl="0" algn="ctr">
              <a:lnSpc>
                <a:spcPct val="115000"/>
              </a:lnSpc>
              <a:spcBef>
                <a:spcPts val="0"/>
              </a:spcBef>
              <a:spcAft>
                <a:spcPts val="0"/>
              </a:spcAft>
              <a:buSzPts val="1200"/>
              <a:buChar char="●"/>
              <a:defRPr sz="1600"/>
            </a:lvl1pPr>
            <a:lvl2pPr indent="-304800" lvl="1" marL="914400" rtl="0" algn="l">
              <a:lnSpc>
                <a:spcPct val="115000"/>
              </a:lnSpc>
              <a:spcBef>
                <a:spcPts val="1600"/>
              </a:spcBef>
              <a:spcAft>
                <a:spcPts val="0"/>
              </a:spcAft>
              <a:buSzPts val="1200"/>
              <a:buChar char="○"/>
              <a:defRPr sz="1200"/>
            </a:lvl2pPr>
            <a:lvl3pPr indent="-304800" lvl="2" marL="1371600" rtl="0" algn="l">
              <a:lnSpc>
                <a:spcPct val="115000"/>
              </a:lnSpc>
              <a:spcBef>
                <a:spcPts val="1600"/>
              </a:spcBef>
              <a:spcAft>
                <a:spcPts val="0"/>
              </a:spcAft>
              <a:buSzPts val="1200"/>
              <a:buChar char="■"/>
              <a:defRPr sz="1200"/>
            </a:lvl3pPr>
            <a:lvl4pPr indent="-304800" lvl="3" marL="1828800" rtl="0" algn="l">
              <a:lnSpc>
                <a:spcPct val="115000"/>
              </a:lnSpc>
              <a:spcBef>
                <a:spcPts val="1600"/>
              </a:spcBef>
              <a:spcAft>
                <a:spcPts val="0"/>
              </a:spcAft>
              <a:buSzPts val="1200"/>
              <a:buChar char="●"/>
              <a:defRPr sz="1200"/>
            </a:lvl4pPr>
            <a:lvl5pPr indent="-304800" lvl="4" marL="2286000" rtl="0" algn="l">
              <a:lnSpc>
                <a:spcPct val="115000"/>
              </a:lnSpc>
              <a:spcBef>
                <a:spcPts val="1600"/>
              </a:spcBef>
              <a:spcAft>
                <a:spcPts val="0"/>
              </a:spcAft>
              <a:buSzPts val="1200"/>
              <a:buChar char="○"/>
              <a:defRPr sz="1200"/>
            </a:lvl5pPr>
            <a:lvl6pPr indent="-304800" lvl="5" marL="2743200" rtl="0" algn="l">
              <a:lnSpc>
                <a:spcPct val="115000"/>
              </a:lnSpc>
              <a:spcBef>
                <a:spcPts val="1600"/>
              </a:spcBef>
              <a:spcAft>
                <a:spcPts val="0"/>
              </a:spcAft>
              <a:buSzPts val="1200"/>
              <a:buChar char="■"/>
              <a:defRPr sz="1200"/>
            </a:lvl6pPr>
            <a:lvl7pPr indent="-304800" lvl="6" marL="3200400" rtl="0" algn="l">
              <a:lnSpc>
                <a:spcPct val="115000"/>
              </a:lnSpc>
              <a:spcBef>
                <a:spcPts val="1600"/>
              </a:spcBef>
              <a:spcAft>
                <a:spcPts val="0"/>
              </a:spcAft>
              <a:buSzPts val="1200"/>
              <a:buChar char="●"/>
              <a:defRPr sz="1200"/>
            </a:lvl7pPr>
            <a:lvl8pPr indent="-304800" lvl="7" marL="3657600" rtl="0" algn="l">
              <a:lnSpc>
                <a:spcPct val="115000"/>
              </a:lnSpc>
              <a:spcBef>
                <a:spcPts val="1600"/>
              </a:spcBef>
              <a:spcAft>
                <a:spcPts val="0"/>
              </a:spcAft>
              <a:buSzPts val="1200"/>
              <a:buChar char="○"/>
              <a:defRPr sz="1200"/>
            </a:lvl8pPr>
            <a:lvl9pPr indent="-304800" lvl="8" marL="4114800" rtl="0" algn="l">
              <a:lnSpc>
                <a:spcPct val="115000"/>
              </a:lnSpc>
              <a:spcBef>
                <a:spcPts val="1600"/>
              </a:spcBef>
              <a:spcAft>
                <a:spcPts val="1600"/>
              </a:spcAft>
              <a:buSzPts val="1200"/>
              <a:buChar char="■"/>
              <a:defRPr sz="1200"/>
            </a:lvl9pPr>
          </a:lstStyle>
          <a:p/>
        </p:txBody>
      </p:sp>
      <p:cxnSp>
        <p:nvCxnSpPr>
          <p:cNvPr id="1709" name="Google Shape;1709;g26dd3229cbd_0_3233"/>
          <p:cNvCxnSpPr/>
          <p:nvPr/>
        </p:nvCxnSpPr>
        <p:spPr>
          <a:xfrm>
            <a:off x="-62550" y="540000"/>
            <a:ext cx="9269100" cy="0"/>
          </a:xfrm>
          <a:prstGeom prst="straightConnector1">
            <a:avLst/>
          </a:prstGeom>
          <a:noFill/>
          <a:ln cap="flat" cmpd="sng" w="9525">
            <a:solidFill>
              <a:srgbClr val="6D9EEB"/>
            </a:solidFill>
            <a:prstDash val="solid"/>
            <a:round/>
            <a:headEnd len="sm" w="sm" type="none"/>
            <a:tailEnd len="sm" w="sm" type="none"/>
          </a:ln>
        </p:spPr>
      </p:cxnSp>
      <p:sp>
        <p:nvSpPr>
          <p:cNvPr id="1710" name="Google Shape;1710;g26dd3229cbd_0_3233"/>
          <p:cNvSpPr/>
          <p:nvPr/>
        </p:nvSpPr>
        <p:spPr>
          <a:xfrm>
            <a:off x="-14550" y="5010825"/>
            <a:ext cx="9160200" cy="156300"/>
          </a:xfrm>
          <a:prstGeom prst="rect">
            <a:avLst/>
          </a:pr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_3">
    <p:spTree>
      <p:nvGrpSpPr>
        <p:cNvPr id="1711" name="Shape 1711"/>
        <p:cNvGrpSpPr/>
        <p:nvPr/>
      </p:nvGrpSpPr>
      <p:grpSpPr>
        <a:xfrm>
          <a:off x="0" y="0"/>
          <a:ext cx="0" cy="0"/>
          <a:chOff x="0" y="0"/>
          <a:chExt cx="0" cy="0"/>
        </a:xfrm>
      </p:grpSpPr>
      <p:grpSp>
        <p:nvGrpSpPr>
          <p:cNvPr id="1712" name="Google Shape;1712;g26dd3229cbd_0_3258"/>
          <p:cNvGrpSpPr/>
          <p:nvPr/>
        </p:nvGrpSpPr>
        <p:grpSpPr>
          <a:xfrm flipH="1">
            <a:off x="-1700" y="329"/>
            <a:ext cx="9147400" cy="5142843"/>
            <a:chOff x="238125" y="854700"/>
            <a:chExt cx="7142500" cy="4015650"/>
          </a:xfrm>
        </p:grpSpPr>
        <p:sp>
          <p:nvSpPr>
            <p:cNvPr id="1713" name="Google Shape;1713;g26dd3229cbd_0_3258"/>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4" name="Google Shape;1714;g26dd3229cbd_0_3258"/>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5" name="Google Shape;1715;g26dd3229cbd_0_3258"/>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6" name="Google Shape;1716;g26dd3229cbd_0_3258"/>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7" name="Google Shape;1717;g26dd3229cbd_0_3258"/>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8" name="Google Shape;1718;g26dd3229cbd_0_3258"/>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9" name="Google Shape;1719;g26dd3229cbd_0_3258"/>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0" name="Google Shape;1720;g26dd3229cbd_0_3258"/>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1" name="Google Shape;1721;g26dd3229cbd_0_3258"/>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2" name="Google Shape;1722;g26dd3229cbd_0_3258"/>
            <p:cNvSpPr/>
            <p:nvPr/>
          </p:nvSpPr>
          <p:spPr>
            <a:xfrm>
              <a:off x="561875" y="10727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3" name="Google Shape;1723;g26dd3229cbd_0_3258"/>
            <p:cNvSpPr/>
            <p:nvPr/>
          </p:nvSpPr>
          <p:spPr>
            <a:xfrm>
              <a:off x="561875" y="12703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4" name="Google Shape;1724;g26dd3229cbd_0_3258"/>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5" name="Google Shape;1725;g26dd3229cbd_0_3258"/>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6" name="Google Shape;1726;g26dd3229cbd_0_3258"/>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7" name="Google Shape;1727;g26dd3229cbd_0_3258"/>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8" name="Google Shape;1728;g26dd3229cbd_0_3258"/>
            <p:cNvSpPr/>
            <p:nvPr/>
          </p:nvSpPr>
          <p:spPr>
            <a:xfrm>
              <a:off x="561875" y="47219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9" name="Google Shape;1729;g26dd3229cbd_0_3258"/>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0" name="Google Shape;1730;g26dd3229cbd_0_3258"/>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1" name="Google Shape;1731;g26dd3229cbd_0_3258"/>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2" name="Google Shape;1732;g26dd3229cbd_0_3258"/>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3" name="Google Shape;1733;g26dd3229cbd_0_3258"/>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4" name="Google Shape;1734;g26dd3229cbd_0_3258"/>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735" name="Google Shape;1735;g26dd3229cbd_0_3258"/>
          <p:cNvSpPr txBox="1"/>
          <p:nvPr>
            <p:ph type="title"/>
          </p:nvPr>
        </p:nvSpPr>
        <p:spPr>
          <a:xfrm>
            <a:off x="3168000" y="1478819"/>
            <a:ext cx="2808000" cy="755700"/>
          </a:xfrm>
          <a:prstGeom prst="rect">
            <a:avLst/>
          </a:prstGeom>
          <a:noFill/>
          <a:ln>
            <a:noFill/>
          </a:ln>
        </p:spPr>
        <p:txBody>
          <a:bodyPr anchorCtr="0" anchor="t" bIns="0" lIns="0" spcFirstLastPara="1" rIns="0" wrap="square" tIns="0">
            <a:noAutofit/>
          </a:bodyPr>
          <a:lstStyle>
            <a:lvl1pPr lvl="0" rtl="0" algn="ctr">
              <a:lnSpc>
                <a:spcPct val="100000"/>
              </a:lnSpc>
              <a:spcBef>
                <a:spcPts val="0"/>
              </a:spcBef>
              <a:spcAft>
                <a:spcPts val="0"/>
              </a:spcAft>
              <a:buSzPts val="2400"/>
              <a:buNone/>
              <a:defRPr sz="6000"/>
            </a:lvl1pPr>
            <a:lvl2pPr lvl="1" rtl="0" algn="l">
              <a:lnSpc>
                <a:spcPct val="100000"/>
              </a:lnSpc>
              <a:spcBef>
                <a:spcPts val="0"/>
              </a:spcBef>
              <a:spcAft>
                <a:spcPts val="0"/>
              </a:spcAft>
              <a:buSzPts val="2400"/>
              <a:buNone/>
              <a:defRPr sz="2400"/>
            </a:lvl2pPr>
            <a:lvl3pPr lvl="2" rtl="0" algn="l">
              <a:lnSpc>
                <a:spcPct val="100000"/>
              </a:lnSpc>
              <a:spcBef>
                <a:spcPts val="0"/>
              </a:spcBef>
              <a:spcAft>
                <a:spcPts val="0"/>
              </a:spcAft>
              <a:buSzPts val="2400"/>
              <a:buNone/>
              <a:defRPr sz="2400"/>
            </a:lvl3pPr>
            <a:lvl4pPr lvl="3" rtl="0" algn="l">
              <a:lnSpc>
                <a:spcPct val="100000"/>
              </a:lnSpc>
              <a:spcBef>
                <a:spcPts val="0"/>
              </a:spcBef>
              <a:spcAft>
                <a:spcPts val="0"/>
              </a:spcAft>
              <a:buSzPts val="2400"/>
              <a:buNone/>
              <a:defRPr sz="2400"/>
            </a:lvl4pPr>
            <a:lvl5pPr lvl="4" rtl="0" algn="l">
              <a:lnSpc>
                <a:spcPct val="100000"/>
              </a:lnSpc>
              <a:spcBef>
                <a:spcPts val="0"/>
              </a:spcBef>
              <a:spcAft>
                <a:spcPts val="0"/>
              </a:spcAft>
              <a:buSzPts val="2400"/>
              <a:buNone/>
              <a:defRPr sz="2400"/>
            </a:lvl5pPr>
            <a:lvl6pPr lvl="5" rtl="0" algn="l">
              <a:lnSpc>
                <a:spcPct val="100000"/>
              </a:lnSpc>
              <a:spcBef>
                <a:spcPts val="0"/>
              </a:spcBef>
              <a:spcAft>
                <a:spcPts val="0"/>
              </a:spcAft>
              <a:buSzPts val="2400"/>
              <a:buNone/>
              <a:defRPr sz="2400"/>
            </a:lvl6pPr>
            <a:lvl7pPr lvl="6" rtl="0" algn="l">
              <a:lnSpc>
                <a:spcPct val="100000"/>
              </a:lnSpc>
              <a:spcBef>
                <a:spcPts val="0"/>
              </a:spcBef>
              <a:spcAft>
                <a:spcPts val="0"/>
              </a:spcAft>
              <a:buSzPts val="2400"/>
              <a:buNone/>
              <a:defRPr sz="2400"/>
            </a:lvl7pPr>
            <a:lvl8pPr lvl="7" rtl="0" algn="l">
              <a:lnSpc>
                <a:spcPct val="100000"/>
              </a:lnSpc>
              <a:spcBef>
                <a:spcPts val="0"/>
              </a:spcBef>
              <a:spcAft>
                <a:spcPts val="0"/>
              </a:spcAft>
              <a:buSzPts val="2400"/>
              <a:buNone/>
              <a:defRPr sz="2400"/>
            </a:lvl8pPr>
            <a:lvl9pPr lvl="8" rtl="0" algn="l">
              <a:lnSpc>
                <a:spcPct val="100000"/>
              </a:lnSpc>
              <a:spcBef>
                <a:spcPts val="0"/>
              </a:spcBef>
              <a:spcAft>
                <a:spcPts val="0"/>
              </a:spcAft>
              <a:buSzPts val="2400"/>
              <a:buNone/>
              <a:defRPr sz="2400"/>
            </a:lvl9pPr>
          </a:lstStyle>
          <a:p/>
        </p:txBody>
      </p:sp>
      <p:sp>
        <p:nvSpPr>
          <p:cNvPr id="1736" name="Google Shape;1736;g26dd3229cbd_0_3258"/>
          <p:cNvSpPr txBox="1"/>
          <p:nvPr>
            <p:ph idx="1" type="body"/>
          </p:nvPr>
        </p:nvSpPr>
        <p:spPr>
          <a:xfrm>
            <a:off x="3168000" y="2469364"/>
            <a:ext cx="2808000" cy="1153500"/>
          </a:xfrm>
          <a:prstGeom prst="rect">
            <a:avLst/>
          </a:prstGeom>
          <a:noFill/>
          <a:ln>
            <a:noFill/>
          </a:ln>
        </p:spPr>
        <p:txBody>
          <a:bodyPr anchorCtr="0" anchor="t" bIns="91425" lIns="91425" spcFirstLastPara="1" rIns="91425" wrap="square" tIns="91425">
            <a:noAutofit/>
          </a:bodyPr>
          <a:lstStyle>
            <a:lvl1pPr indent="-304800" lvl="0" marL="457200" rtl="0" algn="ctr">
              <a:lnSpc>
                <a:spcPct val="115000"/>
              </a:lnSpc>
              <a:spcBef>
                <a:spcPts val="0"/>
              </a:spcBef>
              <a:spcAft>
                <a:spcPts val="0"/>
              </a:spcAft>
              <a:buSzPts val="1200"/>
              <a:buChar char="●"/>
              <a:defRPr sz="1600"/>
            </a:lvl1pPr>
            <a:lvl2pPr indent="-304800" lvl="1" marL="914400" rtl="0" algn="l">
              <a:lnSpc>
                <a:spcPct val="115000"/>
              </a:lnSpc>
              <a:spcBef>
                <a:spcPts val="1600"/>
              </a:spcBef>
              <a:spcAft>
                <a:spcPts val="0"/>
              </a:spcAft>
              <a:buSzPts val="1200"/>
              <a:buChar char="○"/>
              <a:defRPr sz="1200"/>
            </a:lvl2pPr>
            <a:lvl3pPr indent="-304800" lvl="2" marL="1371600" rtl="0" algn="l">
              <a:lnSpc>
                <a:spcPct val="115000"/>
              </a:lnSpc>
              <a:spcBef>
                <a:spcPts val="1600"/>
              </a:spcBef>
              <a:spcAft>
                <a:spcPts val="0"/>
              </a:spcAft>
              <a:buSzPts val="1200"/>
              <a:buChar char="■"/>
              <a:defRPr sz="1200"/>
            </a:lvl3pPr>
            <a:lvl4pPr indent="-304800" lvl="3" marL="1828800" rtl="0" algn="l">
              <a:lnSpc>
                <a:spcPct val="115000"/>
              </a:lnSpc>
              <a:spcBef>
                <a:spcPts val="1600"/>
              </a:spcBef>
              <a:spcAft>
                <a:spcPts val="0"/>
              </a:spcAft>
              <a:buSzPts val="1200"/>
              <a:buChar char="●"/>
              <a:defRPr sz="1200"/>
            </a:lvl4pPr>
            <a:lvl5pPr indent="-304800" lvl="4" marL="2286000" rtl="0" algn="l">
              <a:lnSpc>
                <a:spcPct val="115000"/>
              </a:lnSpc>
              <a:spcBef>
                <a:spcPts val="1600"/>
              </a:spcBef>
              <a:spcAft>
                <a:spcPts val="0"/>
              </a:spcAft>
              <a:buSzPts val="1200"/>
              <a:buChar char="○"/>
              <a:defRPr sz="1200"/>
            </a:lvl5pPr>
            <a:lvl6pPr indent="-304800" lvl="5" marL="2743200" rtl="0" algn="l">
              <a:lnSpc>
                <a:spcPct val="115000"/>
              </a:lnSpc>
              <a:spcBef>
                <a:spcPts val="1600"/>
              </a:spcBef>
              <a:spcAft>
                <a:spcPts val="0"/>
              </a:spcAft>
              <a:buSzPts val="1200"/>
              <a:buChar char="■"/>
              <a:defRPr sz="1200"/>
            </a:lvl6pPr>
            <a:lvl7pPr indent="-304800" lvl="6" marL="3200400" rtl="0" algn="l">
              <a:lnSpc>
                <a:spcPct val="115000"/>
              </a:lnSpc>
              <a:spcBef>
                <a:spcPts val="1600"/>
              </a:spcBef>
              <a:spcAft>
                <a:spcPts val="0"/>
              </a:spcAft>
              <a:buSzPts val="1200"/>
              <a:buChar char="●"/>
              <a:defRPr sz="1200"/>
            </a:lvl7pPr>
            <a:lvl8pPr indent="-304800" lvl="7" marL="3657600" rtl="0" algn="l">
              <a:lnSpc>
                <a:spcPct val="115000"/>
              </a:lnSpc>
              <a:spcBef>
                <a:spcPts val="1600"/>
              </a:spcBef>
              <a:spcAft>
                <a:spcPts val="0"/>
              </a:spcAft>
              <a:buSzPts val="1200"/>
              <a:buChar char="○"/>
              <a:defRPr sz="1200"/>
            </a:lvl8pPr>
            <a:lvl9pPr indent="-304800" lvl="8" marL="4114800" rtl="0" algn="l">
              <a:lnSpc>
                <a:spcPct val="115000"/>
              </a:lnSpc>
              <a:spcBef>
                <a:spcPts val="1600"/>
              </a:spcBef>
              <a:spcAft>
                <a:spcPts val="1600"/>
              </a:spcAft>
              <a:buSzPts val="1200"/>
              <a:buChar char="■"/>
              <a:defRPr sz="1200"/>
            </a:lvl9pPr>
          </a:lstStyle>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CUSTOM_4">
    <p:spTree>
      <p:nvGrpSpPr>
        <p:cNvPr id="1737" name="Shape 1737"/>
        <p:cNvGrpSpPr/>
        <p:nvPr/>
      </p:nvGrpSpPr>
      <p:grpSpPr>
        <a:xfrm>
          <a:off x="0" y="0"/>
          <a:ext cx="0" cy="0"/>
          <a:chOff x="0" y="0"/>
          <a:chExt cx="0" cy="0"/>
        </a:xfrm>
      </p:grpSpPr>
      <p:grpSp>
        <p:nvGrpSpPr>
          <p:cNvPr id="1738" name="Google Shape;1738;g26dd3229cbd_0_3284"/>
          <p:cNvGrpSpPr/>
          <p:nvPr/>
        </p:nvGrpSpPr>
        <p:grpSpPr>
          <a:xfrm>
            <a:off x="-1700" y="329"/>
            <a:ext cx="9147400" cy="5142843"/>
            <a:chOff x="238125" y="854700"/>
            <a:chExt cx="7142500" cy="4015650"/>
          </a:xfrm>
        </p:grpSpPr>
        <p:sp>
          <p:nvSpPr>
            <p:cNvPr id="1739" name="Google Shape;1739;g26dd3229cbd_0_3284"/>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0" name="Google Shape;1740;g26dd3229cbd_0_3284"/>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1" name="Google Shape;1741;g26dd3229cbd_0_3284"/>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2" name="Google Shape;1742;g26dd3229cbd_0_3284"/>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3" name="Google Shape;1743;g26dd3229cbd_0_3284"/>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4" name="Google Shape;1744;g26dd3229cbd_0_3284"/>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5" name="Google Shape;1745;g26dd3229cbd_0_3284"/>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6" name="Google Shape;1746;g26dd3229cbd_0_3284"/>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7" name="Google Shape;1747;g26dd3229cbd_0_3284"/>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8" name="Google Shape;1748;g26dd3229cbd_0_3284"/>
            <p:cNvSpPr/>
            <p:nvPr/>
          </p:nvSpPr>
          <p:spPr>
            <a:xfrm>
              <a:off x="561875" y="10727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9" name="Google Shape;1749;g26dd3229cbd_0_3284"/>
            <p:cNvSpPr/>
            <p:nvPr/>
          </p:nvSpPr>
          <p:spPr>
            <a:xfrm>
              <a:off x="561875" y="12703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0" name="Google Shape;1750;g26dd3229cbd_0_3284"/>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1" name="Google Shape;1751;g26dd3229cbd_0_3284"/>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2" name="Google Shape;1752;g26dd3229cbd_0_3284"/>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3" name="Google Shape;1753;g26dd3229cbd_0_3284"/>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4" name="Google Shape;1754;g26dd3229cbd_0_3284"/>
            <p:cNvSpPr/>
            <p:nvPr/>
          </p:nvSpPr>
          <p:spPr>
            <a:xfrm>
              <a:off x="561875" y="47219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5" name="Google Shape;1755;g26dd3229cbd_0_3284"/>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6" name="Google Shape;1756;g26dd3229cbd_0_3284"/>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7" name="Google Shape;1757;g26dd3229cbd_0_3284"/>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8" name="Google Shape;1758;g26dd3229cbd_0_3284"/>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9" name="Google Shape;1759;g26dd3229cbd_0_3284"/>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0" name="Google Shape;1760;g26dd3229cbd_0_3284"/>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761" name="Google Shape;1761;g26dd3229cbd_0_3284"/>
          <p:cNvSpPr txBox="1"/>
          <p:nvPr>
            <p:ph idx="1" type="subTitle"/>
          </p:nvPr>
        </p:nvSpPr>
        <p:spPr>
          <a:xfrm>
            <a:off x="3983700" y="1758177"/>
            <a:ext cx="4440300" cy="972300"/>
          </a:xfrm>
          <a:prstGeom prst="rect">
            <a:avLst/>
          </a:prstGeom>
          <a:noFill/>
          <a:ln>
            <a:noFill/>
          </a:ln>
        </p:spPr>
        <p:txBody>
          <a:bodyPr anchorCtr="0" anchor="t" bIns="91425" lIns="91425" spcFirstLastPara="1" rIns="91425" wrap="square" tIns="91425">
            <a:noAutofit/>
          </a:bodyPr>
          <a:lstStyle>
            <a:lvl1pPr lvl="0" rtl="0" algn="r">
              <a:lnSpc>
                <a:spcPct val="100000"/>
              </a:lnSpc>
              <a:spcBef>
                <a:spcPts val="0"/>
              </a:spcBef>
              <a:spcAft>
                <a:spcPts val="0"/>
              </a:spcAft>
              <a:buSzPts val="2800"/>
              <a:buNone/>
              <a:defRPr sz="1600">
                <a:solidFill>
                  <a:schemeClr val="dk2"/>
                </a:solidFill>
                <a:latin typeface="Arial"/>
                <a:ea typeface="Arial"/>
                <a:cs typeface="Arial"/>
                <a:sym typeface="Arial"/>
              </a:defRPr>
            </a:lvl1pPr>
            <a:lvl2pPr lvl="1" rtl="0" algn="ctr">
              <a:lnSpc>
                <a:spcPct val="100000"/>
              </a:lnSpc>
              <a:spcBef>
                <a:spcPts val="0"/>
              </a:spcBef>
              <a:spcAft>
                <a:spcPts val="0"/>
              </a:spcAft>
              <a:buClr>
                <a:schemeClr val="dk2"/>
              </a:buClr>
              <a:buSzPts val="2800"/>
              <a:buNone/>
              <a:defRPr sz="2800">
                <a:solidFill>
                  <a:schemeClr val="dk2"/>
                </a:solidFill>
              </a:defRPr>
            </a:lvl2pPr>
            <a:lvl3pPr lvl="2" rtl="0" algn="ctr">
              <a:lnSpc>
                <a:spcPct val="100000"/>
              </a:lnSpc>
              <a:spcBef>
                <a:spcPts val="0"/>
              </a:spcBef>
              <a:spcAft>
                <a:spcPts val="0"/>
              </a:spcAft>
              <a:buClr>
                <a:schemeClr val="dk2"/>
              </a:buClr>
              <a:buSzPts val="2800"/>
              <a:buNone/>
              <a:defRPr sz="2800">
                <a:solidFill>
                  <a:schemeClr val="dk2"/>
                </a:solidFill>
              </a:defRPr>
            </a:lvl3pPr>
            <a:lvl4pPr lvl="3" rtl="0" algn="ctr">
              <a:lnSpc>
                <a:spcPct val="100000"/>
              </a:lnSpc>
              <a:spcBef>
                <a:spcPts val="0"/>
              </a:spcBef>
              <a:spcAft>
                <a:spcPts val="0"/>
              </a:spcAft>
              <a:buClr>
                <a:schemeClr val="dk2"/>
              </a:buClr>
              <a:buSzPts val="2800"/>
              <a:buNone/>
              <a:defRPr sz="2800">
                <a:solidFill>
                  <a:schemeClr val="dk2"/>
                </a:solidFill>
              </a:defRPr>
            </a:lvl4pPr>
            <a:lvl5pPr lvl="4" rtl="0" algn="ctr">
              <a:lnSpc>
                <a:spcPct val="100000"/>
              </a:lnSpc>
              <a:spcBef>
                <a:spcPts val="0"/>
              </a:spcBef>
              <a:spcAft>
                <a:spcPts val="0"/>
              </a:spcAft>
              <a:buClr>
                <a:schemeClr val="dk2"/>
              </a:buClr>
              <a:buSzPts val="2800"/>
              <a:buNone/>
              <a:defRPr sz="2800">
                <a:solidFill>
                  <a:schemeClr val="dk2"/>
                </a:solidFill>
              </a:defRPr>
            </a:lvl5pPr>
            <a:lvl6pPr lvl="5" rtl="0" algn="ctr">
              <a:lnSpc>
                <a:spcPct val="100000"/>
              </a:lnSpc>
              <a:spcBef>
                <a:spcPts val="0"/>
              </a:spcBef>
              <a:spcAft>
                <a:spcPts val="0"/>
              </a:spcAft>
              <a:buClr>
                <a:schemeClr val="dk2"/>
              </a:buClr>
              <a:buSzPts val="2800"/>
              <a:buNone/>
              <a:defRPr sz="2800">
                <a:solidFill>
                  <a:schemeClr val="dk2"/>
                </a:solidFill>
              </a:defRPr>
            </a:lvl6pPr>
            <a:lvl7pPr lvl="6" rtl="0" algn="ctr">
              <a:lnSpc>
                <a:spcPct val="100000"/>
              </a:lnSpc>
              <a:spcBef>
                <a:spcPts val="0"/>
              </a:spcBef>
              <a:spcAft>
                <a:spcPts val="0"/>
              </a:spcAft>
              <a:buClr>
                <a:schemeClr val="dk2"/>
              </a:buClr>
              <a:buSzPts val="2800"/>
              <a:buNone/>
              <a:defRPr sz="2800">
                <a:solidFill>
                  <a:schemeClr val="dk2"/>
                </a:solidFill>
              </a:defRPr>
            </a:lvl7pPr>
            <a:lvl8pPr lvl="7" rtl="0" algn="ctr">
              <a:lnSpc>
                <a:spcPct val="100000"/>
              </a:lnSpc>
              <a:spcBef>
                <a:spcPts val="0"/>
              </a:spcBef>
              <a:spcAft>
                <a:spcPts val="0"/>
              </a:spcAft>
              <a:buClr>
                <a:schemeClr val="dk2"/>
              </a:buClr>
              <a:buSzPts val="2800"/>
              <a:buNone/>
              <a:defRPr sz="2800">
                <a:solidFill>
                  <a:schemeClr val="dk2"/>
                </a:solidFill>
              </a:defRPr>
            </a:lvl8pPr>
            <a:lvl9pPr lvl="8" rtl="0" algn="ctr">
              <a:lnSpc>
                <a:spcPct val="100000"/>
              </a:lnSpc>
              <a:spcBef>
                <a:spcPts val="0"/>
              </a:spcBef>
              <a:spcAft>
                <a:spcPts val="0"/>
              </a:spcAft>
              <a:buClr>
                <a:schemeClr val="dk2"/>
              </a:buClr>
              <a:buSzPts val="2800"/>
              <a:buNone/>
              <a:defRPr sz="2800">
                <a:solidFill>
                  <a:schemeClr val="dk2"/>
                </a:solidFill>
              </a:defRPr>
            </a:lvl9pPr>
          </a:lstStyle>
          <a:p/>
        </p:txBody>
      </p:sp>
      <p:sp>
        <p:nvSpPr>
          <p:cNvPr id="1762" name="Google Shape;1762;g26dd3229cbd_0_3284"/>
          <p:cNvSpPr txBox="1"/>
          <p:nvPr>
            <p:ph type="ctrTitle"/>
          </p:nvPr>
        </p:nvSpPr>
        <p:spPr>
          <a:xfrm>
            <a:off x="5875800" y="2837502"/>
            <a:ext cx="2548200" cy="461700"/>
          </a:xfrm>
          <a:prstGeom prst="rect">
            <a:avLst/>
          </a:prstGeom>
          <a:noFill/>
          <a:ln>
            <a:noFill/>
          </a:ln>
        </p:spPr>
        <p:txBody>
          <a:bodyPr anchorCtr="0" anchor="t" bIns="0" lIns="0" spcFirstLastPara="1" rIns="0" wrap="square" tIns="0">
            <a:noAutofit/>
          </a:bodyPr>
          <a:lstStyle>
            <a:lvl1pPr lvl="0" rtl="0" algn="r">
              <a:lnSpc>
                <a:spcPct val="100000"/>
              </a:lnSpc>
              <a:spcBef>
                <a:spcPts val="0"/>
              </a:spcBef>
              <a:spcAft>
                <a:spcPts val="0"/>
              </a:spcAft>
              <a:buSzPts val="5200"/>
              <a:buNone/>
              <a:defRPr sz="1600"/>
            </a:lvl1pPr>
            <a:lvl2pPr lvl="1" rtl="0" algn="ctr">
              <a:lnSpc>
                <a:spcPct val="100000"/>
              </a:lnSpc>
              <a:spcBef>
                <a:spcPts val="0"/>
              </a:spcBef>
              <a:spcAft>
                <a:spcPts val="0"/>
              </a:spcAft>
              <a:buSzPts val="5200"/>
              <a:buNone/>
              <a:defRPr sz="5200"/>
            </a:lvl2pPr>
            <a:lvl3pPr lvl="2" rtl="0" algn="ctr">
              <a:lnSpc>
                <a:spcPct val="100000"/>
              </a:lnSpc>
              <a:spcBef>
                <a:spcPts val="0"/>
              </a:spcBef>
              <a:spcAft>
                <a:spcPts val="0"/>
              </a:spcAft>
              <a:buSzPts val="5200"/>
              <a:buNone/>
              <a:defRPr sz="5200"/>
            </a:lvl3pPr>
            <a:lvl4pPr lvl="3" rtl="0" algn="ctr">
              <a:lnSpc>
                <a:spcPct val="100000"/>
              </a:lnSpc>
              <a:spcBef>
                <a:spcPts val="0"/>
              </a:spcBef>
              <a:spcAft>
                <a:spcPts val="0"/>
              </a:spcAft>
              <a:buSzPts val="5200"/>
              <a:buNone/>
              <a:defRPr sz="5200"/>
            </a:lvl4pPr>
            <a:lvl5pPr lvl="4" rtl="0" algn="ctr">
              <a:lnSpc>
                <a:spcPct val="100000"/>
              </a:lnSpc>
              <a:spcBef>
                <a:spcPts val="0"/>
              </a:spcBef>
              <a:spcAft>
                <a:spcPts val="0"/>
              </a:spcAft>
              <a:buSzPts val="5200"/>
              <a:buNone/>
              <a:defRPr sz="5200"/>
            </a:lvl5pPr>
            <a:lvl6pPr lvl="5" rtl="0" algn="ctr">
              <a:lnSpc>
                <a:spcPct val="100000"/>
              </a:lnSpc>
              <a:spcBef>
                <a:spcPts val="0"/>
              </a:spcBef>
              <a:spcAft>
                <a:spcPts val="0"/>
              </a:spcAft>
              <a:buSzPts val="5200"/>
              <a:buNone/>
              <a:defRPr sz="5200"/>
            </a:lvl6pPr>
            <a:lvl7pPr lvl="6" rtl="0" algn="ctr">
              <a:lnSpc>
                <a:spcPct val="100000"/>
              </a:lnSpc>
              <a:spcBef>
                <a:spcPts val="0"/>
              </a:spcBef>
              <a:spcAft>
                <a:spcPts val="0"/>
              </a:spcAft>
              <a:buSzPts val="5200"/>
              <a:buNone/>
              <a:defRPr sz="5200"/>
            </a:lvl7pPr>
            <a:lvl8pPr lvl="7" rtl="0" algn="ctr">
              <a:lnSpc>
                <a:spcPct val="100000"/>
              </a:lnSpc>
              <a:spcBef>
                <a:spcPts val="0"/>
              </a:spcBef>
              <a:spcAft>
                <a:spcPts val="0"/>
              </a:spcAft>
              <a:buSzPts val="5200"/>
              <a:buNone/>
              <a:defRPr sz="5200"/>
            </a:lvl8pPr>
            <a:lvl9pPr lvl="8" rtl="0" algn="ctr">
              <a:lnSpc>
                <a:spcPct val="100000"/>
              </a:lnSpc>
              <a:spcBef>
                <a:spcPts val="0"/>
              </a:spcBef>
              <a:spcAft>
                <a:spcPts val="0"/>
              </a:spcAft>
              <a:buSzPts val="5200"/>
              <a:buNone/>
              <a:defRPr sz="5200"/>
            </a:lvl9pPr>
          </a:lstStyle>
          <a:p/>
        </p:txBody>
      </p:sp>
      <p:grpSp>
        <p:nvGrpSpPr>
          <p:cNvPr id="1763" name="Google Shape;1763;g26dd3229cbd_0_3284"/>
          <p:cNvGrpSpPr/>
          <p:nvPr/>
        </p:nvGrpSpPr>
        <p:grpSpPr>
          <a:xfrm>
            <a:off x="7673764" y="-287514"/>
            <a:ext cx="788762" cy="861588"/>
            <a:chOff x="7673764" y="-287514"/>
            <a:chExt cx="788762" cy="861588"/>
          </a:xfrm>
        </p:grpSpPr>
        <p:grpSp>
          <p:nvGrpSpPr>
            <p:cNvPr id="1764" name="Google Shape;1764;g26dd3229cbd_0_3284"/>
            <p:cNvGrpSpPr/>
            <p:nvPr/>
          </p:nvGrpSpPr>
          <p:grpSpPr>
            <a:xfrm rot="350572">
              <a:off x="7712292" y="-253348"/>
              <a:ext cx="711705" cy="793257"/>
              <a:chOff x="6554696" y="509501"/>
              <a:chExt cx="711709" cy="793261"/>
            </a:xfrm>
          </p:grpSpPr>
          <p:sp>
            <p:nvSpPr>
              <p:cNvPr id="1765" name="Google Shape;1765;g26dd3229cbd_0_3284"/>
              <p:cNvSpPr/>
              <p:nvPr/>
            </p:nvSpPr>
            <p:spPr>
              <a:xfrm>
                <a:off x="6560695" y="516700"/>
                <a:ext cx="696978" cy="779230"/>
              </a:xfrm>
              <a:custGeom>
                <a:rect b="b" l="l" r="r" t="t"/>
                <a:pathLst>
                  <a:path extrusionOk="0" h="23381" w="20913">
                    <a:moveTo>
                      <a:pt x="4201" y="1"/>
                    </a:moveTo>
                    <a:cubicBezTo>
                      <a:pt x="1903" y="1"/>
                      <a:pt x="28" y="1866"/>
                      <a:pt x="28" y="4165"/>
                    </a:cubicBezTo>
                    <a:lnTo>
                      <a:pt x="1" y="17073"/>
                    </a:lnTo>
                    <a:cubicBezTo>
                      <a:pt x="1" y="18903"/>
                      <a:pt x="1190" y="20516"/>
                      <a:pt x="2930" y="21057"/>
                    </a:cubicBezTo>
                    <a:lnTo>
                      <a:pt x="9736" y="23193"/>
                    </a:lnTo>
                    <a:cubicBezTo>
                      <a:pt x="10143" y="23318"/>
                      <a:pt x="10563" y="23381"/>
                      <a:pt x="10982" y="23381"/>
                    </a:cubicBezTo>
                    <a:cubicBezTo>
                      <a:pt x="11444" y="23381"/>
                      <a:pt x="11906" y="23304"/>
                      <a:pt x="12350" y="23148"/>
                    </a:cubicBezTo>
                    <a:lnTo>
                      <a:pt x="18092" y="21147"/>
                    </a:lnTo>
                    <a:cubicBezTo>
                      <a:pt x="19759" y="20570"/>
                      <a:pt x="20886" y="18993"/>
                      <a:pt x="20886" y="17217"/>
                    </a:cubicBezTo>
                    <a:lnTo>
                      <a:pt x="20913" y="4201"/>
                    </a:lnTo>
                    <a:cubicBezTo>
                      <a:pt x="20913" y="1903"/>
                      <a:pt x="19047" y="28"/>
                      <a:pt x="16748" y="28"/>
                    </a:cubicBezTo>
                    <a:lnTo>
                      <a:pt x="4201"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6" name="Google Shape;1766;g26dd3229cbd_0_3284"/>
              <p:cNvSpPr/>
              <p:nvPr/>
            </p:nvSpPr>
            <p:spPr>
              <a:xfrm>
                <a:off x="6554696" y="509501"/>
                <a:ext cx="711709" cy="793261"/>
              </a:xfrm>
              <a:custGeom>
                <a:rect b="b" l="l" r="r" t="t"/>
                <a:pathLst>
                  <a:path extrusionOk="0" h="23802" w="21355">
                    <a:moveTo>
                      <a:pt x="5138" y="442"/>
                    </a:moveTo>
                    <a:lnTo>
                      <a:pt x="7572" y="451"/>
                    </a:lnTo>
                    <a:lnTo>
                      <a:pt x="12440" y="469"/>
                    </a:lnTo>
                    <a:lnTo>
                      <a:pt x="14873" y="469"/>
                    </a:lnTo>
                    <a:lnTo>
                      <a:pt x="16090" y="478"/>
                    </a:lnTo>
                    <a:cubicBezTo>
                      <a:pt x="16249" y="478"/>
                      <a:pt x="16412" y="477"/>
                      <a:pt x="16574" y="477"/>
                    </a:cubicBezTo>
                    <a:cubicBezTo>
                      <a:pt x="16817" y="477"/>
                      <a:pt x="17058" y="480"/>
                      <a:pt x="17280" y="496"/>
                    </a:cubicBezTo>
                    <a:cubicBezTo>
                      <a:pt x="17659" y="541"/>
                      <a:pt x="18037" y="622"/>
                      <a:pt x="18389" y="766"/>
                    </a:cubicBezTo>
                    <a:cubicBezTo>
                      <a:pt x="18740" y="920"/>
                      <a:pt x="19083" y="1109"/>
                      <a:pt x="19380" y="1352"/>
                    </a:cubicBezTo>
                    <a:cubicBezTo>
                      <a:pt x="19669" y="1596"/>
                      <a:pt x="19939" y="1866"/>
                      <a:pt x="20155" y="2191"/>
                    </a:cubicBezTo>
                    <a:cubicBezTo>
                      <a:pt x="20363" y="2506"/>
                      <a:pt x="20534" y="2849"/>
                      <a:pt x="20651" y="3209"/>
                    </a:cubicBezTo>
                    <a:cubicBezTo>
                      <a:pt x="20759" y="3579"/>
                      <a:pt x="20832" y="3948"/>
                      <a:pt x="20832" y="4336"/>
                    </a:cubicBezTo>
                    <a:cubicBezTo>
                      <a:pt x="20841" y="4733"/>
                      <a:pt x="20832" y="5147"/>
                      <a:pt x="20832" y="5544"/>
                    </a:cubicBezTo>
                    <a:lnTo>
                      <a:pt x="20841" y="7978"/>
                    </a:lnTo>
                    <a:lnTo>
                      <a:pt x="20850" y="12845"/>
                    </a:lnTo>
                    <a:lnTo>
                      <a:pt x="20850" y="15279"/>
                    </a:lnTo>
                    <a:lnTo>
                      <a:pt x="20850" y="16496"/>
                    </a:lnTo>
                    <a:lnTo>
                      <a:pt x="20850" y="17109"/>
                    </a:lnTo>
                    <a:lnTo>
                      <a:pt x="20859" y="17406"/>
                    </a:lnTo>
                    <a:lnTo>
                      <a:pt x="20841" y="17704"/>
                    </a:lnTo>
                    <a:cubicBezTo>
                      <a:pt x="20795" y="18470"/>
                      <a:pt x="20516" y="19218"/>
                      <a:pt x="20047" y="19831"/>
                    </a:cubicBezTo>
                    <a:cubicBezTo>
                      <a:pt x="19579" y="20453"/>
                      <a:pt x="18930" y="20921"/>
                      <a:pt x="18208" y="21183"/>
                    </a:cubicBezTo>
                    <a:lnTo>
                      <a:pt x="13602" y="22769"/>
                    </a:lnTo>
                    <a:lnTo>
                      <a:pt x="12458" y="23175"/>
                    </a:lnTo>
                    <a:cubicBezTo>
                      <a:pt x="12088" y="23292"/>
                      <a:pt x="11709" y="23364"/>
                      <a:pt x="11322" y="23382"/>
                    </a:cubicBezTo>
                    <a:cubicBezTo>
                      <a:pt x="11267" y="23385"/>
                      <a:pt x="11211" y="23386"/>
                      <a:pt x="11156" y="23386"/>
                    </a:cubicBezTo>
                    <a:cubicBezTo>
                      <a:pt x="10830" y="23386"/>
                      <a:pt x="10500" y="23342"/>
                      <a:pt x="10177" y="23265"/>
                    </a:cubicBezTo>
                    <a:cubicBezTo>
                      <a:pt x="9997" y="23211"/>
                      <a:pt x="9798" y="23148"/>
                      <a:pt x="9609" y="23085"/>
                    </a:cubicBezTo>
                    <a:lnTo>
                      <a:pt x="9023" y="22905"/>
                    </a:lnTo>
                    <a:lnTo>
                      <a:pt x="4381" y="21453"/>
                    </a:lnTo>
                    <a:lnTo>
                      <a:pt x="3218" y="21093"/>
                    </a:lnTo>
                    <a:cubicBezTo>
                      <a:pt x="2849" y="20976"/>
                      <a:pt x="2497" y="20813"/>
                      <a:pt x="2173" y="20597"/>
                    </a:cubicBezTo>
                    <a:cubicBezTo>
                      <a:pt x="1542" y="20173"/>
                      <a:pt x="1001" y="19578"/>
                      <a:pt x="676" y="18866"/>
                    </a:cubicBezTo>
                    <a:cubicBezTo>
                      <a:pt x="505" y="18515"/>
                      <a:pt x="397" y="18136"/>
                      <a:pt x="343" y="17749"/>
                    </a:cubicBezTo>
                    <a:cubicBezTo>
                      <a:pt x="298" y="17361"/>
                      <a:pt x="316" y="16955"/>
                      <a:pt x="316" y="16550"/>
                    </a:cubicBezTo>
                    <a:lnTo>
                      <a:pt x="334" y="14116"/>
                    </a:lnTo>
                    <a:lnTo>
                      <a:pt x="388" y="9248"/>
                    </a:lnTo>
                    <a:cubicBezTo>
                      <a:pt x="397" y="7626"/>
                      <a:pt x="406" y="6003"/>
                      <a:pt x="415" y="4381"/>
                    </a:cubicBezTo>
                    <a:cubicBezTo>
                      <a:pt x="424" y="3993"/>
                      <a:pt x="478" y="3606"/>
                      <a:pt x="586" y="3245"/>
                    </a:cubicBezTo>
                    <a:cubicBezTo>
                      <a:pt x="703" y="2876"/>
                      <a:pt x="866" y="2524"/>
                      <a:pt x="1082" y="2200"/>
                    </a:cubicBezTo>
                    <a:cubicBezTo>
                      <a:pt x="1298" y="1884"/>
                      <a:pt x="1551" y="1596"/>
                      <a:pt x="1848" y="1343"/>
                    </a:cubicBezTo>
                    <a:cubicBezTo>
                      <a:pt x="2155" y="1109"/>
                      <a:pt x="2479" y="902"/>
                      <a:pt x="2831" y="748"/>
                    </a:cubicBezTo>
                    <a:cubicBezTo>
                      <a:pt x="3191" y="604"/>
                      <a:pt x="3561" y="505"/>
                      <a:pt x="3948" y="460"/>
                    </a:cubicBezTo>
                    <a:cubicBezTo>
                      <a:pt x="4039" y="451"/>
                      <a:pt x="4138" y="451"/>
                      <a:pt x="4237" y="442"/>
                    </a:cubicBezTo>
                    <a:close/>
                    <a:moveTo>
                      <a:pt x="4381" y="0"/>
                    </a:moveTo>
                    <a:lnTo>
                      <a:pt x="4219" y="9"/>
                    </a:lnTo>
                    <a:cubicBezTo>
                      <a:pt x="4111" y="18"/>
                      <a:pt x="4003" y="18"/>
                      <a:pt x="3894" y="27"/>
                    </a:cubicBezTo>
                    <a:cubicBezTo>
                      <a:pt x="3471" y="81"/>
                      <a:pt x="3056" y="190"/>
                      <a:pt x="2668" y="352"/>
                    </a:cubicBezTo>
                    <a:cubicBezTo>
                      <a:pt x="2272" y="523"/>
                      <a:pt x="1911" y="748"/>
                      <a:pt x="1578" y="1019"/>
                    </a:cubicBezTo>
                    <a:cubicBezTo>
                      <a:pt x="1253" y="1289"/>
                      <a:pt x="965" y="1614"/>
                      <a:pt x="731" y="1965"/>
                    </a:cubicBezTo>
                    <a:cubicBezTo>
                      <a:pt x="496" y="2326"/>
                      <a:pt x="316" y="2713"/>
                      <a:pt x="190" y="3119"/>
                    </a:cubicBezTo>
                    <a:cubicBezTo>
                      <a:pt x="63" y="3534"/>
                      <a:pt x="9" y="3957"/>
                      <a:pt x="0" y="4381"/>
                    </a:cubicBezTo>
                    <a:cubicBezTo>
                      <a:pt x="0" y="6003"/>
                      <a:pt x="0" y="7626"/>
                      <a:pt x="9" y="9248"/>
                    </a:cubicBezTo>
                    <a:lnTo>
                      <a:pt x="54" y="14116"/>
                    </a:lnTo>
                    <a:lnTo>
                      <a:pt x="54" y="16550"/>
                    </a:lnTo>
                    <a:lnTo>
                      <a:pt x="54" y="17154"/>
                    </a:lnTo>
                    <a:cubicBezTo>
                      <a:pt x="54" y="17253"/>
                      <a:pt x="54" y="17361"/>
                      <a:pt x="63" y="17469"/>
                    </a:cubicBezTo>
                    <a:cubicBezTo>
                      <a:pt x="63" y="17568"/>
                      <a:pt x="72" y="17676"/>
                      <a:pt x="81" y="17776"/>
                    </a:cubicBezTo>
                    <a:cubicBezTo>
                      <a:pt x="127" y="18190"/>
                      <a:pt x="217" y="18605"/>
                      <a:pt x="370" y="19002"/>
                    </a:cubicBezTo>
                    <a:cubicBezTo>
                      <a:pt x="676" y="19786"/>
                      <a:pt x="1226" y="20489"/>
                      <a:pt x="1947" y="20949"/>
                    </a:cubicBezTo>
                    <a:cubicBezTo>
                      <a:pt x="2299" y="21183"/>
                      <a:pt x="2696" y="21363"/>
                      <a:pt x="3092" y="21489"/>
                    </a:cubicBezTo>
                    <a:lnTo>
                      <a:pt x="4255" y="21859"/>
                    </a:lnTo>
                    <a:lnTo>
                      <a:pt x="8897" y="23310"/>
                    </a:lnTo>
                    <a:lnTo>
                      <a:pt x="9483" y="23490"/>
                    </a:lnTo>
                    <a:cubicBezTo>
                      <a:pt x="9672" y="23554"/>
                      <a:pt x="9862" y="23617"/>
                      <a:pt x="10078" y="23671"/>
                    </a:cubicBezTo>
                    <a:cubicBezTo>
                      <a:pt x="10418" y="23761"/>
                      <a:pt x="10777" y="23801"/>
                      <a:pt x="11133" y="23801"/>
                    </a:cubicBezTo>
                    <a:cubicBezTo>
                      <a:pt x="11202" y="23801"/>
                      <a:pt x="11271" y="23800"/>
                      <a:pt x="11340" y="23797"/>
                    </a:cubicBezTo>
                    <a:cubicBezTo>
                      <a:pt x="11764" y="23779"/>
                      <a:pt x="12187" y="23698"/>
                      <a:pt x="12593" y="23563"/>
                    </a:cubicBezTo>
                    <a:lnTo>
                      <a:pt x="13738" y="23157"/>
                    </a:lnTo>
                    <a:lnTo>
                      <a:pt x="18335" y="21552"/>
                    </a:lnTo>
                    <a:cubicBezTo>
                      <a:pt x="19137" y="21273"/>
                      <a:pt x="19858" y="20759"/>
                      <a:pt x="20372" y="20083"/>
                    </a:cubicBezTo>
                    <a:cubicBezTo>
                      <a:pt x="20895" y="19407"/>
                      <a:pt x="21210" y="18578"/>
                      <a:pt x="21273" y="17731"/>
                    </a:cubicBezTo>
                    <a:lnTo>
                      <a:pt x="21282" y="17406"/>
                    </a:lnTo>
                    <a:lnTo>
                      <a:pt x="21282" y="17109"/>
                    </a:lnTo>
                    <a:lnTo>
                      <a:pt x="21291" y="16496"/>
                    </a:lnTo>
                    <a:lnTo>
                      <a:pt x="21291" y="15279"/>
                    </a:lnTo>
                    <a:lnTo>
                      <a:pt x="21309" y="12845"/>
                    </a:lnTo>
                    <a:lnTo>
                      <a:pt x="21327" y="7978"/>
                    </a:lnTo>
                    <a:lnTo>
                      <a:pt x="21345" y="5544"/>
                    </a:lnTo>
                    <a:cubicBezTo>
                      <a:pt x="21345" y="5138"/>
                      <a:pt x="21354" y="4742"/>
                      <a:pt x="21345" y="4327"/>
                    </a:cubicBezTo>
                    <a:cubicBezTo>
                      <a:pt x="21336" y="3894"/>
                      <a:pt x="21255" y="3471"/>
                      <a:pt x="21129" y="3056"/>
                    </a:cubicBezTo>
                    <a:cubicBezTo>
                      <a:pt x="20994" y="2650"/>
                      <a:pt x="20795" y="2263"/>
                      <a:pt x="20561" y="1911"/>
                    </a:cubicBezTo>
                    <a:cubicBezTo>
                      <a:pt x="20309" y="1551"/>
                      <a:pt x="20011" y="1244"/>
                      <a:pt x="19678" y="974"/>
                    </a:cubicBezTo>
                    <a:cubicBezTo>
                      <a:pt x="19344" y="694"/>
                      <a:pt x="18966" y="487"/>
                      <a:pt x="18569" y="325"/>
                    </a:cubicBezTo>
                    <a:cubicBezTo>
                      <a:pt x="18172" y="153"/>
                      <a:pt x="17749" y="72"/>
                      <a:pt x="17325" y="18"/>
                    </a:cubicBezTo>
                    <a:cubicBezTo>
                      <a:pt x="17109" y="5"/>
                      <a:pt x="16901" y="2"/>
                      <a:pt x="16698" y="2"/>
                    </a:cubicBezTo>
                    <a:cubicBezTo>
                      <a:pt x="16596" y="2"/>
                      <a:pt x="16494" y="3"/>
                      <a:pt x="16393" y="3"/>
                    </a:cubicBezTo>
                    <a:cubicBezTo>
                      <a:pt x="16292" y="3"/>
                      <a:pt x="16192" y="2"/>
                      <a:pt x="1609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767" name="Google Shape;1767;g26dd3229cbd_0_3284"/>
            <p:cNvSpPr/>
            <p:nvPr/>
          </p:nvSpPr>
          <p:spPr>
            <a:xfrm rot="442426">
              <a:off x="8229686" y="-161884"/>
              <a:ext cx="102851" cy="551166"/>
            </a:xfrm>
            <a:prstGeom prst="roundRect">
              <a:avLst>
                <a:gd fmla="val 50000" name="adj"/>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1">
  <p:cSld name="CUSTOM_5">
    <p:spTree>
      <p:nvGrpSpPr>
        <p:cNvPr id="1768" name="Shape 1768"/>
        <p:cNvGrpSpPr/>
        <p:nvPr/>
      </p:nvGrpSpPr>
      <p:grpSpPr>
        <a:xfrm>
          <a:off x="0" y="0"/>
          <a:ext cx="0" cy="0"/>
          <a:chOff x="0" y="0"/>
          <a:chExt cx="0" cy="0"/>
        </a:xfrm>
      </p:grpSpPr>
      <p:grpSp>
        <p:nvGrpSpPr>
          <p:cNvPr id="1769" name="Google Shape;1769;g26dd3229cbd_0_3315"/>
          <p:cNvGrpSpPr/>
          <p:nvPr/>
        </p:nvGrpSpPr>
        <p:grpSpPr>
          <a:xfrm flipH="1">
            <a:off x="-1700" y="329"/>
            <a:ext cx="9147400" cy="5142843"/>
            <a:chOff x="238125" y="854700"/>
            <a:chExt cx="7142500" cy="4015650"/>
          </a:xfrm>
        </p:grpSpPr>
        <p:sp>
          <p:nvSpPr>
            <p:cNvPr id="1770" name="Google Shape;1770;g26dd3229cbd_0_3315"/>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1" name="Google Shape;1771;g26dd3229cbd_0_3315"/>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2" name="Google Shape;1772;g26dd3229cbd_0_3315"/>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3" name="Google Shape;1773;g26dd3229cbd_0_3315"/>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4" name="Google Shape;1774;g26dd3229cbd_0_3315"/>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5" name="Google Shape;1775;g26dd3229cbd_0_3315"/>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6" name="Google Shape;1776;g26dd3229cbd_0_3315"/>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7" name="Google Shape;1777;g26dd3229cbd_0_3315"/>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8" name="Google Shape;1778;g26dd3229cbd_0_3315"/>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9" name="Google Shape;1779;g26dd3229cbd_0_3315"/>
            <p:cNvSpPr/>
            <p:nvPr/>
          </p:nvSpPr>
          <p:spPr>
            <a:xfrm>
              <a:off x="561875" y="10727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0" name="Google Shape;1780;g26dd3229cbd_0_3315"/>
            <p:cNvSpPr/>
            <p:nvPr/>
          </p:nvSpPr>
          <p:spPr>
            <a:xfrm>
              <a:off x="561875" y="12703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1" name="Google Shape;1781;g26dd3229cbd_0_3315"/>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2" name="Google Shape;1782;g26dd3229cbd_0_3315"/>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3" name="Google Shape;1783;g26dd3229cbd_0_3315"/>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4" name="Google Shape;1784;g26dd3229cbd_0_3315"/>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5" name="Google Shape;1785;g26dd3229cbd_0_3315"/>
            <p:cNvSpPr/>
            <p:nvPr/>
          </p:nvSpPr>
          <p:spPr>
            <a:xfrm>
              <a:off x="561875" y="47219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6" name="Google Shape;1786;g26dd3229cbd_0_3315"/>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7" name="Google Shape;1787;g26dd3229cbd_0_3315"/>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8" name="Google Shape;1788;g26dd3229cbd_0_3315"/>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9" name="Google Shape;1789;g26dd3229cbd_0_3315"/>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0" name="Google Shape;1790;g26dd3229cbd_0_3315"/>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1" name="Google Shape;1791;g26dd3229cbd_0_3315"/>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792" name="Google Shape;1792;g26dd3229cbd_0_3315"/>
          <p:cNvSpPr txBox="1"/>
          <p:nvPr>
            <p:ph idx="1" type="subTitle"/>
          </p:nvPr>
        </p:nvSpPr>
        <p:spPr>
          <a:xfrm>
            <a:off x="2351850" y="1758177"/>
            <a:ext cx="4440300" cy="9723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2"/>
              </a:buClr>
              <a:buSzPts val="2800"/>
              <a:buNone/>
              <a:defRPr sz="1600">
                <a:solidFill>
                  <a:schemeClr val="dk2"/>
                </a:solidFill>
                <a:latin typeface="Arial"/>
                <a:ea typeface="Arial"/>
                <a:cs typeface="Arial"/>
                <a:sym typeface="Arial"/>
              </a:defRPr>
            </a:lvl1pPr>
            <a:lvl2pPr lvl="1" rtl="0" algn="ctr">
              <a:lnSpc>
                <a:spcPct val="100000"/>
              </a:lnSpc>
              <a:spcBef>
                <a:spcPts val="0"/>
              </a:spcBef>
              <a:spcAft>
                <a:spcPts val="0"/>
              </a:spcAft>
              <a:buClr>
                <a:schemeClr val="dk2"/>
              </a:buClr>
              <a:buSzPts val="2800"/>
              <a:buNone/>
              <a:defRPr sz="2800">
                <a:solidFill>
                  <a:schemeClr val="dk2"/>
                </a:solidFill>
              </a:defRPr>
            </a:lvl2pPr>
            <a:lvl3pPr lvl="2" rtl="0" algn="ctr">
              <a:lnSpc>
                <a:spcPct val="100000"/>
              </a:lnSpc>
              <a:spcBef>
                <a:spcPts val="0"/>
              </a:spcBef>
              <a:spcAft>
                <a:spcPts val="0"/>
              </a:spcAft>
              <a:buClr>
                <a:schemeClr val="dk2"/>
              </a:buClr>
              <a:buSzPts val="2800"/>
              <a:buNone/>
              <a:defRPr sz="2800">
                <a:solidFill>
                  <a:schemeClr val="dk2"/>
                </a:solidFill>
              </a:defRPr>
            </a:lvl3pPr>
            <a:lvl4pPr lvl="3" rtl="0" algn="ctr">
              <a:lnSpc>
                <a:spcPct val="100000"/>
              </a:lnSpc>
              <a:spcBef>
                <a:spcPts val="0"/>
              </a:spcBef>
              <a:spcAft>
                <a:spcPts val="0"/>
              </a:spcAft>
              <a:buClr>
                <a:schemeClr val="dk2"/>
              </a:buClr>
              <a:buSzPts val="2800"/>
              <a:buNone/>
              <a:defRPr sz="2800">
                <a:solidFill>
                  <a:schemeClr val="dk2"/>
                </a:solidFill>
              </a:defRPr>
            </a:lvl4pPr>
            <a:lvl5pPr lvl="4" rtl="0" algn="ctr">
              <a:lnSpc>
                <a:spcPct val="100000"/>
              </a:lnSpc>
              <a:spcBef>
                <a:spcPts val="0"/>
              </a:spcBef>
              <a:spcAft>
                <a:spcPts val="0"/>
              </a:spcAft>
              <a:buClr>
                <a:schemeClr val="dk2"/>
              </a:buClr>
              <a:buSzPts val="2800"/>
              <a:buNone/>
              <a:defRPr sz="2800">
                <a:solidFill>
                  <a:schemeClr val="dk2"/>
                </a:solidFill>
              </a:defRPr>
            </a:lvl5pPr>
            <a:lvl6pPr lvl="5" rtl="0" algn="ctr">
              <a:lnSpc>
                <a:spcPct val="100000"/>
              </a:lnSpc>
              <a:spcBef>
                <a:spcPts val="0"/>
              </a:spcBef>
              <a:spcAft>
                <a:spcPts val="0"/>
              </a:spcAft>
              <a:buClr>
                <a:schemeClr val="dk2"/>
              </a:buClr>
              <a:buSzPts val="2800"/>
              <a:buNone/>
              <a:defRPr sz="2800">
                <a:solidFill>
                  <a:schemeClr val="dk2"/>
                </a:solidFill>
              </a:defRPr>
            </a:lvl6pPr>
            <a:lvl7pPr lvl="6" rtl="0" algn="ctr">
              <a:lnSpc>
                <a:spcPct val="100000"/>
              </a:lnSpc>
              <a:spcBef>
                <a:spcPts val="0"/>
              </a:spcBef>
              <a:spcAft>
                <a:spcPts val="0"/>
              </a:spcAft>
              <a:buClr>
                <a:schemeClr val="dk2"/>
              </a:buClr>
              <a:buSzPts val="2800"/>
              <a:buNone/>
              <a:defRPr sz="2800">
                <a:solidFill>
                  <a:schemeClr val="dk2"/>
                </a:solidFill>
              </a:defRPr>
            </a:lvl7pPr>
            <a:lvl8pPr lvl="7" rtl="0" algn="ctr">
              <a:lnSpc>
                <a:spcPct val="100000"/>
              </a:lnSpc>
              <a:spcBef>
                <a:spcPts val="0"/>
              </a:spcBef>
              <a:spcAft>
                <a:spcPts val="0"/>
              </a:spcAft>
              <a:buClr>
                <a:schemeClr val="dk2"/>
              </a:buClr>
              <a:buSzPts val="2800"/>
              <a:buNone/>
              <a:defRPr sz="2800">
                <a:solidFill>
                  <a:schemeClr val="dk2"/>
                </a:solidFill>
              </a:defRPr>
            </a:lvl8pPr>
            <a:lvl9pPr lvl="8" rtl="0" algn="ctr">
              <a:lnSpc>
                <a:spcPct val="100000"/>
              </a:lnSpc>
              <a:spcBef>
                <a:spcPts val="0"/>
              </a:spcBef>
              <a:spcAft>
                <a:spcPts val="0"/>
              </a:spcAft>
              <a:buClr>
                <a:schemeClr val="dk2"/>
              </a:buClr>
              <a:buSzPts val="2800"/>
              <a:buNone/>
              <a:defRPr sz="2800">
                <a:solidFill>
                  <a:schemeClr val="dk2"/>
                </a:solidFill>
              </a:defRPr>
            </a:lvl9pPr>
          </a:lstStyle>
          <a:p/>
        </p:txBody>
      </p:sp>
      <p:sp>
        <p:nvSpPr>
          <p:cNvPr id="1793" name="Google Shape;1793;g26dd3229cbd_0_3315"/>
          <p:cNvSpPr txBox="1"/>
          <p:nvPr>
            <p:ph type="ctrTitle"/>
          </p:nvPr>
        </p:nvSpPr>
        <p:spPr>
          <a:xfrm>
            <a:off x="3297900" y="2837502"/>
            <a:ext cx="2548200" cy="461700"/>
          </a:xfrm>
          <a:prstGeom prst="rect">
            <a:avLst/>
          </a:prstGeom>
          <a:noFill/>
          <a:ln>
            <a:noFill/>
          </a:ln>
        </p:spPr>
        <p:txBody>
          <a:bodyPr anchorCtr="0" anchor="t" bIns="0" lIns="0" spcFirstLastPara="1" rIns="0" wrap="square" tIns="0">
            <a:noAutofit/>
          </a:bodyPr>
          <a:lstStyle>
            <a:lvl1pPr lvl="0" rtl="0" algn="ctr">
              <a:lnSpc>
                <a:spcPct val="100000"/>
              </a:lnSpc>
              <a:spcBef>
                <a:spcPts val="0"/>
              </a:spcBef>
              <a:spcAft>
                <a:spcPts val="0"/>
              </a:spcAft>
              <a:buSzPts val="5200"/>
              <a:buNone/>
              <a:defRPr sz="1600"/>
            </a:lvl1pPr>
            <a:lvl2pPr lvl="1" rtl="0" algn="ctr">
              <a:lnSpc>
                <a:spcPct val="100000"/>
              </a:lnSpc>
              <a:spcBef>
                <a:spcPts val="0"/>
              </a:spcBef>
              <a:spcAft>
                <a:spcPts val="0"/>
              </a:spcAft>
              <a:buSzPts val="5200"/>
              <a:buNone/>
              <a:defRPr sz="5200"/>
            </a:lvl2pPr>
            <a:lvl3pPr lvl="2" rtl="0" algn="ctr">
              <a:lnSpc>
                <a:spcPct val="100000"/>
              </a:lnSpc>
              <a:spcBef>
                <a:spcPts val="0"/>
              </a:spcBef>
              <a:spcAft>
                <a:spcPts val="0"/>
              </a:spcAft>
              <a:buSzPts val="5200"/>
              <a:buNone/>
              <a:defRPr sz="5200"/>
            </a:lvl3pPr>
            <a:lvl4pPr lvl="3" rtl="0" algn="ctr">
              <a:lnSpc>
                <a:spcPct val="100000"/>
              </a:lnSpc>
              <a:spcBef>
                <a:spcPts val="0"/>
              </a:spcBef>
              <a:spcAft>
                <a:spcPts val="0"/>
              </a:spcAft>
              <a:buSzPts val="5200"/>
              <a:buNone/>
              <a:defRPr sz="5200"/>
            </a:lvl4pPr>
            <a:lvl5pPr lvl="4" rtl="0" algn="ctr">
              <a:lnSpc>
                <a:spcPct val="100000"/>
              </a:lnSpc>
              <a:spcBef>
                <a:spcPts val="0"/>
              </a:spcBef>
              <a:spcAft>
                <a:spcPts val="0"/>
              </a:spcAft>
              <a:buSzPts val="5200"/>
              <a:buNone/>
              <a:defRPr sz="5200"/>
            </a:lvl5pPr>
            <a:lvl6pPr lvl="5" rtl="0" algn="ctr">
              <a:lnSpc>
                <a:spcPct val="100000"/>
              </a:lnSpc>
              <a:spcBef>
                <a:spcPts val="0"/>
              </a:spcBef>
              <a:spcAft>
                <a:spcPts val="0"/>
              </a:spcAft>
              <a:buSzPts val="5200"/>
              <a:buNone/>
              <a:defRPr sz="5200"/>
            </a:lvl6pPr>
            <a:lvl7pPr lvl="6" rtl="0" algn="ctr">
              <a:lnSpc>
                <a:spcPct val="100000"/>
              </a:lnSpc>
              <a:spcBef>
                <a:spcPts val="0"/>
              </a:spcBef>
              <a:spcAft>
                <a:spcPts val="0"/>
              </a:spcAft>
              <a:buSzPts val="5200"/>
              <a:buNone/>
              <a:defRPr sz="5200"/>
            </a:lvl7pPr>
            <a:lvl8pPr lvl="7" rtl="0" algn="ctr">
              <a:lnSpc>
                <a:spcPct val="100000"/>
              </a:lnSpc>
              <a:spcBef>
                <a:spcPts val="0"/>
              </a:spcBef>
              <a:spcAft>
                <a:spcPts val="0"/>
              </a:spcAft>
              <a:buSzPts val="5200"/>
              <a:buNone/>
              <a:defRPr sz="5200"/>
            </a:lvl8pPr>
            <a:lvl9pPr lvl="8" rtl="0" algn="ctr">
              <a:lnSpc>
                <a:spcPct val="100000"/>
              </a:lnSpc>
              <a:spcBef>
                <a:spcPts val="0"/>
              </a:spcBef>
              <a:spcAft>
                <a:spcPts val="0"/>
              </a:spcAft>
              <a:buSzPts val="5200"/>
              <a:buNone/>
              <a:defRPr sz="5200"/>
            </a:lvl9pPr>
          </a:lstStyle>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94" name="Shape 1794"/>
        <p:cNvGrpSpPr/>
        <p:nvPr/>
      </p:nvGrpSpPr>
      <p:grpSpPr>
        <a:xfrm>
          <a:off x="0" y="0"/>
          <a:ext cx="0" cy="0"/>
          <a:chOff x="0" y="0"/>
          <a:chExt cx="0" cy="0"/>
        </a:xfrm>
      </p:grpSpPr>
      <p:grpSp>
        <p:nvGrpSpPr>
          <p:cNvPr id="1795" name="Google Shape;1795;g26dd3229cbd_0_3341"/>
          <p:cNvGrpSpPr/>
          <p:nvPr/>
        </p:nvGrpSpPr>
        <p:grpSpPr>
          <a:xfrm>
            <a:off x="-1700" y="329"/>
            <a:ext cx="9147400" cy="5142843"/>
            <a:chOff x="238125" y="854700"/>
            <a:chExt cx="7142500" cy="4015650"/>
          </a:xfrm>
        </p:grpSpPr>
        <p:sp>
          <p:nvSpPr>
            <p:cNvPr id="1796" name="Google Shape;1796;g26dd3229cbd_0_3341"/>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7" name="Google Shape;1797;g26dd3229cbd_0_3341"/>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8" name="Google Shape;1798;g26dd3229cbd_0_3341"/>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9" name="Google Shape;1799;g26dd3229cbd_0_3341"/>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0" name="Google Shape;1800;g26dd3229cbd_0_3341"/>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1" name="Google Shape;1801;g26dd3229cbd_0_3341"/>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2" name="Google Shape;1802;g26dd3229cbd_0_3341"/>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3" name="Google Shape;1803;g26dd3229cbd_0_3341"/>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4" name="Google Shape;1804;g26dd3229cbd_0_3341"/>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5" name="Google Shape;1805;g26dd3229cbd_0_3341"/>
            <p:cNvSpPr/>
            <p:nvPr/>
          </p:nvSpPr>
          <p:spPr>
            <a:xfrm>
              <a:off x="561875" y="10727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6" name="Google Shape;1806;g26dd3229cbd_0_3341"/>
            <p:cNvSpPr/>
            <p:nvPr/>
          </p:nvSpPr>
          <p:spPr>
            <a:xfrm>
              <a:off x="561875" y="12703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7" name="Google Shape;1807;g26dd3229cbd_0_3341"/>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8" name="Google Shape;1808;g26dd3229cbd_0_3341"/>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9" name="Google Shape;1809;g26dd3229cbd_0_3341"/>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0" name="Google Shape;1810;g26dd3229cbd_0_3341"/>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1" name="Google Shape;1811;g26dd3229cbd_0_3341"/>
            <p:cNvSpPr/>
            <p:nvPr/>
          </p:nvSpPr>
          <p:spPr>
            <a:xfrm>
              <a:off x="561875" y="47219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2" name="Google Shape;1812;g26dd3229cbd_0_3341"/>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3" name="Google Shape;1813;g26dd3229cbd_0_3341"/>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4" name="Google Shape;1814;g26dd3229cbd_0_3341"/>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5" name="Google Shape;1815;g26dd3229cbd_0_3341"/>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6" name="Google Shape;1816;g26dd3229cbd_0_3341"/>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7" name="Google Shape;1817;g26dd3229cbd_0_3341"/>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818" name="Google Shape;1818;g26dd3229cbd_0_3341"/>
          <p:cNvSpPr txBox="1"/>
          <p:nvPr>
            <p:ph idx="1" type="subTitle"/>
          </p:nvPr>
        </p:nvSpPr>
        <p:spPr>
          <a:xfrm>
            <a:off x="3117150" y="3530226"/>
            <a:ext cx="2909700" cy="10734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000">
                <a:solidFill>
                  <a:schemeClr val="dk2"/>
                </a:solidFill>
                <a:latin typeface="Arial"/>
                <a:ea typeface="Arial"/>
                <a:cs typeface="Arial"/>
                <a:sym typeface="Arial"/>
              </a:defRPr>
            </a:lvl1pPr>
            <a:lvl2pPr lvl="1" rtl="0" algn="ctr">
              <a:lnSpc>
                <a:spcPct val="100000"/>
              </a:lnSpc>
              <a:spcBef>
                <a:spcPts val="0"/>
              </a:spcBef>
              <a:spcAft>
                <a:spcPts val="0"/>
              </a:spcAft>
              <a:buClr>
                <a:schemeClr val="dk2"/>
              </a:buClr>
              <a:buSzPts val="2100"/>
              <a:buNone/>
              <a:defRPr sz="2100">
                <a:solidFill>
                  <a:schemeClr val="dk2"/>
                </a:solidFill>
              </a:defRPr>
            </a:lvl2pPr>
            <a:lvl3pPr lvl="2" rtl="0" algn="ctr">
              <a:lnSpc>
                <a:spcPct val="100000"/>
              </a:lnSpc>
              <a:spcBef>
                <a:spcPts val="0"/>
              </a:spcBef>
              <a:spcAft>
                <a:spcPts val="0"/>
              </a:spcAft>
              <a:buClr>
                <a:schemeClr val="dk2"/>
              </a:buClr>
              <a:buSzPts val="2100"/>
              <a:buNone/>
              <a:defRPr sz="2100">
                <a:solidFill>
                  <a:schemeClr val="dk2"/>
                </a:solidFill>
              </a:defRPr>
            </a:lvl3pPr>
            <a:lvl4pPr lvl="3" rtl="0" algn="ctr">
              <a:lnSpc>
                <a:spcPct val="100000"/>
              </a:lnSpc>
              <a:spcBef>
                <a:spcPts val="0"/>
              </a:spcBef>
              <a:spcAft>
                <a:spcPts val="0"/>
              </a:spcAft>
              <a:buClr>
                <a:schemeClr val="dk2"/>
              </a:buClr>
              <a:buSzPts val="2100"/>
              <a:buNone/>
              <a:defRPr sz="2100">
                <a:solidFill>
                  <a:schemeClr val="dk2"/>
                </a:solidFill>
              </a:defRPr>
            </a:lvl4pPr>
            <a:lvl5pPr lvl="4" rtl="0" algn="ctr">
              <a:lnSpc>
                <a:spcPct val="100000"/>
              </a:lnSpc>
              <a:spcBef>
                <a:spcPts val="0"/>
              </a:spcBef>
              <a:spcAft>
                <a:spcPts val="0"/>
              </a:spcAft>
              <a:buClr>
                <a:schemeClr val="dk2"/>
              </a:buClr>
              <a:buSzPts val="2100"/>
              <a:buNone/>
              <a:defRPr sz="2100">
                <a:solidFill>
                  <a:schemeClr val="dk2"/>
                </a:solidFill>
              </a:defRPr>
            </a:lvl5pPr>
            <a:lvl6pPr lvl="5" rtl="0" algn="ctr">
              <a:lnSpc>
                <a:spcPct val="100000"/>
              </a:lnSpc>
              <a:spcBef>
                <a:spcPts val="0"/>
              </a:spcBef>
              <a:spcAft>
                <a:spcPts val="0"/>
              </a:spcAft>
              <a:buClr>
                <a:schemeClr val="dk2"/>
              </a:buClr>
              <a:buSzPts val="2100"/>
              <a:buNone/>
              <a:defRPr sz="2100">
                <a:solidFill>
                  <a:schemeClr val="dk2"/>
                </a:solidFill>
              </a:defRPr>
            </a:lvl6pPr>
            <a:lvl7pPr lvl="6" rtl="0" algn="ctr">
              <a:lnSpc>
                <a:spcPct val="100000"/>
              </a:lnSpc>
              <a:spcBef>
                <a:spcPts val="0"/>
              </a:spcBef>
              <a:spcAft>
                <a:spcPts val="0"/>
              </a:spcAft>
              <a:buClr>
                <a:schemeClr val="dk2"/>
              </a:buClr>
              <a:buSzPts val="2100"/>
              <a:buNone/>
              <a:defRPr sz="2100">
                <a:solidFill>
                  <a:schemeClr val="dk2"/>
                </a:solidFill>
              </a:defRPr>
            </a:lvl7pPr>
            <a:lvl8pPr lvl="7" rtl="0" algn="ctr">
              <a:lnSpc>
                <a:spcPct val="100000"/>
              </a:lnSpc>
              <a:spcBef>
                <a:spcPts val="0"/>
              </a:spcBef>
              <a:spcAft>
                <a:spcPts val="0"/>
              </a:spcAft>
              <a:buClr>
                <a:schemeClr val="dk2"/>
              </a:buClr>
              <a:buSzPts val="2100"/>
              <a:buNone/>
              <a:defRPr sz="2100">
                <a:solidFill>
                  <a:schemeClr val="dk2"/>
                </a:solidFill>
              </a:defRPr>
            </a:lvl8pPr>
            <a:lvl9pPr lvl="8" rtl="0" algn="ctr">
              <a:lnSpc>
                <a:spcPct val="100000"/>
              </a:lnSpc>
              <a:spcBef>
                <a:spcPts val="0"/>
              </a:spcBef>
              <a:spcAft>
                <a:spcPts val="0"/>
              </a:spcAft>
              <a:buClr>
                <a:schemeClr val="dk2"/>
              </a:buClr>
              <a:buSzPts val="2100"/>
              <a:buNone/>
              <a:defRPr sz="2100">
                <a:solidFill>
                  <a:schemeClr val="dk2"/>
                </a:solidFill>
              </a:defRPr>
            </a:lvl9pPr>
          </a:lstStyle>
          <a:p/>
        </p:txBody>
      </p:sp>
      <p:sp>
        <p:nvSpPr>
          <p:cNvPr id="1819" name="Google Shape;1819;g26dd3229cbd_0_3341"/>
          <p:cNvSpPr txBox="1"/>
          <p:nvPr>
            <p:ph type="title"/>
          </p:nvPr>
        </p:nvSpPr>
        <p:spPr>
          <a:xfrm>
            <a:off x="1918650" y="1613852"/>
            <a:ext cx="5306700" cy="1794000"/>
          </a:xfrm>
          <a:prstGeom prst="rect">
            <a:avLst/>
          </a:prstGeom>
          <a:noFill/>
          <a:ln>
            <a:noFill/>
          </a:ln>
        </p:spPr>
        <p:txBody>
          <a:bodyPr anchorCtr="0" anchor="t" bIns="0" lIns="0" spcFirstLastPara="1" rIns="0" wrap="square" tIns="0">
            <a:noAutofit/>
          </a:bodyPr>
          <a:lstStyle>
            <a:lvl1pPr lvl="0" rtl="0" algn="ctr">
              <a:lnSpc>
                <a:spcPct val="100000"/>
              </a:lnSpc>
              <a:spcBef>
                <a:spcPts val="0"/>
              </a:spcBef>
              <a:spcAft>
                <a:spcPts val="0"/>
              </a:spcAft>
              <a:buSzPts val="4200"/>
              <a:buNone/>
              <a:defRPr sz="6000"/>
            </a:lvl1pPr>
            <a:lvl2pPr lvl="1" rtl="0" algn="ctr">
              <a:lnSpc>
                <a:spcPct val="100000"/>
              </a:lnSpc>
              <a:spcBef>
                <a:spcPts val="0"/>
              </a:spcBef>
              <a:spcAft>
                <a:spcPts val="0"/>
              </a:spcAft>
              <a:buSzPts val="4200"/>
              <a:buNone/>
              <a:defRPr sz="4200"/>
            </a:lvl2pPr>
            <a:lvl3pPr lvl="2" rtl="0" algn="ctr">
              <a:lnSpc>
                <a:spcPct val="100000"/>
              </a:lnSpc>
              <a:spcBef>
                <a:spcPts val="0"/>
              </a:spcBef>
              <a:spcAft>
                <a:spcPts val="0"/>
              </a:spcAft>
              <a:buSzPts val="4200"/>
              <a:buNone/>
              <a:defRPr sz="4200"/>
            </a:lvl3pPr>
            <a:lvl4pPr lvl="3" rtl="0" algn="ctr">
              <a:lnSpc>
                <a:spcPct val="100000"/>
              </a:lnSpc>
              <a:spcBef>
                <a:spcPts val="0"/>
              </a:spcBef>
              <a:spcAft>
                <a:spcPts val="0"/>
              </a:spcAft>
              <a:buSzPts val="4200"/>
              <a:buNone/>
              <a:defRPr sz="4200"/>
            </a:lvl4pPr>
            <a:lvl5pPr lvl="4" rtl="0" algn="ctr">
              <a:lnSpc>
                <a:spcPct val="100000"/>
              </a:lnSpc>
              <a:spcBef>
                <a:spcPts val="0"/>
              </a:spcBef>
              <a:spcAft>
                <a:spcPts val="0"/>
              </a:spcAft>
              <a:buSzPts val="4200"/>
              <a:buNone/>
              <a:defRPr sz="4200"/>
            </a:lvl5pPr>
            <a:lvl6pPr lvl="5" rtl="0" algn="ctr">
              <a:lnSpc>
                <a:spcPct val="100000"/>
              </a:lnSpc>
              <a:spcBef>
                <a:spcPts val="0"/>
              </a:spcBef>
              <a:spcAft>
                <a:spcPts val="0"/>
              </a:spcAft>
              <a:buSzPts val="4200"/>
              <a:buNone/>
              <a:defRPr sz="4200"/>
            </a:lvl6pPr>
            <a:lvl7pPr lvl="6" rtl="0" algn="ctr">
              <a:lnSpc>
                <a:spcPct val="100000"/>
              </a:lnSpc>
              <a:spcBef>
                <a:spcPts val="0"/>
              </a:spcBef>
              <a:spcAft>
                <a:spcPts val="0"/>
              </a:spcAft>
              <a:buSzPts val="4200"/>
              <a:buNone/>
              <a:defRPr sz="4200"/>
            </a:lvl7pPr>
            <a:lvl8pPr lvl="7" rtl="0" algn="ctr">
              <a:lnSpc>
                <a:spcPct val="100000"/>
              </a:lnSpc>
              <a:spcBef>
                <a:spcPts val="0"/>
              </a:spcBef>
              <a:spcAft>
                <a:spcPts val="0"/>
              </a:spcAft>
              <a:buSzPts val="4200"/>
              <a:buNone/>
              <a:defRPr sz="4200"/>
            </a:lvl8pPr>
            <a:lvl9pPr lvl="8" rtl="0" algn="ctr">
              <a:lnSpc>
                <a:spcPct val="100000"/>
              </a:lnSpc>
              <a:spcBef>
                <a:spcPts val="0"/>
              </a:spcBef>
              <a:spcAft>
                <a:spcPts val="0"/>
              </a:spcAft>
              <a:buSzPts val="4200"/>
              <a:buNone/>
              <a:defRPr sz="4200"/>
            </a:lvl9pPr>
          </a:lstStyle>
          <a:p/>
        </p:txBody>
      </p:sp>
      <p:sp>
        <p:nvSpPr>
          <p:cNvPr id="1820" name="Google Shape;1820;g26dd3229cbd_0_3341"/>
          <p:cNvSpPr txBox="1"/>
          <p:nvPr>
            <p:ph idx="2" type="title"/>
          </p:nvPr>
        </p:nvSpPr>
        <p:spPr>
          <a:xfrm>
            <a:off x="3843750" y="591078"/>
            <a:ext cx="1456500" cy="816900"/>
          </a:xfrm>
          <a:prstGeom prst="rect">
            <a:avLst/>
          </a:prstGeom>
          <a:noFill/>
          <a:ln>
            <a:noFill/>
          </a:ln>
        </p:spPr>
        <p:txBody>
          <a:bodyPr anchorCtr="0" anchor="t" bIns="0" lIns="0" spcFirstLastPara="1" rIns="0" wrap="square" tIns="0">
            <a:noAutofit/>
          </a:bodyPr>
          <a:lstStyle>
            <a:lvl1pPr lvl="0" rtl="0" algn="ctr">
              <a:lnSpc>
                <a:spcPct val="100000"/>
              </a:lnSpc>
              <a:spcBef>
                <a:spcPts val="0"/>
              </a:spcBef>
              <a:spcAft>
                <a:spcPts val="0"/>
              </a:spcAft>
              <a:buSzPts val="6000"/>
              <a:buNone/>
              <a:defRPr sz="6000"/>
            </a:lvl1pPr>
            <a:lvl2pPr lvl="1" rtl="0" algn="ctr">
              <a:lnSpc>
                <a:spcPct val="100000"/>
              </a:lnSpc>
              <a:spcBef>
                <a:spcPts val="0"/>
              </a:spcBef>
              <a:spcAft>
                <a:spcPts val="0"/>
              </a:spcAft>
              <a:buSzPts val="6000"/>
              <a:buNone/>
              <a:defRPr sz="6000"/>
            </a:lvl2pPr>
            <a:lvl3pPr lvl="2" rtl="0" algn="ctr">
              <a:lnSpc>
                <a:spcPct val="100000"/>
              </a:lnSpc>
              <a:spcBef>
                <a:spcPts val="0"/>
              </a:spcBef>
              <a:spcAft>
                <a:spcPts val="0"/>
              </a:spcAft>
              <a:buSzPts val="6000"/>
              <a:buNone/>
              <a:defRPr sz="6000"/>
            </a:lvl3pPr>
            <a:lvl4pPr lvl="3" rtl="0" algn="ctr">
              <a:lnSpc>
                <a:spcPct val="100000"/>
              </a:lnSpc>
              <a:spcBef>
                <a:spcPts val="0"/>
              </a:spcBef>
              <a:spcAft>
                <a:spcPts val="0"/>
              </a:spcAft>
              <a:buSzPts val="6000"/>
              <a:buNone/>
              <a:defRPr sz="6000"/>
            </a:lvl4pPr>
            <a:lvl5pPr lvl="4" rtl="0" algn="ctr">
              <a:lnSpc>
                <a:spcPct val="100000"/>
              </a:lnSpc>
              <a:spcBef>
                <a:spcPts val="0"/>
              </a:spcBef>
              <a:spcAft>
                <a:spcPts val="0"/>
              </a:spcAft>
              <a:buSzPts val="6000"/>
              <a:buNone/>
              <a:defRPr sz="6000"/>
            </a:lvl5pPr>
            <a:lvl6pPr lvl="5" rtl="0" algn="ctr">
              <a:lnSpc>
                <a:spcPct val="100000"/>
              </a:lnSpc>
              <a:spcBef>
                <a:spcPts val="0"/>
              </a:spcBef>
              <a:spcAft>
                <a:spcPts val="0"/>
              </a:spcAft>
              <a:buSzPts val="6000"/>
              <a:buNone/>
              <a:defRPr sz="6000"/>
            </a:lvl6pPr>
            <a:lvl7pPr lvl="6" rtl="0" algn="ctr">
              <a:lnSpc>
                <a:spcPct val="100000"/>
              </a:lnSpc>
              <a:spcBef>
                <a:spcPts val="0"/>
              </a:spcBef>
              <a:spcAft>
                <a:spcPts val="0"/>
              </a:spcAft>
              <a:buSzPts val="6000"/>
              <a:buNone/>
              <a:defRPr sz="6000"/>
            </a:lvl7pPr>
            <a:lvl8pPr lvl="7" rtl="0" algn="ctr">
              <a:lnSpc>
                <a:spcPct val="100000"/>
              </a:lnSpc>
              <a:spcBef>
                <a:spcPts val="0"/>
              </a:spcBef>
              <a:spcAft>
                <a:spcPts val="0"/>
              </a:spcAft>
              <a:buSzPts val="6000"/>
              <a:buNone/>
              <a:defRPr sz="6000"/>
            </a:lvl8pPr>
            <a:lvl9pPr lvl="8" rtl="0" algn="ctr">
              <a:lnSpc>
                <a:spcPct val="100000"/>
              </a:lnSpc>
              <a:spcBef>
                <a:spcPts val="0"/>
              </a:spcBef>
              <a:spcAft>
                <a:spcPts val="0"/>
              </a:spcAft>
              <a:buSzPts val="6000"/>
              <a:buNone/>
              <a:defRPr sz="6000"/>
            </a:lvl9pPr>
          </a:lstStyle>
          <a:p/>
        </p:txBody>
      </p:sp>
      <p:grpSp>
        <p:nvGrpSpPr>
          <p:cNvPr id="1821" name="Google Shape;1821;g26dd3229cbd_0_3341"/>
          <p:cNvGrpSpPr/>
          <p:nvPr/>
        </p:nvGrpSpPr>
        <p:grpSpPr>
          <a:xfrm flipH="1" rot="-697126">
            <a:off x="569287" y="-351303"/>
            <a:ext cx="1305393" cy="1346461"/>
            <a:chOff x="1492000" y="427450"/>
            <a:chExt cx="1188000" cy="1225375"/>
          </a:xfrm>
        </p:grpSpPr>
        <p:sp>
          <p:nvSpPr>
            <p:cNvPr id="1822" name="Google Shape;1822;g26dd3229cbd_0_3341"/>
            <p:cNvSpPr/>
            <p:nvPr/>
          </p:nvSpPr>
          <p:spPr>
            <a:xfrm>
              <a:off x="1492000" y="427450"/>
              <a:ext cx="1188000" cy="1225375"/>
            </a:xfrm>
            <a:custGeom>
              <a:rect b="b" l="l" r="r" t="t"/>
              <a:pathLst>
                <a:path extrusionOk="0" h="49015" w="47520">
                  <a:moveTo>
                    <a:pt x="44863" y="698"/>
                  </a:moveTo>
                  <a:lnTo>
                    <a:pt x="44863" y="698"/>
                  </a:lnTo>
                  <a:cubicBezTo>
                    <a:pt x="45260" y="745"/>
                    <a:pt x="45657" y="763"/>
                    <a:pt x="46048" y="763"/>
                  </a:cubicBezTo>
                  <a:cubicBezTo>
                    <a:pt x="46274" y="763"/>
                    <a:pt x="46497" y="757"/>
                    <a:pt x="46717" y="748"/>
                  </a:cubicBezTo>
                  <a:lnTo>
                    <a:pt x="46717" y="748"/>
                  </a:lnTo>
                  <a:cubicBezTo>
                    <a:pt x="46667" y="8567"/>
                    <a:pt x="46617" y="16387"/>
                    <a:pt x="46642" y="24207"/>
                  </a:cubicBezTo>
                  <a:cubicBezTo>
                    <a:pt x="46667" y="32076"/>
                    <a:pt x="46366" y="40046"/>
                    <a:pt x="46868" y="47891"/>
                  </a:cubicBezTo>
                  <a:cubicBezTo>
                    <a:pt x="46818" y="47891"/>
                    <a:pt x="46792" y="47866"/>
                    <a:pt x="46767" y="47866"/>
                  </a:cubicBezTo>
                  <a:cubicBezTo>
                    <a:pt x="39987" y="48053"/>
                    <a:pt x="33211" y="48100"/>
                    <a:pt x="26436" y="48100"/>
                  </a:cubicBezTo>
                  <a:cubicBezTo>
                    <a:pt x="19684" y="48100"/>
                    <a:pt x="12934" y="48054"/>
                    <a:pt x="6180" y="48054"/>
                  </a:cubicBezTo>
                  <a:cubicBezTo>
                    <a:pt x="4304" y="48054"/>
                    <a:pt x="2428" y="48057"/>
                    <a:pt x="552" y="48066"/>
                  </a:cubicBezTo>
                  <a:cubicBezTo>
                    <a:pt x="802" y="38116"/>
                    <a:pt x="1203" y="28066"/>
                    <a:pt x="1203" y="18066"/>
                  </a:cubicBezTo>
                  <a:cubicBezTo>
                    <a:pt x="1203" y="12452"/>
                    <a:pt x="1078" y="6863"/>
                    <a:pt x="727" y="1299"/>
                  </a:cubicBezTo>
                  <a:lnTo>
                    <a:pt x="752" y="1299"/>
                  </a:lnTo>
                  <a:cubicBezTo>
                    <a:pt x="1098" y="1362"/>
                    <a:pt x="1492" y="1415"/>
                    <a:pt x="1880" y="1415"/>
                  </a:cubicBezTo>
                  <a:cubicBezTo>
                    <a:pt x="2112" y="1415"/>
                    <a:pt x="2341" y="1396"/>
                    <a:pt x="2557" y="1349"/>
                  </a:cubicBezTo>
                  <a:lnTo>
                    <a:pt x="2557" y="1349"/>
                  </a:lnTo>
                  <a:cubicBezTo>
                    <a:pt x="2406" y="1650"/>
                    <a:pt x="2406" y="2051"/>
                    <a:pt x="2582" y="2377"/>
                  </a:cubicBezTo>
                  <a:cubicBezTo>
                    <a:pt x="2901" y="2970"/>
                    <a:pt x="3636" y="3314"/>
                    <a:pt x="4314" y="3314"/>
                  </a:cubicBezTo>
                  <a:cubicBezTo>
                    <a:pt x="4381" y="3314"/>
                    <a:pt x="4447" y="3311"/>
                    <a:pt x="4512" y="3304"/>
                  </a:cubicBezTo>
                  <a:cubicBezTo>
                    <a:pt x="5740" y="3229"/>
                    <a:pt x="6316" y="1700"/>
                    <a:pt x="5539" y="873"/>
                  </a:cubicBezTo>
                  <a:lnTo>
                    <a:pt x="5539" y="873"/>
                  </a:lnTo>
                  <a:cubicBezTo>
                    <a:pt x="5943" y="910"/>
                    <a:pt x="6360" y="933"/>
                    <a:pt x="6771" y="933"/>
                  </a:cubicBezTo>
                  <a:cubicBezTo>
                    <a:pt x="6921" y="933"/>
                    <a:pt x="7071" y="930"/>
                    <a:pt x="7218" y="923"/>
                  </a:cubicBezTo>
                  <a:lnTo>
                    <a:pt x="7218" y="923"/>
                  </a:lnTo>
                  <a:cubicBezTo>
                    <a:pt x="6918" y="1199"/>
                    <a:pt x="6742" y="1700"/>
                    <a:pt x="6792" y="2101"/>
                  </a:cubicBezTo>
                  <a:cubicBezTo>
                    <a:pt x="6842" y="2778"/>
                    <a:pt x="7344" y="3254"/>
                    <a:pt x="7995" y="3354"/>
                  </a:cubicBezTo>
                  <a:cubicBezTo>
                    <a:pt x="8078" y="3367"/>
                    <a:pt x="8161" y="3373"/>
                    <a:pt x="8244" y="3373"/>
                  </a:cubicBezTo>
                  <a:cubicBezTo>
                    <a:pt x="8813" y="3373"/>
                    <a:pt x="9362" y="3077"/>
                    <a:pt x="9624" y="2552"/>
                  </a:cubicBezTo>
                  <a:cubicBezTo>
                    <a:pt x="9850" y="2076"/>
                    <a:pt x="9850" y="1475"/>
                    <a:pt x="9599" y="998"/>
                  </a:cubicBezTo>
                  <a:cubicBezTo>
                    <a:pt x="10025" y="998"/>
                    <a:pt x="10451" y="973"/>
                    <a:pt x="10903" y="898"/>
                  </a:cubicBezTo>
                  <a:lnTo>
                    <a:pt x="10903" y="898"/>
                  </a:lnTo>
                  <a:cubicBezTo>
                    <a:pt x="10652" y="1149"/>
                    <a:pt x="10527" y="1500"/>
                    <a:pt x="10552" y="1876"/>
                  </a:cubicBezTo>
                  <a:cubicBezTo>
                    <a:pt x="10627" y="2527"/>
                    <a:pt x="11178" y="3029"/>
                    <a:pt x="11830" y="3104"/>
                  </a:cubicBezTo>
                  <a:cubicBezTo>
                    <a:pt x="11905" y="3116"/>
                    <a:pt x="11981" y="3122"/>
                    <a:pt x="12056" y="3122"/>
                  </a:cubicBezTo>
                  <a:cubicBezTo>
                    <a:pt x="12607" y="3122"/>
                    <a:pt x="13138" y="2806"/>
                    <a:pt x="13359" y="2277"/>
                  </a:cubicBezTo>
                  <a:cubicBezTo>
                    <a:pt x="13559" y="1826"/>
                    <a:pt x="13509" y="1299"/>
                    <a:pt x="13258" y="898"/>
                  </a:cubicBezTo>
                  <a:cubicBezTo>
                    <a:pt x="13576" y="898"/>
                    <a:pt x="13904" y="909"/>
                    <a:pt x="14237" y="909"/>
                  </a:cubicBezTo>
                  <a:cubicBezTo>
                    <a:pt x="14403" y="909"/>
                    <a:pt x="14570" y="907"/>
                    <a:pt x="14737" y="898"/>
                  </a:cubicBezTo>
                  <a:lnTo>
                    <a:pt x="14737" y="898"/>
                  </a:lnTo>
                  <a:cubicBezTo>
                    <a:pt x="14273" y="1850"/>
                    <a:pt x="14626" y="3103"/>
                    <a:pt x="15816" y="3103"/>
                  </a:cubicBezTo>
                  <a:cubicBezTo>
                    <a:pt x="15911" y="3103"/>
                    <a:pt x="16010" y="3095"/>
                    <a:pt x="16116" y="3079"/>
                  </a:cubicBezTo>
                  <a:cubicBezTo>
                    <a:pt x="17268" y="2928"/>
                    <a:pt x="17644" y="1625"/>
                    <a:pt x="17093" y="798"/>
                  </a:cubicBezTo>
                  <a:lnTo>
                    <a:pt x="17093" y="798"/>
                  </a:lnTo>
                  <a:cubicBezTo>
                    <a:pt x="17569" y="823"/>
                    <a:pt x="18070" y="823"/>
                    <a:pt x="18572" y="823"/>
                  </a:cubicBezTo>
                  <a:cubicBezTo>
                    <a:pt x="18183" y="1796"/>
                    <a:pt x="18761" y="2957"/>
                    <a:pt x="19917" y="2957"/>
                  </a:cubicBezTo>
                  <a:cubicBezTo>
                    <a:pt x="19952" y="2957"/>
                    <a:pt x="19989" y="2956"/>
                    <a:pt x="20025" y="2953"/>
                  </a:cubicBezTo>
                  <a:cubicBezTo>
                    <a:pt x="21103" y="2878"/>
                    <a:pt x="21604" y="1775"/>
                    <a:pt x="21203" y="898"/>
                  </a:cubicBezTo>
                  <a:lnTo>
                    <a:pt x="21203" y="898"/>
                  </a:lnTo>
                  <a:cubicBezTo>
                    <a:pt x="21579" y="923"/>
                    <a:pt x="21930" y="923"/>
                    <a:pt x="22306" y="923"/>
                  </a:cubicBezTo>
                  <a:cubicBezTo>
                    <a:pt x="21963" y="1782"/>
                    <a:pt x="22460" y="2905"/>
                    <a:pt x="23492" y="2905"/>
                  </a:cubicBezTo>
                  <a:cubicBezTo>
                    <a:pt x="23514" y="2905"/>
                    <a:pt x="23536" y="2904"/>
                    <a:pt x="23559" y="2903"/>
                  </a:cubicBezTo>
                  <a:cubicBezTo>
                    <a:pt x="24436" y="2878"/>
                    <a:pt x="25339" y="1775"/>
                    <a:pt x="25013" y="1024"/>
                  </a:cubicBezTo>
                  <a:cubicBezTo>
                    <a:pt x="25489" y="998"/>
                    <a:pt x="25940" y="998"/>
                    <a:pt x="26391" y="923"/>
                  </a:cubicBezTo>
                  <a:lnTo>
                    <a:pt x="26391" y="923"/>
                  </a:lnTo>
                  <a:cubicBezTo>
                    <a:pt x="26141" y="1450"/>
                    <a:pt x="25990" y="2001"/>
                    <a:pt x="26391" y="2502"/>
                  </a:cubicBezTo>
                  <a:cubicBezTo>
                    <a:pt x="26730" y="2921"/>
                    <a:pt x="27291" y="3117"/>
                    <a:pt x="27809" y="3117"/>
                  </a:cubicBezTo>
                  <a:cubicBezTo>
                    <a:pt x="27942" y="3117"/>
                    <a:pt x="28073" y="3104"/>
                    <a:pt x="28196" y="3079"/>
                  </a:cubicBezTo>
                  <a:cubicBezTo>
                    <a:pt x="29173" y="2828"/>
                    <a:pt x="29675" y="1625"/>
                    <a:pt x="29073" y="923"/>
                  </a:cubicBezTo>
                  <a:lnTo>
                    <a:pt x="30226" y="923"/>
                  </a:lnTo>
                  <a:cubicBezTo>
                    <a:pt x="29910" y="1969"/>
                    <a:pt x="30584" y="3132"/>
                    <a:pt x="31769" y="3132"/>
                  </a:cubicBezTo>
                  <a:cubicBezTo>
                    <a:pt x="31806" y="3132"/>
                    <a:pt x="31843" y="3131"/>
                    <a:pt x="31880" y="3129"/>
                  </a:cubicBezTo>
                  <a:cubicBezTo>
                    <a:pt x="33108" y="3029"/>
                    <a:pt x="33685" y="1750"/>
                    <a:pt x="33208" y="773"/>
                  </a:cubicBezTo>
                  <a:lnTo>
                    <a:pt x="33208" y="773"/>
                  </a:lnTo>
                  <a:cubicBezTo>
                    <a:pt x="33559" y="798"/>
                    <a:pt x="33885" y="823"/>
                    <a:pt x="34236" y="848"/>
                  </a:cubicBezTo>
                  <a:cubicBezTo>
                    <a:pt x="33885" y="1800"/>
                    <a:pt x="34436" y="2928"/>
                    <a:pt x="35589" y="2928"/>
                  </a:cubicBezTo>
                  <a:cubicBezTo>
                    <a:pt x="35602" y="2929"/>
                    <a:pt x="35614" y="2929"/>
                    <a:pt x="35626" y="2929"/>
                  </a:cubicBezTo>
                  <a:cubicBezTo>
                    <a:pt x="36682" y="2929"/>
                    <a:pt x="37315" y="1865"/>
                    <a:pt x="37018" y="973"/>
                  </a:cubicBezTo>
                  <a:cubicBezTo>
                    <a:pt x="37319" y="948"/>
                    <a:pt x="37645" y="923"/>
                    <a:pt x="37945" y="898"/>
                  </a:cubicBezTo>
                  <a:lnTo>
                    <a:pt x="37945" y="898"/>
                  </a:lnTo>
                  <a:cubicBezTo>
                    <a:pt x="37695" y="1775"/>
                    <a:pt x="38221" y="2753"/>
                    <a:pt x="39274" y="2803"/>
                  </a:cubicBezTo>
                  <a:cubicBezTo>
                    <a:pt x="39298" y="2804"/>
                    <a:pt x="39323" y="2805"/>
                    <a:pt x="39347" y="2805"/>
                  </a:cubicBezTo>
                  <a:cubicBezTo>
                    <a:pt x="40334" y="2805"/>
                    <a:pt x="40996" y="1829"/>
                    <a:pt x="40727" y="948"/>
                  </a:cubicBezTo>
                  <a:lnTo>
                    <a:pt x="40727" y="948"/>
                  </a:lnTo>
                  <a:cubicBezTo>
                    <a:pt x="41028" y="1024"/>
                    <a:pt x="41329" y="1049"/>
                    <a:pt x="41630" y="1074"/>
                  </a:cubicBezTo>
                  <a:cubicBezTo>
                    <a:pt x="41228" y="1800"/>
                    <a:pt x="41880" y="2928"/>
                    <a:pt x="42858" y="3079"/>
                  </a:cubicBezTo>
                  <a:cubicBezTo>
                    <a:pt x="42948" y="3092"/>
                    <a:pt x="43038" y="3099"/>
                    <a:pt x="43126" y="3099"/>
                  </a:cubicBezTo>
                  <a:cubicBezTo>
                    <a:pt x="44355" y="3099"/>
                    <a:pt x="45307" y="1844"/>
                    <a:pt x="44863" y="698"/>
                  </a:cubicBezTo>
                  <a:close/>
                  <a:moveTo>
                    <a:pt x="47088" y="0"/>
                  </a:moveTo>
                  <a:cubicBezTo>
                    <a:pt x="46975" y="0"/>
                    <a:pt x="46861" y="48"/>
                    <a:pt x="46792" y="146"/>
                  </a:cubicBezTo>
                  <a:cubicBezTo>
                    <a:pt x="46603" y="146"/>
                    <a:pt x="46411" y="145"/>
                    <a:pt x="46218" y="145"/>
                  </a:cubicBezTo>
                  <a:cubicBezTo>
                    <a:pt x="45543" y="145"/>
                    <a:pt x="44854" y="160"/>
                    <a:pt x="44211" y="297"/>
                  </a:cubicBezTo>
                  <a:cubicBezTo>
                    <a:pt x="44061" y="347"/>
                    <a:pt x="44061" y="572"/>
                    <a:pt x="44211" y="597"/>
                  </a:cubicBezTo>
                  <a:lnTo>
                    <a:pt x="44286" y="597"/>
                  </a:lnTo>
                  <a:cubicBezTo>
                    <a:pt x="44462" y="1199"/>
                    <a:pt x="44512" y="1851"/>
                    <a:pt x="43935" y="2277"/>
                  </a:cubicBezTo>
                  <a:cubicBezTo>
                    <a:pt x="43706" y="2437"/>
                    <a:pt x="43435" y="2556"/>
                    <a:pt x="43161" y="2556"/>
                  </a:cubicBezTo>
                  <a:cubicBezTo>
                    <a:pt x="43135" y="2556"/>
                    <a:pt x="43109" y="2555"/>
                    <a:pt x="43083" y="2552"/>
                  </a:cubicBezTo>
                  <a:cubicBezTo>
                    <a:pt x="42908" y="2502"/>
                    <a:pt x="42757" y="2452"/>
                    <a:pt x="42582" y="2427"/>
                  </a:cubicBezTo>
                  <a:cubicBezTo>
                    <a:pt x="41980" y="2126"/>
                    <a:pt x="41955" y="1675"/>
                    <a:pt x="42482" y="1099"/>
                  </a:cubicBezTo>
                  <a:cubicBezTo>
                    <a:pt x="42807" y="998"/>
                    <a:pt x="42732" y="547"/>
                    <a:pt x="42406" y="522"/>
                  </a:cubicBezTo>
                  <a:cubicBezTo>
                    <a:pt x="42002" y="490"/>
                    <a:pt x="41577" y="437"/>
                    <a:pt x="41158" y="437"/>
                  </a:cubicBezTo>
                  <a:cubicBezTo>
                    <a:pt x="40927" y="437"/>
                    <a:pt x="40699" y="453"/>
                    <a:pt x="40477" y="497"/>
                  </a:cubicBezTo>
                  <a:cubicBezTo>
                    <a:pt x="40451" y="489"/>
                    <a:pt x="40422" y="484"/>
                    <a:pt x="40393" y="484"/>
                  </a:cubicBezTo>
                  <a:cubicBezTo>
                    <a:pt x="40251" y="484"/>
                    <a:pt x="40093" y="582"/>
                    <a:pt x="40176" y="748"/>
                  </a:cubicBezTo>
                  <a:cubicBezTo>
                    <a:pt x="40426" y="1399"/>
                    <a:pt x="40226" y="2277"/>
                    <a:pt x="39374" y="2302"/>
                  </a:cubicBezTo>
                  <a:cubicBezTo>
                    <a:pt x="39362" y="2302"/>
                    <a:pt x="39351" y="2302"/>
                    <a:pt x="39340" y="2302"/>
                  </a:cubicBezTo>
                  <a:cubicBezTo>
                    <a:pt x="38464" y="2302"/>
                    <a:pt x="38177" y="1341"/>
                    <a:pt x="38622" y="698"/>
                  </a:cubicBezTo>
                  <a:cubicBezTo>
                    <a:pt x="38722" y="547"/>
                    <a:pt x="38597" y="297"/>
                    <a:pt x="38396" y="297"/>
                  </a:cubicBezTo>
                  <a:cubicBezTo>
                    <a:pt x="37845" y="372"/>
                    <a:pt x="37319" y="447"/>
                    <a:pt x="36792" y="572"/>
                  </a:cubicBezTo>
                  <a:cubicBezTo>
                    <a:pt x="36767" y="547"/>
                    <a:pt x="36742" y="522"/>
                    <a:pt x="36717" y="472"/>
                  </a:cubicBezTo>
                  <a:cubicBezTo>
                    <a:pt x="36687" y="435"/>
                    <a:pt x="36647" y="420"/>
                    <a:pt x="36606" y="420"/>
                  </a:cubicBezTo>
                  <a:cubicBezTo>
                    <a:pt x="36478" y="420"/>
                    <a:pt x="36335" y="571"/>
                    <a:pt x="36391" y="723"/>
                  </a:cubicBezTo>
                  <a:cubicBezTo>
                    <a:pt x="36341" y="798"/>
                    <a:pt x="36391" y="948"/>
                    <a:pt x="36492" y="973"/>
                  </a:cubicBezTo>
                  <a:cubicBezTo>
                    <a:pt x="36735" y="1630"/>
                    <a:pt x="36459" y="2429"/>
                    <a:pt x="35662" y="2429"/>
                  </a:cubicBezTo>
                  <a:cubicBezTo>
                    <a:pt x="35638" y="2429"/>
                    <a:pt x="35614" y="2429"/>
                    <a:pt x="35589" y="2427"/>
                  </a:cubicBezTo>
                  <a:cubicBezTo>
                    <a:pt x="34687" y="2402"/>
                    <a:pt x="34436" y="1374"/>
                    <a:pt x="34913" y="723"/>
                  </a:cubicBezTo>
                  <a:cubicBezTo>
                    <a:pt x="35063" y="572"/>
                    <a:pt x="34888" y="322"/>
                    <a:pt x="34687" y="322"/>
                  </a:cubicBezTo>
                  <a:cubicBezTo>
                    <a:pt x="34086" y="322"/>
                    <a:pt x="33509" y="322"/>
                    <a:pt x="32908" y="347"/>
                  </a:cubicBezTo>
                  <a:cubicBezTo>
                    <a:pt x="32873" y="312"/>
                    <a:pt x="32831" y="298"/>
                    <a:pt x="32787" y="298"/>
                  </a:cubicBezTo>
                  <a:cubicBezTo>
                    <a:pt x="32641" y="298"/>
                    <a:pt x="32485" y="462"/>
                    <a:pt x="32582" y="597"/>
                  </a:cubicBezTo>
                  <a:cubicBezTo>
                    <a:pt x="33098" y="1359"/>
                    <a:pt x="32867" y="2554"/>
                    <a:pt x="31843" y="2554"/>
                  </a:cubicBezTo>
                  <a:cubicBezTo>
                    <a:pt x="31822" y="2554"/>
                    <a:pt x="31801" y="2553"/>
                    <a:pt x="31780" y="2552"/>
                  </a:cubicBezTo>
                  <a:cubicBezTo>
                    <a:pt x="30827" y="2527"/>
                    <a:pt x="30477" y="1550"/>
                    <a:pt x="30878" y="798"/>
                  </a:cubicBezTo>
                  <a:cubicBezTo>
                    <a:pt x="31003" y="623"/>
                    <a:pt x="30853" y="397"/>
                    <a:pt x="30652" y="397"/>
                  </a:cubicBezTo>
                  <a:cubicBezTo>
                    <a:pt x="29975" y="397"/>
                    <a:pt x="29374" y="497"/>
                    <a:pt x="28722" y="648"/>
                  </a:cubicBezTo>
                  <a:cubicBezTo>
                    <a:pt x="28697" y="623"/>
                    <a:pt x="28647" y="597"/>
                    <a:pt x="28622" y="572"/>
                  </a:cubicBezTo>
                  <a:cubicBezTo>
                    <a:pt x="28590" y="561"/>
                    <a:pt x="28559" y="556"/>
                    <a:pt x="28528" y="556"/>
                  </a:cubicBezTo>
                  <a:cubicBezTo>
                    <a:pt x="28295" y="556"/>
                    <a:pt x="28127" y="863"/>
                    <a:pt x="28371" y="973"/>
                  </a:cubicBezTo>
                  <a:cubicBezTo>
                    <a:pt x="29098" y="1349"/>
                    <a:pt x="28923" y="2277"/>
                    <a:pt x="28196" y="2552"/>
                  </a:cubicBezTo>
                  <a:cubicBezTo>
                    <a:pt x="28045" y="2590"/>
                    <a:pt x="27901" y="2609"/>
                    <a:pt x="27760" y="2609"/>
                  </a:cubicBezTo>
                  <a:cubicBezTo>
                    <a:pt x="27619" y="2609"/>
                    <a:pt x="27482" y="2590"/>
                    <a:pt x="27344" y="2552"/>
                  </a:cubicBezTo>
                  <a:cubicBezTo>
                    <a:pt x="26517" y="2001"/>
                    <a:pt x="26391" y="1399"/>
                    <a:pt x="26993" y="798"/>
                  </a:cubicBezTo>
                  <a:cubicBezTo>
                    <a:pt x="27118" y="623"/>
                    <a:pt x="27043" y="372"/>
                    <a:pt x="26817" y="372"/>
                  </a:cubicBezTo>
                  <a:cubicBezTo>
                    <a:pt x="26091" y="397"/>
                    <a:pt x="25339" y="497"/>
                    <a:pt x="24612" y="572"/>
                  </a:cubicBezTo>
                  <a:cubicBezTo>
                    <a:pt x="24587" y="572"/>
                    <a:pt x="24562" y="547"/>
                    <a:pt x="24537" y="547"/>
                  </a:cubicBezTo>
                  <a:cubicBezTo>
                    <a:pt x="24503" y="522"/>
                    <a:pt x="24467" y="511"/>
                    <a:pt x="24432" y="511"/>
                  </a:cubicBezTo>
                  <a:cubicBezTo>
                    <a:pt x="24361" y="511"/>
                    <a:pt x="24294" y="556"/>
                    <a:pt x="24261" y="623"/>
                  </a:cubicBezTo>
                  <a:cubicBezTo>
                    <a:pt x="24086" y="698"/>
                    <a:pt x="24111" y="998"/>
                    <a:pt x="24336" y="998"/>
                  </a:cubicBezTo>
                  <a:lnTo>
                    <a:pt x="24436" y="998"/>
                  </a:lnTo>
                  <a:cubicBezTo>
                    <a:pt x="24637" y="1299"/>
                    <a:pt x="24512" y="1800"/>
                    <a:pt x="24336" y="2026"/>
                  </a:cubicBezTo>
                  <a:cubicBezTo>
                    <a:pt x="24134" y="2249"/>
                    <a:pt x="23882" y="2373"/>
                    <a:pt x="23608" y="2373"/>
                  </a:cubicBezTo>
                  <a:cubicBezTo>
                    <a:pt x="23543" y="2373"/>
                    <a:pt x="23476" y="2366"/>
                    <a:pt x="23409" y="2352"/>
                  </a:cubicBezTo>
                  <a:cubicBezTo>
                    <a:pt x="22732" y="2252"/>
                    <a:pt x="22381" y="1425"/>
                    <a:pt x="22857" y="823"/>
                  </a:cubicBezTo>
                  <a:cubicBezTo>
                    <a:pt x="22983" y="673"/>
                    <a:pt x="22908" y="472"/>
                    <a:pt x="22707" y="447"/>
                  </a:cubicBezTo>
                  <a:cubicBezTo>
                    <a:pt x="22439" y="428"/>
                    <a:pt x="22171" y="420"/>
                    <a:pt x="21903" y="420"/>
                  </a:cubicBezTo>
                  <a:cubicBezTo>
                    <a:pt x="21469" y="420"/>
                    <a:pt x="21036" y="441"/>
                    <a:pt x="20602" y="472"/>
                  </a:cubicBezTo>
                  <a:cubicBezTo>
                    <a:pt x="20351" y="497"/>
                    <a:pt x="20351" y="848"/>
                    <a:pt x="20602" y="873"/>
                  </a:cubicBezTo>
                  <a:lnTo>
                    <a:pt x="20652" y="873"/>
                  </a:lnTo>
                  <a:cubicBezTo>
                    <a:pt x="21028" y="1525"/>
                    <a:pt x="20777" y="2452"/>
                    <a:pt x="19925" y="2452"/>
                  </a:cubicBezTo>
                  <a:cubicBezTo>
                    <a:pt x="18998" y="2452"/>
                    <a:pt x="18747" y="1349"/>
                    <a:pt x="19198" y="698"/>
                  </a:cubicBezTo>
                  <a:cubicBezTo>
                    <a:pt x="19299" y="547"/>
                    <a:pt x="19173" y="322"/>
                    <a:pt x="18973" y="322"/>
                  </a:cubicBezTo>
                  <a:cubicBezTo>
                    <a:pt x="18529" y="322"/>
                    <a:pt x="18085" y="305"/>
                    <a:pt x="17641" y="305"/>
                  </a:cubicBezTo>
                  <a:cubicBezTo>
                    <a:pt x="17308" y="305"/>
                    <a:pt x="16975" y="315"/>
                    <a:pt x="16642" y="347"/>
                  </a:cubicBezTo>
                  <a:lnTo>
                    <a:pt x="16592" y="347"/>
                  </a:lnTo>
                  <a:cubicBezTo>
                    <a:pt x="16592" y="347"/>
                    <a:pt x="16567" y="322"/>
                    <a:pt x="16542" y="322"/>
                  </a:cubicBezTo>
                  <a:cubicBezTo>
                    <a:pt x="16503" y="299"/>
                    <a:pt x="16465" y="289"/>
                    <a:pt x="16428" y="289"/>
                  </a:cubicBezTo>
                  <a:cubicBezTo>
                    <a:pt x="16226" y="289"/>
                    <a:pt x="16083" y="595"/>
                    <a:pt x="16316" y="723"/>
                  </a:cubicBezTo>
                  <a:cubicBezTo>
                    <a:pt x="17068" y="1224"/>
                    <a:pt x="17118" y="2427"/>
                    <a:pt x="16065" y="2628"/>
                  </a:cubicBezTo>
                  <a:cubicBezTo>
                    <a:pt x="16001" y="2641"/>
                    <a:pt x="15937" y="2648"/>
                    <a:pt x="15874" y="2648"/>
                  </a:cubicBezTo>
                  <a:cubicBezTo>
                    <a:pt x="15009" y="2648"/>
                    <a:pt x="14351" y="1430"/>
                    <a:pt x="15238" y="823"/>
                  </a:cubicBezTo>
                  <a:cubicBezTo>
                    <a:pt x="15414" y="723"/>
                    <a:pt x="15339" y="472"/>
                    <a:pt x="15113" y="447"/>
                  </a:cubicBezTo>
                  <a:cubicBezTo>
                    <a:pt x="14835" y="428"/>
                    <a:pt x="14558" y="420"/>
                    <a:pt x="14279" y="420"/>
                  </a:cubicBezTo>
                  <a:cubicBezTo>
                    <a:pt x="13827" y="420"/>
                    <a:pt x="13372" y="441"/>
                    <a:pt x="12908" y="472"/>
                  </a:cubicBezTo>
                  <a:cubicBezTo>
                    <a:pt x="12882" y="497"/>
                    <a:pt x="12857" y="497"/>
                    <a:pt x="12807" y="522"/>
                  </a:cubicBezTo>
                  <a:cubicBezTo>
                    <a:pt x="12682" y="522"/>
                    <a:pt x="12582" y="748"/>
                    <a:pt x="12682" y="898"/>
                  </a:cubicBezTo>
                  <a:cubicBezTo>
                    <a:pt x="13208" y="1525"/>
                    <a:pt x="13008" y="2628"/>
                    <a:pt x="12030" y="2628"/>
                  </a:cubicBezTo>
                  <a:cubicBezTo>
                    <a:pt x="11103" y="2628"/>
                    <a:pt x="10627" y="1274"/>
                    <a:pt x="11604" y="923"/>
                  </a:cubicBezTo>
                  <a:cubicBezTo>
                    <a:pt x="11730" y="873"/>
                    <a:pt x="11730" y="698"/>
                    <a:pt x="11629" y="673"/>
                  </a:cubicBezTo>
                  <a:cubicBezTo>
                    <a:pt x="11604" y="572"/>
                    <a:pt x="11554" y="472"/>
                    <a:pt x="11429" y="472"/>
                  </a:cubicBezTo>
                  <a:cubicBezTo>
                    <a:pt x="11209" y="457"/>
                    <a:pt x="10984" y="449"/>
                    <a:pt x="10758" y="449"/>
                  </a:cubicBezTo>
                  <a:cubicBezTo>
                    <a:pt x="10236" y="449"/>
                    <a:pt x="9705" y="493"/>
                    <a:pt x="9198" y="597"/>
                  </a:cubicBezTo>
                  <a:cubicBezTo>
                    <a:pt x="9187" y="596"/>
                    <a:pt x="9176" y="595"/>
                    <a:pt x="9164" y="595"/>
                  </a:cubicBezTo>
                  <a:cubicBezTo>
                    <a:pt x="9020" y="595"/>
                    <a:pt x="8857" y="736"/>
                    <a:pt x="8973" y="898"/>
                  </a:cubicBezTo>
                  <a:cubicBezTo>
                    <a:pt x="9248" y="1299"/>
                    <a:pt x="9424" y="1750"/>
                    <a:pt x="9223" y="2227"/>
                  </a:cubicBezTo>
                  <a:cubicBezTo>
                    <a:pt x="9070" y="2620"/>
                    <a:pt x="8688" y="2842"/>
                    <a:pt x="8276" y="2842"/>
                  </a:cubicBezTo>
                  <a:cubicBezTo>
                    <a:pt x="8216" y="2842"/>
                    <a:pt x="8156" y="2838"/>
                    <a:pt x="8095" y="2828"/>
                  </a:cubicBezTo>
                  <a:cubicBezTo>
                    <a:pt x="7669" y="2778"/>
                    <a:pt x="7344" y="2452"/>
                    <a:pt x="7344" y="2001"/>
                  </a:cubicBezTo>
                  <a:cubicBezTo>
                    <a:pt x="7319" y="1600"/>
                    <a:pt x="7544" y="1299"/>
                    <a:pt x="7845" y="1024"/>
                  </a:cubicBezTo>
                  <a:cubicBezTo>
                    <a:pt x="7920" y="948"/>
                    <a:pt x="7920" y="873"/>
                    <a:pt x="7870" y="798"/>
                  </a:cubicBezTo>
                  <a:cubicBezTo>
                    <a:pt x="7945" y="698"/>
                    <a:pt x="7895" y="497"/>
                    <a:pt x="7770" y="472"/>
                  </a:cubicBezTo>
                  <a:cubicBezTo>
                    <a:pt x="7476" y="428"/>
                    <a:pt x="7177" y="412"/>
                    <a:pt x="6874" y="412"/>
                  </a:cubicBezTo>
                  <a:cubicBezTo>
                    <a:pt x="6324" y="412"/>
                    <a:pt x="5763" y="465"/>
                    <a:pt x="5213" y="497"/>
                  </a:cubicBezTo>
                  <a:cubicBezTo>
                    <a:pt x="5163" y="497"/>
                    <a:pt x="5113" y="522"/>
                    <a:pt x="5088" y="572"/>
                  </a:cubicBezTo>
                  <a:cubicBezTo>
                    <a:pt x="5069" y="567"/>
                    <a:pt x="5050" y="565"/>
                    <a:pt x="5032" y="565"/>
                  </a:cubicBezTo>
                  <a:cubicBezTo>
                    <a:pt x="4879" y="565"/>
                    <a:pt x="4756" y="736"/>
                    <a:pt x="4913" y="848"/>
                  </a:cubicBezTo>
                  <a:cubicBezTo>
                    <a:pt x="5213" y="1099"/>
                    <a:pt x="5464" y="1425"/>
                    <a:pt x="5439" y="1826"/>
                  </a:cubicBezTo>
                  <a:cubicBezTo>
                    <a:pt x="5389" y="2327"/>
                    <a:pt x="4988" y="2728"/>
                    <a:pt x="4512" y="2778"/>
                  </a:cubicBezTo>
                  <a:cubicBezTo>
                    <a:pt x="4478" y="2781"/>
                    <a:pt x="4444" y="2783"/>
                    <a:pt x="4409" y="2783"/>
                  </a:cubicBezTo>
                  <a:cubicBezTo>
                    <a:pt x="3603" y="2783"/>
                    <a:pt x="2415" y="1966"/>
                    <a:pt x="3208" y="1149"/>
                  </a:cubicBezTo>
                  <a:cubicBezTo>
                    <a:pt x="3312" y="1045"/>
                    <a:pt x="3210" y="873"/>
                    <a:pt x="3087" y="873"/>
                  </a:cubicBezTo>
                  <a:cubicBezTo>
                    <a:pt x="3061" y="873"/>
                    <a:pt x="3034" y="881"/>
                    <a:pt x="3008" y="898"/>
                  </a:cubicBezTo>
                  <a:lnTo>
                    <a:pt x="2983" y="898"/>
                  </a:lnTo>
                  <a:cubicBezTo>
                    <a:pt x="2933" y="873"/>
                    <a:pt x="2907" y="848"/>
                    <a:pt x="2857" y="848"/>
                  </a:cubicBezTo>
                  <a:cubicBezTo>
                    <a:pt x="2773" y="836"/>
                    <a:pt x="2689" y="831"/>
                    <a:pt x="2605" y="831"/>
                  </a:cubicBezTo>
                  <a:cubicBezTo>
                    <a:pt x="2339" y="831"/>
                    <a:pt x="2077" y="879"/>
                    <a:pt x="1830" y="898"/>
                  </a:cubicBezTo>
                  <a:cubicBezTo>
                    <a:pt x="1479" y="923"/>
                    <a:pt x="1153" y="923"/>
                    <a:pt x="802" y="923"/>
                  </a:cubicBezTo>
                  <a:cubicBezTo>
                    <a:pt x="752" y="923"/>
                    <a:pt x="727" y="923"/>
                    <a:pt x="702" y="948"/>
                  </a:cubicBezTo>
                  <a:cubicBezTo>
                    <a:pt x="669" y="893"/>
                    <a:pt x="606" y="862"/>
                    <a:pt x="547" y="862"/>
                  </a:cubicBezTo>
                  <a:cubicBezTo>
                    <a:pt x="472" y="862"/>
                    <a:pt x="401" y="912"/>
                    <a:pt x="401" y="1024"/>
                  </a:cubicBezTo>
                  <a:cubicBezTo>
                    <a:pt x="151" y="8693"/>
                    <a:pt x="552" y="16412"/>
                    <a:pt x="501" y="24106"/>
                  </a:cubicBezTo>
                  <a:cubicBezTo>
                    <a:pt x="451" y="32126"/>
                    <a:pt x="226" y="40147"/>
                    <a:pt x="0" y="48167"/>
                  </a:cubicBezTo>
                  <a:cubicBezTo>
                    <a:pt x="0" y="48346"/>
                    <a:pt x="141" y="48435"/>
                    <a:pt x="276" y="48435"/>
                  </a:cubicBezTo>
                  <a:cubicBezTo>
                    <a:pt x="330" y="48435"/>
                    <a:pt x="383" y="48421"/>
                    <a:pt x="426" y="48392"/>
                  </a:cubicBezTo>
                  <a:cubicBezTo>
                    <a:pt x="451" y="48417"/>
                    <a:pt x="501" y="48442"/>
                    <a:pt x="552" y="48442"/>
                  </a:cubicBezTo>
                  <a:cubicBezTo>
                    <a:pt x="6395" y="48873"/>
                    <a:pt x="12274" y="49015"/>
                    <a:pt x="18164" y="49015"/>
                  </a:cubicBezTo>
                  <a:cubicBezTo>
                    <a:pt x="27709" y="49015"/>
                    <a:pt x="37282" y="48642"/>
                    <a:pt x="46767" y="48518"/>
                  </a:cubicBezTo>
                  <a:cubicBezTo>
                    <a:pt x="46968" y="48518"/>
                    <a:pt x="47068" y="48367"/>
                    <a:pt x="47068" y="48217"/>
                  </a:cubicBezTo>
                  <a:cubicBezTo>
                    <a:pt x="47118" y="48217"/>
                    <a:pt x="47193" y="48167"/>
                    <a:pt x="47193" y="48066"/>
                  </a:cubicBezTo>
                  <a:cubicBezTo>
                    <a:pt x="47519" y="40147"/>
                    <a:pt x="47118" y="32152"/>
                    <a:pt x="47168" y="24207"/>
                  </a:cubicBezTo>
                  <a:cubicBezTo>
                    <a:pt x="47193" y="16237"/>
                    <a:pt x="47269" y="8292"/>
                    <a:pt x="47419" y="347"/>
                  </a:cubicBezTo>
                  <a:cubicBezTo>
                    <a:pt x="47434" y="118"/>
                    <a:pt x="47263" y="0"/>
                    <a:pt x="47088"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3" name="Google Shape;1823;g26dd3229cbd_0_3341"/>
            <p:cNvSpPr/>
            <p:nvPr/>
          </p:nvSpPr>
          <p:spPr>
            <a:xfrm>
              <a:off x="1505775" y="444875"/>
              <a:ext cx="1157925" cy="1185100"/>
            </a:xfrm>
            <a:custGeom>
              <a:rect b="b" l="l" r="r" t="t"/>
              <a:pathLst>
                <a:path extrusionOk="0" h="47404" w="46317">
                  <a:moveTo>
                    <a:pt x="19694" y="12839"/>
                  </a:moveTo>
                  <a:cubicBezTo>
                    <a:pt x="25666" y="12839"/>
                    <a:pt x="31640" y="12924"/>
                    <a:pt x="37606" y="12924"/>
                  </a:cubicBezTo>
                  <a:cubicBezTo>
                    <a:pt x="38998" y="12924"/>
                    <a:pt x="40389" y="12919"/>
                    <a:pt x="41780" y="12908"/>
                  </a:cubicBezTo>
                  <a:cubicBezTo>
                    <a:pt x="42031" y="12908"/>
                    <a:pt x="42031" y="13309"/>
                    <a:pt x="41780" y="13309"/>
                  </a:cubicBezTo>
                  <a:cubicBezTo>
                    <a:pt x="40353" y="13295"/>
                    <a:pt x="38925" y="13288"/>
                    <a:pt x="37497" y="13288"/>
                  </a:cubicBezTo>
                  <a:cubicBezTo>
                    <a:pt x="30111" y="13288"/>
                    <a:pt x="22711" y="13452"/>
                    <a:pt x="15319" y="13452"/>
                  </a:cubicBezTo>
                  <a:cubicBezTo>
                    <a:pt x="11840" y="13452"/>
                    <a:pt x="8362" y="13415"/>
                    <a:pt x="4888" y="13309"/>
                  </a:cubicBezTo>
                  <a:cubicBezTo>
                    <a:pt x="4763" y="13309"/>
                    <a:pt x="4763" y="13109"/>
                    <a:pt x="4888" y="13109"/>
                  </a:cubicBezTo>
                  <a:cubicBezTo>
                    <a:pt x="9817" y="12897"/>
                    <a:pt x="14755" y="12839"/>
                    <a:pt x="19694" y="12839"/>
                  </a:cubicBezTo>
                  <a:close/>
                  <a:moveTo>
                    <a:pt x="41778" y="16165"/>
                  </a:moveTo>
                  <a:cubicBezTo>
                    <a:pt x="42081" y="16165"/>
                    <a:pt x="42073" y="16643"/>
                    <a:pt x="41755" y="16667"/>
                  </a:cubicBezTo>
                  <a:cubicBezTo>
                    <a:pt x="33336" y="16859"/>
                    <a:pt x="24820" y="17221"/>
                    <a:pt x="16342" y="17221"/>
                  </a:cubicBezTo>
                  <a:cubicBezTo>
                    <a:pt x="12630" y="17221"/>
                    <a:pt x="8925" y="17151"/>
                    <a:pt x="5239" y="16968"/>
                  </a:cubicBezTo>
                  <a:cubicBezTo>
                    <a:pt x="5113" y="16968"/>
                    <a:pt x="5113" y="16793"/>
                    <a:pt x="5239" y="16793"/>
                  </a:cubicBezTo>
                  <a:cubicBezTo>
                    <a:pt x="17369" y="16166"/>
                    <a:pt x="29625" y="16467"/>
                    <a:pt x="41755" y="16166"/>
                  </a:cubicBezTo>
                  <a:cubicBezTo>
                    <a:pt x="41763" y="16166"/>
                    <a:pt x="41771" y="16165"/>
                    <a:pt x="41778" y="16165"/>
                  </a:cubicBezTo>
                  <a:close/>
                  <a:moveTo>
                    <a:pt x="30937" y="19611"/>
                  </a:moveTo>
                  <a:cubicBezTo>
                    <a:pt x="34361" y="19611"/>
                    <a:pt x="37787" y="19640"/>
                    <a:pt x="41204" y="19725"/>
                  </a:cubicBezTo>
                  <a:cubicBezTo>
                    <a:pt x="41505" y="19750"/>
                    <a:pt x="41505" y="20201"/>
                    <a:pt x="41204" y="20201"/>
                  </a:cubicBezTo>
                  <a:cubicBezTo>
                    <a:pt x="36567" y="20163"/>
                    <a:pt x="31916" y="20110"/>
                    <a:pt x="27273" y="20110"/>
                  </a:cubicBezTo>
                  <a:cubicBezTo>
                    <a:pt x="25867" y="20110"/>
                    <a:pt x="24462" y="20114"/>
                    <a:pt x="23058" y="20126"/>
                  </a:cubicBezTo>
                  <a:cubicBezTo>
                    <a:pt x="18090" y="20167"/>
                    <a:pt x="13089" y="20446"/>
                    <a:pt x="8109" y="20446"/>
                  </a:cubicBezTo>
                  <a:cubicBezTo>
                    <a:pt x="7034" y="20446"/>
                    <a:pt x="5960" y="20433"/>
                    <a:pt x="4888" y="20402"/>
                  </a:cubicBezTo>
                  <a:cubicBezTo>
                    <a:pt x="4737" y="20402"/>
                    <a:pt x="4763" y="20176"/>
                    <a:pt x="4888" y="20176"/>
                  </a:cubicBezTo>
                  <a:cubicBezTo>
                    <a:pt x="10903" y="19575"/>
                    <a:pt x="17018" y="19700"/>
                    <a:pt x="23058" y="19650"/>
                  </a:cubicBezTo>
                  <a:cubicBezTo>
                    <a:pt x="25681" y="19628"/>
                    <a:pt x="28309" y="19611"/>
                    <a:pt x="30937" y="19611"/>
                  </a:cubicBezTo>
                  <a:close/>
                  <a:moveTo>
                    <a:pt x="29043" y="23158"/>
                  </a:moveTo>
                  <a:cubicBezTo>
                    <a:pt x="32026" y="23158"/>
                    <a:pt x="35010" y="23162"/>
                    <a:pt x="37992" y="23162"/>
                  </a:cubicBezTo>
                  <a:cubicBezTo>
                    <a:pt x="39330" y="23162"/>
                    <a:pt x="40668" y="23161"/>
                    <a:pt x="42006" y="23159"/>
                  </a:cubicBezTo>
                  <a:cubicBezTo>
                    <a:pt x="42013" y="23158"/>
                    <a:pt x="42021" y="23158"/>
                    <a:pt x="42028" y="23158"/>
                  </a:cubicBezTo>
                  <a:cubicBezTo>
                    <a:pt x="42357" y="23158"/>
                    <a:pt x="42349" y="23710"/>
                    <a:pt x="42006" y="23710"/>
                  </a:cubicBezTo>
                  <a:cubicBezTo>
                    <a:pt x="33957" y="23743"/>
                    <a:pt x="25897" y="23862"/>
                    <a:pt x="17848" y="23862"/>
                  </a:cubicBezTo>
                  <a:cubicBezTo>
                    <a:pt x="13641" y="23862"/>
                    <a:pt x="9437" y="23830"/>
                    <a:pt x="5239" y="23735"/>
                  </a:cubicBezTo>
                  <a:cubicBezTo>
                    <a:pt x="5038" y="23735"/>
                    <a:pt x="5063" y="23459"/>
                    <a:pt x="5239" y="23434"/>
                  </a:cubicBezTo>
                  <a:cubicBezTo>
                    <a:pt x="13159" y="23191"/>
                    <a:pt x="21101" y="23158"/>
                    <a:pt x="29043" y="23158"/>
                  </a:cubicBezTo>
                  <a:close/>
                  <a:moveTo>
                    <a:pt x="41678" y="26667"/>
                  </a:moveTo>
                  <a:cubicBezTo>
                    <a:pt x="41981" y="26667"/>
                    <a:pt x="41973" y="27144"/>
                    <a:pt x="41655" y="27144"/>
                  </a:cubicBezTo>
                  <a:cubicBezTo>
                    <a:pt x="33375" y="27482"/>
                    <a:pt x="25039" y="27820"/>
                    <a:pt x="16714" y="27820"/>
                  </a:cubicBezTo>
                  <a:cubicBezTo>
                    <a:pt x="12691" y="27820"/>
                    <a:pt x="8672" y="27741"/>
                    <a:pt x="4662" y="27545"/>
                  </a:cubicBezTo>
                  <a:cubicBezTo>
                    <a:pt x="4462" y="27545"/>
                    <a:pt x="4462" y="27219"/>
                    <a:pt x="4662" y="27219"/>
                  </a:cubicBezTo>
                  <a:cubicBezTo>
                    <a:pt x="16993" y="27018"/>
                    <a:pt x="29324" y="27194"/>
                    <a:pt x="41655" y="26668"/>
                  </a:cubicBezTo>
                  <a:cubicBezTo>
                    <a:pt x="41663" y="26667"/>
                    <a:pt x="41671" y="26667"/>
                    <a:pt x="41678" y="26667"/>
                  </a:cubicBezTo>
                  <a:close/>
                  <a:moveTo>
                    <a:pt x="31837" y="30448"/>
                  </a:moveTo>
                  <a:cubicBezTo>
                    <a:pt x="35001" y="30448"/>
                    <a:pt x="38165" y="30457"/>
                    <a:pt x="41329" y="30477"/>
                  </a:cubicBezTo>
                  <a:cubicBezTo>
                    <a:pt x="41605" y="30477"/>
                    <a:pt x="41605" y="30928"/>
                    <a:pt x="41329" y="30928"/>
                  </a:cubicBezTo>
                  <a:cubicBezTo>
                    <a:pt x="33886" y="31036"/>
                    <a:pt x="26444" y="31087"/>
                    <a:pt x="19001" y="31087"/>
                  </a:cubicBezTo>
                  <a:cubicBezTo>
                    <a:pt x="14338" y="31087"/>
                    <a:pt x="9676" y="31067"/>
                    <a:pt x="5013" y="31028"/>
                  </a:cubicBezTo>
                  <a:cubicBezTo>
                    <a:pt x="4763" y="31028"/>
                    <a:pt x="4763" y="30678"/>
                    <a:pt x="5013" y="30653"/>
                  </a:cubicBezTo>
                  <a:cubicBezTo>
                    <a:pt x="13954" y="30523"/>
                    <a:pt x="22895" y="30448"/>
                    <a:pt x="31837" y="30448"/>
                  </a:cubicBezTo>
                  <a:close/>
                  <a:moveTo>
                    <a:pt x="41079" y="33485"/>
                  </a:moveTo>
                  <a:cubicBezTo>
                    <a:pt x="41429" y="33485"/>
                    <a:pt x="41429" y="34011"/>
                    <a:pt x="41079" y="34011"/>
                  </a:cubicBezTo>
                  <a:cubicBezTo>
                    <a:pt x="29149" y="34136"/>
                    <a:pt x="17194" y="34387"/>
                    <a:pt x="5239" y="34487"/>
                  </a:cubicBezTo>
                  <a:cubicBezTo>
                    <a:pt x="4938" y="34487"/>
                    <a:pt x="4938" y="34036"/>
                    <a:pt x="5239" y="34036"/>
                  </a:cubicBezTo>
                  <a:cubicBezTo>
                    <a:pt x="17169" y="33660"/>
                    <a:pt x="29149" y="33560"/>
                    <a:pt x="41079" y="33485"/>
                  </a:cubicBezTo>
                  <a:close/>
                  <a:moveTo>
                    <a:pt x="41079" y="36617"/>
                  </a:moveTo>
                  <a:cubicBezTo>
                    <a:pt x="41404" y="36617"/>
                    <a:pt x="41404" y="37094"/>
                    <a:pt x="41079" y="37094"/>
                  </a:cubicBezTo>
                  <a:cubicBezTo>
                    <a:pt x="30993" y="37304"/>
                    <a:pt x="20855" y="37549"/>
                    <a:pt x="10738" y="37549"/>
                  </a:cubicBezTo>
                  <a:cubicBezTo>
                    <a:pt x="8787" y="37549"/>
                    <a:pt x="6837" y="37540"/>
                    <a:pt x="4888" y="37520"/>
                  </a:cubicBezTo>
                  <a:cubicBezTo>
                    <a:pt x="4612" y="37520"/>
                    <a:pt x="4612" y="37094"/>
                    <a:pt x="4888" y="37094"/>
                  </a:cubicBezTo>
                  <a:cubicBezTo>
                    <a:pt x="16943" y="36693"/>
                    <a:pt x="29023" y="36668"/>
                    <a:pt x="41079" y="36617"/>
                  </a:cubicBezTo>
                  <a:close/>
                  <a:moveTo>
                    <a:pt x="35737" y="40152"/>
                  </a:moveTo>
                  <a:cubicBezTo>
                    <a:pt x="37600" y="40152"/>
                    <a:pt x="39464" y="40188"/>
                    <a:pt x="41329" y="40277"/>
                  </a:cubicBezTo>
                  <a:cubicBezTo>
                    <a:pt x="41722" y="40301"/>
                    <a:pt x="41730" y="40904"/>
                    <a:pt x="41352" y="40904"/>
                  </a:cubicBezTo>
                  <a:cubicBezTo>
                    <a:pt x="41345" y="40904"/>
                    <a:pt x="41337" y="40904"/>
                    <a:pt x="41329" y="40903"/>
                  </a:cubicBezTo>
                  <a:cubicBezTo>
                    <a:pt x="39822" y="40831"/>
                    <a:pt x="38312" y="40801"/>
                    <a:pt x="36801" y="40801"/>
                  </a:cubicBezTo>
                  <a:cubicBezTo>
                    <a:pt x="29527" y="40801"/>
                    <a:pt x="22222" y="41492"/>
                    <a:pt x="14950" y="41492"/>
                  </a:cubicBezTo>
                  <a:cubicBezTo>
                    <a:pt x="11629" y="41492"/>
                    <a:pt x="8314" y="41348"/>
                    <a:pt x="5013" y="40928"/>
                  </a:cubicBezTo>
                  <a:cubicBezTo>
                    <a:pt x="4813" y="40903"/>
                    <a:pt x="4788" y="40602"/>
                    <a:pt x="5013" y="40602"/>
                  </a:cubicBezTo>
                  <a:cubicBezTo>
                    <a:pt x="7338" y="40747"/>
                    <a:pt x="9660" y="40802"/>
                    <a:pt x="11980" y="40802"/>
                  </a:cubicBezTo>
                  <a:cubicBezTo>
                    <a:pt x="19905" y="40802"/>
                    <a:pt x="27810" y="40152"/>
                    <a:pt x="35737" y="40152"/>
                  </a:cubicBezTo>
                  <a:close/>
                  <a:moveTo>
                    <a:pt x="44312" y="1"/>
                  </a:moveTo>
                  <a:lnTo>
                    <a:pt x="44312" y="1"/>
                  </a:lnTo>
                  <a:cubicBezTo>
                    <a:pt x="44756" y="1147"/>
                    <a:pt x="43804" y="2402"/>
                    <a:pt x="42575" y="2402"/>
                  </a:cubicBezTo>
                  <a:cubicBezTo>
                    <a:pt x="42487" y="2402"/>
                    <a:pt x="42397" y="2395"/>
                    <a:pt x="42307" y="2382"/>
                  </a:cubicBezTo>
                  <a:cubicBezTo>
                    <a:pt x="41329" y="2231"/>
                    <a:pt x="40652" y="1103"/>
                    <a:pt x="41079" y="377"/>
                  </a:cubicBezTo>
                  <a:cubicBezTo>
                    <a:pt x="40778" y="352"/>
                    <a:pt x="40477" y="327"/>
                    <a:pt x="40176" y="251"/>
                  </a:cubicBezTo>
                  <a:lnTo>
                    <a:pt x="40176" y="251"/>
                  </a:lnTo>
                  <a:cubicBezTo>
                    <a:pt x="40445" y="1132"/>
                    <a:pt x="39783" y="2108"/>
                    <a:pt x="38796" y="2108"/>
                  </a:cubicBezTo>
                  <a:cubicBezTo>
                    <a:pt x="38772" y="2108"/>
                    <a:pt x="38747" y="2107"/>
                    <a:pt x="38723" y="2106"/>
                  </a:cubicBezTo>
                  <a:cubicBezTo>
                    <a:pt x="37670" y="2056"/>
                    <a:pt x="37144" y="1078"/>
                    <a:pt x="37394" y="201"/>
                  </a:cubicBezTo>
                  <a:lnTo>
                    <a:pt x="37394" y="201"/>
                  </a:lnTo>
                  <a:cubicBezTo>
                    <a:pt x="37094" y="226"/>
                    <a:pt x="36768" y="251"/>
                    <a:pt x="36467" y="276"/>
                  </a:cubicBezTo>
                  <a:cubicBezTo>
                    <a:pt x="36764" y="1168"/>
                    <a:pt x="36131" y="2232"/>
                    <a:pt x="35075" y="2232"/>
                  </a:cubicBezTo>
                  <a:cubicBezTo>
                    <a:pt x="35063" y="2232"/>
                    <a:pt x="35051" y="2232"/>
                    <a:pt x="35038" y="2231"/>
                  </a:cubicBezTo>
                  <a:cubicBezTo>
                    <a:pt x="33885" y="2231"/>
                    <a:pt x="33334" y="1103"/>
                    <a:pt x="33685" y="151"/>
                  </a:cubicBezTo>
                  <a:cubicBezTo>
                    <a:pt x="33334" y="126"/>
                    <a:pt x="33008" y="101"/>
                    <a:pt x="32657" y="76"/>
                  </a:cubicBezTo>
                  <a:lnTo>
                    <a:pt x="32657" y="76"/>
                  </a:lnTo>
                  <a:cubicBezTo>
                    <a:pt x="33134" y="1053"/>
                    <a:pt x="32557" y="2332"/>
                    <a:pt x="31329" y="2432"/>
                  </a:cubicBezTo>
                  <a:cubicBezTo>
                    <a:pt x="31292" y="2434"/>
                    <a:pt x="31255" y="2435"/>
                    <a:pt x="31218" y="2435"/>
                  </a:cubicBezTo>
                  <a:cubicBezTo>
                    <a:pt x="30032" y="2435"/>
                    <a:pt x="29335" y="1272"/>
                    <a:pt x="29675" y="226"/>
                  </a:cubicBezTo>
                  <a:lnTo>
                    <a:pt x="28522" y="226"/>
                  </a:lnTo>
                  <a:cubicBezTo>
                    <a:pt x="29124" y="928"/>
                    <a:pt x="28622" y="2131"/>
                    <a:pt x="27645" y="2382"/>
                  </a:cubicBezTo>
                  <a:cubicBezTo>
                    <a:pt x="27522" y="2407"/>
                    <a:pt x="27391" y="2420"/>
                    <a:pt x="27258" y="2420"/>
                  </a:cubicBezTo>
                  <a:cubicBezTo>
                    <a:pt x="26740" y="2420"/>
                    <a:pt x="26179" y="2224"/>
                    <a:pt x="25840" y="1805"/>
                  </a:cubicBezTo>
                  <a:cubicBezTo>
                    <a:pt x="25439" y="1304"/>
                    <a:pt x="25590" y="753"/>
                    <a:pt x="25840" y="226"/>
                  </a:cubicBezTo>
                  <a:lnTo>
                    <a:pt x="25840" y="226"/>
                  </a:lnTo>
                  <a:cubicBezTo>
                    <a:pt x="25389" y="301"/>
                    <a:pt x="24938" y="301"/>
                    <a:pt x="24462" y="327"/>
                  </a:cubicBezTo>
                  <a:cubicBezTo>
                    <a:pt x="24788" y="1078"/>
                    <a:pt x="23885" y="2181"/>
                    <a:pt x="23008" y="2206"/>
                  </a:cubicBezTo>
                  <a:cubicBezTo>
                    <a:pt x="22985" y="2207"/>
                    <a:pt x="22963" y="2208"/>
                    <a:pt x="22941" y="2208"/>
                  </a:cubicBezTo>
                  <a:cubicBezTo>
                    <a:pt x="21909" y="2208"/>
                    <a:pt x="21412" y="1085"/>
                    <a:pt x="21755" y="226"/>
                  </a:cubicBezTo>
                  <a:cubicBezTo>
                    <a:pt x="21379" y="226"/>
                    <a:pt x="21028" y="226"/>
                    <a:pt x="20652" y="201"/>
                  </a:cubicBezTo>
                  <a:lnTo>
                    <a:pt x="20652" y="201"/>
                  </a:lnTo>
                  <a:cubicBezTo>
                    <a:pt x="21053" y="1078"/>
                    <a:pt x="20552" y="2181"/>
                    <a:pt x="19474" y="2256"/>
                  </a:cubicBezTo>
                  <a:cubicBezTo>
                    <a:pt x="19438" y="2259"/>
                    <a:pt x="19401" y="2260"/>
                    <a:pt x="19366" y="2260"/>
                  </a:cubicBezTo>
                  <a:cubicBezTo>
                    <a:pt x="18210" y="2260"/>
                    <a:pt x="17632" y="1099"/>
                    <a:pt x="18021" y="126"/>
                  </a:cubicBezTo>
                  <a:cubicBezTo>
                    <a:pt x="17519" y="126"/>
                    <a:pt x="17018" y="126"/>
                    <a:pt x="16542" y="101"/>
                  </a:cubicBezTo>
                  <a:lnTo>
                    <a:pt x="16542" y="101"/>
                  </a:lnTo>
                  <a:cubicBezTo>
                    <a:pt x="17093" y="928"/>
                    <a:pt x="16717" y="2231"/>
                    <a:pt x="15565" y="2382"/>
                  </a:cubicBezTo>
                  <a:cubicBezTo>
                    <a:pt x="15459" y="2398"/>
                    <a:pt x="15360" y="2406"/>
                    <a:pt x="15265" y="2406"/>
                  </a:cubicBezTo>
                  <a:cubicBezTo>
                    <a:pt x="14075" y="2406"/>
                    <a:pt x="13722" y="1153"/>
                    <a:pt x="14186" y="201"/>
                  </a:cubicBezTo>
                  <a:lnTo>
                    <a:pt x="14186" y="201"/>
                  </a:lnTo>
                  <a:cubicBezTo>
                    <a:pt x="14019" y="210"/>
                    <a:pt x="13852" y="212"/>
                    <a:pt x="13686" y="212"/>
                  </a:cubicBezTo>
                  <a:cubicBezTo>
                    <a:pt x="13353" y="212"/>
                    <a:pt x="13025" y="201"/>
                    <a:pt x="12707" y="201"/>
                  </a:cubicBezTo>
                  <a:cubicBezTo>
                    <a:pt x="12958" y="602"/>
                    <a:pt x="13008" y="1129"/>
                    <a:pt x="12808" y="1580"/>
                  </a:cubicBezTo>
                  <a:cubicBezTo>
                    <a:pt x="12587" y="2109"/>
                    <a:pt x="12056" y="2425"/>
                    <a:pt x="11505" y="2425"/>
                  </a:cubicBezTo>
                  <a:cubicBezTo>
                    <a:pt x="11430" y="2425"/>
                    <a:pt x="11354" y="2419"/>
                    <a:pt x="11279" y="2407"/>
                  </a:cubicBezTo>
                  <a:cubicBezTo>
                    <a:pt x="10627" y="2332"/>
                    <a:pt x="10076" y="1830"/>
                    <a:pt x="10001" y="1179"/>
                  </a:cubicBezTo>
                  <a:cubicBezTo>
                    <a:pt x="9976" y="803"/>
                    <a:pt x="10101" y="452"/>
                    <a:pt x="10352" y="201"/>
                  </a:cubicBezTo>
                  <a:lnTo>
                    <a:pt x="10352" y="201"/>
                  </a:lnTo>
                  <a:cubicBezTo>
                    <a:pt x="9900" y="276"/>
                    <a:pt x="9474" y="301"/>
                    <a:pt x="9048" y="301"/>
                  </a:cubicBezTo>
                  <a:cubicBezTo>
                    <a:pt x="9299" y="778"/>
                    <a:pt x="9299" y="1379"/>
                    <a:pt x="9073" y="1855"/>
                  </a:cubicBezTo>
                  <a:cubicBezTo>
                    <a:pt x="8811" y="2380"/>
                    <a:pt x="8262" y="2676"/>
                    <a:pt x="7693" y="2676"/>
                  </a:cubicBezTo>
                  <a:cubicBezTo>
                    <a:pt x="7610" y="2676"/>
                    <a:pt x="7527" y="2670"/>
                    <a:pt x="7444" y="2657"/>
                  </a:cubicBezTo>
                  <a:cubicBezTo>
                    <a:pt x="6793" y="2557"/>
                    <a:pt x="6291" y="2081"/>
                    <a:pt x="6241" y="1404"/>
                  </a:cubicBezTo>
                  <a:cubicBezTo>
                    <a:pt x="6191" y="1003"/>
                    <a:pt x="6367" y="502"/>
                    <a:pt x="6667" y="226"/>
                  </a:cubicBezTo>
                  <a:lnTo>
                    <a:pt x="6667" y="226"/>
                  </a:lnTo>
                  <a:cubicBezTo>
                    <a:pt x="6520" y="233"/>
                    <a:pt x="6370" y="236"/>
                    <a:pt x="6220" y="236"/>
                  </a:cubicBezTo>
                  <a:cubicBezTo>
                    <a:pt x="5809" y="236"/>
                    <a:pt x="5392" y="213"/>
                    <a:pt x="4988" y="176"/>
                  </a:cubicBezTo>
                  <a:lnTo>
                    <a:pt x="4988" y="176"/>
                  </a:lnTo>
                  <a:cubicBezTo>
                    <a:pt x="5765" y="1003"/>
                    <a:pt x="5189" y="2532"/>
                    <a:pt x="3961" y="2607"/>
                  </a:cubicBezTo>
                  <a:cubicBezTo>
                    <a:pt x="3896" y="2614"/>
                    <a:pt x="3830" y="2617"/>
                    <a:pt x="3763" y="2617"/>
                  </a:cubicBezTo>
                  <a:cubicBezTo>
                    <a:pt x="3085" y="2617"/>
                    <a:pt x="2350" y="2273"/>
                    <a:pt x="2031" y="1680"/>
                  </a:cubicBezTo>
                  <a:cubicBezTo>
                    <a:pt x="1855" y="1354"/>
                    <a:pt x="1855" y="953"/>
                    <a:pt x="2006" y="652"/>
                  </a:cubicBezTo>
                  <a:lnTo>
                    <a:pt x="2006" y="652"/>
                  </a:lnTo>
                  <a:cubicBezTo>
                    <a:pt x="1790" y="699"/>
                    <a:pt x="1561" y="718"/>
                    <a:pt x="1329" y="718"/>
                  </a:cubicBezTo>
                  <a:cubicBezTo>
                    <a:pt x="941" y="718"/>
                    <a:pt x="547" y="665"/>
                    <a:pt x="201" y="602"/>
                  </a:cubicBezTo>
                  <a:lnTo>
                    <a:pt x="176" y="602"/>
                  </a:lnTo>
                  <a:cubicBezTo>
                    <a:pt x="527" y="6166"/>
                    <a:pt x="652" y="11755"/>
                    <a:pt x="652" y="17369"/>
                  </a:cubicBezTo>
                  <a:cubicBezTo>
                    <a:pt x="652" y="27369"/>
                    <a:pt x="251" y="37419"/>
                    <a:pt x="1" y="47369"/>
                  </a:cubicBezTo>
                  <a:cubicBezTo>
                    <a:pt x="1877" y="47360"/>
                    <a:pt x="3753" y="47357"/>
                    <a:pt x="5629" y="47357"/>
                  </a:cubicBezTo>
                  <a:cubicBezTo>
                    <a:pt x="12383" y="47357"/>
                    <a:pt x="19133" y="47403"/>
                    <a:pt x="25885" y="47403"/>
                  </a:cubicBezTo>
                  <a:cubicBezTo>
                    <a:pt x="32660" y="47403"/>
                    <a:pt x="39436" y="47356"/>
                    <a:pt x="46216" y="47169"/>
                  </a:cubicBezTo>
                  <a:cubicBezTo>
                    <a:pt x="46241" y="47169"/>
                    <a:pt x="46267" y="47194"/>
                    <a:pt x="46317" y="47194"/>
                  </a:cubicBezTo>
                  <a:cubicBezTo>
                    <a:pt x="45815" y="39349"/>
                    <a:pt x="46116" y="31379"/>
                    <a:pt x="46091" y="23510"/>
                  </a:cubicBezTo>
                  <a:cubicBezTo>
                    <a:pt x="46066" y="15690"/>
                    <a:pt x="46116" y="7870"/>
                    <a:pt x="46166" y="51"/>
                  </a:cubicBezTo>
                  <a:lnTo>
                    <a:pt x="46166" y="51"/>
                  </a:lnTo>
                  <a:cubicBezTo>
                    <a:pt x="45946" y="60"/>
                    <a:pt x="45723" y="66"/>
                    <a:pt x="45497" y="66"/>
                  </a:cubicBezTo>
                  <a:cubicBezTo>
                    <a:pt x="45106" y="66"/>
                    <a:pt x="44709" y="48"/>
                    <a:pt x="44312"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4" name="Google Shape;1824;g26dd3229cbd_0_3341"/>
            <p:cNvSpPr/>
            <p:nvPr/>
          </p:nvSpPr>
          <p:spPr>
            <a:xfrm>
              <a:off x="1631725" y="1023800"/>
              <a:ext cx="932975" cy="17650"/>
            </a:xfrm>
            <a:custGeom>
              <a:rect b="b" l="l" r="r" t="t"/>
              <a:pathLst>
                <a:path extrusionOk="0" h="706" w="37319">
                  <a:moveTo>
                    <a:pt x="24005" y="1"/>
                  </a:moveTo>
                  <a:cubicBezTo>
                    <a:pt x="16063" y="1"/>
                    <a:pt x="8121" y="34"/>
                    <a:pt x="201" y="277"/>
                  </a:cubicBezTo>
                  <a:cubicBezTo>
                    <a:pt x="25" y="302"/>
                    <a:pt x="0" y="578"/>
                    <a:pt x="201" y="578"/>
                  </a:cubicBezTo>
                  <a:cubicBezTo>
                    <a:pt x="4399" y="673"/>
                    <a:pt x="8603" y="705"/>
                    <a:pt x="12810" y="705"/>
                  </a:cubicBezTo>
                  <a:cubicBezTo>
                    <a:pt x="20859" y="705"/>
                    <a:pt x="28919" y="586"/>
                    <a:pt x="36968" y="553"/>
                  </a:cubicBezTo>
                  <a:cubicBezTo>
                    <a:pt x="37311" y="553"/>
                    <a:pt x="37319" y="1"/>
                    <a:pt x="36990" y="1"/>
                  </a:cubicBezTo>
                  <a:cubicBezTo>
                    <a:pt x="36983" y="1"/>
                    <a:pt x="36975" y="1"/>
                    <a:pt x="36968" y="2"/>
                  </a:cubicBezTo>
                  <a:cubicBezTo>
                    <a:pt x="35630" y="4"/>
                    <a:pt x="34292" y="5"/>
                    <a:pt x="32954" y="5"/>
                  </a:cubicBezTo>
                  <a:cubicBezTo>
                    <a:pt x="29972" y="5"/>
                    <a:pt x="26988" y="1"/>
                    <a:pt x="24005" y="1"/>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5" name="Google Shape;1825;g26dd3229cbd_0_3341"/>
            <p:cNvSpPr/>
            <p:nvPr/>
          </p:nvSpPr>
          <p:spPr>
            <a:xfrm>
              <a:off x="1633600" y="849000"/>
              <a:ext cx="924200" cy="26400"/>
            </a:xfrm>
            <a:custGeom>
              <a:rect b="b" l="l" r="r" t="t"/>
              <a:pathLst>
                <a:path extrusionOk="0" h="1056" w="36968">
                  <a:moveTo>
                    <a:pt x="36665" y="0"/>
                  </a:moveTo>
                  <a:cubicBezTo>
                    <a:pt x="36658" y="0"/>
                    <a:pt x="36650" y="1"/>
                    <a:pt x="36642" y="1"/>
                  </a:cubicBezTo>
                  <a:cubicBezTo>
                    <a:pt x="24512" y="302"/>
                    <a:pt x="12256" y="1"/>
                    <a:pt x="126" y="628"/>
                  </a:cubicBezTo>
                  <a:cubicBezTo>
                    <a:pt x="0" y="628"/>
                    <a:pt x="0" y="803"/>
                    <a:pt x="126" y="803"/>
                  </a:cubicBezTo>
                  <a:cubicBezTo>
                    <a:pt x="3812" y="986"/>
                    <a:pt x="7517" y="1056"/>
                    <a:pt x="11229" y="1056"/>
                  </a:cubicBezTo>
                  <a:cubicBezTo>
                    <a:pt x="19707" y="1056"/>
                    <a:pt x="28223" y="694"/>
                    <a:pt x="36642" y="502"/>
                  </a:cubicBezTo>
                  <a:cubicBezTo>
                    <a:pt x="36960" y="478"/>
                    <a:pt x="36968" y="0"/>
                    <a:pt x="36665"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6" name="Google Shape;1826;g26dd3229cbd_0_3341"/>
            <p:cNvSpPr/>
            <p:nvPr/>
          </p:nvSpPr>
          <p:spPr>
            <a:xfrm>
              <a:off x="1624825" y="765850"/>
              <a:ext cx="931725" cy="15325"/>
            </a:xfrm>
            <a:custGeom>
              <a:rect b="b" l="l" r="r" t="t"/>
              <a:pathLst>
                <a:path extrusionOk="0" h="613" w="37269">
                  <a:moveTo>
                    <a:pt x="14932" y="0"/>
                  </a:moveTo>
                  <a:cubicBezTo>
                    <a:pt x="9993" y="0"/>
                    <a:pt x="5055" y="58"/>
                    <a:pt x="126" y="270"/>
                  </a:cubicBezTo>
                  <a:cubicBezTo>
                    <a:pt x="1" y="270"/>
                    <a:pt x="1" y="470"/>
                    <a:pt x="126" y="470"/>
                  </a:cubicBezTo>
                  <a:cubicBezTo>
                    <a:pt x="3600" y="576"/>
                    <a:pt x="7078" y="613"/>
                    <a:pt x="10557" y="613"/>
                  </a:cubicBezTo>
                  <a:cubicBezTo>
                    <a:pt x="17949" y="613"/>
                    <a:pt x="25349" y="449"/>
                    <a:pt x="32735" y="449"/>
                  </a:cubicBezTo>
                  <a:cubicBezTo>
                    <a:pt x="34163" y="449"/>
                    <a:pt x="35591" y="456"/>
                    <a:pt x="37018" y="470"/>
                  </a:cubicBezTo>
                  <a:cubicBezTo>
                    <a:pt x="37269" y="470"/>
                    <a:pt x="37269" y="69"/>
                    <a:pt x="37018" y="69"/>
                  </a:cubicBezTo>
                  <a:cubicBezTo>
                    <a:pt x="35627" y="80"/>
                    <a:pt x="34236" y="85"/>
                    <a:pt x="32844" y="85"/>
                  </a:cubicBezTo>
                  <a:cubicBezTo>
                    <a:pt x="26878" y="85"/>
                    <a:pt x="20904" y="0"/>
                    <a:pt x="14932"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7" name="Google Shape;1827;g26dd3229cbd_0_3341"/>
            <p:cNvSpPr/>
            <p:nvPr/>
          </p:nvSpPr>
          <p:spPr>
            <a:xfrm>
              <a:off x="1617300" y="1111525"/>
              <a:ext cx="938000" cy="28850"/>
            </a:xfrm>
            <a:custGeom>
              <a:rect b="b" l="l" r="r" t="t"/>
              <a:pathLst>
                <a:path extrusionOk="0" h="1154" w="37520">
                  <a:moveTo>
                    <a:pt x="37217" y="1"/>
                  </a:moveTo>
                  <a:cubicBezTo>
                    <a:pt x="37210" y="1"/>
                    <a:pt x="37202" y="1"/>
                    <a:pt x="37194" y="2"/>
                  </a:cubicBezTo>
                  <a:cubicBezTo>
                    <a:pt x="24863" y="528"/>
                    <a:pt x="12532" y="352"/>
                    <a:pt x="201" y="553"/>
                  </a:cubicBezTo>
                  <a:cubicBezTo>
                    <a:pt x="1" y="553"/>
                    <a:pt x="1" y="879"/>
                    <a:pt x="201" y="879"/>
                  </a:cubicBezTo>
                  <a:cubicBezTo>
                    <a:pt x="4211" y="1075"/>
                    <a:pt x="8230" y="1154"/>
                    <a:pt x="12253" y="1154"/>
                  </a:cubicBezTo>
                  <a:cubicBezTo>
                    <a:pt x="20578" y="1154"/>
                    <a:pt x="28914" y="816"/>
                    <a:pt x="37194" y="478"/>
                  </a:cubicBezTo>
                  <a:cubicBezTo>
                    <a:pt x="37512" y="478"/>
                    <a:pt x="37520" y="1"/>
                    <a:pt x="37217" y="1"/>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8" name="Google Shape;1828;g26dd3229cbd_0_3341"/>
            <p:cNvSpPr/>
            <p:nvPr/>
          </p:nvSpPr>
          <p:spPr>
            <a:xfrm>
              <a:off x="1624825" y="1206075"/>
              <a:ext cx="921075" cy="16000"/>
            </a:xfrm>
            <a:custGeom>
              <a:rect b="b" l="l" r="r" t="t"/>
              <a:pathLst>
                <a:path extrusionOk="0" h="640" w="36843">
                  <a:moveTo>
                    <a:pt x="27075" y="0"/>
                  </a:moveTo>
                  <a:cubicBezTo>
                    <a:pt x="18133" y="0"/>
                    <a:pt x="9192" y="75"/>
                    <a:pt x="251" y="205"/>
                  </a:cubicBezTo>
                  <a:cubicBezTo>
                    <a:pt x="1" y="230"/>
                    <a:pt x="1" y="580"/>
                    <a:pt x="251" y="580"/>
                  </a:cubicBezTo>
                  <a:cubicBezTo>
                    <a:pt x="4914" y="619"/>
                    <a:pt x="9576" y="639"/>
                    <a:pt x="14239" y="639"/>
                  </a:cubicBezTo>
                  <a:cubicBezTo>
                    <a:pt x="21682" y="639"/>
                    <a:pt x="29124" y="588"/>
                    <a:pt x="36567" y="480"/>
                  </a:cubicBezTo>
                  <a:cubicBezTo>
                    <a:pt x="36843" y="480"/>
                    <a:pt x="36843" y="29"/>
                    <a:pt x="36567" y="29"/>
                  </a:cubicBezTo>
                  <a:cubicBezTo>
                    <a:pt x="33403" y="9"/>
                    <a:pt x="30239" y="0"/>
                    <a:pt x="27075"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9" name="Google Shape;1829;g26dd3229cbd_0_3341"/>
            <p:cNvSpPr/>
            <p:nvPr/>
          </p:nvSpPr>
          <p:spPr>
            <a:xfrm>
              <a:off x="1625450" y="1448675"/>
              <a:ext cx="923575" cy="33500"/>
            </a:xfrm>
            <a:custGeom>
              <a:rect b="b" l="l" r="r" t="t"/>
              <a:pathLst>
                <a:path extrusionOk="0" h="1340" w="36943">
                  <a:moveTo>
                    <a:pt x="30950" y="0"/>
                  </a:moveTo>
                  <a:cubicBezTo>
                    <a:pt x="23023" y="0"/>
                    <a:pt x="15118" y="650"/>
                    <a:pt x="7193" y="650"/>
                  </a:cubicBezTo>
                  <a:cubicBezTo>
                    <a:pt x="4873" y="650"/>
                    <a:pt x="2551" y="595"/>
                    <a:pt x="226" y="450"/>
                  </a:cubicBezTo>
                  <a:cubicBezTo>
                    <a:pt x="1" y="450"/>
                    <a:pt x="26" y="751"/>
                    <a:pt x="226" y="776"/>
                  </a:cubicBezTo>
                  <a:cubicBezTo>
                    <a:pt x="3527" y="1196"/>
                    <a:pt x="6842" y="1340"/>
                    <a:pt x="10163" y="1340"/>
                  </a:cubicBezTo>
                  <a:cubicBezTo>
                    <a:pt x="17435" y="1340"/>
                    <a:pt x="24740" y="649"/>
                    <a:pt x="32014" y="649"/>
                  </a:cubicBezTo>
                  <a:cubicBezTo>
                    <a:pt x="33525" y="649"/>
                    <a:pt x="35035" y="679"/>
                    <a:pt x="36542" y="751"/>
                  </a:cubicBezTo>
                  <a:cubicBezTo>
                    <a:pt x="36550" y="752"/>
                    <a:pt x="36558" y="752"/>
                    <a:pt x="36565" y="752"/>
                  </a:cubicBezTo>
                  <a:cubicBezTo>
                    <a:pt x="36943" y="752"/>
                    <a:pt x="36935" y="149"/>
                    <a:pt x="36542" y="125"/>
                  </a:cubicBezTo>
                  <a:cubicBezTo>
                    <a:pt x="34677" y="36"/>
                    <a:pt x="32813" y="0"/>
                    <a:pt x="30950"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0" name="Google Shape;1830;g26dd3229cbd_0_3341"/>
            <p:cNvSpPr/>
            <p:nvPr/>
          </p:nvSpPr>
          <p:spPr>
            <a:xfrm>
              <a:off x="1624200" y="934225"/>
              <a:ext cx="919200" cy="21800"/>
            </a:xfrm>
            <a:custGeom>
              <a:rect b="b" l="l" r="r" t="t"/>
              <a:pathLst>
                <a:path extrusionOk="0" h="872" w="36768">
                  <a:moveTo>
                    <a:pt x="26200" y="37"/>
                  </a:moveTo>
                  <a:cubicBezTo>
                    <a:pt x="23572" y="37"/>
                    <a:pt x="20944" y="54"/>
                    <a:pt x="18321" y="76"/>
                  </a:cubicBezTo>
                  <a:cubicBezTo>
                    <a:pt x="12281" y="126"/>
                    <a:pt x="6166" y="1"/>
                    <a:pt x="151" y="602"/>
                  </a:cubicBezTo>
                  <a:cubicBezTo>
                    <a:pt x="26" y="602"/>
                    <a:pt x="0" y="828"/>
                    <a:pt x="151" y="828"/>
                  </a:cubicBezTo>
                  <a:cubicBezTo>
                    <a:pt x="1223" y="859"/>
                    <a:pt x="2297" y="872"/>
                    <a:pt x="3372" y="872"/>
                  </a:cubicBezTo>
                  <a:cubicBezTo>
                    <a:pt x="8352" y="872"/>
                    <a:pt x="13353" y="593"/>
                    <a:pt x="18321" y="552"/>
                  </a:cubicBezTo>
                  <a:cubicBezTo>
                    <a:pt x="19725" y="540"/>
                    <a:pt x="21130" y="536"/>
                    <a:pt x="22536" y="536"/>
                  </a:cubicBezTo>
                  <a:cubicBezTo>
                    <a:pt x="27179" y="536"/>
                    <a:pt x="31830" y="589"/>
                    <a:pt x="36467" y="627"/>
                  </a:cubicBezTo>
                  <a:cubicBezTo>
                    <a:pt x="36768" y="627"/>
                    <a:pt x="36768" y="176"/>
                    <a:pt x="36467" y="151"/>
                  </a:cubicBezTo>
                  <a:cubicBezTo>
                    <a:pt x="33050" y="66"/>
                    <a:pt x="29624" y="37"/>
                    <a:pt x="26200" y="37"/>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1" name="Google Shape;1831;g26dd3229cbd_0_3341"/>
            <p:cNvSpPr/>
            <p:nvPr/>
          </p:nvSpPr>
          <p:spPr>
            <a:xfrm>
              <a:off x="1629200" y="1281975"/>
              <a:ext cx="912325" cy="25100"/>
            </a:xfrm>
            <a:custGeom>
              <a:rect b="b" l="l" r="r" t="t"/>
              <a:pathLst>
                <a:path extrusionOk="0" h="1004" w="36493">
                  <a:moveTo>
                    <a:pt x="36142" y="1"/>
                  </a:moveTo>
                  <a:cubicBezTo>
                    <a:pt x="24212" y="76"/>
                    <a:pt x="12232" y="176"/>
                    <a:pt x="302" y="552"/>
                  </a:cubicBezTo>
                  <a:cubicBezTo>
                    <a:pt x="1" y="552"/>
                    <a:pt x="1" y="1003"/>
                    <a:pt x="302" y="1003"/>
                  </a:cubicBezTo>
                  <a:cubicBezTo>
                    <a:pt x="12257" y="903"/>
                    <a:pt x="24212" y="652"/>
                    <a:pt x="36142" y="527"/>
                  </a:cubicBezTo>
                  <a:cubicBezTo>
                    <a:pt x="36492" y="527"/>
                    <a:pt x="36492" y="1"/>
                    <a:pt x="36142" y="1"/>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2" name="Google Shape;1832;g26dd3229cbd_0_3341"/>
            <p:cNvSpPr/>
            <p:nvPr/>
          </p:nvSpPr>
          <p:spPr>
            <a:xfrm>
              <a:off x="1621075" y="1360300"/>
              <a:ext cx="919825" cy="23325"/>
            </a:xfrm>
            <a:custGeom>
              <a:rect b="b" l="l" r="r" t="t"/>
              <a:pathLst>
                <a:path extrusionOk="0" h="933" w="36793">
                  <a:moveTo>
                    <a:pt x="36467" y="0"/>
                  </a:moveTo>
                  <a:cubicBezTo>
                    <a:pt x="24411" y="51"/>
                    <a:pt x="12331" y="76"/>
                    <a:pt x="276" y="477"/>
                  </a:cubicBezTo>
                  <a:cubicBezTo>
                    <a:pt x="0" y="477"/>
                    <a:pt x="0" y="903"/>
                    <a:pt x="276" y="903"/>
                  </a:cubicBezTo>
                  <a:cubicBezTo>
                    <a:pt x="2225" y="923"/>
                    <a:pt x="4175" y="932"/>
                    <a:pt x="6126" y="932"/>
                  </a:cubicBezTo>
                  <a:cubicBezTo>
                    <a:pt x="16243" y="932"/>
                    <a:pt x="26381" y="687"/>
                    <a:pt x="36467" y="477"/>
                  </a:cubicBezTo>
                  <a:cubicBezTo>
                    <a:pt x="36792" y="477"/>
                    <a:pt x="36792" y="0"/>
                    <a:pt x="36467"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_3">
    <p:spTree>
      <p:nvGrpSpPr>
        <p:cNvPr id="198" name="Shape 198"/>
        <p:cNvGrpSpPr/>
        <p:nvPr/>
      </p:nvGrpSpPr>
      <p:grpSpPr>
        <a:xfrm>
          <a:off x="0" y="0"/>
          <a:ext cx="0" cy="0"/>
          <a:chOff x="0" y="0"/>
          <a:chExt cx="0" cy="0"/>
        </a:xfrm>
      </p:grpSpPr>
      <p:grpSp>
        <p:nvGrpSpPr>
          <p:cNvPr id="199" name="Google Shape;199;p92"/>
          <p:cNvGrpSpPr/>
          <p:nvPr/>
        </p:nvGrpSpPr>
        <p:grpSpPr>
          <a:xfrm flipH="1">
            <a:off x="-1700" y="329"/>
            <a:ext cx="9147400" cy="5142843"/>
            <a:chOff x="238125" y="854700"/>
            <a:chExt cx="7142500" cy="4015650"/>
          </a:xfrm>
        </p:grpSpPr>
        <p:sp>
          <p:nvSpPr>
            <p:cNvPr id="200" name="Google Shape;200;p92"/>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 name="Google Shape;201;p92"/>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 name="Google Shape;202;p92"/>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 name="Google Shape;203;p92"/>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 name="Google Shape;204;p92"/>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 name="Google Shape;205;p92"/>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 name="Google Shape;206;p92"/>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 name="Google Shape;207;p92"/>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 name="Google Shape;208;p92"/>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 name="Google Shape;209;p92"/>
            <p:cNvSpPr/>
            <p:nvPr/>
          </p:nvSpPr>
          <p:spPr>
            <a:xfrm>
              <a:off x="561875" y="10727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 name="Google Shape;210;p92"/>
            <p:cNvSpPr/>
            <p:nvPr/>
          </p:nvSpPr>
          <p:spPr>
            <a:xfrm>
              <a:off x="561875" y="12703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 name="Google Shape;211;p92"/>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 name="Google Shape;212;p92"/>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 name="Google Shape;213;p92"/>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 name="Google Shape;214;p92"/>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 name="Google Shape;215;p92"/>
            <p:cNvSpPr/>
            <p:nvPr/>
          </p:nvSpPr>
          <p:spPr>
            <a:xfrm>
              <a:off x="561875" y="47219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 name="Google Shape;216;p92"/>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7" name="Google Shape;217;p92"/>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 name="Google Shape;218;p92"/>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 name="Google Shape;219;p92"/>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 name="Google Shape;220;p92"/>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 name="Google Shape;221;p92"/>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22" name="Google Shape;222;p92"/>
          <p:cNvSpPr txBox="1"/>
          <p:nvPr>
            <p:ph type="title"/>
          </p:nvPr>
        </p:nvSpPr>
        <p:spPr>
          <a:xfrm>
            <a:off x="3168000" y="1478819"/>
            <a:ext cx="2808000" cy="7557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2400"/>
              <a:buNone/>
              <a:defRPr sz="60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223" name="Google Shape;223;p92"/>
          <p:cNvSpPr txBox="1"/>
          <p:nvPr>
            <p:ph idx="1" type="body"/>
          </p:nvPr>
        </p:nvSpPr>
        <p:spPr>
          <a:xfrm>
            <a:off x="3168000" y="2469364"/>
            <a:ext cx="2808000" cy="1153500"/>
          </a:xfrm>
          <a:prstGeom prst="rect">
            <a:avLst/>
          </a:prstGeom>
          <a:noFill/>
          <a:ln>
            <a:noFill/>
          </a:ln>
        </p:spPr>
        <p:txBody>
          <a:bodyPr anchorCtr="0" anchor="t" bIns="91425" lIns="91425" spcFirstLastPara="1" rIns="91425" wrap="square" tIns="91425">
            <a:noAutofit/>
          </a:bodyPr>
          <a:lstStyle>
            <a:lvl1pPr indent="-304800" lvl="0" marL="457200" algn="ctr">
              <a:lnSpc>
                <a:spcPct val="115000"/>
              </a:lnSpc>
              <a:spcBef>
                <a:spcPts val="0"/>
              </a:spcBef>
              <a:spcAft>
                <a:spcPts val="0"/>
              </a:spcAft>
              <a:buSzPts val="1200"/>
              <a:buChar char="●"/>
              <a:defRPr sz="16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CUSTOM_2">
    <p:spTree>
      <p:nvGrpSpPr>
        <p:cNvPr id="1833" name="Shape 1833"/>
        <p:cNvGrpSpPr/>
        <p:nvPr/>
      </p:nvGrpSpPr>
      <p:grpSpPr>
        <a:xfrm>
          <a:off x="0" y="0"/>
          <a:ext cx="0" cy="0"/>
          <a:chOff x="0" y="0"/>
          <a:chExt cx="0" cy="0"/>
        </a:xfrm>
      </p:grpSpPr>
      <p:grpSp>
        <p:nvGrpSpPr>
          <p:cNvPr id="1834" name="Google Shape;1834;g26dd3229cbd_0_3380"/>
          <p:cNvGrpSpPr/>
          <p:nvPr/>
        </p:nvGrpSpPr>
        <p:grpSpPr>
          <a:xfrm flipH="1">
            <a:off x="-1700" y="329"/>
            <a:ext cx="9147400" cy="5142843"/>
            <a:chOff x="238125" y="854700"/>
            <a:chExt cx="7142500" cy="4015650"/>
          </a:xfrm>
        </p:grpSpPr>
        <p:sp>
          <p:nvSpPr>
            <p:cNvPr id="1835" name="Google Shape;1835;g26dd3229cbd_0_3380"/>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6" name="Google Shape;1836;g26dd3229cbd_0_3380"/>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7" name="Google Shape;1837;g26dd3229cbd_0_3380"/>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8" name="Google Shape;1838;g26dd3229cbd_0_3380"/>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9" name="Google Shape;1839;g26dd3229cbd_0_3380"/>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0" name="Google Shape;1840;g26dd3229cbd_0_3380"/>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1" name="Google Shape;1841;g26dd3229cbd_0_3380"/>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2" name="Google Shape;1842;g26dd3229cbd_0_3380"/>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3" name="Google Shape;1843;g26dd3229cbd_0_3380"/>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4" name="Google Shape;1844;g26dd3229cbd_0_3380"/>
            <p:cNvSpPr/>
            <p:nvPr/>
          </p:nvSpPr>
          <p:spPr>
            <a:xfrm>
              <a:off x="561875" y="10727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5" name="Google Shape;1845;g26dd3229cbd_0_3380"/>
            <p:cNvSpPr/>
            <p:nvPr/>
          </p:nvSpPr>
          <p:spPr>
            <a:xfrm>
              <a:off x="561875" y="12703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6" name="Google Shape;1846;g26dd3229cbd_0_3380"/>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7" name="Google Shape;1847;g26dd3229cbd_0_3380"/>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8" name="Google Shape;1848;g26dd3229cbd_0_3380"/>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9" name="Google Shape;1849;g26dd3229cbd_0_3380"/>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0" name="Google Shape;1850;g26dd3229cbd_0_3380"/>
            <p:cNvSpPr/>
            <p:nvPr/>
          </p:nvSpPr>
          <p:spPr>
            <a:xfrm>
              <a:off x="561875" y="47219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1" name="Google Shape;1851;g26dd3229cbd_0_3380"/>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2" name="Google Shape;1852;g26dd3229cbd_0_3380"/>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3" name="Google Shape;1853;g26dd3229cbd_0_3380"/>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4" name="Google Shape;1854;g26dd3229cbd_0_3380"/>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5" name="Google Shape;1855;g26dd3229cbd_0_3380"/>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6" name="Google Shape;1856;g26dd3229cbd_0_3380"/>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857" name="Google Shape;1857;g26dd3229cbd_0_3380"/>
          <p:cNvSpPr txBox="1"/>
          <p:nvPr>
            <p:ph idx="1" type="subTitle"/>
          </p:nvPr>
        </p:nvSpPr>
        <p:spPr>
          <a:xfrm>
            <a:off x="2059950" y="2514140"/>
            <a:ext cx="4327200" cy="1073400"/>
          </a:xfrm>
          <a:prstGeom prst="rect">
            <a:avLst/>
          </a:prstGeom>
          <a:noFill/>
          <a:ln>
            <a:noFill/>
          </a:ln>
        </p:spPr>
        <p:txBody>
          <a:bodyPr anchorCtr="0" anchor="t" bIns="91425" lIns="91425" spcFirstLastPara="1" rIns="91425" wrap="square" tIns="91425">
            <a:noAutofit/>
          </a:bodyPr>
          <a:lstStyle>
            <a:lvl1pPr lvl="0" rtl="0" algn="r">
              <a:lnSpc>
                <a:spcPct val="100000"/>
              </a:lnSpc>
              <a:spcBef>
                <a:spcPts val="0"/>
              </a:spcBef>
              <a:spcAft>
                <a:spcPts val="0"/>
              </a:spcAft>
              <a:buSzPts val="2100"/>
              <a:buNone/>
              <a:defRPr sz="2000">
                <a:solidFill>
                  <a:schemeClr val="dk2"/>
                </a:solidFill>
                <a:latin typeface="Arial"/>
                <a:ea typeface="Arial"/>
                <a:cs typeface="Arial"/>
                <a:sym typeface="Arial"/>
              </a:defRPr>
            </a:lvl1pPr>
            <a:lvl2pPr lvl="1" rtl="0" algn="r">
              <a:lnSpc>
                <a:spcPct val="100000"/>
              </a:lnSpc>
              <a:spcBef>
                <a:spcPts val="0"/>
              </a:spcBef>
              <a:spcAft>
                <a:spcPts val="0"/>
              </a:spcAft>
              <a:buClr>
                <a:schemeClr val="dk2"/>
              </a:buClr>
              <a:buSzPts val="2100"/>
              <a:buNone/>
              <a:defRPr sz="2100">
                <a:solidFill>
                  <a:schemeClr val="dk2"/>
                </a:solidFill>
              </a:defRPr>
            </a:lvl2pPr>
            <a:lvl3pPr lvl="2" rtl="0" algn="r">
              <a:lnSpc>
                <a:spcPct val="100000"/>
              </a:lnSpc>
              <a:spcBef>
                <a:spcPts val="0"/>
              </a:spcBef>
              <a:spcAft>
                <a:spcPts val="0"/>
              </a:spcAft>
              <a:buClr>
                <a:schemeClr val="dk2"/>
              </a:buClr>
              <a:buSzPts val="2100"/>
              <a:buNone/>
              <a:defRPr sz="2100">
                <a:solidFill>
                  <a:schemeClr val="dk2"/>
                </a:solidFill>
              </a:defRPr>
            </a:lvl3pPr>
            <a:lvl4pPr lvl="3" rtl="0" algn="r">
              <a:lnSpc>
                <a:spcPct val="100000"/>
              </a:lnSpc>
              <a:spcBef>
                <a:spcPts val="0"/>
              </a:spcBef>
              <a:spcAft>
                <a:spcPts val="0"/>
              </a:spcAft>
              <a:buClr>
                <a:schemeClr val="dk2"/>
              </a:buClr>
              <a:buSzPts val="2100"/>
              <a:buNone/>
              <a:defRPr sz="2100">
                <a:solidFill>
                  <a:schemeClr val="dk2"/>
                </a:solidFill>
              </a:defRPr>
            </a:lvl4pPr>
            <a:lvl5pPr lvl="4" rtl="0" algn="r">
              <a:lnSpc>
                <a:spcPct val="100000"/>
              </a:lnSpc>
              <a:spcBef>
                <a:spcPts val="0"/>
              </a:spcBef>
              <a:spcAft>
                <a:spcPts val="0"/>
              </a:spcAft>
              <a:buClr>
                <a:schemeClr val="dk2"/>
              </a:buClr>
              <a:buSzPts val="2100"/>
              <a:buNone/>
              <a:defRPr sz="2100">
                <a:solidFill>
                  <a:schemeClr val="dk2"/>
                </a:solidFill>
              </a:defRPr>
            </a:lvl5pPr>
            <a:lvl6pPr lvl="5" rtl="0" algn="r">
              <a:lnSpc>
                <a:spcPct val="100000"/>
              </a:lnSpc>
              <a:spcBef>
                <a:spcPts val="0"/>
              </a:spcBef>
              <a:spcAft>
                <a:spcPts val="0"/>
              </a:spcAft>
              <a:buClr>
                <a:schemeClr val="dk2"/>
              </a:buClr>
              <a:buSzPts val="2100"/>
              <a:buNone/>
              <a:defRPr sz="2100">
                <a:solidFill>
                  <a:schemeClr val="dk2"/>
                </a:solidFill>
              </a:defRPr>
            </a:lvl6pPr>
            <a:lvl7pPr lvl="6" rtl="0" algn="r">
              <a:lnSpc>
                <a:spcPct val="100000"/>
              </a:lnSpc>
              <a:spcBef>
                <a:spcPts val="0"/>
              </a:spcBef>
              <a:spcAft>
                <a:spcPts val="0"/>
              </a:spcAft>
              <a:buClr>
                <a:schemeClr val="dk2"/>
              </a:buClr>
              <a:buSzPts val="2100"/>
              <a:buNone/>
              <a:defRPr sz="2100">
                <a:solidFill>
                  <a:schemeClr val="dk2"/>
                </a:solidFill>
              </a:defRPr>
            </a:lvl7pPr>
            <a:lvl8pPr lvl="7" rtl="0" algn="r">
              <a:lnSpc>
                <a:spcPct val="100000"/>
              </a:lnSpc>
              <a:spcBef>
                <a:spcPts val="0"/>
              </a:spcBef>
              <a:spcAft>
                <a:spcPts val="0"/>
              </a:spcAft>
              <a:buClr>
                <a:schemeClr val="dk2"/>
              </a:buClr>
              <a:buSzPts val="2100"/>
              <a:buNone/>
              <a:defRPr sz="2100">
                <a:solidFill>
                  <a:schemeClr val="dk2"/>
                </a:solidFill>
              </a:defRPr>
            </a:lvl8pPr>
            <a:lvl9pPr lvl="8" rtl="0" algn="r">
              <a:lnSpc>
                <a:spcPct val="100000"/>
              </a:lnSpc>
              <a:spcBef>
                <a:spcPts val="0"/>
              </a:spcBef>
              <a:spcAft>
                <a:spcPts val="0"/>
              </a:spcAft>
              <a:buClr>
                <a:schemeClr val="dk2"/>
              </a:buClr>
              <a:buSzPts val="2100"/>
              <a:buNone/>
              <a:defRPr sz="2100">
                <a:solidFill>
                  <a:schemeClr val="dk2"/>
                </a:solidFill>
              </a:defRPr>
            </a:lvl9pPr>
          </a:lstStyle>
          <a:p/>
        </p:txBody>
      </p:sp>
      <p:sp>
        <p:nvSpPr>
          <p:cNvPr id="1858" name="Google Shape;1858;g26dd3229cbd_0_3380"/>
          <p:cNvSpPr txBox="1"/>
          <p:nvPr>
            <p:ph type="title"/>
          </p:nvPr>
        </p:nvSpPr>
        <p:spPr>
          <a:xfrm>
            <a:off x="1080450" y="1555960"/>
            <a:ext cx="5306700" cy="896700"/>
          </a:xfrm>
          <a:prstGeom prst="rect">
            <a:avLst/>
          </a:prstGeom>
          <a:noFill/>
          <a:ln>
            <a:noFill/>
          </a:ln>
        </p:spPr>
        <p:txBody>
          <a:bodyPr anchorCtr="0" anchor="t" bIns="0" lIns="0" spcFirstLastPara="1" rIns="0" wrap="square" tIns="0">
            <a:noAutofit/>
          </a:bodyPr>
          <a:lstStyle>
            <a:lvl1pPr lvl="0" rtl="0" algn="r">
              <a:lnSpc>
                <a:spcPct val="100000"/>
              </a:lnSpc>
              <a:spcBef>
                <a:spcPts val="0"/>
              </a:spcBef>
              <a:spcAft>
                <a:spcPts val="0"/>
              </a:spcAft>
              <a:buSzPts val="4200"/>
              <a:buNone/>
              <a:defRPr sz="6000"/>
            </a:lvl1pPr>
            <a:lvl2pPr lvl="1" rtl="0" algn="r">
              <a:lnSpc>
                <a:spcPct val="100000"/>
              </a:lnSpc>
              <a:spcBef>
                <a:spcPts val="0"/>
              </a:spcBef>
              <a:spcAft>
                <a:spcPts val="0"/>
              </a:spcAft>
              <a:buSzPts val="4200"/>
              <a:buNone/>
              <a:defRPr sz="4200"/>
            </a:lvl2pPr>
            <a:lvl3pPr lvl="2" rtl="0" algn="r">
              <a:lnSpc>
                <a:spcPct val="100000"/>
              </a:lnSpc>
              <a:spcBef>
                <a:spcPts val="0"/>
              </a:spcBef>
              <a:spcAft>
                <a:spcPts val="0"/>
              </a:spcAft>
              <a:buSzPts val="4200"/>
              <a:buNone/>
              <a:defRPr sz="4200"/>
            </a:lvl3pPr>
            <a:lvl4pPr lvl="3" rtl="0" algn="r">
              <a:lnSpc>
                <a:spcPct val="100000"/>
              </a:lnSpc>
              <a:spcBef>
                <a:spcPts val="0"/>
              </a:spcBef>
              <a:spcAft>
                <a:spcPts val="0"/>
              </a:spcAft>
              <a:buSzPts val="4200"/>
              <a:buNone/>
              <a:defRPr sz="4200"/>
            </a:lvl4pPr>
            <a:lvl5pPr lvl="4" rtl="0" algn="r">
              <a:lnSpc>
                <a:spcPct val="100000"/>
              </a:lnSpc>
              <a:spcBef>
                <a:spcPts val="0"/>
              </a:spcBef>
              <a:spcAft>
                <a:spcPts val="0"/>
              </a:spcAft>
              <a:buSzPts val="4200"/>
              <a:buNone/>
              <a:defRPr sz="4200"/>
            </a:lvl5pPr>
            <a:lvl6pPr lvl="5" rtl="0" algn="r">
              <a:lnSpc>
                <a:spcPct val="100000"/>
              </a:lnSpc>
              <a:spcBef>
                <a:spcPts val="0"/>
              </a:spcBef>
              <a:spcAft>
                <a:spcPts val="0"/>
              </a:spcAft>
              <a:buSzPts val="4200"/>
              <a:buNone/>
              <a:defRPr sz="4200"/>
            </a:lvl6pPr>
            <a:lvl7pPr lvl="6" rtl="0" algn="r">
              <a:lnSpc>
                <a:spcPct val="100000"/>
              </a:lnSpc>
              <a:spcBef>
                <a:spcPts val="0"/>
              </a:spcBef>
              <a:spcAft>
                <a:spcPts val="0"/>
              </a:spcAft>
              <a:buSzPts val="4200"/>
              <a:buNone/>
              <a:defRPr sz="4200"/>
            </a:lvl7pPr>
            <a:lvl8pPr lvl="7" rtl="0" algn="r">
              <a:lnSpc>
                <a:spcPct val="100000"/>
              </a:lnSpc>
              <a:spcBef>
                <a:spcPts val="0"/>
              </a:spcBef>
              <a:spcAft>
                <a:spcPts val="0"/>
              </a:spcAft>
              <a:buSzPts val="4200"/>
              <a:buNone/>
              <a:defRPr sz="4200"/>
            </a:lvl8pPr>
            <a:lvl9pPr lvl="8" rtl="0" algn="r">
              <a:lnSpc>
                <a:spcPct val="100000"/>
              </a:lnSpc>
              <a:spcBef>
                <a:spcPts val="0"/>
              </a:spcBef>
              <a:spcAft>
                <a:spcPts val="0"/>
              </a:spcAft>
              <a:buSzPts val="4200"/>
              <a:buNone/>
              <a:defRPr sz="4200"/>
            </a:lvl9pPr>
          </a:lstStyle>
          <a:p/>
        </p:txBody>
      </p:sp>
      <p:sp>
        <p:nvSpPr>
          <p:cNvPr id="1859" name="Google Shape;1859;g26dd3229cbd_0_3380"/>
          <p:cNvSpPr txBox="1"/>
          <p:nvPr>
            <p:ph idx="2" type="title"/>
          </p:nvPr>
        </p:nvSpPr>
        <p:spPr>
          <a:xfrm>
            <a:off x="6853050" y="2092943"/>
            <a:ext cx="1456500" cy="816900"/>
          </a:xfrm>
          <a:prstGeom prst="rect">
            <a:avLst/>
          </a:prstGeom>
          <a:noFill/>
          <a:ln>
            <a:noFill/>
          </a:ln>
        </p:spPr>
        <p:txBody>
          <a:bodyPr anchorCtr="0" anchor="t" bIns="0" lIns="0" spcFirstLastPara="1" rIns="0" wrap="square" tIns="0">
            <a:noAutofit/>
          </a:bodyPr>
          <a:lstStyle>
            <a:lvl1pPr lvl="0" rtl="0" algn="ctr">
              <a:lnSpc>
                <a:spcPct val="100000"/>
              </a:lnSpc>
              <a:spcBef>
                <a:spcPts val="0"/>
              </a:spcBef>
              <a:spcAft>
                <a:spcPts val="0"/>
              </a:spcAft>
              <a:buSzPts val="6000"/>
              <a:buNone/>
              <a:defRPr sz="6000"/>
            </a:lvl1pPr>
            <a:lvl2pPr lvl="1" rtl="0" algn="ctr">
              <a:lnSpc>
                <a:spcPct val="100000"/>
              </a:lnSpc>
              <a:spcBef>
                <a:spcPts val="0"/>
              </a:spcBef>
              <a:spcAft>
                <a:spcPts val="0"/>
              </a:spcAft>
              <a:buSzPts val="6000"/>
              <a:buNone/>
              <a:defRPr sz="6000"/>
            </a:lvl2pPr>
            <a:lvl3pPr lvl="2" rtl="0" algn="ctr">
              <a:lnSpc>
                <a:spcPct val="100000"/>
              </a:lnSpc>
              <a:spcBef>
                <a:spcPts val="0"/>
              </a:spcBef>
              <a:spcAft>
                <a:spcPts val="0"/>
              </a:spcAft>
              <a:buSzPts val="6000"/>
              <a:buNone/>
              <a:defRPr sz="6000"/>
            </a:lvl3pPr>
            <a:lvl4pPr lvl="3" rtl="0" algn="ctr">
              <a:lnSpc>
                <a:spcPct val="100000"/>
              </a:lnSpc>
              <a:spcBef>
                <a:spcPts val="0"/>
              </a:spcBef>
              <a:spcAft>
                <a:spcPts val="0"/>
              </a:spcAft>
              <a:buSzPts val="6000"/>
              <a:buNone/>
              <a:defRPr sz="6000"/>
            </a:lvl4pPr>
            <a:lvl5pPr lvl="4" rtl="0" algn="ctr">
              <a:lnSpc>
                <a:spcPct val="100000"/>
              </a:lnSpc>
              <a:spcBef>
                <a:spcPts val="0"/>
              </a:spcBef>
              <a:spcAft>
                <a:spcPts val="0"/>
              </a:spcAft>
              <a:buSzPts val="6000"/>
              <a:buNone/>
              <a:defRPr sz="6000"/>
            </a:lvl5pPr>
            <a:lvl6pPr lvl="5" rtl="0" algn="ctr">
              <a:lnSpc>
                <a:spcPct val="100000"/>
              </a:lnSpc>
              <a:spcBef>
                <a:spcPts val="0"/>
              </a:spcBef>
              <a:spcAft>
                <a:spcPts val="0"/>
              </a:spcAft>
              <a:buSzPts val="6000"/>
              <a:buNone/>
              <a:defRPr sz="6000"/>
            </a:lvl6pPr>
            <a:lvl7pPr lvl="6" rtl="0" algn="ctr">
              <a:lnSpc>
                <a:spcPct val="100000"/>
              </a:lnSpc>
              <a:spcBef>
                <a:spcPts val="0"/>
              </a:spcBef>
              <a:spcAft>
                <a:spcPts val="0"/>
              </a:spcAft>
              <a:buSzPts val="6000"/>
              <a:buNone/>
              <a:defRPr sz="6000"/>
            </a:lvl7pPr>
            <a:lvl8pPr lvl="7" rtl="0" algn="ctr">
              <a:lnSpc>
                <a:spcPct val="100000"/>
              </a:lnSpc>
              <a:spcBef>
                <a:spcPts val="0"/>
              </a:spcBef>
              <a:spcAft>
                <a:spcPts val="0"/>
              </a:spcAft>
              <a:buSzPts val="6000"/>
              <a:buNone/>
              <a:defRPr sz="6000"/>
            </a:lvl8pPr>
            <a:lvl9pPr lvl="8" rtl="0" algn="ctr">
              <a:lnSpc>
                <a:spcPct val="100000"/>
              </a:lnSpc>
              <a:spcBef>
                <a:spcPts val="0"/>
              </a:spcBef>
              <a:spcAft>
                <a:spcPts val="0"/>
              </a:spcAft>
              <a:buSzPts val="6000"/>
              <a:buNone/>
              <a:defRPr sz="6000"/>
            </a:lvl9pPr>
          </a:lstStyle>
          <a:p/>
        </p:txBody>
      </p:sp>
      <p:grpSp>
        <p:nvGrpSpPr>
          <p:cNvPr id="1860" name="Google Shape;1860;g26dd3229cbd_0_3380"/>
          <p:cNvGrpSpPr/>
          <p:nvPr/>
        </p:nvGrpSpPr>
        <p:grpSpPr>
          <a:xfrm flipH="1" rot="-5072894">
            <a:off x="-1007748" y="1789629"/>
            <a:ext cx="3474349" cy="888907"/>
            <a:chOff x="3809875" y="1963175"/>
            <a:chExt cx="1923600" cy="492150"/>
          </a:xfrm>
        </p:grpSpPr>
        <p:sp>
          <p:nvSpPr>
            <p:cNvPr id="1861" name="Google Shape;1861;g26dd3229cbd_0_3380"/>
            <p:cNvSpPr/>
            <p:nvPr/>
          </p:nvSpPr>
          <p:spPr>
            <a:xfrm>
              <a:off x="3902950" y="2044375"/>
              <a:ext cx="620050" cy="185725"/>
            </a:xfrm>
            <a:custGeom>
              <a:rect b="b" l="l" r="r" t="t"/>
              <a:pathLst>
                <a:path extrusionOk="0" h="7429" w="24802">
                  <a:moveTo>
                    <a:pt x="855" y="1"/>
                  </a:moveTo>
                  <a:cubicBezTo>
                    <a:pt x="361" y="1"/>
                    <a:pt x="75" y="222"/>
                    <a:pt x="0" y="665"/>
                  </a:cubicBezTo>
                  <a:cubicBezTo>
                    <a:pt x="0" y="674"/>
                    <a:pt x="9" y="818"/>
                    <a:pt x="27" y="1080"/>
                  </a:cubicBezTo>
                  <a:cubicBezTo>
                    <a:pt x="172" y="1359"/>
                    <a:pt x="541" y="1539"/>
                    <a:pt x="1136" y="1638"/>
                  </a:cubicBezTo>
                  <a:cubicBezTo>
                    <a:pt x="1347" y="1673"/>
                    <a:pt x="1535" y="1690"/>
                    <a:pt x="1698" y="1690"/>
                  </a:cubicBezTo>
                  <a:cubicBezTo>
                    <a:pt x="1959" y="1690"/>
                    <a:pt x="2157" y="1646"/>
                    <a:pt x="2290" y="1557"/>
                  </a:cubicBezTo>
                  <a:cubicBezTo>
                    <a:pt x="2407" y="1485"/>
                    <a:pt x="2488" y="1350"/>
                    <a:pt x="2515" y="1143"/>
                  </a:cubicBezTo>
                  <a:cubicBezTo>
                    <a:pt x="2605" y="638"/>
                    <a:pt x="2236" y="277"/>
                    <a:pt x="1397" y="70"/>
                  </a:cubicBezTo>
                  <a:cubicBezTo>
                    <a:pt x="1195" y="24"/>
                    <a:pt x="1014" y="1"/>
                    <a:pt x="855" y="1"/>
                  </a:cubicBezTo>
                  <a:close/>
                  <a:moveTo>
                    <a:pt x="24530" y="3727"/>
                  </a:moveTo>
                  <a:cubicBezTo>
                    <a:pt x="24518" y="3727"/>
                    <a:pt x="24505" y="3728"/>
                    <a:pt x="24491" y="3730"/>
                  </a:cubicBezTo>
                  <a:cubicBezTo>
                    <a:pt x="24320" y="3757"/>
                    <a:pt x="24176" y="4018"/>
                    <a:pt x="24067" y="4523"/>
                  </a:cubicBezTo>
                  <a:cubicBezTo>
                    <a:pt x="24040" y="4613"/>
                    <a:pt x="23977" y="4937"/>
                    <a:pt x="23878" y="5514"/>
                  </a:cubicBezTo>
                  <a:cubicBezTo>
                    <a:pt x="23860" y="5614"/>
                    <a:pt x="23833" y="5713"/>
                    <a:pt x="23815" y="5803"/>
                  </a:cubicBezTo>
                  <a:cubicBezTo>
                    <a:pt x="23599" y="6839"/>
                    <a:pt x="23617" y="7380"/>
                    <a:pt x="23878" y="7425"/>
                  </a:cubicBezTo>
                  <a:cubicBezTo>
                    <a:pt x="23888" y="7427"/>
                    <a:pt x="23899" y="7428"/>
                    <a:pt x="23909" y="7428"/>
                  </a:cubicBezTo>
                  <a:cubicBezTo>
                    <a:pt x="24147" y="7428"/>
                    <a:pt x="24334" y="6922"/>
                    <a:pt x="24464" y="5911"/>
                  </a:cubicBezTo>
                  <a:cubicBezTo>
                    <a:pt x="24482" y="5821"/>
                    <a:pt x="24500" y="5722"/>
                    <a:pt x="24509" y="5623"/>
                  </a:cubicBezTo>
                  <a:cubicBezTo>
                    <a:pt x="24608" y="5244"/>
                    <a:pt x="24680" y="4901"/>
                    <a:pt x="24716" y="4595"/>
                  </a:cubicBezTo>
                  <a:cubicBezTo>
                    <a:pt x="24802" y="4016"/>
                    <a:pt x="24742" y="3727"/>
                    <a:pt x="24530" y="3727"/>
                  </a:cubicBezTo>
                  <a:close/>
                </a:path>
              </a:pathLst>
            </a:custGeom>
            <a:solidFill>
              <a:srgbClr val="4898B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2" name="Google Shape;1862;g26dd3229cbd_0_3380"/>
            <p:cNvSpPr/>
            <p:nvPr/>
          </p:nvSpPr>
          <p:spPr>
            <a:xfrm>
              <a:off x="3866425" y="2007800"/>
              <a:ext cx="1864125" cy="387400"/>
            </a:xfrm>
            <a:custGeom>
              <a:rect b="b" l="l" r="r" t="t"/>
              <a:pathLst>
                <a:path extrusionOk="0" h="15496" w="74565">
                  <a:moveTo>
                    <a:pt x="2322" y="1540"/>
                  </a:moveTo>
                  <a:cubicBezTo>
                    <a:pt x="2425" y="1540"/>
                    <a:pt x="2537" y="1549"/>
                    <a:pt x="2660" y="1569"/>
                  </a:cubicBezTo>
                  <a:cubicBezTo>
                    <a:pt x="2714" y="1587"/>
                    <a:pt x="2777" y="1596"/>
                    <a:pt x="2840" y="1614"/>
                  </a:cubicBezTo>
                  <a:cubicBezTo>
                    <a:pt x="3634" y="1803"/>
                    <a:pt x="3985" y="2128"/>
                    <a:pt x="3904" y="2597"/>
                  </a:cubicBezTo>
                  <a:cubicBezTo>
                    <a:pt x="3877" y="2777"/>
                    <a:pt x="3814" y="2894"/>
                    <a:pt x="3715" y="2957"/>
                  </a:cubicBezTo>
                  <a:cubicBezTo>
                    <a:pt x="3588" y="3040"/>
                    <a:pt x="3402" y="3082"/>
                    <a:pt x="3157" y="3082"/>
                  </a:cubicBezTo>
                  <a:cubicBezTo>
                    <a:pt x="3000" y="3082"/>
                    <a:pt x="2819" y="3064"/>
                    <a:pt x="2615" y="3029"/>
                  </a:cubicBezTo>
                  <a:cubicBezTo>
                    <a:pt x="2038" y="2930"/>
                    <a:pt x="1687" y="2759"/>
                    <a:pt x="1569" y="2543"/>
                  </a:cubicBezTo>
                  <a:cubicBezTo>
                    <a:pt x="1551" y="2290"/>
                    <a:pt x="1542" y="2155"/>
                    <a:pt x="1542" y="2137"/>
                  </a:cubicBezTo>
                  <a:cubicBezTo>
                    <a:pt x="1609" y="1739"/>
                    <a:pt x="1862" y="1540"/>
                    <a:pt x="2322" y="1540"/>
                  </a:cubicBezTo>
                  <a:close/>
                  <a:moveTo>
                    <a:pt x="524" y="1"/>
                  </a:moveTo>
                  <a:lnTo>
                    <a:pt x="1" y="3119"/>
                  </a:lnTo>
                  <a:lnTo>
                    <a:pt x="25330" y="7347"/>
                  </a:lnTo>
                  <a:cubicBezTo>
                    <a:pt x="25330" y="7347"/>
                    <a:pt x="25393" y="7095"/>
                    <a:pt x="25420" y="6995"/>
                  </a:cubicBezTo>
                  <a:cubicBezTo>
                    <a:pt x="25537" y="6283"/>
                    <a:pt x="25582" y="6067"/>
                    <a:pt x="25601" y="6004"/>
                  </a:cubicBezTo>
                  <a:cubicBezTo>
                    <a:pt x="25736" y="5391"/>
                    <a:pt x="25889" y="5283"/>
                    <a:pt x="25961" y="5274"/>
                  </a:cubicBezTo>
                  <a:cubicBezTo>
                    <a:pt x="25979" y="5265"/>
                    <a:pt x="25997" y="5265"/>
                    <a:pt x="26015" y="5265"/>
                  </a:cubicBezTo>
                  <a:cubicBezTo>
                    <a:pt x="26141" y="5292"/>
                    <a:pt x="26177" y="5571"/>
                    <a:pt x="26105" y="6049"/>
                  </a:cubicBezTo>
                  <a:cubicBezTo>
                    <a:pt x="26069" y="6355"/>
                    <a:pt x="25997" y="6689"/>
                    <a:pt x="25898" y="7077"/>
                  </a:cubicBezTo>
                  <a:cubicBezTo>
                    <a:pt x="25880" y="7176"/>
                    <a:pt x="25871" y="7266"/>
                    <a:pt x="25844" y="7356"/>
                  </a:cubicBezTo>
                  <a:lnTo>
                    <a:pt x="25826" y="7437"/>
                  </a:lnTo>
                  <a:lnTo>
                    <a:pt x="26412" y="7527"/>
                  </a:lnTo>
                  <a:lnTo>
                    <a:pt x="26926" y="4408"/>
                  </a:lnTo>
                  <a:lnTo>
                    <a:pt x="524" y="1"/>
                  </a:lnTo>
                  <a:close/>
                  <a:moveTo>
                    <a:pt x="28368" y="5003"/>
                  </a:moveTo>
                  <a:lnTo>
                    <a:pt x="27899" y="7780"/>
                  </a:lnTo>
                  <a:lnTo>
                    <a:pt x="74095" y="15496"/>
                  </a:lnTo>
                  <a:lnTo>
                    <a:pt x="74564" y="12719"/>
                  </a:lnTo>
                  <a:lnTo>
                    <a:pt x="28368" y="5003"/>
                  </a:lnTo>
                  <a:close/>
                </a:path>
              </a:pathLst>
            </a:custGeom>
            <a:solidFill>
              <a:srgbClr val="286F8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3" name="Google Shape;1863;g26dd3229cbd_0_3380"/>
            <p:cNvSpPr/>
            <p:nvPr/>
          </p:nvSpPr>
          <p:spPr>
            <a:xfrm>
              <a:off x="3813475" y="2066175"/>
              <a:ext cx="56825" cy="83625"/>
            </a:xfrm>
            <a:custGeom>
              <a:rect b="b" l="l" r="r" t="t"/>
              <a:pathLst>
                <a:path extrusionOk="0" h="3345" w="2273">
                  <a:moveTo>
                    <a:pt x="244" y="0"/>
                  </a:moveTo>
                  <a:cubicBezTo>
                    <a:pt x="109" y="884"/>
                    <a:pt x="1" y="2164"/>
                    <a:pt x="46" y="3056"/>
                  </a:cubicBezTo>
                  <a:lnTo>
                    <a:pt x="1767" y="3344"/>
                  </a:lnTo>
                  <a:lnTo>
                    <a:pt x="2272" y="334"/>
                  </a:lnTo>
                  <a:lnTo>
                    <a:pt x="244" y="0"/>
                  </a:lnTo>
                  <a:close/>
                </a:path>
              </a:pathLst>
            </a:custGeom>
            <a:solidFill>
              <a:srgbClr val="1C2F3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4" name="Google Shape;1864;g26dd3229cbd_0_3380"/>
            <p:cNvSpPr/>
            <p:nvPr/>
          </p:nvSpPr>
          <p:spPr>
            <a:xfrm>
              <a:off x="3818000" y="2001350"/>
              <a:ext cx="177350" cy="82875"/>
            </a:xfrm>
            <a:custGeom>
              <a:rect b="b" l="l" r="r" t="t"/>
              <a:pathLst>
                <a:path extrusionOk="0" h="3315" w="7094">
                  <a:moveTo>
                    <a:pt x="3991" y="0"/>
                  </a:moveTo>
                  <a:cubicBezTo>
                    <a:pt x="3917" y="0"/>
                    <a:pt x="3852" y="5"/>
                    <a:pt x="3795" y="15"/>
                  </a:cubicBezTo>
                  <a:cubicBezTo>
                    <a:pt x="3651" y="42"/>
                    <a:pt x="3515" y="105"/>
                    <a:pt x="3389" y="223"/>
                  </a:cubicBezTo>
                  <a:cubicBezTo>
                    <a:pt x="3299" y="286"/>
                    <a:pt x="3227" y="367"/>
                    <a:pt x="3173" y="457"/>
                  </a:cubicBezTo>
                  <a:lnTo>
                    <a:pt x="7094" y="1115"/>
                  </a:lnTo>
                  <a:cubicBezTo>
                    <a:pt x="7076" y="1007"/>
                    <a:pt x="7031" y="908"/>
                    <a:pt x="6968" y="817"/>
                  </a:cubicBezTo>
                  <a:cubicBezTo>
                    <a:pt x="6887" y="673"/>
                    <a:pt x="6778" y="565"/>
                    <a:pt x="6652" y="493"/>
                  </a:cubicBezTo>
                  <a:cubicBezTo>
                    <a:pt x="6517" y="412"/>
                    <a:pt x="6319" y="358"/>
                    <a:pt x="6048" y="313"/>
                  </a:cubicBezTo>
                  <a:lnTo>
                    <a:pt x="5471" y="214"/>
                  </a:lnTo>
                  <a:lnTo>
                    <a:pt x="4426" y="42"/>
                  </a:lnTo>
                  <a:cubicBezTo>
                    <a:pt x="4257" y="14"/>
                    <a:pt x="4112" y="0"/>
                    <a:pt x="3991" y="0"/>
                  </a:cubicBezTo>
                  <a:close/>
                  <a:moveTo>
                    <a:pt x="802" y="60"/>
                  </a:moveTo>
                  <a:cubicBezTo>
                    <a:pt x="424" y="1034"/>
                    <a:pt x="153" y="1998"/>
                    <a:pt x="0" y="2981"/>
                  </a:cubicBezTo>
                  <a:lnTo>
                    <a:pt x="2028" y="3314"/>
                  </a:lnTo>
                  <a:lnTo>
                    <a:pt x="2524" y="349"/>
                  </a:lnTo>
                  <a:lnTo>
                    <a:pt x="802" y="60"/>
                  </a:lnTo>
                  <a:close/>
                </a:path>
              </a:pathLst>
            </a:custGeom>
            <a:solidFill>
              <a:srgbClr val="29404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5" name="Google Shape;1865;g26dd3229cbd_0_3380"/>
            <p:cNvSpPr/>
            <p:nvPr/>
          </p:nvSpPr>
          <p:spPr>
            <a:xfrm>
              <a:off x="3928625" y="1968150"/>
              <a:ext cx="484300" cy="104000"/>
            </a:xfrm>
            <a:custGeom>
              <a:rect b="b" l="l" r="r" t="t"/>
              <a:pathLst>
                <a:path extrusionOk="0" h="4160" w="19372">
                  <a:moveTo>
                    <a:pt x="1858" y="496"/>
                  </a:moveTo>
                  <a:cubicBezTo>
                    <a:pt x="1867" y="496"/>
                    <a:pt x="1894" y="505"/>
                    <a:pt x="1930" y="532"/>
                  </a:cubicBezTo>
                  <a:cubicBezTo>
                    <a:pt x="1993" y="541"/>
                    <a:pt x="2948" y="676"/>
                    <a:pt x="4814" y="929"/>
                  </a:cubicBezTo>
                  <a:lnTo>
                    <a:pt x="18606" y="3236"/>
                  </a:lnTo>
                  <a:lnTo>
                    <a:pt x="18741" y="3389"/>
                  </a:lnTo>
                  <a:cubicBezTo>
                    <a:pt x="18732" y="3462"/>
                    <a:pt x="18696" y="3498"/>
                    <a:pt x="18642" y="3516"/>
                  </a:cubicBezTo>
                  <a:cubicBezTo>
                    <a:pt x="18626" y="3517"/>
                    <a:pt x="18607" y="3518"/>
                    <a:pt x="18586" y="3518"/>
                  </a:cubicBezTo>
                  <a:cubicBezTo>
                    <a:pt x="18474" y="3518"/>
                    <a:pt x="18282" y="3497"/>
                    <a:pt x="18002" y="3443"/>
                  </a:cubicBezTo>
                  <a:lnTo>
                    <a:pt x="4760" y="1217"/>
                  </a:lnTo>
                  <a:cubicBezTo>
                    <a:pt x="3246" y="938"/>
                    <a:pt x="2263" y="739"/>
                    <a:pt x="1813" y="631"/>
                  </a:cubicBezTo>
                  <a:cubicBezTo>
                    <a:pt x="1808" y="636"/>
                    <a:pt x="1805" y="638"/>
                    <a:pt x="1803" y="638"/>
                  </a:cubicBezTo>
                  <a:cubicBezTo>
                    <a:pt x="1795" y="638"/>
                    <a:pt x="1797" y="616"/>
                    <a:pt x="1804" y="568"/>
                  </a:cubicBezTo>
                  <a:cubicBezTo>
                    <a:pt x="1813" y="514"/>
                    <a:pt x="1831" y="496"/>
                    <a:pt x="1858" y="496"/>
                  </a:cubicBezTo>
                  <a:close/>
                  <a:moveTo>
                    <a:pt x="1128" y="0"/>
                  </a:moveTo>
                  <a:cubicBezTo>
                    <a:pt x="614" y="189"/>
                    <a:pt x="235" y="649"/>
                    <a:pt x="1" y="1370"/>
                  </a:cubicBezTo>
                  <a:lnTo>
                    <a:pt x="1046" y="1542"/>
                  </a:lnTo>
                  <a:cubicBezTo>
                    <a:pt x="1083" y="1190"/>
                    <a:pt x="1254" y="974"/>
                    <a:pt x="1551" y="884"/>
                  </a:cubicBezTo>
                  <a:lnTo>
                    <a:pt x="17019" y="3462"/>
                  </a:lnTo>
                  <a:cubicBezTo>
                    <a:pt x="17425" y="3858"/>
                    <a:pt x="17776" y="4083"/>
                    <a:pt x="18083" y="4129"/>
                  </a:cubicBezTo>
                  <a:cubicBezTo>
                    <a:pt x="18204" y="4150"/>
                    <a:pt x="18314" y="4160"/>
                    <a:pt x="18414" y="4160"/>
                  </a:cubicBezTo>
                  <a:cubicBezTo>
                    <a:pt x="18657" y="4160"/>
                    <a:pt x="18841" y="4099"/>
                    <a:pt x="18975" y="3984"/>
                  </a:cubicBezTo>
                  <a:cubicBezTo>
                    <a:pt x="19164" y="3804"/>
                    <a:pt x="19291" y="3489"/>
                    <a:pt x="19372" y="3029"/>
                  </a:cubicBezTo>
                  <a:lnTo>
                    <a:pt x="1128" y="0"/>
                  </a:lnTo>
                  <a:close/>
                </a:path>
              </a:pathLst>
            </a:custGeom>
            <a:solidFill>
              <a:srgbClr val="B6B6B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6" name="Google Shape;1866;g26dd3229cbd_0_3380"/>
            <p:cNvSpPr/>
            <p:nvPr/>
          </p:nvSpPr>
          <p:spPr>
            <a:xfrm>
              <a:off x="3973500" y="1980525"/>
              <a:ext cx="423650" cy="75575"/>
            </a:xfrm>
            <a:custGeom>
              <a:rect b="b" l="l" r="r" t="t"/>
              <a:pathLst>
                <a:path extrusionOk="0" h="3023" w="16946">
                  <a:moveTo>
                    <a:pt x="63" y="1"/>
                  </a:moveTo>
                  <a:cubicBezTo>
                    <a:pt x="36" y="1"/>
                    <a:pt x="18" y="19"/>
                    <a:pt x="9" y="73"/>
                  </a:cubicBezTo>
                  <a:cubicBezTo>
                    <a:pt x="2" y="121"/>
                    <a:pt x="0" y="143"/>
                    <a:pt x="8" y="143"/>
                  </a:cubicBezTo>
                  <a:cubicBezTo>
                    <a:pt x="10" y="143"/>
                    <a:pt x="13" y="141"/>
                    <a:pt x="18" y="136"/>
                  </a:cubicBezTo>
                  <a:cubicBezTo>
                    <a:pt x="468" y="244"/>
                    <a:pt x="1451" y="443"/>
                    <a:pt x="2965" y="722"/>
                  </a:cubicBezTo>
                  <a:lnTo>
                    <a:pt x="16207" y="2948"/>
                  </a:lnTo>
                  <a:cubicBezTo>
                    <a:pt x="16487" y="3002"/>
                    <a:pt x="16679" y="3023"/>
                    <a:pt x="16791" y="3023"/>
                  </a:cubicBezTo>
                  <a:cubicBezTo>
                    <a:pt x="16812" y="3023"/>
                    <a:pt x="16831" y="3022"/>
                    <a:pt x="16847" y="3021"/>
                  </a:cubicBezTo>
                  <a:cubicBezTo>
                    <a:pt x="16901" y="3003"/>
                    <a:pt x="16937" y="2967"/>
                    <a:pt x="16946" y="2894"/>
                  </a:cubicBezTo>
                  <a:lnTo>
                    <a:pt x="16811" y="2741"/>
                  </a:lnTo>
                  <a:lnTo>
                    <a:pt x="3019" y="434"/>
                  </a:lnTo>
                  <a:cubicBezTo>
                    <a:pt x="1153" y="181"/>
                    <a:pt x="198" y="46"/>
                    <a:pt x="135" y="37"/>
                  </a:cubicBezTo>
                  <a:cubicBezTo>
                    <a:pt x="99" y="10"/>
                    <a:pt x="72" y="1"/>
                    <a:pt x="63" y="1"/>
                  </a:cubicBezTo>
                  <a:close/>
                </a:path>
              </a:pathLst>
            </a:custGeom>
            <a:solidFill>
              <a:srgbClr val="EEEE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7" name="Google Shape;1867;g26dd3229cbd_0_3380"/>
            <p:cNvSpPr/>
            <p:nvPr/>
          </p:nvSpPr>
          <p:spPr>
            <a:xfrm>
              <a:off x="3855400" y="2081950"/>
              <a:ext cx="1864100" cy="370500"/>
            </a:xfrm>
            <a:custGeom>
              <a:rect b="b" l="l" r="r" t="t"/>
              <a:pathLst>
                <a:path extrusionOk="0" h="14820" w="74564">
                  <a:moveTo>
                    <a:pt x="469" y="0"/>
                  </a:moveTo>
                  <a:lnTo>
                    <a:pt x="0" y="2776"/>
                  </a:lnTo>
                  <a:lnTo>
                    <a:pt x="26411" y="7184"/>
                  </a:lnTo>
                  <a:lnTo>
                    <a:pt x="26465" y="6860"/>
                  </a:lnTo>
                  <a:lnTo>
                    <a:pt x="74158" y="14819"/>
                  </a:lnTo>
                  <a:lnTo>
                    <a:pt x="74563" y="12376"/>
                  </a:lnTo>
                  <a:lnTo>
                    <a:pt x="28520" y="4687"/>
                  </a:lnTo>
                  <a:lnTo>
                    <a:pt x="28962" y="2064"/>
                  </a:lnTo>
                  <a:lnTo>
                    <a:pt x="27159" y="1767"/>
                  </a:lnTo>
                  <a:lnTo>
                    <a:pt x="26718" y="4390"/>
                  </a:lnTo>
                  <a:lnTo>
                    <a:pt x="26294" y="4318"/>
                  </a:lnTo>
                  <a:lnTo>
                    <a:pt x="26285" y="4399"/>
                  </a:lnTo>
                  <a:cubicBezTo>
                    <a:pt x="26159" y="5418"/>
                    <a:pt x="25996" y="5733"/>
                    <a:pt x="25879" y="5823"/>
                  </a:cubicBezTo>
                  <a:cubicBezTo>
                    <a:pt x="25853" y="5836"/>
                    <a:pt x="25831" y="5845"/>
                    <a:pt x="25811" y="5845"/>
                  </a:cubicBezTo>
                  <a:cubicBezTo>
                    <a:pt x="25804" y="5845"/>
                    <a:pt x="25796" y="5844"/>
                    <a:pt x="25789" y="5841"/>
                  </a:cubicBezTo>
                  <a:cubicBezTo>
                    <a:pt x="25762" y="5841"/>
                    <a:pt x="25735" y="5823"/>
                    <a:pt x="25717" y="5796"/>
                  </a:cubicBezTo>
                  <a:cubicBezTo>
                    <a:pt x="25636" y="5670"/>
                    <a:pt x="25582" y="5318"/>
                    <a:pt x="25789" y="4309"/>
                  </a:cubicBezTo>
                  <a:lnTo>
                    <a:pt x="25807" y="4237"/>
                  </a:lnTo>
                  <a:lnTo>
                    <a:pt x="469" y="0"/>
                  </a:lnTo>
                  <a:close/>
                </a:path>
              </a:pathLst>
            </a:custGeom>
            <a:solidFill>
              <a:srgbClr val="1D5C7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8" name="Google Shape;1868;g26dd3229cbd_0_3380"/>
            <p:cNvSpPr/>
            <p:nvPr/>
          </p:nvSpPr>
          <p:spPr>
            <a:xfrm>
              <a:off x="3809875" y="1963175"/>
              <a:ext cx="1923600" cy="492150"/>
            </a:xfrm>
            <a:custGeom>
              <a:rect b="b" l="l" r="r" t="t"/>
              <a:pathLst>
                <a:path extrusionOk="0" h="19686" w="76944">
                  <a:moveTo>
                    <a:pt x="5950" y="379"/>
                  </a:moveTo>
                  <a:lnTo>
                    <a:pt x="5851" y="388"/>
                  </a:lnTo>
                  <a:cubicBezTo>
                    <a:pt x="7383" y="578"/>
                    <a:pt x="8897" y="830"/>
                    <a:pt x="10421" y="1074"/>
                  </a:cubicBezTo>
                  <a:lnTo>
                    <a:pt x="14982" y="1840"/>
                  </a:lnTo>
                  <a:lnTo>
                    <a:pt x="19534" y="2615"/>
                  </a:lnTo>
                  <a:lnTo>
                    <a:pt x="23920" y="3388"/>
                  </a:lnTo>
                  <a:lnTo>
                    <a:pt x="23920" y="3388"/>
                  </a:lnTo>
                  <a:cubicBezTo>
                    <a:pt x="23900" y="3582"/>
                    <a:pt x="23858" y="3771"/>
                    <a:pt x="23770" y="3940"/>
                  </a:cubicBezTo>
                  <a:cubicBezTo>
                    <a:pt x="23743" y="3994"/>
                    <a:pt x="23707" y="4039"/>
                    <a:pt x="23671" y="4084"/>
                  </a:cubicBezTo>
                  <a:cubicBezTo>
                    <a:pt x="23635" y="4129"/>
                    <a:pt x="23590" y="4156"/>
                    <a:pt x="23536" y="4192"/>
                  </a:cubicBezTo>
                  <a:cubicBezTo>
                    <a:pt x="23437" y="4246"/>
                    <a:pt x="23310" y="4264"/>
                    <a:pt x="23184" y="4264"/>
                  </a:cubicBezTo>
                  <a:cubicBezTo>
                    <a:pt x="23162" y="4266"/>
                    <a:pt x="23139" y="4267"/>
                    <a:pt x="23117" y="4267"/>
                  </a:cubicBezTo>
                  <a:cubicBezTo>
                    <a:pt x="23011" y="4267"/>
                    <a:pt x="22902" y="4251"/>
                    <a:pt x="22806" y="4228"/>
                  </a:cubicBezTo>
                  <a:cubicBezTo>
                    <a:pt x="22680" y="4201"/>
                    <a:pt x="22571" y="4138"/>
                    <a:pt x="22463" y="4066"/>
                  </a:cubicBezTo>
                  <a:cubicBezTo>
                    <a:pt x="22247" y="3931"/>
                    <a:pt x="22058" y="3742"/>
                    <a:pt x="21904" y="3525"/>
                  </a:cubicBezTo>
                  <a:lnTo>
                    <a:pt x="21904" y="3516"/>
                  </a:lnTo>
                  <a:cubicBezTo>
                    <a:pt x="21886" y="3498"/>
                    <a:pt x="21850" y="3471"/>
                    <a:pt x="21823" y="3471"/>
                  </a:cubicBezTo>
                  <a:lnTo>
                    <a:pt x="21796" y="3471"/>
                  </a:lnTo>
                  <a:cubicBezTo>
                    <a:pt x="20507" y="3282"/>
                    <a:pt x="19209" y="3093"/>
                    <a:pt x="17920" y="2885"/>
                  </a:cubicBezTo>
                  <a:cubicBezTo>
                    <a:pt x="16631" y="2687"/>
                    <a:pt x="15342" y="2489"/>
                    <a:pt x="14053" y="2272"/>
                  </a:cubicBezTo>
                  <a:cubicBezTo>
                    <a:pt x="12764" y="2056"/>
                    <a:pt x="11475" y="1858"/>
                    <a:pt x="10186" y="1632"/>
                  </a:cubicBezTo>
                  <a:cubicBezTo>
                    <a:pt x="8897" y="1407"/>
                    <a:pt x="7617" y="1173"/>
                    <a:pt x="6337" y="884"/>
                  </a:cubicBezTo>
                  <a:cubicBezTo>
                    <a:pt x="6310" y="884"/>
                    <a:pt x="6283" y="884"/>
                    <a:pt x="6256" y="893"/>
                  </a:cubicBezTo>
                  <a:lnTo>
                    <a:pt x="6247" y="893"/>
                  </a:lnTo>
                  <a:cubicBezTo>
                    <a:pt x="6076" y="947"/>
                    <a:pt x="5896" y="1046"/>
                    <a:pt x="5787" y="1209"/>
                  </a:cubicBezTo>
                  <a:cubicBezTo>
                    <a:pt x="5670" y="1371"/>
                    <a:pt x="5625" y="1551"/>
                    <a:pt x="5607" y="1723"/>
                  </a:cubicBezTo>
                  <a:lnTo>
                    <a:pt x="5598" y="1759"/>
                  </a:lnTo>
                  <a:cubicBezTo>
                    <a:pt x="5598" y="1768"/>
                    <a:pt x="5598" y="1786"/>
                    <a:pt x="5598" y="1795"/>
                  </a:cubicBezTo>
                  <a:cubicBezTo>
                    <a:pt x="5607" y="1871"/>
                    <a:pt x="5670" y="1931"/>
                    <a:pt x="5752" y="1931"/>
                  </a:cubicBezTo>
                  <a:cubicBezTo>
                    <a:pt x="5758" y="1931"/>
                    <a:pt x="5764" y="1930"/>
                    <a:pt x="5769" y="1930"/>
                  </a:cubicBezTo>
                  <a:cubicBezTo>
                    <a:pt x="5812" y="1927"/>
                    <a:pt x="5853" y="1926"/>
                    <a:pt x="5894" y="1926"/>
                  </a:cubicBezTo>
                  <a:cubicBezTo>
                    <a:pt x="5994" y="1926"/>
                    <a:pt x="6091" y="1932"/>
                    <a:pt x="6193" y="1939"/>
                  </a:cubicBezTo>
                  <a:cubicBezTo>
                    <a:pt x="6337" y="1948"/>
                    <a:pt x="6472" y="1957"/>
                    <a:pt x="6599" y="1993"/>
                  </a:cubicBezTo>
                  <a:cubicBezTo>
                    <a:pt x="6725" y="2020"/>
                    <a:pt x="6860" y="2065"/>
                    <a:pt x="6950" y="2137"/>
                  </a:cubicBezTo>
                  <a:cubicBezTo>
                    <a:pt x="7049" y="2200"/>
                    <a:pt x="7121" y="2299"/>
                    <a:pt x="7167" y="2417"/>
                  </a:cubicBezTo>
                  <a:lnTo>
                    <a:pt x="7176" y="2426"/>
                  </a:lnTo>
                  <a:cubicBezTo>
                    <a:pt x="7212" y="2507"/>
                    <a:pt x="7239" y="2588"/>
                    <a:pt x="7230" y="2678"/>
                  </a:cubicBezTo>
                  <a:cubicBezTo>
                    <a:pt x="7230" y="2750"/>
                    <a:pt x="7284" y="2822"/>
                    <a:pt x="7365" y="2831"/>
                  </a:cubicBezTo>
                  <a:lnTo>
                    <a:pt x="7392" y="2831"/>
                  </a:lnTo>
                  <a:cubicBezTo>
                    <a:pt x="8293" y="2957"/>
                    <a:pt x="9204" y="3084"/>
                    <a:pt x="10105" y="3228"/>
                  </a:cubicBezTo>
                  <a:lnTo>
                    <a:pt x="11466" y="3435"/>
                  </a:lnTo>
                  <a:lnTo>
                    <a:pt x="12818" y="3652"/>
                  </a:lnTo>
                  <a:cubicBezTo>
                    <a:pt x="14630" y="3940"/>
                    <a:pt x="16433" y="4255"/>
                    <a:pt x="18245" y="4562"/>
                  </a:cubicBezTo>
                  <a:lnTo>
                    <a:pt x="20949" y="5022"/>
                  </a:lnTo>
                  <a:lnTo>
                    <a:pt x="23662" y="5490"/>
                  </a:lnTo>
                  <a:cubicBezTo>
                    <a:pt x="25395" y="5785"/>
                    <a:pt x="27129" y="6096"/>
                    <a:pt x="28862" y="6416"/>
                  </a:cubicBezTo>
                  <a:lnTo>
                    <a:pt x="28862" y="6416"/>
                  </a:lnTo>
                  <a:cubicBezTo>
                    <a:pt x="28668" y="7221"/>
                    <a:pt x="28519" y="8032"/>
                    <a:pt x="28376" y="8844"/>
                  </a:cubicBezTo>
                  <a:cubicBezTo>
                    <a:pt x="28304" y="9285"/>
                    <a:pt x="28232" y="9718"/>
                    <a:pt x="28178" y="10160"/>
                  </a:cubicBezTo>
                  <a:cubicBezTo>
                    <a:pt x="28116" y="10597"/>
                    <a:pt x="28062" y="11034"/>
                    <a:pt x="28035" y="11480"/>
                  </a:cubicBezTo>
                  <a:lnTo>
                    <a:pt x="28035" y="11480"/>
                  </a:lnTo>
                  <a:cubicBezTo>
                    <a:pt x="28034" y="11482"/>
                    <a:pt x="28034" y="11483"/>
                    <a:pt x="28034" y="11485"/>
                  </a:cubicBezTo>
                  <a:lnTo>
                    <a:pt x="28034" y="11494"/>
                  </a:lnTo>
                  <a:lnTo>
                    <a:pt x="28012" y="11627"/>
                  </a:lnTo>
                  <a:lnTo>
                    <a:pt x="28012" y="11627"/>
                  </a:lnTo>
                  <a:cubicBezTo>
                    <a:pt x="25733" y="11284"/>
                    <a:pt x="23463" y="10933"/>
                    <a:pt x="21192" y="10565"/>
                  </a:cubicBezTo>
                  <a:lnTo>
                    <a:pt x="14197" y="9420"/>
                  </a:lnTo>
                  <a:cubicBezTo>
                    <a:pt x="11863" y="9042"/>
                    <a:pt x="9528" y="8645"/>
                    <a:pt x="7203" y="8249"/>
                  </a:cubicBezTo>
                  <a:cubicBezTo>
                    <a:pt x="4917" y="7860"/>
                    <a:pt x="2632" y="7498"/>
                    <a:pt x="372" y="7018"/>
                  </a:cubicBezTo>
                  <a:lnTo>
                    <a:pt x="372" y="7018"/>
                  </a:lnTo>
                  <a:cubicBezTo>
                    <a:pt x="332" y="6599"/>
                    <a:pt x="327" y="6180"/>
                    <a:pt x="343" y="5761"/>
                  </a:cubicBezTo>
                  <a:cubicBezTo>
                    <a:pt x="361" y="5292"/>
                    <a:pt x="406" y="4823"/>
                    <a:pt x="478" y="4355"/>
                  </a:cubicBezTo>
                  <a:cubicBezTo>
                    <a:pt x="624" y="3473"/>
                    <a:pt x="875" y="2607"/>
                    <a:pt x="1248" y="1788"/>
                  </a:cubicBezTo>
                  <a:lnTo>
                    <a:pt x="1248" y="1788"/>
                  </a:lnTo>
                  <a:cubicBezTo>
                    <a:pt x="1599" y="1800"/>
                    <a:pt x="1945" y="1849"/>
                    <a:pt x="2290" y="1912"/>
                  </a:cubicBezTo>
                  <a:cubicBezTo>
                    <a:pt x="2687" y="1984"/>
                    <a:pt x="3074" y="2065"/>
                    <a:pt x="3462" y="2173"/>
                  </a:cubicBezTo>
                  <a:lnTo>
                    <a:pt x="3525" y="2191"/>
                  </a:lnTo>
                  <a:cubicBezTo>
                    <a:pt x="3534" y="2200"/>
                    <a:pt x="3552" y="2200"/>
                    <a:pt x="3561" y="2200"/>
                  </a:cubicBezTo>
                  <a:cubicBezTo>
                    <a:pt x="3624" y="2191"/>
                    <a:pt x="3669" y="2146"/>
                    <a:pt x="3669" y="2083"/>
                  </a:cubicBezTo>
                  <a:cubicBezTo>
                    <a:pt x="3660" y="1984"/>
                    <a:pt x="3705" y="1894"/>
                    <a:pt x="3768" y="1822"/>
                  </a:cubicBezTo>
                  <a:lnTo>
                    <a:pt x="3777" y="1813"/>
                  </a:lnTo>
                  <a:cubicBezTo>
                    <a:pt x="3876" y="1677"/>
                    <a:pt x="4039" y="1596"/>
                    <a:pt x="4210" y="1596"/>
                  </a:cubicBezTo>
                  <a:cubicBezTo>
                    <a:pt x="4291" y="1596"/>
                    <a:pt x="4381" y="1605"/>
                    <a:pt x="4471" y="1632"/>
                  </a:cubicBezTo>
                  <a:cubicBezTo>
                    <a:pt x="4553" y="1659"/>
                    <a:pt x="4634" y="1705"/>
                    <a:pt x="4715" y="1759"/>
                  </a:cubicBezTo>
                  <a:cubicBezTo>
                    <a:pt x="4733" y="1768"/>
                    <a:pt x="4760" y="1777"/>
                    <a:pt x="4778" y="1777"/>
                  </a:cubicBezTo>
                  <a:cubicBezTo>
                    <a:pt x="4784" y="1777"/>
                    <a:pt x="4790" y="1778"/>
                    <a:pt x="4795" y="1778"/>
                  </a:cubicBezTo>
                  <a:cubicBezTo>
                    <a:pt x="4868" y="1778"/>
                    <a:pt x="4923" y="1726"/>
                    <a:pt x="4931" y="1659"/>
                  </a:cubicBezTo>
                  <a:lnTo>
                    <a:pt x="4931" y="1623"/>
                  </a:lnTo>
                  <a:cubicBezTo>
                    <a:pt x="4940" y="1479"/>
                    <a:pt x="4976" y="1335"/>
                    <a:pt x="5030" y="1191"/>
                  </a:cubicBezTo>
                  <a:cubicBezTo>
                    <a:pt x="5084" y="1056"/>
                    <a:pt x="5147" y="929"/>
                    <a:pt x="5238" y="812"/>
                  </a:cubicBezTo>
                  <a:cubicBezTo>
                    <a:pt x="5319" y="686"/>
                    <a:pt x="5427" y="587"/>
                    <a:pt x="5544" y="506"/>
                  </a:cubicBezTo>
                  <a:cubicBezTo>
                    <a:pt x="5670" y="434"/>
                    <a:pt x="5805" y="379"/>
                    <a:pt x="5950" y="379"/>
                  </a:cubicBezTo>
                  <a:close/>
                  <a:moveTo>
                    <a:pt x="29247" y="6810"/>
                  </a:moveTo>
                  <a:cubicBezTo>
                    <a:pt x="29673" y="6840"/>
                    <a:pt x="30093" y="6910"/>
                    <a:pt x="30513" y="6987"/>
                  </a:cubicBezTo>
                  <a:lnTo>
                    <a:pt x="32000" y="7230"/>
                  </a:lnTo>
                  <a:lnTo>
                    <a:pt x="34983" y="7735"/>
                  </a:lnTo>
                  <a:lnTo>
                    <a:pt x="40942" y="8735"/>
                  </a:lnTo>
                  <a:lnTo>
                    <a:pt x="52867" y="10736"/>
                  </a:lnTo>
                  <a:lnTo>
                    <a:pt x="64783" y="12738"/>
                  </a:lnTo>
                  <a:lnTo>
                    <a:pt x="76488" y="14721"/>
                  </a:lnTo>
                  <a:lnTo>
                    <a:pt x="76488" y="14721"/>
                  </a:lnTo>
                  <a:cubicBezTo>
                    <a:pt x="76399" y="15063"/>
                    <a:pt x="76318" y="15406"/>
                    <a:pt x="76249" y="15748"/>
                  </a:cubicBezTo>
                  <a:cubicBezTo>
                    <a:pt x="76159" y="16154"/>
                    <a:pt x="76087" y="16568"/>
                    <a:pt x="76015" y="16974"/>
                  </a:cubicBezTo>
                  <a:cubicBezTo>
                    <a:pt x="75952" y="17380"/>
                    <a:pt x="75889" y="17794"/>
                    <a:pt x="75835" y="18209"/>
                  </a:cubicBezTo>
                  <a:cubicBezTo>
                    <a:pt x="75797" y="18558"/>
                    <a:pt x="75759" y="18907"/>
                    <a:pt x="75731" y="19256"/>
                  </a:cubicBezTo>
                  <a:lnTo>
                    <a:pt x="75731" y="19256"/>
                  </a:lnTo>
                  <a:lnTo>
                    <a:pt x="64017" y="17335"/>
                  </a:lnTo>
                  <a:lnTo>
                    <a:pt x="52092" y="15361"/>
                  </a:lnTo>
                  <a:lnTo>
                    <a:pt x="40166" y="13377"/>
                  </a:lnTo>
                  <a:cubicBezTo>
                    <a:pt x="36259" y="12731"/>
                    <a:pt x="32352" y="12075"/>
                    <a:pt x="28462" y="11368"/>
                  </a:cubicBezTo>
                  <a:lnTo>
                    <a:pt x="28462" y="11368"/>
                  </a:lnTo>
                  <a:cubicBezTo>
                    <a:pt x="28556" y="10998"/>
                    <a:pt x="28633" y="10627"/>
                    <a:pt x="28710" y="10250"/>
                  </a:cubicBezTo>
                  <a:cubicBezTo>
                    <a:pt x="28800" y="9817"/>
                    <a:pt x="28881" y="9375"/>
                    <a:pt x="28953" y="8943"/>
                  </a:cubicBezTo>
                  <a:cubicBezTo>
                    <a:pt x="29062" y="8231"/>
                    <a:pt x="29171" y="7524"/>
                    <a:pt x="29247" y="6810"/>
                  </a:cubicBezTo>
                  <a:close/>
                  <a:moveTo>
                    <a:pt x="5878" y="1"/>
                  </a:moveTo>
                  <a:cubicBezTo>
                    <a:pt x="5860" y="1"/>
                    <a:pt x="5833" y="1"/>
                    <a:pt x="5814" y="19"/>
                  </a:cubicBezTo>
                  <a:cubicBezTo>
                    <a:pt x="5670" y="127"/>
                    <a:pt x="5535" y="226"/>
                    <a:pt x="5409" y="334"/>
                  </a:cubicBezTo>
                  <a:cubicBezTo>
                    <a:pt x="5292" y="452"/>
                    <a:pt x="5183" y="569"/>
                    <a:pt x="5084" y="686"/>
                  </a:cubicBezTo>
                  <a:cubicBezTo>
                    <a:pt x="4985" y="812"/>
                    <a:pt x="4895" y="947"/>
                    <a:pt x="4805" y="1083"/>
                  </a:cubicBezTo>
                  <a:cubicBezTo>
                    <a:pt x="4743" y="1193"/>
                    <a:pt x="4686" y="1298"/>
                    <a:pt x="4623" y="1406"/>
                  </a:cubicBezTo>
                  <a:lnTo>
                    <a:pt x="4623" y="1406"/>
                  </a:lnTo>
                  <a:cubicBezTo>
                    <a:pt x="4480" y="1431"/>
                    <a:pt x="4340" y="1441"/>
                    <a:pt x="4201" y="1461"/>
                  </a:cubicBezTo>
                  <a:cubicBezTo>
                    <a:pt x="4003" y="1488"/>
                    <a:pt x="3822" y="1569"/>
                    <a:pt x="3651" y="1677"/>
                  </a:cubicBezTo>
                  <a:lnTo>
                    <a:pt x="3660" y="1677"/>
                  </a:lnTo>
                  <a:cubicBezTo>
                    <a:pt x="3596" y="1704"/>
                    <a:pt x="3531" y="1744"/>
                    <a:pt x="3465" y="1790"/>
                  </a:cubicBezTo>
                  <a:lnTo>
                    <a:pt x="3465" y="1790"/>
                  </a:lnTo>
                  <a:cubicBezTo>
                    <a:pt x="3089" y="1763"/>
                    <a:pt x="2712" y="1719"/>
                    <a:pt x="2335" y="1659"/>
                  </a:cubicBezTo>
                  <a:cubicBezTo>
                    <a:pt x="1938" y="1605"/>
                    <a:pt x="1542" y="1533"/>
                    <a:pt x="1154" y="1398"/>
                  </a:cubicBezTo>
                  <a:lnTo>
                    <a:pt x="1145" y="1398"/>
                  </a:lnTo>
                  <a:cubicBezTo>
                    <a:pt x="1129" y="1393"/>
                    <a:pt x="1113" y="1390"/>
                    <a:pt x="1097" y="1390"/>
                  </a:cubicBezTo>
                  <a:cubicBezTo>
                    <a:pt x="1031" y="1390"/>
                    <a:pt x="969" y="1434"/>
                    <a:pt x="947" y="1506"/>
                  </a:cubicBezTo>
                  <a:lnTo>
                    <a:pt x="947" y="1524"/>
                  </a:lnTo>
                  <a:cubicBezTo>
                    <a:pt x="659" y="2444"/>
                    <a:pt x="406" y="3372"/>
                    <a:pt x="235" y="4319"/>
                  </a:cubicBezTo>
                  <a:cubicBezTo>
                    <a:pt x="154" y="4787"/>
                    <a:pt x="100" y="5265"/>
                    <a:pt x="55" y="5743"/>
                  </a:cubicBezTo>
                  <a:cubicBezTo>
                    <a:pt x="19" y="6220"/>
                    <a:pt x="1" y="6707"/>
                    <a:pt x="1" y="7185"/>
                  </a:cubicBezTo>
                  <a:lnTo>
                    <a:pt x="1" y="7203"/>
                  </a:lnTo>
                  <a:cubicBezTo>
                    <a:pt x="10" y="7284"/>
                    <a:pt x="73" y="7356"/>
                    <a:pt x="163" y="7365"/>
                  </a:cubicBezTo>
                  <a:cubicBezTo>
                    <a:pt x="2506" y="7654"/>
                    <a:pt x="4841" y="8059"/>
                    <a:pt x="7167" y="8438"/>
                  </a:cubicBezTo>
                  <a:cubicBezTo>
                    <a:pt x="9501" y="8825"/>
                    <a:pt x="11836" y="9204"/>
                    <a:pt x="14161" y="9601"/>
                  </a:cubicBezTo>
                  <a:lnTo>
                    <a:pt x="21156" y="10800"/>
                  </a:lnTo>
                  <a:cubicBezTo>
                    <a:pt x="23482" y="11196"/>
                    <a:pt x="25807" y="11611"/>
                    <a:pt x="28133" y="12043"/>
                  </a:cubicBezTo>
                  <a:cubicBezTo>
                    <a:pt x="28144" y="12045"/>
                    <a:pt x="28155" y="12046"/>
                    <a:pt x="28166" y="12046"/>
                  </a:cubicBezTo>
                  <a:cubicBezTo>
                    <a:pt x="28261" y="12046"/>
                    <a:pt x="28342" y="11978"/>
                    <a:pt x="28358" y="11881"/>
                  </a:cubicBezTo>
                  <a:lnTo>
                    <a:pt x="28380" y="11748"/>
                  </a:lnTo>
                  <a:lnTo>
                    <a:pt x="28380" y="11748"/>
                  </a:lnTo>
                  <a:cubicBezTo>
                    <a:pt x="32300" y="12344"/>
                    <a:pt x="36211" y="12992"/>
                    <a:pt x="40121" y="13648"/>
                  </a:cubicBezTo>
                  <a:lnTo>
                    <a:pt x="52047" y="15649"/>
                  </a:lnTo>
                  <a:lnTo>
                    <a:pt x="63963" y="17650"/>
                  </a:lnTo>
                  <a:lnTo>
                    <a:pt x="75880" y="19678"/>
                  </a:lnTo>
                  <a:cubicBezTo>
                    <a:pt x="75895" y="19683"/>
                    <a:pt x="75911" y="19685"/>
                    <a:pt x="75927" y="19685"/>
                  </a:cubicBezTo>
                  <a:cubicBezTo>
                    <a:pt x="76002" y="19685"/>
                    <a:pt x="76072" y="19635"/>
                    <a:pt x="76087" y="19561"/>
                  </a:cubicBezTo>
                  <a:lnTo>
                    <a:pt x="76105" y="19516"/>
                  </a:lnTo>
                  <a:cubicBezTo>
                    <a:pt x="76222" y="19110"/>
                    <a:pt x="76312" y="18705"/>
                    <a:pt x="76393" y="18299"/>
                  </a:cubicBezTo>
                  <a:cubicBezTo>
                    <a:pt x="76484" y="17893"/>
                    <a:pt x="76556" y="17488"/>
                    <a:pt x="76628" y="17073"/>
                  </a:cubicBezTo>
                  <a:cubicBezTo>
                    <a:pt x="76691" y="16668"/>
                    <a:pt x="76754" y="16253"/>
                    <a:pt x="76808" y="15838"/>
                  </a:cubicBezTo>
                  <a:cubicBezTo>
                    <a:pt x="76862" y="15433"/>
                    <a:pt x="76898" y="15018"/>
                    <a:pt x="76925" y="14594"/>
                  </a:cubicBezTo>
                  <a:cubicBezTo>
                    <a:pt x="76943" y="14495"/>
                    <a:pt x="76871" y="14396"/>
                    <a:pt x="76763" y="14378"/>
                  </a:cubicBezTo>
                  <a:lnTo>
                    <a:pt x="64838" y="12413"/>
                  </a:lnTo>
                  <a:lnTo>
                    <a:pt x="52912" y="10439"/>
                  </a:lnTo>
                  <a:lnTo>
                    <a:pt x="40987" y="8456"/>
                  </a:lnTo>
                  <a:lnTo>
                    <a:pt x="35029" y="7464"/>
                  </a:lnTo>
                  <a:lnTo>
                    <a:pt x="32045" y="6969"/>
                  </a:lnTo>
                  <a:lnTo>
                    <a:pt x="30558" y="6725"/>
                  </a:lnTo>
                  <a:cubicBezTo>
                    <a:pt x="30130" y="6655"/>
                    <a:pt x="29702" y="6585"/>
                    <a:pt x="29281" y="6469"/>
                  </a:cubicBezTo>
                  <a:lnTo>
                    <a:pt x="29281" y="6469"/>
                  </a:lnTo>
                  <a:cubicBezTo>
                    <a:pt x="29286" y="6410"/>
                    <a:pt x="29291" y="6351"/>
                    <a:pt x="29296" y="6293"/>
                  </a:cubicBezTo>
                  <a:lnTo>
                    <a:pt x="29296" y="6275"/>
                  </a:lnTo>
                  <a:cubicBezTo>
                    <a:pt x="29305" y="6175"/>
                    <a:pt x="29233" y="6085"/>
                    <a:pt x="29133" y="6067"/>
                  </a:cubicBezTo>
                  <a:cubicBezTo>
                    <a:pt x="27322" y="5797"/>
                    <a:pt x="25510" y="5508"/>
                    <a:pt x="23698" y="5220"/>
                  </a:cubicBezTo>
                  <a:lnTo>
                    <a:pt x="20994" y="4787"/>
                  </a:lnTo>
                  <a:lnTo>
                    <a:pt x="18281" y="4346"/>
                  </a:lnTo>
                  <a:cubicBezTo>
                    <a:pt x="16469" y="4039"/>
                    <a:pt x="14666" y="3751"/>
                    <a:pt x="12854" y="3435"/>
                  </a:cubicBezTo>
                  <a:lnTo>
                    <a:pt x="11502" y="3210"/>
                  </a:lnTo>
                  <a:lnTo>
                    <a:pt x="10150" y="2957"/>
                  </a:lnTo>
                  <a:cubicBezTo>
                    <a:pt x="9281" y="2801"/>
                    <a:pt x="8413" y="2636"/>
                    <a:pt x="7552" y="2471"/>
                  </a:cubicBezTo>
                  <a:lnTo>
                    <a:pt x="7552" y="2471"/>
                  </a:lnTo>
                  <a:cubicBezTo>
                    <a:pt x="7514" y="2394"/>
                    <a:pt x="7468" y="2321"/>
                    <a:pt x="7410" y="2263"/>
                  </a:cubicBezTo>
                  <a:lnTo>
                    <a:pt x="7410" y="2263"/>
                  </a:lnTo>
                  <a:lnTo>
                    <a:pt x="7419" y="2272"/>
                  </a:lnTo>
                  <a:cubicBezTo>
                    <a:pt x="7329" y="2146"/>
                    <a:pt x="7212" y="2029"/>
                    <a:pt x="7076" y="1939"/>
                  </a:cubicBezTo>
                  <a:cubicBezTo>
                    <a:pt x="6932" y="1867"/>
                    <a:pt x="6788" y="1822"/>
                    <a:pt x="6653" y="1786"/>
                  </a:cubicBezTo>
                  <a:cubicBezTo>
                    <a:pt x="6509" y="1750"/>
                    <a:pt x="6364" y="1723"/>
                    <a:pt x="6238" y="1686"/>
                  </a:cubicBezTo>
                  <a:cubicBezTo>
                    <a:pt x="6165" y="1667"/>
                    <a:pt x="6091" y="1645"/>
                    <a:pt x="6018" y="1620"/>
                  </a:cubicBezTo>
                  <a:lnTo>
                    <a:pt x="6018" y="1620"/>
                  </a:lnTo>
                  <a:cubicBezTo>
                    <a:pt x="6036" y="1551"/>
                    <a:pt x="6064" y="1489"/>
                    <a:pt x="6103" y="1434"/>
                  </a:cubicBezTo>
                  <a:cubicBezTo>
                    <a:pt x="6150" y="1363"/>
                    <a:pt x="6225" y="1313"/>
                    <a:pt x="6322" y="1277"/>
                  </a:cubicBezTo>
                  <a:lnTo>
                    <a:pt x="6322" y="1277"/>
                  </a:lnTo>
                  <a:cubicBezTo>
                    <a:pt x="7604" y="1421"/>
                    <a:pt x="8886" y="1608"/>
                    <a:pt x="10159" y="1813"/>
                  </a:cubicBezTo>
                  <a:cubicBezTo>
                    <a:pt x="11448" y="2020"/>
                    <a:pt x="12728" y="2245"/>
                    <a:pt x="14017" y="2462"/>
                  </a:cubicBezTo>
                  <a:cubicBezTo>
                    <a:pt x="15306" y="2678"/>
                    <a:pt x="16595" y="2912"/>
                    <a:pt x="17884" y="3138"/>
                  </a:cubicBezTo>
                  <a:cubicBezTo>
                    <a:pt x="19154" y="3370"/>
                    <a:pt x="20433" y="3603"/>
                    <a:pt x="21703" y="3844"/>
                  </a:cubicBezTo>
                  <a:lnTo>
                    <a:pt x="21703" y="3844"/>
                  </a:lnTo>
                  <a:cubicBezTo>
                    <a:pt x="21913" y="3991"/>
                    <a:pt x="22119" y="4142"/>
                    <a:pt x="22355" y="4255"/>
                  </a:cubicBezTo>
                  <a:cubicBezTo>
                    <a:pt x="22481" y="4319"/>
                    <a:pt x="22616" y="4382"/>
                    <a:pt x="22761" y="4409"/>
                  </a:cubicBezTo>
                  <a:cubicBezTo>
                    <a:pt x="22905" y="4436"/>
                    <a:pt x="23040" y="4445"/>
                    <a:pt x="23184" y="4445"/>
                  </a:cubicBezTo>
                  <a:cubicBezTo>
                    <a:pt x="23329" y="4445"/>
                    <a:pt x="23482" y="4427"/>
                    <a:pt x="23626" y="4364"/>
                  </a:cubicBezTo>
                  <a:cubicBezTo>
                    <a:pt x="23698" y="4337"/>
                    <a:pt x="23761" y="4291"/>
                    <a:pt x="23824" y="4228"/>
                  </a:cubicBezTo>
                  <a:cubicBezTo>
                    <a:pt x="23878" y="4174"/>
                    <a:pt x="23923" y="4120"/>
                    <a:pt x="23968" y="4057"/>
                  </a:cubicBezTo>
                  <a:cubicBezTo>
                    <a:pt x="24140" y="3805"/>
                    <a:pt x="24221" y="3534"/>
                    <a:pt x="24311" y="3255"/>
                  </a:cubicBezTo>
                  <a:cubicBezTo>
                    <a:pt x="24311" y="3246"/>
                    <a:pt x="24320" y="3237"/>
                    <a:pt x="24320" y="3228"/>
                  </a:cubicBezTo>
                  <a:cubicBezTo>
                    <a:pt x="24329" y="3138"/>
                    <a:pt x="24266" y="3057"/>
                    <a:pt x="24176" y="3039"/>
                  </a:cubicBezTo>
                  <a:lnTo>
                    <a:pt x="24149" y="3039"/>
                  </a:lnTo>
                  <a:lnTo>
                    <a:pt x="19588" y="2317"/>
                  </a:lnTo>
                  <a:lnTo>
                    <a:pt x="15018" y="1587"/>
                  </a:lnTo>
                  <a:lnTo>
                    <a:pt x="10457" y="839"/>
                  </a:lnTo>
                  <a:cubicBezTo>
                    <a:pt x="8942" y="578"/>
                    <a:pt x="7419" y="325"/>
                    <a:pt x="5914" y="10"/>
                  </a:cubicBezTo>
                  <a:lnTo>
                    <a:pt x="5878"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9" name="Google Shape;1869;g26dd3229cbd_0_3380"/>
            <p:cNvSpPr/>
            <p:nvPr/>
          </p:nvSpPr>
          <p:spPr>
            <a:xfrm>
              <a:off x="3852475" y="2004425"/>
              <a:ext cx="33600" cy="150775"/>
            </a:xfrm>
            <a:custGeom>
              <a:rect b="b" l="l" r="r" t="t"/>
              <a:pathLst>
                <a:path extrusionOk="0" h="6031" w="1344">
                  <a:moveTo>
                    <a:pt x="1154" y="0"/>
                  </a:moveTo>
                  <a:cubicBezTo>
                    <a:pt x="1046" y="0"/>
                    <a:pt x="956" y="91"/>
                    <a:pt x="947" y="199"/>
                  </a:cubicBezTo>
                  <a:cubicBezTo>
                    <a:pt x="938" y="676"/>
                    <a:pt x="893" y="1145"/>
                    <a:pt x="829" y="1614"/>
                  </a:cubicBezTo>
                  <a:cubicBezTo>
                    <a:pt x="775" y="2083"/>
                    <a:pt x="685" y="2542"/>
                    <a:pt x="604" y="3011"/>
                  </a:cubicBezTo>
                  <a:cubicBezTo>
                    <a:pt x="442" y="3939"/>
                    <a:pt x="253" y="4868"/>
                    <a:pt x="18" y="5787"/>
                  </a:cubicBezTo>
                  <a:cubicBezTo>
                    <a:pt x="18" y="5796"/>
                    <a:pt x="9" y="5805"/>
                    <a:pt x="9" y="5814"/>
                  </a:cubicBezTo>
                  <a:cubicBezTo>
                    <a:pt x="0" y="5923"/>
                    <a:pt x="81" y="6022"/>
                    <a:pt x="189" y="6031"/>
                  </a:cubicBezTo>
                  <a:cubicBezTo>
                    <a:pt x="298" y="6031"/>
                    <a:pt x="388" y="5959"/>
                    <a:pt x="397" y="5850"/>
                  </a:cubicBezTo>
                  <a:cubicBezTo>
                    <a:pt x="478" y="4904"/>
                    <a:pt x="604" y="3967"/>
                    <a:pt x="748" y="3029"/>
                  </a:cubicBezTo>
                  <a:cubicBezTo>
                    <a:pt x="820" y="2569"/>
                    <a:pt x="893" y="2101"/>
                    <a:pt x="992" y="1641"/>
                  </a:cubicBezTo>
                  <a:cubicBezTo>
                    <a:pt x="1082" y="1172"/>
                    <a:pt x="1190" y="713"/>
                    <a:pt x="1334" y="262"/>
                  </a:cubicBezTo>
                  <a:cubicBezTo>
                    <a:pt x="1343" y="244"/>
                    <a:pt x="1343" y="226"/>
                    <a:pt x="1343" y="208"/>
                  </a:cubicBezTo>
                  <a:cubicBezTo>
                    <a:pt x="1343" y="100"/>
                    <a:pt x="1262" y="9"/>
                    <a:pt x="115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0" name="Google Shape;1870;g26dd3229cbd_0_3380"/>
            <p:cNvSpPr/>
            <p:nvPr/>
          </p:nvSpPr>
          <p:spPr>
            <a:xfrm>
              <a:off x="3928625" y="2002400"/>
              <a:ext cx="26175" cy="4300"/>
            </a:xfrm>
            <a:custGeom>
              <a:rect b="b" l="l" r="r" t="t"/>
              <a:pathLst>
                <a:path extrusionOk="0" fill="none" h="172" w="1047">
                  <a:moveTo>
                    <a:pt x="1" y="0"/>
                  </a:moveTo>
                  <a:lnTo>
                    <a:pt x="1046" y="172"/>
                  </a:lnTo>
                </a:path>
              </a:pathLst>
            </a:custGeom>
            <a:noFill/>
            <a:ln cap="rnd" cmpd="sng" w="9700">
              <a:solidFill>
                <a:srgbClr val="42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1" name="Google Shape;1871;g26dd3229cbd_0_3380"/>
            <p:cNvSpPr/>
            <p:nvPr/>
          </p:nvSpPr>
          <p:spPr>
            <a:xfrm>
              <a:off x="3897300" y="2012750"/>
              <a:ext cx="98050" cy="16475"/>
            </a:xfrm>
            <a:custGeom>
              <a:rect b="b" l="l" r="r" t="t"/>
              <a:pathLst>
                <a:path extrusionOk="0" fill="none" h="659" w="3922">
                  <a:moveTo>
                    <a:pt x="1" y="1"/>
                  </a:moveTo>
                  <a:lnTo>
                    <a:pt x="3922" y="659"/>
                  </a:lnTo>
                </a:path>
              </a:pathLst>
            </a:custGeom>
            <a:noFill/>
            <a:ln cap="rnd" cmpd="sng" w="9700">
              <a:solidFill>
                <a:srgbClr val="42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872" name="Google Shape;1872;g26dd3229cbd_0_3380"/>
          <p:cNvGrpSpPr/>
          <p:nvPr/>
        </p:nvGrpSpPr>
        <p:grpSpPr>
          <a:xfrm rot="-375097">
            <a:off x="7330561" y="3418618"/>
            <a:ext cx="711742" cy="793298"/>
            <a:chOff x="6554696" y="509501"/>
            <a:chExt cx="711709" cy="793261"/>
          </a:xfrm>
        </p:grpSpPr>
        <p:sp>
          <p:nvSpPr>
            <p:cNvPr id="1873" name="Google Shape;1873;g26dd3229cbd_0_3380"/>
            <p:cNvSpPr/>
            <p:nvPr/>
          </p:nvSpPr>
          <p:spPr>
            <a:xfrm>
              <a:off x="6560695" y="516700"/>
              <a:ext cx="696978" cy="779230"/>
            </a:xfrm>
            <a:custGeom>
              <a:rect b="b" l="l" r="r" t="t"/>
              <a:pathLst>
                <a:path extrusionOk="0" h="23381" w="20913">
                  <a:moveTo>
                    <a:pt x="4201" y="1"/>
                  </a:moveTo>
                  <a:cubicBezTo>
                    <a:pt x="1903" y="1"/>
                    <a:pt x="28" y="1866"/>
                    <a:pt x="28" y="4165"/>
                  </a:cubicBezTo>
                  <a:lnTo>
                    <a:pt x="1" y="17073"/>
                  </a:lnTo>
                  <a:cubicBezTo>
                    <a:pt x="1" y="18903"/>
                    <a:pt x="1190" y="20516"/>
                    <a:pt x="2930" y="21057"/>
                  </a:cubicBezTo>
                  <a:lnTo>
                    <a:pt x="9736" y="23193"/>
                  </a:lnTo>
                  <a:cubicBezTo>
                    <a:pt x="10143" y="23318"/>
                    <a:pt x="10563" y="23381"/>
                    <a:pt x="10982" y="23381"/>
                  </a:cubicBezTo>
                  <a:cubicBezTo>
                    <a:pt x="11444" y="23381"/>
                    <a:pt x="11906" y="23304"/>
                    <a:pt x="12350" y="23148"/>
                  </a:cubicBezTo>
                  <a:lnTo>
                    <a:pt x="18092" y="21147"/>
                  </a:lnTo>
                  <a:cubicBezTo>
                    <a:pt x="19759" y="20570"/>
                    <a:pt x="20886" y="18993"/>
                    <a:pt x="20886" y="17217"/>
                  </a:cubicBezTo>
                  <a:lnTo>
                    <a:pt x="20913" y="4201"/>
                  </a:lnTo>
                  <a:cubicBezTo>
                    <a:pt x="20913" y="1903"/>
                    <a:pt x="19047" y="28"/>
                    <a:pt x="16748" y="28"/>
                  </a:cubicBezTo>
                  <a:lnTo>
                    <a:pt x="4201"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4" name="Google Shape;1874;g26dd3229cbd_0_3380"/>
            <p:cNvSpPr/>
            <p:nvPr/>
          </p:nvSpPr>
          <p:spPr>
            <a:xfrm>
              <a:off x="6554696" y="509501"/>
              <a:ext cx="711709" cy="793261"/>
            </a:xfrm>
            <a:custGeom>
              <a:rect b="b" l="l" r="r" t="t"/>
              <a:pathLst>
                <a:path extrusionOk="0" h="23802" w="21355">
                  <a:moveTo>
                    <a:pt x="5138" y="442"/>
                  </a:moveTo>
                  <a:lnTo>
                    <a:pt x="7572" y="451"/>
                  </a:lnTo>
                  <a:lnTo>
                    <a:pt x="12440" y="469"/>
                  </a:lnTo>
                  <a:lnTo>
                    <a:pt x="14873" y="469"/>
                  </a:lnTo>
                  <a:lnTo>
                    <a:pt x="16090" y="478"/>
                  </a:lnTo>
                  <a:cubicBezTo>
                    <a:pt x="16249" y="478"/>
                    <a:pt x="16412" y="477"/>
                    <a:pt x="16574" y="477"/>
                  </a:cubicBezTo>
                  <a:cubicBezTo>
                    <a:pt x="16817" y="477"/>
                    <a:pt x="17058" y="480"/>
                    <a:pt x="17280" y="496"/>
                  </a:cubicBezTo>
                  <a:cubicBezTo>
                    <a:pt x="17659" y="541"/>
                    <a:pt x="18037" y="622"/>
                    <a:pt x="18389" y="766"/>
                  </a:cubicBezTo>
                  <a:cubicBezTo>
                    <a:pt x="18740" y="920"/>
                    <a:pt x="19083" y="1109"/>
                    <a:pt x="19380" y="1352"/>
                  </a:cubicBezTo>
                  <a:cubicBezTo>
                    <a:pt x="19669" y="1596"/>
                    <a:pt x="19939" y="1866"/>
                    <a:pt x="20155" y="2191"/>
                  </a:cubicBezTo>
                  <a:cubicBezTo>
                    <a:pt x="20363" y="2506"/>
                    <a:pt x="20534" y="2849"/>
                    <a:pt x="20651" y="3209"/>
                  </a:cubicBezTo>
                  <a:cubicBezTo>
                    <a:pt x="20759" y="3579"/>
                    <a:pt x="20832" y="3948"/>
                    <a:pt x="20832" y="4336"/>
                  </a:cubicBezTo>
                  <a:cubicBezTo>
                    <a:pt x="20841" y="4733"/>
                    <a:pt x="20832" y="5147"/>
                    <a:pt x="20832" y="5544"/>
                  </a:cubicBezTo>
                  <a:lnTo>
                    <a:pt x="20841" y="7978"/>
                  </a:lnTo>
                  <a:lnTo>
                    <a:pt x="20850" y="12845"/>
                  </a:lnTo>
                  <a:lnTo>
                    <a:pt x="20850" y="15279"/>
                  </a:lnTo>
                  <a:lnTo>
                    <a:pt x="20850" y="16496"/>
                  </a:lnTo>
                  <a:lnTo>
                    <a:pt x="20850" y="17109"/>
                  </a:lnTo>
                  <a:lnTo>
                    <a:pt x="20859" y="17406"/>
                  </a:lnTo>
                  <a:lnTo>
                    <a:pt x="20841" y="17704"/>
                  </a:lnTo>
                  <a:cubicBezTo>
                    <a:pt x="20795" y="18470"/>
                    <a:pt x="20516" y="19218"/>
                    <a:pt x="20047" y="19831"/>
                  </a:cubicBezTo>
                  <a:cubicBezTo>
                    <a:pt x="19579" y="20453"/>
                    <a:pt x="18930" y="20921"/>
                    <a:pt x="18208" y="21183"/>
                  </a:cubicBezTo>
                  <a:lnTo>
                    <a:pt x="13602" y="22769"/>
                  </a:lnTo>
                  <a:lnTo>
                    <a:pt x="12458" y="23175"/>
                  </a:lnTo>
                  <a:cubicBezTo>
                    <a:pt x="12088" y="23292"/>
                    <a:pt x="11709" y="23364"/>
                    <a:pt x="11322" y="23382"/>
                  </a:cubicBezTo>
                  <a:cubicBezTo>
                    <a:pt x="11267" y="23385"/>
                    <a:pt x="11211" y="23386"/>
                    <a:pt x="11156" y="23386"/>
                  </a:cubicBezTo>
                  <a:cubicBezTo>
                    <a:pt x="10830" y="23386"/>
                    <a:pt x="10500" y="23342"/>
                    <a:pt x="10177" y="23265"/>
                  </a:cubicBezTo>
                  <a:cubicBezTo>
                    <a:pt x="9997" y="23211"/>
                    <a:pt x="9798" y="23148"/>
                    <a:pt x="9609" y="23085"/>
                  </a:cubicBezTo>
                  <a:lnTo>
                    <a:pt x="9023" y="22905"/>
                  </a:lnTo>
                  <a:lnTo>
                    <a:pt x="4381" y="21453"/>
                  </a:lnTo>
                  <a:lnTo>
                    <a:pt x="3218" y="21093"/>
                  </a:lnTo>
                  <a:cubicBezTo>
                    <a:pt x="2849" y="20976"/>
                    <a:pt x="2497" y="20813"/>
                    <a:pt x="2173" y="20597"/>
                  </a:cubicBezTo>
                  <a:cubicBezTo>
                    <a:pt x="1542" y="20173"/>
                    <a:pt x="1001" y="19578"/>
                    <a:pt x="676" y="18866"/>
                  </a:cubicBezTo>
                  <a:cubicBezTo>
                    <a:pt x="505" y="18515"/>
                    <a:pt x="397" y="18136"/>
                    <a:pt x="343" y="17749"/>
                  </a:cubicBezTo>
                  <a:cubicBezTo>
                    <a:pt x="298" y="17361"/>
                    <a:pt x="316" y="16955"/>
                    <a:pt x="316" y="16550"/>
                  </a:cubicBezTo>
                  <a:lnTo>
                    <a:pt x="334" y="14116"/>
                  </a:lnTo>
                  <a:lnTo>
                    <a:pt x="388" y="9248"/>
                  </a:lnTo>
                  <a:cubicBezTo>
                    <a:pt x="397" y="7626"/>
                    <a:pt x="406" y="6003"/>
                    <a:pt x="415" y="4381"/>
                  </a:cubicBezTo>
                  <a:cubicBezTo>
                    <a:pt x="424" y="3993"/>
                    <a:pt x="478" y="3606"/>
                    <a:pt x="586" y="3245"/>
                  </a:cubicBezTo>
                  <a:cubicBezTo>
                    <a:pt x="703" y="2876"/>
                    <a:pt x="866" y="2524"/>
                    <a:pt x="1082" y="2200"/>
                  </a:cubicBezTo>
                  <a:cubicBezTo>
                    <a:pt x="1298" y="1884"/>
                    <a:pt x="1551" y="1596"/>
                    <a:pt x="1848" y="1343"/>
                  </a:cubicBezTo>
                  <a:cubicBezTo>
                    <a:pt x="2155" y="1109"/>
                    <a:pt x="2479" y="902"/>
                    <a:pt x="2831" y="748"/>
                  </a:cubicBezTo>
                  <a:cubicBezTo>
                    <a:pt x="3191" y="604"/>
                    <a:pt x="3561" y="505"/>
                    <a:pt x="3948" y="460"/>
                  </a:cubicBezTo>
                  <a:cubicBezTo>
                    <a:pt x="4039" y="451"/>
                    <a:pt x="4138" y="451"/>
                    <a:pt x="4237" y="442"/>
                  </a:cubicBezTo>
                  <a:close/>
                  <a:moveTo>
                    <a:pt x="4381" y="0"/>
                  </a:moveTo>
                  <a:lnTo>
                    <a:pt x="4219" y="9"/>
                  </a:lnTo>
                  <a:cubicBezTo>
                    <a:pt x="4111" y="18"/>
                    <a:pt x="4003" y="18"/>
                    <a:pt x="3894" y="27"/>
                  </a:cubicBezTo>
                  <a:cubicBezTo>
                    <a:pt x="3471" y="81"/>
                    <a:pt x="3056" y="190"/>
                    <a:pt x="2668" y="352"/>
                  </a:cubicBezTo>
                  <a:cubicBezTo>
                    <a:pt x="2272" y="523"/>
                    <a:pt x="1911" y="748"/>
                    <a:pt x="1578" y="1019"/>
                  </a:cubicBezTo>
                  <a:cubicBezTo>
                    <a:pt x="1253" y="1289"/>
                    <a:pt x="965" y="1614"/>
                    <a:pt x="731" y="1965"/>
                  </a:cubicBezTo>
                  <a:cubicBezTo>
                    <a:pt x="496" y="2326"/>
                    <a:pt x="316" y="2713"/>
                    <a:pt x="190" y="3119"/>
                  </a:cubicBezTo>
                  <a:cubicBezTo>
                    <a:pt x="63" y="3534"/>
                    <a:pt x="9" y="3957"/>
                    <a:pt x="0" y="4381"/>
                  </a:cubicBezTo>
                  <a:cubicBezTo>
                    <a:pt x="0" y="6003"/>
                    <a:pt x="0" y="7626"/>
                    <a:pt x="9" y="9248"/>
                  </a:cubicBezTo>
                  <a:lnTo>
                    <a:pt x="54" y="14116"/>
                  </a:lnTo>
                  <a:lnTo>
                    <a:pt x="54" y="16550"/>
                  </a:lnTo>
                  <a:lnTo>
                    <a:pt x="54" y="17154"/>
                  </a:lnTo>
                  <a:cubicBezTo>
                    <a:pt x="54" y="17253"/>
                    <a:pt x="54" y="17361"/>
                    <a:pt x="63" y="17469"/>
                  </a:cubicBezTo>
                  <a:cubicBezTo>
                    <a:pt x="63" y="17568"/>
                    <a:pt x="72" y="17676"/>
                    <a:pt x="81" y="17776"/>
                  </a:cubicBezTo>
                  <a:cubicBezTo>
                    <a:pt x="127" y="18190"/>
                    <a:pt x="217" y="18605"/>
                    <a:pt x="370" y="19002"/>
                  </a:cubicBezTo>
                  <a:cubicBezTo>
                    <a:pt x="676" y="19786"/>
                    <a:pt x="1226" y="20489"/>
                    <a:pt x="1947" y="20949"/>
                  </a:cubicBezTo>
                  <a:cubicBezTo>
                    <a:pt x="2299" y="21183"/>
                    <a:pt x="2696" y="21363"/>
                    <a:pt x="3092" y="21489"/>
                  </a:cubicBezTo>
                  <a:lnTo>
                    <a:pt x="4255" y="21859"/>
                  </a:lnTo>
                  <a:lnTo>
                    <a:pt x="8897" y="23310"/>
                  </a:lnTo>
                  <a:lnTo>
                    <a:pt x="9483" y="23490"/>
                  </a:lnTo>
                  <a:cubicBezTo>
                    <a:pt x="9672" y="23554"/>
                    <a:pt x="9862" y="23617"/>
                    <a:pt x="10078" y="23671"/>
                  </a:cubicBezTo>
                  <a:cubicBezTo>
                    <a:pt x="10418" y="23761"/>
                    <a:pt x="10777" y="23801"/>
                    <a:pt x="11133" y="23801"/>
                  </a:cubicBezTo>
                  <a:cubicBezTo>
                    <a:pt x="11202" y="23801"/>
                    <a:pt x="11271" y="23800"/>
                    <a:pt x="11340" y="23797"/>
                  </a:cubicBezTo>
                  <a:cubicBezTo>
                    <a:pt x="11764" y="23779"/>
                    <a:pt x="12187" y="23698"/>
                    <a:pt x="12593" y="23563"/>
                  </a:cubicBezTo>
                  <a:lnTo>
                    <a:pt x="13738" y="23157"/>
                  </a:lnTo>
                  <a:lnTo>
                    <a:pt x="18335" y="21552"/>
                  </a:lnTo>
                  <a:cubicBezTo>
                    <a:pt x="19137" y="21273"/>
                    <a:pt x="19858" y="20759"/>
                    <a:pt x="20372" y="20083"/>
                  </a:cubicBezTo>
                  <a:cubicBezTo>
                    <a:pt x="20895" y="19407"/>
                    <a:pt x="21210" y="18578"/>
                    <a:pt x="21273" y="17731"/>
                  </a:cubicBezTo>
                  <a:lnTo>
                    <a:pt x="21282" y="17406"/>
                  </a:lnTo>
                  <a:lnTo>
                    <a:pt x="21282" y="17109"/>
                  </a:lnTo>
                  <a:lnTo>
                    <a:pt x="21291" y="16496"/>
                  </a:lnTo>
                  <a:lnTo>
                    <a:pt x="21291" y="15279"/>
                  </a:lnTo>
                  <a:lnTo>
                    <a:pt x="21309" y="12845"/>
                  </a:lnTo>
                  <a:lnTo>
                    <a:pt x="21327" y="7978"/>
                  </a:lnTo>
                  <a:lnTo>
                    <a:pt x="21345" y="5544"/>
                  </a:lnTo>
                  <a:cubicBezTo>
                    <a:pt x="21345" y="5138"/>
                    <a:pt x="21354" y="4742"/>
                    <a:pt x="21345" y="4327"/>
                  </a:cubicBezTo>
                  <a:cubicBezTo>
                    <a:pt x="21336" y="3894"/>
                    <a:pt x="21255" y="3471"/>
                    <a:pt x="21129" y="3056"/>
                  </a:cubicBezTo>
                  <a:cubicBezTo>
                    <a:pt x="20994" y="2650"/>
                    <a:pt x="20795" y="2263"/>
                    <a:pt x="20561" y="1911"/>
                  </a:cubicBezTo>
                  <a:cubicBezTo>
                    <a:pt x="20309" y="1551"/>
                    <a:pt x="20011" y="1244"/>
                    <a:pt x="19678" y="974"/>
                  </a:cubicBezTo>
                  <a:cubicBezTo>
                    <a:pt x="19344" y="694"/>
                    <a:pt x="18966" y="487"/>
                    <a:pt x="18569" y="325"/>
                  </a:cubicBezTo>
                  <a:cubicBezTo>
                    <a:pt x="18172" y="153"/>
                    <a:pt x="17749" y="72"/>
                    <a:pt x="17325" y="18"/>
                  </a:cubicBezTo>
                  <a:cubicBezTo>
                    <a:pt x="17109" y="5"/>
                    <a:pt x="16901" y="2"/>
                    <a:pt x="16698" y="2"/>
                  </a:cubicBezTo>
                  <a:cubicBezTo>
                    <a:pt x="16596" y="2"/>
                    <a:pt x="16494" y="3"/>
                    <a:pt x="16393" y="3"/>
                  </a:cubicBezTo>
                  <a:cubicBezTo>
                    <a:pt x="16292" y="3"/>
                    <a:pt x="16192" y="2"/>
                    <a:pt x="1609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875" name="Shape 1875"/>
        <p:cNvGrpSpPr/>
        <p:nvPr/>
      </p:nvGrpSpPr>
      <p:grpSpPr>
        <a:xfrm>
          <a:off x="0" y="0"/>
          <a:ext cx="0" cy="0"/>
          <a:chOff x="0" y="0"/>
          <a:chExt cx="0" cy="0"/>
        </a:xfrm>
      </p:grpSpPr>
      <p:grpSp>
        <p:nvGrpSpPr>
          <p:cNvPr id="1876" name="Google Shape;1876;g26dd3229cbd_0_3422"/>
          <p:cNvGrpSpPr/>
          <p:nvPr/>
        </p:nvGrpSpPr>
        <p:grpSpPr>
          <a:xfrm>
            <a:off x="-1700" y="329"/>
            <a:ext cx="9147400" cy="5142843"/>
            <a:chOff x="238125" y="854700"/>
            <a:chExt cx="7142500" cy="4015650"/>
          </a:xfrm>
        </p:grpSpPr>
        <p:sp>
          <p:nvSpPr>
            <p:cNvPr id="1877" name="Google Shape;1877;g26dd3229cbd_0_3422"/>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8" name="Google Shape;1878;g26dd3229cbd_0_3422"/>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9" name="Google Shape;1879;g26dd3229cbd_0_3422"/>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0" name="Google Shape;1880;g26dd3229cbd_0_3422"/>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1" name="Google Shape;1881;g26dd3229cbd_0_3422"/>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2" name="Google Shape;1882;g26dd3229cbd_0_3422"/>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3" name="Google Shape;1883;g26dd3229cbd_0_3422"/>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4" name="Google Shape;1884;g26dd3229cbd_0_3422"/>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5" name="Google Shape;1885;g26dd3229cbd_0_3422"/>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6" name="Google Shape;1886;g26dd3229cbd_0_3422"/>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7" name="Google Shape;1887;g26dd3229cbd_0_3422"/>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8" name="Google Shape;1888;g26dd3229cbd_0_3422"/>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9" name="Google Shape;1889;g26dd3229cbd_0_3422"/>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0" name="Google Shape;1890;g26dd3229cbd_0_3422"/>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1" name="Google Shape;1891;g26dd3229cbd_0_3422"/>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2" name="Google Shape;1892;g26dd3229cbd_0_3422"/>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3" name="Google Shape;1893;g26dd3229cbd_0_3422"/>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4" name="Google Shape;1894;g26dd3229cbd_0_3422"/>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rgbClr val="6D9EEB"/>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5" name="Google Shape;1895;g26dd3229cbd_0_3422"/>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rgbClr val="6D9EEB"/>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896" name="Google Shape;1896;g26dd3229cbd_0_3422"/>
          <p:cNvSpPr txBox="1"/>
          <p:nvPr>
            <p:ph idx="1" type="subTitle"/>
          </p:nvPr>
        </p:nvSpPr>
        <p:spPr>
          <a:xfrm>
            <a:off x="890100" y="1760244"/>
            <a:ext cx="7533900" cy="27771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Clr>
                <a:schemeClr val="dk2"/>
              </a:buClr>
              <a:buSzPts val="1400"/>
              <a:buChar char="●"/>
              <a:defRPr sz="1600">
                <a:solidFill>
                  <a:schemeClr val="dk2"/>
                </a:solidFill>
                <a:latin typeface="Arial"/>
                <a:ea typeface="Arial"/>
                <a:cs typeface="Arial"/>
                <a:sym typeface="Arial"/>
              </a:defRPr>
            </a:lvl1pPr>
            <a:lvl2pPr lvl="1" rtl="0" algn="ctr">
              <a:lnSpc>
                <a:spcPct val="100000"/>
              </a:lnSpc>
              <a:spcBef>
                <a:spcPts val="0"/>
              </a:spcBef>
              <a:spcAft>
                <a:spcPts val="0"/>
              </a:spcAft>
              <a:buClr>
                <a:schemeClr val="dk2"/>
              </a:buClr>
              <a:buSzPts val="2800"/>
              <a:buChar char="○"/>
              <a:defRPr sz="2800">
                <a:solidFill>
                  <a:schemeClr val="dk2"/>
                </a:solidFill>
              </a:defRPr>
            </a:lvl2pPr>
            <a:lvl3pPr lvl="2" rtl="0" algn="ctr">
              <a:lnSpc>
                <a:spcPct val="100000"/>
              </a:lnSpc>
              <a:spcBef>
                <a:spcPts val="0"/>
              </a:spcBef>
              <a:spcAft>
                <a:spcPts val="0"/>
              </a:spcAft>
              <a:buClr>
                <a:schemeClr val="dk2"/>
              </a:buClr>
              <a:buSzPts val="2800"/>
              <a:buChar char="■"/>
              <a:defRPr sz="2800">
                <a:solidFill>
                  <a:schemeClr val="dk2"/>
                </a:solidFill>
              </a:defRPr>
            </a:lvl3pPr>
            <a:lvl4pPr lvl="3" rtl="0" algn="ctr">
              <a:lnSpc>
                <a:spcPct val="100000"/>
              </a:lnSpc>
              <a:spcBef>
                <a:spcPts val="0"/>
              </a:spcBef>
              <a:spcAft>
                <a:spcPts val="0"/>
              </a:spcAft>
              <a:buClr>
                <a:schemeClr val="dk2"/>
              </a:buClr>
              <a:buSzPts val="2800"/>
              <a:buChar char="●"/>
              <a:defRPr sz="2800">
                <a:solidFill>
                  <a:schemeClr val="dk2"/>
                </a:solidFill>
              </a:defRPr>
            </a:lvl4pPr>
            <a:lvl5pPr lvl="4" rtl="0" algn="ctr">
              <a:lnSpc>
                <a:spcPct val="100000"/>
              </a:lnSpc>
              <a:spcBef>
                <a:spcPts val="0"/>
              </a:spcBef>
              <a:spcAft>
                <a:spcPts val="0"/>
              </a:spcAft>
              <a:buClr>
                <a:schemeClr val="dk2"/>
              </a:buClr>
              <a:buSzPts val="2800"/>
              <a:buChar char="○"/>
              <a:defRPr sz="2800">
                <a:solidFill>
                  <a:schemeClr val="dk2"/>
                </a:solidFill>
              </a:defRPr>
            </a:lvl5pPr>
            <a:lvl6pPr lvl="5" rtl="0" algn="ctr">
              <a:lnSpc>
                <a:spcPct val="100000"/>
              </a:lnSpc>
              <a:spcBef>
                <a:spcPts val="0"/>
              </a:spcBef>
              <a:spcAft>
                <a:spcPts val="0"/>
              </a:spcAft>
              <a:buClr>
                <a:schemeClr val="dk2"/>
              </a:buClr>
              <a:buSzPts val="2800"/>
              <a:buChar char="■"/>
              <a:defRPr sz="2800">
                <a:solidFill>
                  <a:schemeClr val="dk2"/>
                </a:solidFill>
              </a:defRPr>
            </a:lvl6pPr>
            <a:lvl7pPr lvl="6" rtl="0" algn="ctr">
              <a:lnSpc>
                <a:spcPct val="100000"/>
              </a:lnSpc>
              <a:spcBef>
                <a:spcPts val="0"/>
              </a:spcBef>
              <a:spcAft>
                <a:spcPts val="0"/>
              </a:spcAft>
              <a:buClr>
                <a:schemeClr val="dk2"/>
              </a:buClr>
              <a:buSzPts val="2800"/>
              <a:buChar char="●"/>
              <a:defRPr sz="2800">
                <a:solidFill>
                  <a:schemeClr val="dk2"/>
                </a:solidFill>
              </a:defRPr>
            </a:lvl7pPr>
            <a:lvl8pPr lvl="7" rtl="0" algn="ctr">
              <a:lnSpc>
                <a:spcPct val="100000"/>
              </a:lnSpc>
              <a:spcBef>
                <a:spcPts val="0"/>
              </a:spcBef>
              <a:spcAft>
                <a:spcPts val="0"/>
              </a:spcAft>
              <a:buClr>
                <a:schemeClr val="dk2"/>
              </a:buClr>
              <a:buSzPts val="2800"/>
              <a:buChar char="○"/>
              <a:defRPr sz="2800">
                <a:solidFill>
                  <a:schemeClr val="dk2"/>
                </a:solidFill>
              </a:defRPr>
            </a:lvl8pPr>
            <a:lvl9pPr lvl="8" rtl="0" algn="ctr">
              <a:lnSpc>
                <a:spcPct val="100000"/>
              </a:lnSpc>
              <a:spcBef>
                <a:spcPts val="0"/>
              </a:spcBef>
              <a:spcAft>
                <a:spcPts val="0"/>
              </a:spcAft>
              <a:buClr>
                <a:schemeClr val="dk2"/>
              </a:buClr>
              <a:buSzPts val="2800"/>
              <a:buChar char="■"/>
              <a:defRPr sz="2800">
                <a:solidFill>
                  <a:schemeClr val="dk2"/>
                </a:solidFill>
              </a:defRPr>
            </a:lvl9pPr>
          </a:lstStyle>
          <a:p/>
        </p:txBody>
      </p:sp>
      <p:sp>
        <p:nvSpPr>
          <p:cNvPr id="1897" name="Google Shape;1897;g26dd3229cbd_0_3422"/>
          <p:cNvSpPr txBox="1"/>
          <p:nvPr>
            <p:ph type="title"/>
          </p:nvPr>
        </p:nvSpPr>
        <p:spPr>
          <a:xfrm>
            <a:off x="4572000" y="540000"/>
            <a:ext cx="3852000" cy="1037100"/>
          </a:xfrm>
          <a:prstGeom prst="rect">
            <a:avLst/>
          </a:prstGeom>
          <a:noFill/>
          <a:ln>
            <a:noFill/>
          </a:ln>
        </p:spPr>
        <p:txBody>
          <a:bodyPr anchorCtr="0" anchor="t" bIns="0" lIns="0" spcFirstLastPara="1" rIns="0" wrap="square" tIns="0">
            <a:noAutofit/>
          </a:bodyPr>
          <a:lstStyle>
            <a:lvl1pPr lvl="0" rtl="0" algn="r">
              <a:lnSpc>
                <a:spcPct val="100000"/>
              </a:lnSpc>
              <a:spcBef>
                <a:spcPts val="0"/>
              </a:spcBef>
              <a:spcAft>
                <a:spcPts val="0"/>
              </a:spcAft>
              <a:buSzPts val="30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CUSTOM_6">
    <p:spTree>
      <p:nvGrpSpPr>
        <p:cNvPr id="1898" name="Shape 1898"/>
        <p:cNvGrpSpPr/>
        <p:nvPr/>
      </p:nvGrpSpPr>
      <p:grpSpPr>
        <a:xfrm>
          <a:off x="0" y="0"/>
          <a:ext cx="0" cy="0"/>
          <a:chOff x="0" y="0"/>
          <a:chExt cx="0" cy="0"/>
        </a:xfrm>
      </p:grpSpPr>
      <p:grpSp>
        <p:nvGrpSpPr>
          <p:cNvPr id="1899" name="Google Shape;1899;g26dd3229cbd_0_3445"/>
          <p:cNvGrpSpPr/>
          <p:nvPr/>
        </p:nvGrpSpPr>
        <p:grpSpPr>
          <a:xfrm flipH="1">
            <a:off x="-1700" y="329"/>
            <a:ext cx="9147400" cy="5142843"/>
            <a:chOff x="238125" y="854700"/>
            <a:chExt cx="7142500" cy="4015650"/>
          </a:xfrm>
        </p:grpSpPr>
        <p:sp>
          <p:nvSpPr>
            <p:cNvPr id="1900" name="Google Shape;1900;g26dd3229cbd_0_3445"/>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1" name="Google Shape;1901;g26dd3229cbd_0_3445"/>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2" name="Google Shape;1902;g26dd3229cbd_0_3445"/>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3" name="Google Shape;1903;g26dd3229cbd_0_3445"/>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4" name="Google Shape;1904;g26dd3229cbd_0_3445"/>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5" name="Google Shape;1905;g26dd3229cbd_0_3445"/>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6" name="Google Shape;1906;g26dd3229cbd_0_3445"/>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7" name="Google Shape;1907;g26dd3229cbd_0_3445"/>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8" name="Google Shape;1908;g26dd3229cbd_0_3445"/>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9" name="Google Shape;1909;g26dd3229cbd_0_3445"/>
            <p:cNvSpPr/>
            <p:nvPr/>
          </p:nvSpPr>
          <p:spPr>
            <a:xfrm>
              <a:off x="561875" y="10727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0" name="Google Shape;1910;g26dd3229cbd_0_3445"/>
            <p:cNvSpPr/>
            <p:nvPr/>
          </p:nvSpPr>
          <p:spPr>
            <a:xfrm>
              <a:off x="561875" y="12703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1" name="Google Shape;1911;g26dd3229cbd_0_3445"/>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2" name="Google Shape;1912;g26dd3229cbd_0_3445"/>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3" name="Google Shape;1913;g26dd3229cbd_0_3445"/>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4" name="Google Shape;1914;g26dd3229cbd_0_3445"/>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5" name="Google Shape;1915;g26dd3229cbd_0_3445"/>
            <p:cNvSpPr/>
            <p:nvPr/>
          </p:nvSpPr>
          <p:spPr>
            <a:xfrm>
              <a:off x="561875" y="47219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6" name="Google Shape;1916;g26dd3229cbd_0_3445"/>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7" name="Google Shape;1917;g26dd3229cbd_0_3445"/>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8" name="Google Shape;1918;g26dd3229cbd_0_3445"/>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9" name="Google Shape;1919;g26dd3229cbd_0_3445"/>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0" name="Google Shape;1920;g26dd3229cbd_0_3445"/>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1" name="Google Shape;1921;g26dd3229cbd_0_3445"/>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922" name="Google Shape;1922;g26dd3229cbd_0_3445"/>
          <p:cNvSpPr txBox="1"/>
          <p:nvPr>
            <p:ph idx="1" type="subTitle"/>
          </p:nvPr>
        </p:nvSpPr>
        <p:spPr>
          <a:xfrm>
            <a:off x="906900" y="2987325"/>
            <a:ext cx="2506200" cy="4068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b="1" sz="2000">
                <a:solidFill>
                  <a:schemeClr val="dk1"/>
                </a:solidFill>
                <a:latin typeface="Itim"/>
                <a:ea typeface="Itim"/>
                <a:cs typeface="Itim"/>
                <a:sym typeface="Itim"/>
              </a:defRPr>
            </a:lvl1pPr>
            <a:lvl2pPr lvl="1" rtl="0" algn="ctr">
              <a:lnSpc>
                <a:spcPct val="100000"/>
              </a:lnSpc>
              <a:spcBef>
                <a:spcPts val="0"/>
              </a:spcBef>
              <a:spcAft>
                <a:spcPts val="0"/>
              </a:spcAft>
              <a:buClr>
                <a:schemeClr val="dk2"/>
              </a:buClr>
              <a:buSzPts val="1600"/>
              <a:buNone/>
              <a:defRPr sz="1600">
                <a:solidFill>
                  <a:schemeClr val="dk2"/>
                </a:solidFill>
              </a:defRPr>
            </a:lvl2pPr>
            <a:lvl3pPr lvl="2" rtl="0" algn="ctr">
              <a:lnSpc>
                <a:spcPct val="100000"/>
              </a:lnSpc>
              <a:spcBef>
                <a:spcPts val="0"/>
              </a:spcBef>
              <a:spcAft>
                <a:spcPts val="0"/>
              </a:spcAft>
              <a:buClr>
                <a:schemeClr val="dk2"/>
              </a:buClr>
              <a:buSzPts val="1600"/>
              <a:buNone/>
              <a:defRPr sz="1600">
                <a:solidFill>
                  <a:schemeClr val="dk2"/>
                </a:solidFill>
              </a:defRPr>
            </a:lvl3pPr>
            <a:lvl4pPr lvl="3" rtl="0" algn="ctr">
              <a:lnSpc>
                <a:spcPct val="100000"/>
              </a:lnSpc>
              <a:spcBef>
                <a:spcPts val="0"/>
              </a:spcBef>
              <a:spcAft>
                <a:spcPts val="0"/>
              </a:spcAft>
              <a:buClr>
                <a:schemeClr val="dk2"/>
              </a:buClr>
              <a:buSzPts val="1600"/>
              <a:buNone/>
              <a:defRPr sz="1600">
                <a:solidFill>
                  <a:schemeClr val="dk2"/>
                </a:solidFill>
              </a:defRPr>
            </a:lvl4pPr>
            <a:lvl5pPr lvl="4" rtl="0" algn="ctr">
              <a:lnSpc>
                <a:spcPct val="100000"/>
              </a:lnSpc>
              <a:spcBef>
                <a:spcPts val="0"/>
              </a:spcBef>
              <a:spcAft>
                <a:spcPts val="0"/>
              </a:spcAft>
              <a:buClr>
                <a:schemeClr val="dk2"/>
              </a:buClr>
              <a:buSzPts val="1600"/>
              <a:buNone/>
              <a:defRPr sz="1600">
                <a:solidFill>
                  <a:schemeClr val="dk2"/>
                </a:solidFill>
              </a:defRPr>
            </a:lvl5pPr>
            <a:lvl6pPr lvl="5" rtl="0" algn="ctr">
              <a:lnSpc>
                <a:spcPct val="100000"/>
              </a:lnSpc>
              <a:spcBef>
                <a:spcPts val="0"/>
              </a:spcBef>
              <a:spcAft>
                <a:spcPts val="0"/>
              </a:spcAft>
              <a:buClr>
                <a:schemeClr val="dk2"/>
              </a:buClr>
              <a:buSzPts val="1600"/>
              <a:buNone/>
              <a:defRPr sz="1600">
                <a:solidFill>
                  <a:schemeClr val="dk2"/>
                </a:solidFill>
              </a:defRPr>
            </a:lvl6pPr>
            <a:lvl7pPr lvl="6" rtl="0" algn="ctr">
              <a:lnSpc>
                <a:spcPct val="100000"/>
              </a:lnSpc>
              <a:spcBef>
                <a:spcPts val="0"/>
              </a:spcBef>
              <a:spcAft>
                <a:spcPts val="0"/>
              </a:spcAft>
              <a:buClr>
                <a:schemeClr val="dk2"/>
              </a:buClr>
              <a:buSzPts val="1600"/>
              <a:buNone/>
              <a:defRPr sz="1600">
                <a:solidFill>
                  <a:schemeClr val="dk2"/>
                </a:solidFill>
              </a:defRPr>
            </a:lvl7pPr>
            <a:lvl8pPr lvl="7" rtl="0" algn="ctr">
              <a:lnSpc>
                <a:spcPct val="100000"/>
              </a:lnSpc>
              <a:spcBef>
                <a:spcPts val="0"/>
              </a:spcBef>
              <a:spcAft>
                <a:spcPts val="0"/>
              </a:spcAft>
              <a:buClr>
                <a:schemeClr val="dk2"/>
              </a:buClr>
              <a:buSzPts val="1600"/>
              <a:buNone/>
              <a:defRPr sz="1600">
                <a:solidFill>
                  <a:schemeClr val="dk2"/>
                </a:solidFill>
              </a:defRPr>
            </a:lvl8pPr>
            <a:lvl9pPr lvl="8" rtl="0" algn="ctr">
              <a:lnSpc>
                <a:spcPct val="100000"/>
              </a:lnSpc>
              <a:spcBef>
                <a:spcPts val="0"/>
              </a:spcBef>
              <a:spcAft>
                <a:spcPts val="0"/>
              </a:spcAft>
              <a:buClr>
                <a:schemeClr val="dk2"/>
              </a:buClr>
              <a:buSzPts val="1600"/>
              <a:buNone/>
              <a:defRPr sz="1600">
                <a:solidFill>
                  <a:schemeClr val="dk2"/>
                </a:solidFill>
              </a:defRPr>
            </a:lvl9pPr>
          </a:lstStyle>
          <a:p/>
        </p:txBody>
      </p:sp>
      <p:sp>
        <p:nvSpPr>
          <p:cNvPr id="1923" name="Google Shape;1923;g26dd3229cbd_0_3445"/>
          <p:cNvSpPr txBox="1"/>
          <p:nvPr>
            <p:ph idx="2" type="subTitle"/>
          </p:nvPr>
        </p:nvSpPr>
        <p:spPr>
          <a:xfrm>
            <a:off x="906900" y="1279771"/>
            <a:ext cx="2506200" cy="4068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b="1" sz="2000">
                <a:solidFill>
                  <a:schemeClr val="dk1"/>
                </a:solidFill>
                <a:latin typeface="Itim"/>
                <a:ea typeface="Itim"/>
                <a:cs typeface="Itim"/>
                <a:sym typeface="Itim"/>
              </a:defRPr>
            </a:lvl1pPr>
            <a:lvl2pPr lvl="1" rtl="0" algn="ctr">
              <a:lnSpc>
                <a:spcPct val="100000"/>
              </a:lnSpc>
              <a:spcBef>
                <a:spcPts val="0"/>
              </a:spcBef>
              <a:spcAft>
                <a:spcPts val="0"/>
              </a:spcAft>
              <a:buClr>
                <a:schemeClr val="dk2"/>
              </a:buClr>
              <a:buSzPts val="1600"/>
              <a:buNone/>
              <a:defRPr sz="1600">
                <a:solidFill>
                  <a:schemeClr val="dk2"/>
                </a:solidFill>
              </a:defRPr>
            </a:lvl2pPr>
            <a:lvl3pPr lvl="2" rtl="0" algn="ctr">
              <a:lnSpc>
                <a:spcPct val="100000"/>
              </a:lnSpc>
              <a:spcBef>
                <a:spcPts val="0"/>
              </a:spcBef>
              <a:spcAft>
                <a:spcPts val="0"/>
              </a:spcAft>
              <a:buClr>
                <a:schemeClr val="dk2"/>
              </a:buClr>
              <a:buSzPts val="1600"/>
              <a:buNone/>
              <a:defRPr sz="1600">
                <a:solidFill>
                  <a:schemeClr val="dk2"/>
                </a:solidFill>
              </a:defRPr>
            </a:lvl3pPr>
            <a:lvl4pPr lvl="3" rtl="0" algn="ctr">
              <a:lnSpc>
                <a:spcPct val="100000"/>
              </a:lnSpc>
              <a:spcBef>
                <a:spcPts val="0"/>
              </a:spcBef>
              <a:spcAft>
                <a:spcPts val="0"/>
              </a:spcAft>
              <a:buClr>
                <a:schemeClr val="dk2"/>
              </a:buClr>
              <a:buSzPts val="1600"/>
              <a:buNone/>
              <a:defRPr sz="1600">
                <a:solidFill>
                  <a:schemeClr val="dk2"/>
                </a:solidFill>
              </a:defRPr>
            </a:lvl4pPr>
            <a:lvl5pPr lvl="4" rtl="0" algn="ctr">
              <a:lnSpc>
                <a:spcPct val="100000"/>
              </a:lnSpc>
              <a:spcBef>
                <a:spcPts val="0"/>
              </a:spcBef>
              <a:spcAft>
                <a:spcPts val="0"/>
              </a:spcAft>
              <a:buClr>
                <a:schemeClr val="dk2"/>
              </a:buClr>
              <a:buSzPts val="1600"/>
              <a:buNone/>
              <a:defRPr sz="1600">
                <a:solidFill>
                  <a:schemeClr val="dk2"/>
                </a:solidFill>
              </a:defRPr>
            </a:lvl5pPr>
            <a:lvl6pPr lvl="5" rtl="0" algn="ctr">
              <a:lnSpc>
                <a:spcPct val="100000"/>
              </a:lnSpc>
              <a:spcBef>
                <a:spcPts val="0"/>
              </a:spcBef>
              <a:spcAft>
                <a:spcPts val="0"/>
              </a:spcAft>
              <a:buClr>
                <a:schemeClr val="dk2"/>
              </a:buClr>
              <a:buSzPts val="1600"/>
              <a:buNone/>
              <a:defRPr sz="1600">
                <a:solidFill>
                  <a:schemeClr val="dk2"/>
                </a:solidFill>
              </a:defRPr>
            </a:lvl6pPr>
            <a:lvl7pPr lvl="6" rtl="0" algn="ctr">
              <a:lnSpc>
                <a:spcPct val="100000"/>
              </a:lnSpc>
              <a:spcBef>
                <a:spcPts val="0"/>
              </a:spcBef>
              <a:spcAft>
                <a:spcPts val="0"/>
              </a:spcAft>
              <a:buClr>
                <a:schemeClr val="dk2"/>
              </a:buClr>
              <a:buSzPts val="1600"/>
              <a:buNone/>
              <a:defRPr sz="1600">
                <a:solidFill>
                  <a:schemeClr val="dk2"/>
                </a:solidFill>
              </a:defRPr>
            </a:lvl7pPr>
            <a:lvl8pPr lvl="7" rtl="0" algn="ctr">
              <a:lnSpc>
                <a:spcPct val="100000"/>
              </a:lnSpc>
              <a:spcBef>
                <a:spcPts val="0"/>
              </a:spcBef>
              <a:spcAft>
                <a:spcPts val="0"/>
              </a:spcAft>
              <a:buClr>
                <a:schemeClr val="dk2"/>
              </a:buClr>
              <a:buSzPts val="1600"/>
              <a:buNone/>
              <a:defRPr sz="1600">
                <a:solidFill>
                  <a:schemeClr val="dk2"/>
                </a:solidFill>
              </a:defRPr>
            </a:lvl8pPr>
            <a:lvl9pPr lvl="8" rtl="0" algn="ctr">
              <a:lnSpc>
                <a:spcPct val="100000"/>
              </a:lnSpc>
              <a:spcBef>
                <a:spcPts val="0"/>
              </a:spcBef>
              <a:spcAft>
                <a:spcPts val="0"/>
              </a:spcAft>
              <a:buClr>
                <a:schemeClr val="dk2"/>
              </a:buClr>
              <a:buSzPts val="1600"/>
              <a:buNone/>
              <a:defRPr sz="1600">
                <a:solidFill>
                  <a:schemeClr val="dk2"/>
                </a:solidFill>
              </a:defRPr>
            </a:lvl9pPr>
          </a:lstStyle>
          <a:p/>
        </p:txBody>
      </p:sp>
      <p:sp>
        <p:nvSpPr>
          <p:cNvPr id="1924" name="Google Shape;1924;g26dd3229cbd_0_3445"/>
          <p:cNvSpPr txBox="1"/>
          <p:nvPr>
            <p:ph idx="3" type="subTitle"/>
          </p:nvPr>
        </p:nvSpPr>
        <p:spPr>
          <a:xfrm>
            <a:off x="906900" y="1743949"/>
            <a:ext cx="2506200" cy="855300"/>
          </a:xfrm>
          <a:prstGeom prst="rect">
            <a:avLst/>
          </a:prstGeom>
          <a:noFill/>
          <a:ln>
            <a:noFill/>
          </a:ln>
        </p:spPr>
        <p:txBody>
          <a:bodyPr anchorCtr="0" anchor="t" bIns="0" lIns="0" spcFirstLastPara="1" rIns="0" wrap="square" tIns="0">
            <a:noAutofit/>
          </a:bodyPr>
          <a:lstStyle>
            <a:lvl1pPr lvl="0" rtl="0" algn="ctr">
              <a:lnSpc>
                <a:spcPct val="100000"/>
              </a:lnSpc>
              <a:spcBef>
                <a:spcPts val="0"/>
              </a:spcBef>
              <a:spcAft>
                <a:spcPts val="0"/>
              </a:spcAft>
              <a:buSzPts val="1600"/>
              <a:buNone/>
              <a:defRPr sz="1600">
                <a:solidFill>
                  <a:schemeClr val="dk2"/>
                </a:solidFill>
                <a:latin typeface="Arial"/>
                <a:ea typeface="Arial"/>
                <a:cs typeface="Arial"/>
                <a:sym typeface="Arial"/>
              </a:defRPr>
            </a:lvl1pPr>
            <a:lvl2pPr lvl="1" rtl="0" algn="ctr">
              <a:lnSpc>
                <a:spcPct val="100000"/>
              </a:lnSpc>
              <a:spcBef>
                <a:spcPts val="0"/>
              </a:spcBef>
              <a:spcAft>
                <a:spcPts val="0"/>
              </a:spcAft>
              <a:buClr>
                <a:schemeClr val="dk2"/>
              </a:buClr>
              <a:buSzPts val="1600"/>
              <a:buNone/>
              <a:defRPr sz="1600">
                <a:solidFill>
                  <a:schemeClr val="dk2"/>
                </a:solidFill>
              </a:defRPr>
            </a:lvl2pPr>
            <a:lvl3pPr lvl="2" rtl="0" algn="ctr">
              <a:lnSpc>
                <a:spcPct val="100000"/>
              </a:lnSpc>
              <a:spcBef>
                <a:spcPts val="0"/>
              </a:spcBef>
              <a:spcAft>
                <a:spcPts val="0"/>
              </a:spcAft>
              <a:buClr>
                <a:schemeClr val="dk2"/>
              </a:buClr>
              <a:buSzPts val="1600"/>
              <a:buNone/>
              <a:defRPr sz="1600">
                <a:solidFill>
                  <a:schemeClr val="dk2"/>
                </a:solidFill>
              </a:defRPr>
            </a:lvl3pPr>
            <a:lvl4pPr lvl="3" rtl="0" algn="ctr">
              <a:lnSpc>
                <a:spcPct val="100000"/>
              </a:lnSpc>
              <a:spcBef>
                <a:spcPts val="0"/>
              </a:spcBef>
              <a:spcAft>
                <a:spcPts val="0"/>
              </a:spcAft>
              <a:buClr>
                <a:schemeClr val="dk2"/>
              </a:buClr>
              <a:buSzPts val="1600"/>
              <a:buNone/>
              <a:defRPr sz="1600">
                <a:solidFill>
                  <a:schemeClr val="dk2"/>
                </a:solidFill>
              </a:defRPr>
            </a:lvl4pPr>
            <a:lvl5pPr lvl="4" rtl="0" algn="ctr">
              <a:lnSpc>
                <a:spcPct val="100000"/>
              </a:lnSpc>
              <a:spcBef>
                <a:spcPts val="0"/>
              </a:spcBef>
              <a:spcAft>
                <a:spcPts val="0"/>
              </a:spcAft>
              <a:buClr>
                <a:schemeClr val="dk2"/>
              </a:buClr>
              <a:buSzPts val="1600"/>
              <a:buNone/>
              <a:defRPr sz="1600">
                <a:solidFill>
                  <a:schemeClr val="dk2"/>
                </a:solidFill>
              </a:defRPr>
            </a:lvl5pPr>
            <a:lvl6pPr lvl="5" rtl="0" algn="ctr">
              <a:lnSpc>
                <a:spcPct val="100000"/>
              </a:lnSpc>
              <a:spcBef>
                <a:spcPts val="0"/>
              </a:spcBef>
              <a:spcAft>
                <a:spcPts val="0"/>
              </a:spcAft>
              <a:buClr>
                <a:schemeClr val="dk2"/>
              </a:buClr>
              <a:buSzPts val="1600"/>
              <a:buNone/>
              <a:defRPr sz="1600">
                <a:solidFill>
                  <a:schemeClr val="dk2"/>
                </a:solidFill>
              </a:defRPr>
            </a:lvl6pPr>
            <a:lvl7pPr lvl="6" rtl="0" algn="ctr">
              <a:lnSpc>
                <a:spcPct val="100000"/>
              </a:lnSpc>
              <a:spcBef>
                <a:spcPts val="0"/>
              </a:spcBef>
              <a:spcAft>
                <a:spcPts val="0"/>
              </a:spcAft>
              <a:buClr>
                <a:schemeClr val="dk2"/>
              </a:buClr>
              <a:buSzPts val="1600"/>
              <a:buNone/>
              <a:defRPr sz="1600">
                <a:solidFill>
                  <a:schemeClr val="dk2"/>
                </a:solidFill>
              </a:defRPr>
            </a:lvl7pPr>
            <a:lvl8pPr lvl="7" rtl="0" algn="ctr">
              <a:lnSpc>
                <a:spcPct val="100000"/>
              </a:lnSpc>
              <a:spcBef>
                <a:spcPts val="0"/>
              </a:spcBef>
              <a:spcAft>
                <a:spcPts val="0"/>
              </a:spcAft>
              <a:buClr>
                <a:schemeClr val="dk2"/>
              </a:buClr>
              <a:buSzPts val="1600"/>
              <a:buNone/>
              <a:defRPr sz="1600">
                <a:solidFill>
                  <a:schemeClr val="dk2"/>
                </a:solidFill>
              </a:defRPr>
            </a:lvl8pPr>
            <a:lvl9pPr lvl="8" rtl="0" algn="ctr">
              <a:lnSpc>
                <a:spcPct val="100000"/>
              </a:lnSpc>
              <a:spcBef>
                <a:spcPts val="0"/>
              </a:spcBef>
              <a:spcAft>
                <a:spcPts val="0"/>
              </a:spcAft>
              <a:buClr>
                <a:schemeClr val="dk2"/>
              </a:buClr>
              <a:buSzPts val="1600"/>
              <a:buNone/>
              <a:defRPr sz="1600">
                <a:solidFill>
                  <a:schemeClr val="dk2"/>
                </a:solidFill>
              </a:defRPr>
            </a:lvl9pPr>
          </a:lstStyle>
          <a:p/>
        </p:txBody>
      </p:sp>
      <p:sp>
        <p:nvSpPr>
          <p:cNvPr id="1925" name="Google Shape;1925;g26dd3229cbd_0_3445"/>
          <p:cNvSpPr txBox="1"/>
          <p:nvPr>
            <p:ph idx="4" type="subTitle"/>
          </p:nvPr>
        </p:nvSpPr>
        <p:spPr>
          <a:xfrm>
            <a:off x="906900" y="3464338"/>
            <a:ext cx="2506200" cy="855300"/>
          </a:xfrm>
          <a:prstGeom prst="rect">
            <a:avLst/>
          </a:prstGeom>
          <a:noFill/>
          <a:ln>
            <a:noFill/>
          </a:ln>
        </p:spPr>
        <p:txBody>
          <a:bodyPr anchorCtr="0" anchor="t" bIns="0" lIns="0" spcFirstLastPara="1" rIns="0" wrap="square" tIns="0">
            <a:noAutofit/>
          </a:bodyPr>
          <a:lstStyle>
            <a:lvl1pPr lvl="0" rtl="0" algn="ctr">
              <a:lnSpc>
                <a:spcPct val="100000"/>
              </a:lnSpc>
              <a:spcBef>
                <a:spcPts val="0"/>
              </a:spcBef>
              <a:spcAft>
                <a:spcPts val="0"/>
              </a:spcAft>
              <a:buClr>
                <a:schemeClr val="dk2"/>
              </a:buClr>
              <a:buSzPts val="1600"/>
              <a:buNone/>
              <a:defRPr sz="1600">
                <a:solidFill>
                  <a:schemeClr val="dk2"/>
                </a:solidFill>
              </a:defRPr>
            </a:lvl1pPr>
            <a:lvl2pPr lvl="1" rtl="0" algn="ctr">
              <a:lnSpc>
                <a:spcPct val="100000"/>
              </a:lnSpc>
              <a:spcBef>
                <a:spcPts val="0"/>
              </a:spcBef>
              <a:spcAft>
                <a:spcPts val="0"/>
              </a:spcAft>
              <a:buClr>
                <a:schemeClr val="dk2"/>
              </a:buClr>
              <a:buSzPts val="1600"/>
              <a:buNone/>
              <a:defRPr sz="1600">
                <a:solidFill>
                  <a:schemeClr val="dk2"/>
                </a:solidFill>
              </a:defRPr>
            </a:lvl2pPr>
            <a:lvl3pPr lvl="2" rtl="0" algn="ctr">
              <a:lnSpc>
                <a:spcPct val="100000"/>
              </a:lnSpc>
              <a:spcBef>
                <a:spcPts val="0"/>
              </a:spcBef>
              <a:spcAft>
                <a:spcPts val="0"/>
              </a:spcAft>
              <a:buClr>
                <a:schemeClr val="dk2"/>
              </a:buClr>
              <a:buSzPts val="1600"/>
              <a:buNone/>
              <a:defRPr sz="1600">
                <a:solidFill>
                  <a:schemeClr val="dk2"/>
                </a:solidFill>
              </a:defRPr>
            </a:lvl3pPr>
            <a:lvl4pPr lvl="3" rtl="0" algn="ctr">
              <a:lnSpc>
                <a:spcPct val="100000"/>
              </a:lnSpc>
              <a:spcBef>
                <a:spcPts val="0"/>
              </a:spcBef>
              <a:spcAft>
                <a:spcPts val="0"/>
              </a:spcAft>
              <a:buClr>
                <a:schemeClr val="dk2"/>
              </a:buClr>
              <a:buSzPts val="1600"/>
              <a:buNone/>
              <a:defRPr sz="1600">
                <a:solidFill>
                  <a:schemeClr val="dk2"/>
                </a:solidFill>
              </a:defRPr>
            </a:lvl4pPr>
            <a:lvl5pPr lvl="4" rtl="0" algn="ctr">
              <a:lnSpc>
                <a:spcPct val="100000"/>
              </a:lnSpc>
              <a:spcBef>
                <a:spcPts val="0"/>
              </a:spcBef>
              <a:spcAft>
                <a:spcPts val="0"/>
              </a:spcAft>
              <a:buClr>
                <a:schemeClr val="dk2"/>
              </a:buClr>
              <a:buSzPts val="1600"/>
              <a:buNone/>
              <a:defRPr sz="1600">
                <a:solidFill>
                  <a:schemeClr val="dk2"/>
                </a:solidFill>
              </a:defRPr>
            </a:lvl5pPr>
            <a:lvl6pPr lvl="5" rtl="0" algn="ctr">
              <a:lnSpc>
                <a:spcPct val="100000"/>
              </a:lnSpc>
              <a:spcBef>
                <a:spcPts val="0"/>
              </a:spcBef>
              <a:spcAft>
                <a:spcPts val="0"/>
              </a:spcAft>
              <a:buClr>
                <a:schemeClr val="dk2"/>
              </a:buClr>
              <a:buSzPts val="1600"/>
              <a:buNone/>
              <a:defRPr sz="1600">
                <a:solidFill>
                  <a:schemeClr val="dk2"/>
                </a:solidFill>
              </a:defRPr>
            </a:lvl6pPr>
            <a:lvl7pPr lvl="6" rtl="0" algn="ctr">
              <a:lnSpc>
                <a:spcPct val="100000"/>
              </a:lnSpc>
              <a:spcBef>
                <a:spcPts val="0"/>
              </a:spcBef>
              <a:spcAft>
                <a:spcPts val="0"/>
              </a:spcAft>
              <a:buClr>
                <a:schemeClr val="dk2"/>
              </a:buClr>
              <a:buSzPts val="1600"/>
              <a:buNone/>
              <a:defRPr sz="1600">
                <a:solidFill>
                  <a:schemeClr val="dk2"/>
                </a:solidFill>
              </a:defRPr>
            </a:lvl7pPr>
            <a:lvl8pPr lvl="7" rtl="0" algn="ctr">
              <a:lnSpc>
                <a:spcPct val="100000"/>
              </a:lnSpc>
              <a:spcBef>
                <a:spcPts val="0"/>
              </a:spcBef>
              <a:spcAft>
                <a:spcPts val="0"/>
              </a:spcAft>
              <a:buClr>
                <a:schemeClr val="dk2"/>
              </a:buClr>
              <a:buSzPts val="1600"/>
              <a:buNone/>
              <a:defRPr sz="1600">
                <a:solidFill>
                  <a:schemeClr val="dk2"/>
                </a:solidFill>
              </a:defRPr>
            </a:lvl8pPr>
            <a:lvl9pPr lvl="8" rtl="0" algn="ctr">
              <a:lnSpc>
                <a:spcPct val="100000"/>
              </a:lnSpc>
              <a:spcBef>
                <a:spcPts val="0"/>
              </a:spcBef>
              <a:spcAft>
                <a:spcPts val="0"/>
              </a:spcAft>
              <a:buClr>
                <a:schemeClr val="dk2"/>
              </a:buClr>
              <a:buSzPts val="1600"/>
              <a:buNone/>
              <a:defRPr sz="1600">
                <a:solidFill>
                  <a:schemeClr val="dk2"/>
                </a:solidFill>
              </a:defRPr>
            </a:lvl9pPr>
          </a:lstStyle>
          <a:p/>
        </p:txBody>
      </p:sp>
      <p:sp>
        <p:nvSpPr>
          <p:cNvPr id="1926" name="Google Shape;1926;g26dd3229cbd_0_3445"/>
          <p:cNvSpPr txBox="1"/>
          <p:nvPr>
            <p:ph type="title"/>
          </p:nvPr>
        </p:nvSpPr>
        <p:spPr>
          <a:xfrm>
            <a:off x="720000" y="540000"/>
            <a:ext cx="7704000" cy="360000"/>
          </a:xfrm>
          <a:prstGeom prst="rect">
            <a:avLst/>
          </a:prstGeom>
          <a:noFill/>
          <a:ln>
            <a:noFill/>
          </a:ln>
        </p:spPr>
        <p:txBody>
          <a:bodyPr anchorCtr="0" anchor="t" bIns="0" lIns="0" spcFirstLastPara="1" rIns="0" wrap="square" tIns="0">
            <a:noAutofit/>
          </a:bodyPr>
          <a:lstStyle>
            <a:lvl1pPr lvl="0" rtl="0" algn="ctr">
              <a:lnSpc>
                <a:spcPct val="100000"/>
              </a:lnSpc>
              <a:spcBef>
                <a:spcPts val="0"/>
              </a:spcBef>
              <a:spcAft>
                <a:spcPts val="0"/>
              </a:spcAft>
              <a:buSzPts val="3000"/>
              <a:buNone/>
              <a:defRPr sz="3000"/>
            </a:lvl1pPr>
            <a:lvl2pPr lvl="1" rtl="0" algn="ctr">
              <a:lnSpc>
                <a:spcPct val="100000"/>
              </a:lnSpc>
              <a:spcBef>
                <a:spcPts val="0"/>
              </a:spcBef>
              <a:spcAft>
                <a:spcPts val="0"/>
              </a:spcAft>
              <a:buSzPts val="3000"/>
              <a:buNone/>
              <a:defRPr sz="3000"/>
            </a:lvl2pPr>
            <a:lvl3pPr lvl="2" rtl="0" algn="ctr">
              <a:lnSpc>
                <a:spcPct val="100000"/>
              </a:lnSpc>
              <a:spcBef>
                <a:spcPts val="0"/>
              </a:spcBef>
              <a:spcAft>
                <a:spcPts val="0"/>
              </a:spcAft>
              <a:buSzPts val="3000"/>
              <a:buNone/>
              <a:defRPr sz="3000"/>
            </a:lvl3pPr>
            <a:lvl4pPr lvl="3" rtl="0" algn="ctr">
              <a:lnSpc>
                <a:spcPct val="100000"/>
              </a:lnSpc>
              <a:spcBef>
                <a:spcPts val="0"/>
              </a:spcBef>
              <a:spcAft>
                <a:spcPts val="0"/>
              </a:spcAft>
              <a:buSzPts val="3000"/>
              <a:buNone/>
              <a:defRPr sz="3000"/>
            </a:lvl4pPr>
            <a:lvl5pPr lvl="4" rtl="0" algn="ctr">
              <a:lnSpc>
                <a:spcPct val="100000"/>
              </a:lnSpc>
              <a:spcBef>
                <a:spcPts val="0"/>
              </a:spcBef>
              <a:spcAft>
                <a:spcPts val="0"/>
              </a:spcAft>
              <a:buSzPts val="3000"/>
              <a:buNone/>
              <a:defRPr sz="3000"/>
            </a:lvl5pPr>
            <a:lvl6pPr lvl="5" rtl="0" algn="ctr">
              <a:lnSpc>
                <a:spcPct val="100000"/>
              </a:lnSpc>
              <a:spcBef>
                <a:spcPts val="0"/>
              </a:spcBef>
              <a:spcAft>
                <a:spcPts val="0"/>
              </a:spcAft>
              <a:buSzPts val="3000"/>
              <a:buNone/>
              <a:defRPr sz="3000"/>
            </a:lvl6pPr>
            <a:lvl7pPr lvl="6" rtl="0" algn="ctr">
              <a:lnSpc>
                <a:spcPct val="100000"/>
              </a:lnSpc>
              <a:spcBef>
                <a:spcPts val="0"/>
              </a:spcBef>
              <a:spcAft>
                <a:spcPts val="0"/>
              </a:spcAft>
              <a:buSzPts val="3000"/>
              <a:buNone/>
              <a:defRPr sz="3000"/>
            </a:lvl7pPr>
            <a:lvl8pPr lvl="7" rtl="0" algn="ctr">
              <a:lnSpc>
                <a:spcPct val="100000"/>
              </a:lnSpc>
              <a:spcBef>
                <a:spcPts val="0"/>
              </a:spcBef>
              <a:spcAft>
                <a:spcPts val="0"/>
              </a:spcAft>
              <a:buSzPts val="3000"/>
              <a:buNone/>
              <a:defRPr sz="3000"/>
            </a:lvl8pPr>
            <a:lvl9pPr lvl="8" rtl="0" algn="ctr">
              <a:lnSpc>
                <a:spcPct val="100000"/>
              </a:lnSpc>
              <a:spcBef>
                <a:spcPts val="0"/>
              </a:spcBef>
              <a:spcAft>
                <a:spcPts val="0"/>
              </a:spcAft>
              <a:buSzPts val="3000"/>
              <a:buNone/>
              <a:defRPr sz="3000"/>
            </a:lvl9pPr>
          </a:lstStyle>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927" name="Shape 1927"/>
        <p:cNvGrpSpPr/>
        <p:nvPr/>
      </p:nvGrpSpPr>
      <p:grpSpPr>
        <a:xfrm>
          <a:off x="0" y="0"/>
          <a:ext cx="0" cy="0"/>
          <a:chOff x="0" y="0"/>
          <a:chExt cx="0" cy="0"/>
        </a:xfrm>
      </p:grpSpPr>
      <p:sp>
        <p:nvSpPr>
          <p:cNvPr id="1928" name="Google Shape;1928;g26dd3229cbd_0_347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grpSp>
        <p:nvGrpSpPr>
          <p:cNvPr id="1929" name="Google Shape;1929;g26dd3229cbd_0_3474"/>
          <p:cNvGrpSpPr/>
          <p:nvPr/>
        </p:nvGrpSpPr>
        <p:grpSpPr>
          <a:xfrm>
            <a:off x="-174525" y="-22399"/>
            <a:ext cx="9487164" cy="5193049"/>
            <a:chOff x="-174525" y="-22399"/>
            <a:chExt cx="9487164" cy="5193049"/>
          </a:xfrm>
        </p:grpSpPr>
        <p:sp>
          <p:nvSpPr>
            <p:cNvPr id="1930" name="Google Shape;1930;g26dd3229cbd_0_3474"/>
            <p:cNvSpPr/>
            <p:nvPr/>
          </p:nvSpPr>
          <p:spPr>
            <a:xfrm>
              <a:off x="-174525" y="-22399"/>
              <a:ext cx="9487164" cy="5188298"/>
            </a:xfrm>
            <a:custGeom>
              <a:rect b="b" l="l" r="r" t="t"/>
              <a:pathLst>
                <a:path extrusionOk="0" h="144360" w="264469">
                  <a:moveTo>
                    <a:pt x="125024" y="0"/>
                  </a:moveTo>
                  <a:cubicBezTo>
                    <a:pt x="124865" y="0"/>
                    <a:pt x="124702" y="4"/>
                    <a:pt x="124536" y="11"/>
                  </a:cubicBezTo>
                  <a:lnTo>
                    <a:pt x="4940" y="11"/>
                  </a:lnTo>
                  <a:cubicBezTo>
                    <a:pt x="1569" y="65"/>
                    <a:pt x="0" y="1705"/>
                    <a:pt x="226" y="4914"/>
                  </a:cubicBezTo>
                  <a:lnTo>
                    <a:pt x="226" y="138500"/>
                  </a:lnTo>
                  <a:cubicBezTo>
                    <a:pt x="208" y="142159"/>
                    <a:pt x="1811" y="143993"/>
                    <a:pt x="5034" y="143993"/>
                  </a:cubicBezTo>
                  <a:cubicBezTo>
                    <a:pt x="5185" y="143993"/>
                    <a:pt x="5340" y="143989"/>
                    <a:pt x="5499" y="143981"/>
                  </a:cubicBezTo>
                  <a:cubicBezTo>
                    <a:pt x="23166" y="144233"/>
                    <a:pt x="61538" y="144359"/>
                    <a:pt x="76177" y="144359"/>
                  </a:cubicBezTo>
                  <a:cubicBezTo>
                    <a:pt x="90824" y="144359"/>
                    <a:pt x="107103" y="144233"/>
                    <a:pt x="125041" y="143981"/>
                  </a:cubicBezTo>
                  <a:cubicBezTo>
                    <a:pt x="129025" y="143963"/>
                    <a:pt x="130900" y="142007"/>
                    <a:pt x="130675" y="138122"/>
                  </a:cubicBezTo>
                  <a:lnTo>
                    <a:pt x="130675" y="6393"/>
                  </a:lnTo>
                  <a:cubicBezTo>
                    <a:pt x="130839" y="2139"/>
                    <a:pt x="128956" y="0"/>
                    <a:pt x="125024" y="0"/>
                  </a:cubicBezTo>
                  <a:close/>
                  <a:moveTo>
                    <a:pt x="139427" y="0"/>
                  </a:moveTo>
                  <a:cubicBezTo>
                    <a:pt x="135503" y="0"/>
                    <a:pt x="133611" y="2139"/>
                    <a:pt x="133776" y="6393"/>
                  </a:cubicBezTo>
                  <a:lnTo>
                    <a:pt x="133776" y="138122"/>
                  </a:lnTo>
                  <a:cubicBezTo>
                    <a:pt x="133550" y="142007"/>
                    <a:pt x="135434" y="143963"/>
                    <a:pt x="139409" y="143981"/>
                  </a:cubicBezTo>
                  <a:cubicBezTo>
                    <a:pt x="157347" y="144233"/>
                    <a:pt x="173635" y="144359"/>
                    <a:pt x="188274" y="144359"/>
                  </a:cubicBezTo>
                  <a:cubicBezTo>
                    <a:pt x="202912" y="144359"/>
                    <a:pt x="241294" y="144233"/>
                    <a:pt x="258970" y="143981"/>
                  </a:cubicBezTo>
                  <a:cubicBezTo>
                    <a:pt x="259129" y="143989"/>
                    <a:pt x="259285" y="143993"/>
                    <a:pt x="259437" y="143993"/>
                  </a:cubicBezTo>
                  <a:cubicBezTo>
                    <a:pt x="262675" y="143993"/>
                    <a:pt x="264277" y="142159"/>
                    <a:pt x="264243" y="138500"/>
                  </a:cubicBezTo>
                  <a:lnTo>
                    <a:pt x="264243" y="4914"/>
                  </a:lnTo>
                  <a:cubicBezTo>
                    <a:pt x="264468" y="1705"/>
                    <a:pt x="262900" y="65"/>
                    <a:pt x="259529" y="11"/>
                  </a:cubicBezTo>
                  <a:lnTo>
                    <a:pt x="139914" y="11"/>
                  </a:lnTo>
                  <a:cubicBezTo>
                    <a:pt x="139749" y="4"/>
                    <a:pt x="139586" y="0"/>
                    <a:pt x="13942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931" name="Google Shape;1931;g26dd3229cbd_0_3474"/>
            <p:cNvCxnSpPr/>
            <p:nvPr/>
          </p:nvCxnSpPr>
          <p:spPr>
            <a:xfrm>
              <a:off x="-166800" y="540000"/>
              <a:ext cx="4681500" cy="0"/>
            </a:xfrm>
            <a:prstGeom prst="straightConnector1">
              <a:avLst/>
            </a:prstGeom>
            <a:noFill/>
            <a:ln cap="flat" cmpd="sng" w="9525">
              <a:solidFill>
                <a:srgbClr val="6D9EEB"/>
              </a:solidFill>
              <a:prstDash val="solid"/>
              <a:round/>
              <a:headEnd len="sm" w="sm" type="none"/>
              <a:tailEnd len="sm" w="sm" type="none"/>
            </a:ln>
          </p:spPr>
        </p:cxnSp>
        <p:grpSp>
          <p:nvGrpSpPr>
            <p:cNvPr id="1932" name="Google Shape;1932;g26dd3229cbd_0_3474"/>
            <p:cNvGrpSpPr/>
            <p:nvPr/>
          </p:nvGrpSpPr>
          <p:grpSpPr>
            <a:xfrm>
              <a:off x="263005" y="845117"/>
              <a:ext cx="3790149" cy="3960313"/>
              <a:chOff x="263005" y="845117"/>
              <a:chExt cx="3790149" cy="3960313"/>
            </a:xfrm>
          </p:grpSpPr>
          <p:sp>
            <p:nvSpPr>
              <p:cNvPr id="1933" name="Google Shape;1933;g26dd3229cbd_0_3474"/>
              <p:cNvSpPr/>
              <p:nvPr/>
            </p:nvSpPr>
            <p:spPr>
              <a:xfrm>
                <a:off x="263005" y="3941386"/>
                <a:ext cx="3790149" cy="19569"/>
              </a:xfrm>
              <a:custGeom>
                <a:rect b="b" l="l" r="r" t="t"/>
                <a:pathLst>
                  <a:path extrusionOk="0" h="551" w="109629">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4" name="Google Shape;1934;g26dd3229cbd_0_3474"/>
              <p:cNvSpPr/>
              <p:nvPr/>
            </p:nvSpPr>
            <p:spPr>
              <a:xfrm>
                <a:off x="263005" y="4223091"/>
                <a:ext cx="3790149" cy="19249"/>
              </a:xfrm>
              <a:custGeom>
                <a:rect b="b" l="l" r="r" t="t"/>
                <a:pathLst>
                  <a:path extrusionOk="0" h="542" w="109629">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5" name="Google Shape;1935;g26dd3229cbd_0_3474"/>
              <p:cNvSpPr/>
              <p:nvPr/>
            </p:nvSpPr>
            <p:spPr>
              <a:xfrm>
                <a:off x="263005" y="4504476"/>
                <a:ext cx="3790149" cy="19249"/>
              </a:xfrm>
              <a:custGeom>
                <a:rect b="b" l="l" r="r" t="t"/>
                <a:pathLst>
                  <a:path extrusionOk="0" h="542" w="109629">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6" name="Google Shape;1936;g26dd3229cbd_0_3474"/>
              <p:cNvSpPr/>
              <p:nvPr/>
            </p:nvSpPr>
            <p:spPr>
              <a:xfrm>
                <a:off x="263005" y="3378615"/>
                <a:ext cx="3790149" cy="19214"/>
              </a:xfrm>
              <a:custGeom>
                <a:rect b="b" l="l" r="r" t="t"/>
                <a:pathLst>
                  <a:path extrusionOk="0" h="541" w="109629">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7" name="Google Shape;1937;g26dd3229cbd_0_3474"/>
              <p:cNvSpPr/>
              <p:nvPr/>
            </p:nvSpPr>
            <p:spPr>
              <a:xfrm>
                <a:off x="263005" y="3660001"/>
                <a:ext cx="3790149" cy="19249"/>
              </a:xfrm>
              <a:custGeom>
                <a:rect b="b" l="l" r="r" t="t"/>
                <a:pathLst>
                  <a:path extrusionOk="0" h="542" w="109629">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8" name="Google Shape;1938;g26dd3229cbd_0_3474"/>
              <p:cNvSpPr/>
              <p:nvPr/>
            </p:nvSpPr>
            <p:spPr>
              <a:xfrm>
                <a:off x="263005" y="3097194"/>
                <a:ext cx="3790149" cy="19249"/>
              </a:xfrm>
              <a:custGeom>
                <a:rect b="b" l="l" r="r" t="t"/>
                <a:pathLst>
                  <a:path extrusionOk="0" h="542" w="109629">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9" name="Google Shape;1939;g26dd3229cbd_0_3474"/>
              <p:cNvSpPr/>
              <p:nvPr/>
            </p:nvSpPr>
            <p:spPr>
              <a:xfrm>
                <a:off x="263005" y="2252683"/>
                <a:ext cx="3790149" cy="19249"/>
              </a:xfrm>
              <a:custGeom>
                <a:rect b="b" l="l" r="r" t="t"/>
                <a:pathLst>
                  <a:path extrusionOk="0" h="542" w="109629">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0" name="Google Shape;1940;g26dd3229cbd_0_3474"/>
              <p:cNvSpPr/>
              <p:nvPr/>
            </p:nvSpPr>
            <p:spPr>
              <a:xfrm>
                <a:off x="263005" y="2534104"/>
                <a:ext cx="3790149" cy="19249"/>
              </a:xfrm>
              <a:custGeom>
                <a:rect b="b" l="l" r="r" t="t"/>
                <a:pathLst>
                  <a:path extrusionOk="0" h="542" w="109629">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1" name="Google Shape;1941;g26dd3229cbd_0_3474"/>
              <p:cNvSpPr/>
              <p:nvPr/>
            </p:nvSpPr>
            <p:spPr>
              <a:xfrm>
                <a:off x="263005" y="1970978"/>
                <a:ext cx="3790149" cy="19285"/>
              </a:xfrm>
              <a:custGeom>
                <a:rect b="b" l="l" r="r" t="t"/>
                <a:pathLst>
                  <a:path extrusionOk="0" h="543" w="109629">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2" name="Google Shape;1942;g26dd3229cbd_0_3474"/>
              <p:cNvSpPr/>
              <p:nvPr/>
            </p:nvSpPr>
            <p:spPr>
              <a:xfrm>
                <a:off x="263005" y="1408208"/>
                <a:ext cx="3790149" cy="19249"/>
              </a:xfrm>
              <a:custGeom>
                <a:rect b="b" l="l" r="r" t="t"/>
                <a:pathLst>
                  <a:path extrusionOk="0" h="542" w="109629">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3" name="Google Shape;1943;g26dd3229cbd_0_3474"/>
              <p:cNvSpPr/>
              <p:nvPr/>
            </p:nvSpPr>
            <p:spPr>
              <a:xfrm>
                <a:off x="263005" y="845117"/>
                <a:ext cx="3790149" cy="19214"/>
              </a:xfrm>
              <a:custGeom>
                <a:rect b="b" l="l" r="r" t="t"/>
                <a:pathLst>
                  <a:path extrusionOk="0" h="541" w="109629">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4" name="Google Shape;1944;g26dd3229cbd_0_3474"/>
              <p:cNvSpPr/>
              <p:nvPr/>
            </p:nvSpPr>
            <p:spPr>
              <a:xfrm>
                <a:off x="263005" y="1126503"/>
                <a:ext cx="3790149" cy="19249"/>
              </a:xfrm>
              <a:custGeom>
                <a:rect b="b" l="l" r="r" t="t"/>
                <a:pathLst>
                  <a:path extrusionOk="0" h="542" w="109629">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5" name="Google Shape;1945;g26dd3229cbd_0_3474"/>
              <p:cNvSpPr/>
              <p:nvPr/>
            </p:nvSpPr>
            <p:spPr>
              <a:xfrm>
                <a:off x="263005" y="1689593"/>
                <a:ext cx="3790149" cy="19249"/>
              </a:xfrm>
              <a:custGeom>
                <a:rect b="b" l="l" r="r" t="t"/>
                <a:pathLst>
                  <a:path extrusionOk="0" h="542" w="109629">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6" name="Google Shape;1946;g26dd3229cbd_0_3474"/>
              <p:cNvSpPr/>
              <p:nvPr/>
            </p:nvSpPr>
            <p:spPr>
              <a:xfrm>
                <a:off x="263005" y="2815489"/>
                <a:ext cx="3790149" cy="19249"/>
              </a:xfrm>
              <a:custGeom>
                <a:rect b="b" l="l" r="r" t="t"/>
                <a:pathLst>
                  <a:path extrusionOk="0" h="542" w="109629">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7" name="Google Shape;1947;g26dd3229cbd_0_3474"/>
              <p:cNvSpPr/>
              <p:nvPr/>
            </p:nvSpPr>
            <p:spPr>
              <a:xfrm>
                <a:off x="263005" y="4785897"/>
                <a:ext cx="3790149" cy="19533"/>
              </a:xfrm>
              <a:custGeom>
                <a:rect b="b" l="l" r="r" t="t"/>
                <a:pathLst>
                  <a:path extrusionOk="0" h="550" w="109629">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948" name="Google Shape;1948;g26dd3229cbd_0_3474"/>
            <p:cNvGrpSpPr/>
            <p:nvPr/>
          </p:nvGrpSpPr>
          <p:grpSpPr>
            <a:xfrm>
              <a:off x="5055305" y="845117"/>
              <a:ext cx="3790149" cy="3960313"/>
              <a:chOff x="263005" y="845117"/>
              <a:chExt cx="3790149" cy="3960313"/>
            </a:xfrm>
          </p:grpSpPr>
          <p:sp>
            <p:nvSpPr>
              <p:cNvPr id="1949" name="Google Shape;1949;g26dd3229cbd_0_3474"/>
              <p:cNvSpPr/>
              <p:nvPr/>
            </p:nvSpPr>
            <p:spPr>
              <a:xfrm>
                <a:off x="263005" y="3941386"/>
                <a:ext cx="3790149" cy="19569"/>
              </a:xfrm>
              <a:custGeom>
                <a:rect b="b" l="l" r="r" t="t"/>
                <a:pathLst>
                  <a:path extrusionOk="0" h="551" w="109629">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0" name="Google Shape;1950;g26dd3229cbd_0_3474"/>
              <p:cNvSpPr/>
              <p:nvPr/>
            </p:nvSpPr>
            <p:spPr>
              <a:xfrm>
                <a:off x="263005" y="4223091"/>
                <a:ext cx="3790149" cy="19249"/>
              </a:xfrm>
              <a:custGeom>
                <a:rect b="b" l="l" r="r" t="t"/>
                <a:pathLst>
                  <a:path extrusionOk="0" h="542" w="109629">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1" name="Google Shape;1951;g26dd3229cbd_0_3474"/>
              <p:cNvSpPr/>
              <p:nvPr/>
            </p:nvSpPr>
            <p:spPr>
              <a:xfrm>
                <a:off x="263005" y="4504476"/>
                <a:ext cx="3790149" cy="19249"/>
              </a:xfrm>
              <a:custGeom>
                <a:rect b="b" l="l" r="r" t="t"/>
                <a:pathLst>
                  <a:path extrusionOk="0" h="542" w="109629">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2" name="Google Shape;1952;g26dd3229cbd_0_3474"/>
              <p:cNvSpPr/>
              <p:nvPr/>
            </p:nvSpPr>
            <p:spPr>
              <a:xfrm>
                <a:off x="263005" y="3378615"/>
                <a:ext cx="3790149" cy="19214"/>
              </a:xfrm>
              <a:custGeom>
                <a:rect b="b" l="l" r="r" t="t"/>
                <a:pathLst>
                  <a:path extrusionOk="0" h="541" w="109629">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3" name="Google Shape;1953;g26dd3229cbd_0_3474"/>
              <p:cNvSpPr/>
              <p:nvPr/>
            </p:nvSpPr>
            <p:spPr>
              <a:xfrm>
                <a:off x="263005" y="3660001"/>
                <a:ext cx="3790149" cy="19249"/>
              </a:xfrm>
              <a:custGeom>
                <a:rect b="b" l="l" r="r" t="t"/>
                <a:pathLst>
                  <a:path extrusionOk="0" h="542" w="109629">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4" name="Google Shape;1954;g26dd3229cbd_0_3474"/>
              <p:cNvSpPr/>
              <p:nvPr/>
            </p:nvSpPr>
            <p:spPr>
              <a:xfrm>
                <a:off x="263005" y="3097194"/>
                <a:ext cx="3790149" cy="19249"/>
              </a:xfrm>
              <a:custGeom>
                <a:rect b="b" l="l" r="r" t="t"/>
                <a:pathLst>
                  <a:path extrusionOk="0" h="542" w="109629">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5" name="Google Shape;1955;g26dd3229cbd_0_3474"/>
              <p:cNvSpPr/>
              <p:nvPr/>
            </p:nvSpPr>
            <p:spPr>
              <a:xfrm>
                <a:off x="263005" y="2252683"/>
                <a:ext cx="3790149" cy="19249"/>
              </a:xfrm>
              <a:custGeom>
                <a:rect b="b" l="l" r="r" t="t"/>
                <a:pathLst>
                  <a:path extrusionOk="0" h="542" w="109629">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6" name="Google Shape;1956;g26dd3229cbd_0_3474"/>
              <p:cNvSpPr/>
              <p:nvPr/>
            </p:nvSpPr>
            <p:spPr>
              <a:xfrm>
                <a:off x="263005" y="2534104"/>
                <a:ext cx="3790149" cy="19249"/>
              </a:xfrm>
              <a:custGeom>
                <a:rect b="b" l="l" r="r" t="t"/>
                <a:pathLst>
                  <a:path extrusionOk="0" h="542" w="109629">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7" name="Google Shape;1957;g26dd3229cbd_0_3474"/>
              <p:cNvSpPr/>
              <p:nvPr/>
            </p:nvSpPr>
            <p:spPr>
              <a:xfrm>
                <a:off x="263005" y="1970978"/>
                <a:ext cx="3790149" cy="19285"/>
              </a:xfrm>
              <a:custGeom>
                <a:rect b="b" l="l" r="r" t="t"/>
                <a:pathLst>
                  <a:path extrusionOk="0" h="543" w="109629">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8" name="Google Shape;1958;g26dd3229cbd_0_3474"/>
              <p:cNvSpPr/>
              <p:nvPr/>
            </p:nvSpPr>
            <p:spPr>
              <a:xfrm>
                <a:off x="263005" y="1408208"/>
                <a:ext cx="3790149" cy="19249"/>
              </a:xfrm>
              <a:custGeom>
                <a:rect b="b" l="l" r="r" t="t"/>
                <a:pathLst>
                  <a:path extrusionOk="0" h="542" w="109629">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9" name="Google Shape;1959;g26dd3229cbd_0_3474"/>
              <p:cNvSpPr/>
              <p:nvPr/>
            </p:nvSpPr>
            <p:spPr>
              <a:xfrm>
                <a:off x="263005" y="845117"/>
                <a:ext cx="3790149" cy="19214"/>
              </a:xfrm>
              <a:custGeom>
                <a:rect b="b" l="l" r="r" t="t"/>
                <a:pathLst>
                  <a:path extrusionOk="0" h="541" w="109629">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0" name="Google Shape;1960;g26dd3229cbd_0_3474"/>
              <p:cNvSpPr/>
              <p:nvPr/>
            </p:nvSpPr>
            <p:spPr>
              <a:xfrm>
                <a:off x="263005" y="1126503"/>
                <a:ext cx="3790149" cy="19249"/>
              </a:xfrm>
              <a:custGeom>
                <a:rect b="b" l="l" r="r" t="t"/>
                <a:pathLst>
                  <a:path extrusionOk="0" h="542" w="109629">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1" name="Google Shape;1961;g26dd3229cbd_0_3474"/>
              <p:cNvSpPr/>
              <p:nvPr/>
            </p:nvSpPr>
            <p:spPr>
              <a:xfrm>
                <a:off x="263005" y="1689593"/>
                <a:ext cx="3790149" cy="19249"/>
              </a:xfrm>
              <a:custGeom>
                <a:rect b="b" l="l" r="r" t="t"/>
                <a:pathLst>
                  <a:path extrusionOk="0" h="542" w="109629">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2" name="Google Shape;1962;g26dd3229cbd_0_3474"/>
              <p:cNvSpPr/>
              <p:nvPr/>
            </p:nvSpPr>
            <p:spPr>
              <a:xfrm>
                <a:off x="263005" y="2815489"/>
                <a:ext cx="3790149" cy="19249"/>
              </a:xfrm>
              <a:custGeom>
                <a:rect b="b" l="l" r="r" t="t"/>
                <a:pathLst>
                  <a:path extrusionOk="0" h="542" w="109629">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3" name="Google Shape;1963;g26dd3229cbd_0_3474"/>
              <p:cNvSpPr/>
              <p:nvPr/>
            </p:nvSpPr>
            <p:spPr>
              <a:xfrm>
                <a:off x="263005" y="4785897"/>
                <a:ext cx="3790149" cy="19533"/>
              </a:xfrm>
              <a:custGeom>
                <a:rect b="b" l="l" r="r" t="t"/>
                <a:pathLst>
                  <a:path extrusionOk="0" h="550" w="109629">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1964" name="Google Shape;1964;g26dd3229cbd_0_3474"/>
            <p:cNvCxnSpPr/>
            <p:nvPr/>
          </p:nvCxnSpPr>
          <p:spPr>
            <a:xfrm>
              <a:off x="4625700" y="540000"/>
              <a:ext cx="4679100" cy="0"/>
            </a:xfrm>
            <a:prstGeom prst="straightConnector1">
              <a:avLst/>
            </a:prstGeom>
            <a:noFill/>
            <a:ln cap="flat" cmpd="sng" w="9525">
              <a:solidFill>
                <a:srgbClr val="6D9EEB"/>
              </a:solidFill>
              <a:prstDash val="solid"/>
              <a:round/>
              <a:headEnd len="sm" w="sm" type="none"/>
              <a:tailEnd len="sm" w="sm" type="none"/>
            </a:ln>
          </p:spPr>
        </p:cxnSp>
        <p:cxnSp>
          <p:nvCxnSpPr>
            <p:cNvPr id="1965" name="Google Shape;1965;g26dd3229cbd_0_3474"/>
            <p:cNvCxnSpPr/>
            <p:nvPr/>
          </p:nvCxnSpPr>
          <p:spPr>
            <a:xfrm>
              <a:off x="4049375"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1966" name="Google Shape;1966;g26dd3229cbd_0_3474"/>
            <p:cNvCxnSpPr/>
            <p:nvPr/>
          </p:nvCxnSpPr>
          <p:spPr>
            <a:xfrm>
              <a:off x="4112975"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1967" name="Google Shape;1967;g26dd3229cbd_0_3474"/>
            <p:cNvCxnSpPr/>
            <p:nvPr/>
          </p:nvCxnSpPr>
          <p:spPr>
            <a:xfrm>
              <a:off x="4991700"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1968" name="Google Shape;1968;g26dd3229cbd_0_3474"/>
            <p:cNvCxnSpPr/>
            <p:nvPr/>
          </p:nvCxnSpPr>
          <p:spPr>
            <a:xfrm>
              <a:off x="5055300"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1969" name="Google Shape;1969;g26dd3229cbd_0_3474"/>
            <p:cNvCxnSpPr/>
            <p:nvPr/>
          </p:nvCxnSpPr>
          <p:spPr>
            <a:xfrm>
              <a:off x="-166800" y="540000"/>
              <a:ext cx="4681500" cy="0"/>
            </a:xfrm>
            <a:prstGeom prst="straightConnector1">
              <a:avLst/>
            </a:prstGeom>
            <a:noFill/>
            <a:ln cap="flat" cmpd="sng" w="9525">
              <a:solidFill>
                <a:srgbClr val="6D9EEB"/>
              </a:solidFill>
              <a:prstDash val="solid"/>
              <a:round/>
              <a:headEnd len="sm" w="sm" type="none"/>
              <a:tailEnd len="sm" w="sm" type="none"/>
            </a:ln>
          </p:spPr>
        </p:cxnSp>
      </p:grpSp>
      <p:sp>
        <p:nvSpPr>
          <p:cNvPr id="1970" name="Google Shape;1970;g26dd3229cbd_0_3474"/>
          <p:cNvSpPr txBox="1"/>
          <p:nvPr>
            <p:ph type="title"/>
          </p:nvPr>
        </p:nvSpPr>
        <p:spPr>
          <a:xfrm>
            <a:off x="720000" y="540000"/>
            <a:ext cx="3378600" cy="10170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SzPts val="30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1971" name="Google Shape;1971;g26dd3229cbd_0_3474"/>
          <p:cNvSpPr txBox="1"/>
          <p:nvPr>
            <p:ph idx="1" type="body"/>
          </p:nvPr>
        </p:nvSpPr>
        <p:spPr>
          <a:xfrm>
            <a:off x="720000" y="2980194"/>
            <a:ext cx="3129300" cy="1285800"/>
          </a:xfrm>
          <a:prstGeom prst="rect">
            <a:avLst/>
          </a:prstGeom>
          <a:noFill/>
          <a:ln>
            <a:noFill/>
          </a:ln>
        </p:spPr>
        <p:txBody>
          <a:bodyPr anchorCtr="0" anchor="t" bIns="91425" lIns="91425" spcFirstLastPara="1" rIns="91425" wrap="square" tIns="91425">
            <a:noAutofit/>
          </a:bodyPr>
          <a:lstStyle>
            <a:lvl1pPr indent="-317500" lvl="0" marL="457200" rtl="0" algn="ctr">
              <a:lnSpc>
                <a:spcPct val="115000"/>
              </a:lnSpc>
              <a:spcBef>
                <a:spcPts val="0"/>
              </a:spcBef>
              <a:spcAft>
                <a:spcPts val="0"/>
              </a:spcAft>
              <a:buSzPts val="1400"/>
              <a:buChar char="●"/>
              <a:defRPr/>
            </a:lvl1pPr>
            <a:lvl2pPr indent="-304800" lvl="1" marL="914400" rtl="0" algn="l">
              <a:lnSpc>
                <a:spcPct val="115000"/>
              </a:lnSpc>
              <a:spcBef>
                <a:spcPts val="1600"/>
              </a:spcBef>
              <a:spcAft>
                <a:spcPts val="0"/>
              </a:spcAft>
              <a:buSzPts val="1200"/>
              <a:buChar char="○"/>
              <a:defRPr sz="1200"/>
            </a:lvl2pPr>
            <a:lvl3pPr indent="-304800" lvl="2" marL="1371600" rtl="0" algn="l">
              <a:lnSpc>
                <a:spcPct val="115000"/>
              </a:lnSpc>
              <a:spcBef>
                <a:spcPts val="1600"/>
              </a:spcBef>
              <a:spcAft>
                <a:spcPts val="0"/>
              </a:spcAft>
              <a:buSzPts val="1200"/>
              <a:buChar char="■"/>
              <a:defRPr sz="1200"/>
            </a:lvl3pPr>
            <a:lvl4pPr indent="-304800" lvl="3" marL="1828800" rtl="0" algn="l">
              <a:lnSpc>
                <a:spcPct val="115000"/>
              </a:lnSpc>
              <a:spcBef>
                <a:spcPts val="1600"/>
              </a:spcBef>
              <a:spcAft>
                <a:spcPts val="0"/>
              </a:spcAft>
              <a:buSzPts val="1200"/>
              <a:buChar char="●"/>
              <a:defRPr sz="1200"/>
            </a:lvl4pPr>
            <a:lvl5pPr indent="-304800" lvl="4" marL="2286000" rtl="0" algn="l">
              <a:lnSpc>
                <a:spcPct val="115000"/>
              </a:lnSpc>
              <a:spcBef>
                <a:spcPts val="1600"/>
              </a:spcBef>
              <a:spcAft>
                <a:spcPts val="0"/>
              </a:spcAft>
              <a:buSzPts val="1200"/>
              <a:buChar char="○"/>
              <a:defRPr sz="1200"/>
            </a:lvl5pPr>
            <a:lvl6pPr indent="-304800" lvl="5" marL="2743200" rtl="0" algn="l">
              <a:lnSpc>
                <a:spcPct val="115000"/>
              </a:lnSpc>
              <a:spcBef>
                <a:spcPts val="1600"/>
              </a:spcBef>
              <a:spcAft>
                <a:spcPts val="0"/>
              </a:spcAft>
              <a:buSzPts val="1200"/>
              <a:buChar char="■"/>
              <a:defRPr sz="1200"/>
            </a:lvl6pPr>
            <a:lvl7pPr indent="-304800" lvl="6" marL="3200400" rtl="0" algn="l">
              <a:lnSpc>
                <a:spcPct val="115000"/>
              </a:lnSpc>
              <a:spcBef>
                <a:spcPts val="1600"/>
              </a:spcBef>
              <a:spcAft>
                <a:spcPts val="0"/>
              </a:spcAft>
              <a:buSzPts val="1200"/>
              <a:buChar char="●"/>
              <a:defRPr sz="1200"/>
            </a:lvl7pPr>
            <a:lvl8pPr indent="-304800" lvl="7" marL="3657600" rtl="0" algn="l">
              <a:lnSpc>
                <a:spcPct val="115000"/>
              </a:lnSpc>
              <a:spcBef>
                <a:spcPts val="1600"/>
              </a:spcBef>
              <a:spcAft>
                <a:spcPts val="0"/>
              </a:spcAft>
              <a:buSzPts val="1200"/>
              <a:buChar char="○"/>
              <a:defRPr sz="1200"/>
            </a:lvl8pPr>
            <a:lvl9pPr indent="-304800" lvl="8" marL="4114800" rtl="0" algn="l">
              <a:lnSpc>
                <a:spcPct val="115000"/>
              </a:lnSpc>
              <a:spcBef>
                <a:spcPts val="1600"/>
              </a:spcBef>
              <a:spcAft>
                <a:spcPts val="1600"/>
              </a:spcAft>
              <a:buSzPts val="1200"/>
              <a:buChar char="■"/>
              <a:defRPr sz="1200"/>
            </a:lvl9pPr>
          </a:lstStyle>
          <a:p/>
        </p:txBody>
      </p:sp>
      <p:sp>
        <p:nvSpPr>
          <p:cNvPr id="1972" name="Google Shape;1972;g26dd3229cbd_0_3474"/>
          <p:cNvSpPr txBox="1"/>
          <p:nvPr>
            <p:ph idx="2" type="body"/>
          </p:nvPr>
        </p:nvSpPr>
        <p:spPr>
          <a:xfrm>
            <a:off x="5368500" y="2980194"/>
            <a:ext cx="3055500" cy="1285800"/>
          </a:xfrm>
          <a:prstGeom prst="rect">
            <a:avLst/>
          </a:prstGeom>
          <a:noFill/>
          <a:ln>
            <a:noFill/>
          </a:ln>
        </p:spPr>
        <p:txBody>
          <a:bodyPr anchorCtr="0" anchor="t" bIns="91425" lIns="91425" spcFirstLastPara="1" rIns="91425" wrap="square" tIns="91425">
            <a:noAutofit/>
          </a:bodyPr>
          <a:lstStyle>
            <a:lvl1pPr indent="-317500" lvl="0" marL="457200" rtl="0" algn="ctr">
              <a:lnSpc>
                <a:spcPct val="115000"/>
              </a:lnSpc>
              <a:spcBef>
                <a:spcPts val="0"/>
              </a:spcBef>
              <a:spcAft>
                <a:spcPts val="0"/>
              </a:spcAft>
              <a:buSzPts val="1400"/>
              <a:buChar char="●"/>
              <a:defRPr sz="1600">
                <a:solidFill>
                  <a:schemeClr val="dk2"/>
                </a:solidFill>
                <a:latin typeface="Arial"/>
                <a:ea typeface="Arial"/>
                <a:cs typeface="Arial"/>
                <a:sym typeface="Arial"/>
              </a:defRPr>
            </a:lvl1pPr>
            <a:lvl2pPr indent="-304800" lvl="1" marL="914400" rtl="0" algn="l">
              <a:lnSpc>
                <a:spcPct val="115000"/>
              </a:lnSpc>
              <a:spcBef>
                <a:spcPts val="0"/>
              </a:spcBef>
              <a:spcAft>
                <a:spcPts val="0"/>
              </a:spcAft>
              <a:buSzPts val="1200"/>
              <a:buChar char="○"/>
              <a:defRPr sz="1200"/>
            </a:lvl2pPr>
            <a:lvl3pPr indent="-304800" lvl="2" marL="1371600" rtl="0" algn="l">
              <a:lnSpc>
                <a:spcPct val="115000"/>
              </a:lnSpc>
              <a:spcBef>
                <a:spcPts val="0"/>
              </a:spcBef>
              <a:spcAft>
                <a:spcPts val="0"/>
              </a:spcAft>
              <a:buSzPts val="1200"/>
              <a:buChar char="■"/>
              <a:defRPr sz="1200"/>
            </a:lvl3pPr>
            <a:lvl4pPr indent="-304800" lvl="3" marL="1828800" rtl="0" algn="l">
              <a:lnSpc>
                <a:spcPct val="115000"/>
              </a:lnSpc>
              <a:spcBef>
                <a:spcPts val="0"/>
              </a:spcBef>
              <a:spcAft>
                <a:spcPts val="0"/>
              </a:spcAft>
              <a:buSzPts val="1200"/>
              <a:buChar char="●"/>
              <a:defRPr sz="1200"/>
            </a:lvl4pPr>
            <a:lvl5pPr indent="-304800" lvl="4" marL="2286000" rtl="0" algn="l">
              <a:lnSpc>
                <a:spcPct val="115000"/>
              </a:lnSpc>
              <a:spcBef>
                <a:spcPts val="0"/>
              </a:spcBef>
              <a:spcAft>
                <a:spcPts val="0"/>
              </a:spcAft>
              <a:buSzPts val="1200"/>
              <a:buChar char="○"/>
              <a:defRPr sz="1200"/>
            </a:lvl5pPr>
            <a:lvl6pPr indent="-304800" lvl="5" marL="2743200" rtl="0" algn="l">
              <a:lnSpc>
                <a:spcPct val="115000"/>
              </a:lnSpc>
              <a:spcBef>
                <a:spcPts val="0"/>
              </a:spcBef>
              <a:spcAft>
                <a:spcPts val="0"/>
              </a:spcAft>
              <a:buSzPts val="1200"/>
              <a:buChar char="■"/>
              <a:defRPr sz="1200"/>
            </a:lvl6pPr>
            <a:lvl7pPr indent="-304800" lvl="6" marL="3200400" rtl="0" algn="l">
              <a:lnSpc>
                <a:spcPct val="115000"/>
              </a:lnSpc>
              <a:spcBef>
                <a:spcPts val="0"/>
              </a:spcBef>
              <a:spcAft>
                <a:spcPts val="0"/>
              </a:spcAft>
              <a:buSzPts val="1200"/>
              <a:buChar char="●"/>
              <a:defRPr sz="1200"/>
            </a:lvl7pPr>
            <a:lvl8pPr indent="-304800" lvl="7" marL="3657600" rtl="0" algn="l">
              <a:lnSpc>
                <a:spcPct val="115000"/>
              </a:lnSpc>
              <a:spcBef>
                <a:spcPts val="0"/>
              </a:spcBef>
              <a:spcAft>
                <a:spcPts val="0"/>
              </a:spcAft>
              <a:buSzPts val="1200"/>
              <a:buChar char="○"/>
              <a:defRPr sz="1200"/>
            </a:lvl8pPr>
            <a:lvl9pPr indent="-304800" lvl="8" marL="4114800" rtl="0" algn="l">
              <a:lnSpc>
                <a:spcPct val="115000"/>
              </a:lnSpc>
              <a:spcBef>
                <a:spcPts val="0"/>
              </a:spcBef>
              <a:spcAft>
                <a:spcPts val="0"/>
              </a:spcAft>
              <a:buSzPts val="1200"/>
              <a:buChar char="■"/>
              <a:defRPr sz="1200"/>
            </a:lvl9pPr>
          </a:lstStyle>
          <a:p/>
        </p:txBody>
      </p:sp>
      <p:sp>
        <p:nvSpPr>
          <p:cNvPr id="1973" name="Google Shape;1973;g26dd3229cbd_0_3474"/>
          <p:cNvSpPr txBox="1"/>
          <p:nvPr>
            <p:ph idx="3" type="subTitle"/>
          </p:nvPr>
        </p:nvSpPr>
        <p:spPr>
          <a:xfrm>
            <a:off x="1031550" y="2586395"/>
            <a:ext cx="2506200" cy="4068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b="1" sz="2000">
                <a:solidFill>
                  <a:schemeClr val="dk1"/>
                </a:solidFill>
                <a:latin typeface="Itim"/>
                <a:ea typeface="Itim"/>
                <a:cs typeface="Itim"/>
                <a:sym typeface="Itim"/>
              </a:defRPr>
            </a:lvl1pPr>
            <a:lvl2pPr lvl="1" rtl="0" algn="ctr">
              <a:lnSpc>
                <a:spcPct val="100000"/>
              </a:lnSpc>
              <a:spcBef>
                <a:spcPts val="0"/>
              </a:spcBef>
              <a:spcAft>
                <a:spcPts val="0"/>
              </a:spcAft>
              <a:buClr>
                <a:schemeClr val="dk2"/>
              </a:buClr>
              <a:buSzPts val="1600"/>
              <a:buNone/>
              <a:defRPr sz="1600">
                <a:solidFill>
                  <a:schemeClr val="dk2"/>
                </a:solidFill>
              </a:defRPr>
            </a:lvl2pPr>
            <a:lvl3pPr lvl="2" rtl="0" algn="ctr">
              <a:lnSpc>
                <a:spcPct val="100000"/>
              </a:lnSpc>
              <a:spcBef>
                <a:spcPts val="0"/>
              </a:spcBef>
              <a:spcAft>
                <a:spcPts val="0"/>
              </a:spcAft>
              <a:buClr>
                <a:schemeClr val="dk2"/>
              </a:buClr>
              <a:buSzPts val="1600"/>
              <a:buNone/>
              <a:defRPr sz="1600">
                <a:solidFill>
                  <a:schemeClr val="dk2"/>
                </a:solidFill>
              </a:defRPr>
            </a:lvl3pPr>
            <a:lvl4pPr lvl="3" rtl="0" algn="ctr">
              <a:lnSpc>
                <a:spcPct val="100000"/>
              </a:lnSpc>
              <a:spcBef>
                <a:spcPts val="0"/>
              </a:spcBef>
              <a:spcAft>
                <a:spcPts val="0"/>
              </a:spcAft>
              <a:buClr>
                <a:schemeClr val="dk2"/>
              </a:buClr>
              <a:buSzPts val="1600"/>
              <a:buNone/>
              <a:defRPr sz="1600">
                <a:solidFill>
                  <a:schemeClr val="dk2"/>
                </a:solidFill>
              </a:defRPr>
            </a:lvl4pPr>
            <a:lvl5pPr lvl="4" rtl="0" algn="ctr">
              <a:lnSpc>
                <a:spcPct val="100000"/>
              </a:lnSpc>
              <a:spcBef>
                <a:spcPts val="0"/>
              </a:spcBef>
              <a:spcAft>
                <a:spcPts val="0"/>
              </a:spcAft>
              <a:buClr>
                <a:schemeClr val="dk2"/>
              </a:buClr>
              <a:buSzPts val="1600"/>
              <a:buNone/>
              <a:defRPr sz="1600">
                <a:solidFill>
                  <a:schemeClr val="dk2"/>
                </a:solidFill>
              </a:defRPr>
            </a:lvl5pPr>
            <a:lvl6pPr lvl="5" rtl="0" algn="ctr">
              <a:lnSpc>
                <a:spcPct val="100000"/>
              </a:lnSpc>
              <a:spcBef>
                <a:spcPts val="0"/>
              </a:spcBef>
              <a:spcAft>
                <a:spcPts val="0"/>
              </a:spcAft>
              <a:buClr>
                <a:schemeClr val="dk2"/>
              </a:buClr>
              <a:buSzPts val="1600"/>
              <a:buNone/>
              <a:defRPr sz="1600">
                <a:solidFill>
                  <a:schemeClr val="dk2"/>
                </a:solidFill>
              </a:defRPr>
            </a:lvl6pPr>
            <a:lvl7pPr lvl="6" rtl="0" algn="ctr">
              <a:lnSpc>
                <a:spcPct val="100000"/>
              </a:lnSpc>
              <a:spcBef>
                <a:spcPts val="0"/>
              </a:spcBef>
              <a:spcAft>
                <a:spcPts val="0"/>
              </a:spcAft>
              <a:buClr>
                <a:schemeClr val="dk2"/>
              </a:buClr>
              <a:buSzPts val="1600"/>
              <a:buNone/>
              <a:defRPr sz="1600">
                <a:solidFill>
                  <a:schemeClr val="dk2"/>
                </a:solidFill>
              </a:defRPr>
            </a:lvl7pPr>
            <a:lvl8pPr lvl="7" rtl="0" algn="ctr">
              <a:lnSpc>
                <a:spcPct val="100000"/>
              </a:lnSpc>
              <a:spcBef>
                <a:spcPts val="0"/>
              </a:spcBef>
              <a:spcAft>
                <a:spcPts val="0"/>
              </a:spcAft>
              <a:buClr>
                <a:schemeClr val="dk2"/>
              </a:buClr>
              <a:buSzPts val="1600"/>
              <a:buNone/>
              <a:defRPr sz="1600">
                <a:solidFill>
                  <a:schemeClr val="dk2"/>
                </a:solidFill>
              </a:defRPr>
            </a:lvl8pPr>
            <a:lvl9pPr lvl="8" rtl="0" algn="ctr">
              <a:lnSpc>
                <a:spcPct val="100000"/>
              </a:lnSpc>
              <a:spcBef>
                <a:spcPts val="0"/>
              </a:spcBef>
              <a:spcAft>
                <a:spcPts val="0"/>
              </a:spcAft>
              <a:buClr>
                <a:schemeClr val="dk2"/>
              </a:buClr>
              <a:buSzPts val="1600"/>
              <a:buNone/>
              <a:defRPr sz="1600">
                <a:solidFill>
                  <a:schemeClr val="dk2"/>
                </a:solidFill>
              </a:defRPr>
            </a:lvl9pPr>
          </a:lstStyle>
          <a:p/>
        </p:txBody>
      </p:sp>
      <p:sp>
        <p:nvSpPr>
          <p:cNvPr id="1974" name="Google Shape;1974;g26dd3229cbd_0_3474"/>
          <p:cNvSpPr txBox="1"/>
          <p:nvPr>
            <p:ph idx="4" type="subTitle"/>
          </p:nvPr>
        </p:nvSpPr>
        <p:spPr>
          <a:xfrm>
            <a:off x="5643150" y="2586395"/>
            <a:ext cx="2506200" cy="4068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b="1" sz="2000">
                <a:solidFill>
                  <a:schemeClr val="dk1"/>
                </a:solidFill>
                <a:latin typeface="Itim"/>
                <a:ea typeface="Itim"/>
                <a:cs typeface="Itim"/>
                <a:sym typeface="Itim"/>
              </a:defRPr>
            </a:lvl1pPr>
            <a:lvl2pPr lvl="1" rtl="0" algn="ctr">
              <a:lnSpc>
                <a:spcPct val="100000"/>
              </a:lnSpc>
              <a:spcBef>
                <a:spcPts val="0"/>
              </a:spcBef>
              <a:spcAft>
                <a:spcPts val="0"/>
              </a:spcAft>
              <a:buClr>
                <a:schemeClr val="dk2"/>
              </a:buClr>
              <a:buSzPts val="1600"/>
              <a:buNone/>
              <a:defRPr sz="1600">
                <a:solidFill>
                  <a:schemeClr val="dk2"/>
                </a:solidFill>
              </a:defRPr>
            </a:lvl2pPr>
            <a:lvl3pPr lvl="2" rtl="0" algn="ctr">
              <a:lnSpc>
                <a:spcPct val="100000"/>
              </a:lnSpc>
              <a:spcBef>
                <a:spcPts val="0"/>
              </a:spcBef>
              <a:spcAft>
                <a:spcPts val="0"/>
              </a:spcAft>
              <a:buClr>
                <a:schemeClr val="dk2"/>
              </a:buClr>
              <a:buSzPts val="1600"/>
              <a:buNone/>
              <a:defRPr sz="1600">
                <a:solidFill>
                  <a:schemeClr val="dk2"/>
                </a:solidFill>
              </a:defRPr>
            </a:lvl3pPr>
            <a:lvl4pPr lvl="3" rtl="0" algn="ctr">
              <a:lnSpc>
                <a:spcPct val="100000"/>
              </a:lnSpc>
              <a:spcBef>
                <a:spcPts val="0"/>
              </a:spcBef>
              <a:spcAft>
                <a:spcPts val="0"/>
              </a:spcAft>
              <a:buClr>
                <a:schemeClr val="dk2"/>
              </a:buClr>
              <a:buSzPts val="1600"/>
              <a:buNone/>
              <a:defRPr sz="1600">
                <a:solidFill>
                  <a:schemeClr val="dk2"/>
                </a:solidFill>
              </a:defRPr>
            </a:lvl4pPr>
            <a:lvl5pPr lvl="4" rtl="0" algn="ctr">
              <a:lnSpc>
                <a:spcPct val="100000"/>
              </a:lnSpc>
              <a:spcBef>
                <a:spcPts val="0"/>
              </a:spcBef>
              <a:spcAft>
                <a:spcPts val="0"/>
              </a:spcAft>
              <a:buClr>
                <a:schemeClr val="dk2"/>
              </a:buClr>
              <a:buSzPts val="1600"/>
              <a:buNone/>
              <a:defRPr sz="1600">
                <a:solidFill>
                  <a:schemeClr val="dk2"/>
                </a:solidFill>
              </a:defRPr>
            </a:lvl5pPr>
            <a:lvl6pPr lvl="5" rtl="0" algn="ctr">
              <a:lnSpc>
                <a:spcPct val="100000"/>
              </a:lnSpc>
              <a:spcBef>
                <a:spcPts val="0"/>
              </a:spcBef>
              <a:spcAft>
                <a:spcPts val="0"/>
              </a:spcAft>
              <a:buClr>
                <a:schemeClr val="dk2"/>
              </a:buClr>
              <a:buSzPts val="1600"/>
              <a:buNone/>
              <a:defRPr sz="1600">
                <a:solidFill>
                  <a:schemeClr val="dk2"/>
                </a:solidFill>
              </a:defRPr>
            </a:lvl6pPr>
            <a:lvl7pPr lvl="6" rtl="0" algn="ctr">
              <a:lnSpc>
                <a:spcPct val="100000"/>
              </a:lnSpc>
              <a:spcBef>
                <a:spcPts val="0"/>
              </a:spcBef>
              <a:spcAft>
                <a:spcPts val="0"/>
              </a:spcAft>
              <a:buClr>
                <a:schemeClr val="dk2"/>
              </a:buClr>
              <a:buSzPts val="1600"/>
              <a:buNone/>
              <a:defRPr sz="1600">
                <a:solidFill>
                  <a:schemeClr val="dk2"/>
                </a:solidFill>
              </a:defRPr>
            </a:lvl7pPr>
            <a:lvl8pPr lvl="7" rtl="0" algn="ctr">
              <a:lnSpc>
                <a:spcPct val="100000"/>
              </a:lnSpc>
              <a:spcBef>
                <a:spcPts val="0"/>
              </a:spcBef>
              <a:spcAft>
                <a:spcPts val="0"/>
              </a:spcAft>
              <a:buClr>
                <a:schemeClr val="dk2"/>
              </a:buClr>
              <a:buSzPts val="1600"/>
              <a:buNone/>
              <a:defRPr sz="1600">
                <a:solidFill>
                  <a:schemeClr val="dk2"/>
                </a:solidFill>
              </a:defRPr>
            </a:lvl8pPr>
            <a:lvl9pPr lvl="8" rtl="0" algn="ctr">
              <a:lnSpc>
                <a:spcPct val="100000"/>
              </a:lnSpc>
              <a:spcBef>
                <a:spcPts val="0"/>
              </a:spcBef>
              <a:spcAft>
                <a:spcPts val="0"/>
              </a:spcAft>
              <a:buClr>
                <a:schemeClr val="dk2"/>
              </a:buClr>
              <a:buSzPts val="1600"/>
              <a:buNone/>
              <a:defRPr sz="1600">
                <a:solidFill>
                  <a:schemeClr val="dk2"/>
                </a:solidFill>
              </a:defRPr>
            </a:lvl9pPr>
          </a:lstStyle>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
  <p:cSld name="CUSTOM_7">
    <p:spTree>
      <p:nvGrpSpPr>
        <p:cNvPr id="1975" name="Shape 1975"/>
        <p:cNvGrpSpPr/>
        <p:nvPr/>
      </p:nvGrpSpPr>
      <p:grpSpPr>
        <a:xfrm>
          <a:off x="0" y="0"/>
          <a:ext cx="0" cy="0"/>
          <a:chOff x="0" y="0"/>
          <a:chExt cx="0" cy="0"/>
        </a:xfrm>
      </p:grpSpPr>
      <p:grpSp>
        <p:nvGrpSpPr>
          <p:cNvPr id="1976" name="Google Shape;1976;g26dd3229cbd_0_3522"/>
          <p:cNvGrpSpPr/>
          <p:nvPr/>
        </p:nvGrpSpPr>
        <p:grpSpPr>
          <a:xfrm>
            <a:off x="-1700" y="329"/>
            <a:ext cx="9147400" cy="5142843"/>
            <a:chOff x="238125" y="854700"/>
            <a:chExt cx="7142500" cy="4015650"/>
          </a:xfrm>
        </p:grpSpPr>
        <p:sp>
          <p:nvSpPr>
            <p:cNvPr id="1977" name="Google Shape;1977;g26dd3229cbd_0_3522"/>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8" name="Google Shape;1978;g26dd3229cbd_0_3522"/>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9" name="Google Shape;1979;g26dd3229cbd_0_3522"/>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0" name="Google Shape;1980;g26dd3229cbd_0_3522"/>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1" name="Google Shape;1981;g26dd3229cbd_0_3522"/>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2" name="Google Shape;1982;g26dd3229cbd_0_3522"/>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3" name="Google Shape;1983;g26dd3229cbd_0_3522"/>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4" name="Google Shape;1984;g26dd3229cbd_0_3522"/>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5" name="Google Shape;1985;g26dd3229cbd_0_3522"/>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6" name="Google Shape;1986;g26dd3229cbd_0_3522"/>
            <p:cNvSpPr/>
            <p:nvPr/>
          </p:nvSpPr>
          <p:spPr>
            <a:xfrm>
              <a:off x="561875" y="10727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7" name="Google Shape;1987;g26dd3229cbd_0_3522"/>
            <p:cNvSpPr/>
            <p:nvPr/>
          </p:nvSpPr>
          <p:spPr>
            <a:xfrm>
              <a:off x="561875" y="12703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8" name="Google Shape;1988;g26dd3229cbd_0_3522"/>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9" name="Google Shape;1989;g26dd3229cbd_0_3522"/>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0" name="Google Shape;1990;g26dd3229cbd_0_3522"/>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1" name="Google Shape;1991;g26dd3229cbd_0_3522"/>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2" name="Google Shape;1992;g26dd3229cbd_0_3522"/>
            <p:cNvSpPr/>
            <p:nvPr/>
          </p:nvSpPr>
          <p:spPr>
            <a:xfrm>
              <a:off x="561875" y="47219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3" name="Google Shape;1993;g26dd3229cbd_0_3522"/>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4" name="Google Shape;1994;g26dd3229cbd_0_3522"/>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5" name="Google Shape;1995;g26dd3229cbd_0_3522"/>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6" name="Google Shape;1996;g26dd3229cbd_0_3522"/>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7" name="Google Shape;1997;g26dd3229cbd_0_3522"/>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8" name="Google Shape;1998;g26dd3229cbd_0_3522"/>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999" name="Google Shape;1999;g26dd3229cbd_0_3522"/>
          <p:cNvSpPr txBox="1"/>
          <p:nvPr>
            <p:ph type="ctrTitle"/>
          </p:nvPr>
        </p:nvSpPr>
        <p:spPr>
          <a:xfrm>
            <a:off x="5272950" y="1633778"/>
            <a:ext cx="2451300" cy="364800"/>
          </a:xfrm>
          <a:prstGeom prst="rect">
            <a:avLst/>
          </a:prstGeom>
          <a:noFill/>
          <a:ln>
            <a:noFill/>
          </a:ln>
        </p:spPr>
        <p:txBody>
          <a:bodyPr anchorCtr="0" anchor="t" bIns="0" lIns="0" spcFirstLastPara="1" rIns="0" wrap="square" tIns="0">
            <a:noAutofit/>
          </a:bodyPr>
          <a:lstStyle>
            <a:lvl1pPr lvl="0" rtl="0" algn="ctr">
              <a:lnSpc>
                <a:spcPct val="100000"/>
              </a:lnSpc>
              <a:spcBef>
                <a:spcPts val="0"/>
              </a:spcBef>
              <a:spcAft>
                <a:spcPts val="0"/>
              </a:spcAft>
              <a:buSzPts val="2000"/>
              <a:buNone/>
              <a:defRPr sz="2000"/>
            </a:lvl1pPr>
            <a:lvl2pPr lvl="1"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2pPr>
            <a:lvl3pPr lvl="2"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3pPr>
            <a:lvl4pPr lvl="3"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4pPr>
            <a:lvl5pPr lvl="4"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5pPr>
            <a:lvl6pPr lvl="5"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6pPr>
            <a:lvl7pPr lvl="6"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7pPr>
            <a:lvl8pPr lvl="7"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8pPr>
            <a:lvl9pPr lvl="8"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9pPr>
          </a:lstStyle>
          <a:p/>
        </p:txBody>
      </p:sp>
      <p:sp>
        <p:nvSpPr>
          <p:cNvPr id="2000" name="Google Shape;2000;g26dd3229cbd_0_3522"/>
          <p:cNvSpPr txBox="1"/>
          <p:nvPr>
            <p:ph idx="1" type="subTitle"/>
          </p:nvPr>
        </p:nvSpPr>
        <p:spPr>
          <a:xfrm>
            <a:off x="5272950" y="1919436"/>
            <a:ext cx="2451300" cy="5493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Clr>
                <a:srgbClr val="000000"/>
              </a:buClr>
              <a:buSzPts val="1400"/>
              <a:buNone/>
              <a:defRPr sz="1600">
                <a:solidFill>
                  <a:schemeClr val="dk2"/>
                </a:solidFill>
                <a:latin typeface="Arial"/>
                <a:ea typeface="Arial"/>
                <a:cs typeface="Arial"/>
                <a:sym typeface="Arial"/>
              </a:defRPr>
            </a:lvl1pPr>
            <a:lvl2pPr lvl="1" rtl="0" algn="ctr">
              <a:lnSpc>
                <a:spcPct val="100000"/>
              </a:lnSpc>
              <a:spcBef>
                <a:spcPts val="0"/>
              </a:spcBef>
              <a:spcAft>
                <a:spcPts val="0"/>
              </a:spcAft>
              <a:buClr>
                <a:schemeClr val="dk2"/>
              </a:buClr>
              <a:buSzPts val="1400"/>
              <a:buNone/>
              <a:defRPr sz="1400">
                <a:solidFill>
                  <a:schemeClr val="dk2"/>
                </a:solidFill>
              </a:defRPr>
            </a:lvl2pPr>
            <a:lvl3pPr lvl="2" rtl="0" algn="ctr">
              <a:lnSpc>
                <a:spcPct val="100000"/>
              </a:lnSpc>
              <a:spcBef>
                <a:spcPts val="0"/>
              </a:spcBef>
              <a:spcAft>
                <a:spcPts val="0"/>
              </a:spcAft>
              <a:buClr>
                <a:schemeClr val="dk2"/>
              </a:buClr>
              <a:buSzPts val="1400"/>
              <a:buNone/>
              <a:defRPr sz="1400">
                <a:solidFill>
                  <a:schemeClr val="dk2"/>
                </a:solidFill>
              </a:defRPr>
            </a:lvl3pPr>
            <a:lvl4pPr lvl="3" rtl="0" algn="ctr">
              <a:lnSpc>
                <a:spcPct val="100000"/>
              </a:lnSpc>
              <a:spcBef>
                <a:spcPts val="0"/>
              </a:spcBef>
              <a:spcAft>
                <a:spcPts val="0"/>
              </a:spcAft>
              <a:buClr>
                <a:schemeClr val="dk2"/>
              </a:buClr>
              <a:buSzPts val="1400"/>
              <a:buNone/>
              <a:defRPr sz="1400">
                <a:solidFill>
                  <a:schemeClr val="dk2"/>
                </a:solidFill>
              </a:defRPr>
            </a:lvl4pPr>
            <a:lvl5pPr lvl="4" rtl="0" algn="ctr">
              <a:lnSpc>
                <a:spcPct val="100000"/>
              </a:lnSpc>
              <a:spcBef>
                <a:spcPts val="0"/>
              </a:spcBef>
              <a:spcAft>
                <a:spcPts val="0"/>
              </a:spcAft>
              <a:buClr>
                <a:schemeClr val="dk2"/>
              </a:buClr>
              <a:buSzPts val="1400"/>
              <a:buNone/>
              <a:defRPr sz="1400">
                <a:solidFill>
                  <a:schemeClr val="dk2"/>
                </a:solidFill>
              </a:defRPr>
            </a:lvl5pPr>
            <a:lvl6pPr lvl="5" rtl="0" algn="ctr">
              <a:lnSpc>
                <a:spcPct val="100000"/>
              </a:lnSpc>
              <a:spcBef>
                <a:spcPts val="0"/>
              </a:spcBef>
              <a:spcAft>
                <a:spcPts val="0"/>
              </a:spcAft>
              <a:buClr>
                <a:schemeClr val="dk2"/>
              </a:buClr>
              <a:buSzPts val="1400"/>
              <a:buNone/>
              <a:defRPr sz="1400">
                <a:solidFill>
                  <a:schemeClr val="dk2"/>
                </a:solidFill>
              </a:defRPr>
            </a:lvl6pPr>
            <a:lvl7pPr lvl="6" rtl="0" algn="ctr">
              <a:lnSpc>
                <a:spcPct val="100000"/>
              </a:lnSpc>
              <a:spcBef>
                <a:spcPts val="0"/>
              </a:spcBef>
              <a:spcAft>
                <a:spcPts val="0"/>
              </a:spcAft>
              <a:buClr>
                <a:schemeClr val="dk2"/>
              </a:buClr>
              <a:buSzPts val="1400"/>
              <a:buNone/>
              <a:defRPr sz="1400">
                <a:solidFill>
                  <a:schemeClr val="dk2"/>
                </a:solidFill>
              </a:defRPr>
            </a:lvl7pPr>
            <a:lvl8pPr lvl="7" rtl="0" algn="ctr">
              <a:lnSpc>
                <a:spcPct val="100000"/>
              </a:lnSpc>
              <a:spcBef>
                <a:spcPts val="0"/>
              </a:spcBef>
              <a:spcAft>
                <a:spcPts val="0"/>
              </a:spcAft>
              <a:buClr>
                <a:schemeClr val="dk2"/>
              </a:buClr>
              <a:buSzPts val="1400"/>
              <a:buNone/>
              <a:defRPr sz="1400">
                <a:solidFill>
                  <a:schemeClr val="dk2"/>
                </a:solidFill>
              </a:defRPr>
            </a:lvl8pPr>
            <a:lvl9pPr lvl="8" rtl="0" algn="ctr">
              <a:lnSpc>
                <a:spcPct val="100000"/>
              </a:lnSpc>
              <a:spcBef>
                <a:spcPts val="0"/>
              </a:spcBef>
              <a:spcAft>
                <a:spcPts val="0"/>
              </a:spcAft>
              <a:buClr>
                <a:schemeClr val="dk2"/>
              </a:buClr>
              <a:buSzPts val="1400"/>
              <a:buNone/>
              <a:defRPr sz="1400">
                <a:solidFill>
                  <a:schemeClr val="dk2"/>
                </a:solidFill>
              </a:defRPr>
            </a:lvl9pPr>
          </a:lstStyle>
          <a:p/>
        </p:txBody>
      </p:sp>
      <p:sp>
        <p:nvSpPr>
          <p:cNvPr id="2001" name="Google Shape;2001;g26dd3229cbd_0_3522"/>
          <p:cNvSpPr txBox="1"/>
          <p:nvPr>
            <p:ph idx="2" type="subTitle"/>
          </p:nvPr>
        </p:nvSpPr>
        <p:spPr>
          <a:xfrm>
            <a:off x="5272950" y="3770738"/>
            <a:ext cx="2451300" cy="5493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Clr>
                <a:srgbClr val="000000"/>
              </a:buClr>
              <a:buSzPts val="1400"/>
              <a:buNone/>
              <a:defRPr sz="1600">
                <a:solidFill>
                  <a:schemeClr val="dk2"/>
                </a:solidFill>
                <a:latin typeface="Arial"/>
                <a:ea typeface="Arial"/>
                <a:cs typeface="Arial"/>
                <a:sym typeface="Arial"/>
              </a:defRPr>
            </a:lvl1pPr>
            <a:lvl2pPr lvl="1" rtl="0" algn="ctr">
              <a:lnSpc>
                <a:spcPct val="100000"/>
              </a:lnSpc>
              <a:spcBef>
                <a:spcPts val="0"/>
              </a:spcBef>
              <a:spcAft>
                <a:spcPts val="0"/>
              </a:spcAft>
              <a:buClr>
                <a:schemeClr val="dk2"/>
              </a:buClr>
              <a:buSzPts val="1400"/>
              <a:buNone/>
              <a:defRPr sz="1400">
                <a:solidFill>
                  <a:schemeClr val="dk2"/>
                </a:solidFill>
              </a:defRPr>
            </a:lvl2pPr>
            <a:lvl3pPr lvl="2" rtl="0" algn="ctr">
              <a:lnSpc>
                <a:spcPct val="100000"/>
              </a:lnSpc>
              <a:spcBef>
                <a:spcPts val="0"/>
              </a:spcBef>
              <a:spcAft>
                <a:spcPts val="0"/>
              </a:spcAft>
              <a:buClr>
                <a:schemeClr val="dk2"/>
              </a:buClr>
              <a:buSzPts val="1400"/>
              <a:buNone/>
              <a:defRPr sz="1400">
                <a:solidFill>
                  <a:schemeClr val="dk2"/>
                </a:solidFill>
              </a:defRPr>
            </a:lvl3pPr>
            <a:lvl4pPr lvl="3" rtl="0" algn="ctr">
              <a:lnSpc>
                <a:spcPct val="100000"/>
              </a:lnSpc>
              <a:spcBef>
                <a:spcPts val="0"/>
              </a:spcBef>
              <a:spcAft>
                <a:spcPts val="0"/>
              </a:spcAft>
              <a:buClr>
                <a:schemeClr val="dk2"/>
              </a:buClr>
              <a:buSzPts val="1400"/>
              <a:buNone/>
              <a:defRPr sz="1400">
                <a:solidFill>
                  <a:schemeClr val="dk2"/>
                </a:solidFill>
              </a:defRPr>
            </a:lvl4pPr>
            <a:lvl5pPr lvl="4" rtl="0" algn="ctr">
              <a:lnSpc>
                <a:spcPct val="100000"/>
              </a:lnSpc>
              <a:spcBef>
                <a:spcPts val="0"/>
              </a:spcBef>
              <a:spcAft>
                <a:spcPts val="0"/>
              </a:spcAft>
              <a:buClr>
                <a:schemeClr val="dk2"/>
              </a:buClr>
              <a:buSzPts val="1400"/>
              <a:buNone/>
              <a:defRPr sz="1400">
                <a:solidFill>
                  <a:schemeClr val="dk2"/>
                </a:solidFill>
              </a:defRPr>
            </a:lvl5pPr>
            <a:lvl6pPr lvl="5" rtl="0" algn="ctr">
              <a:lnSpc>
                <a:spcPct val="100000"/>
              </a:lnSpc>
              <a:spcBef>
                <a:spcPts val="0"/>
              </a:spcBef>
              <a:spcAft>
                <a:spcPts val="0"/>
              </a:spcAft>
              <a:buClr>
                <a:schemeClr val="dk2"/>
              </a:buClr>
              <a:buSzPts val="1400"/>
              <a:buNone/>
              <a:defRPr sz="1400">
                <a:solidFill>
                  <a:schemeClr val="dk2"/>
                </a:solidFill>
              </a:defRPr>
            </a:lvl6pPr>
            <a:lvl7pPr lvl="6" rtl="0" algn="ctr">
              <a:lnSpc>
                <a:spcPct val="100000"/>
              </a:lnSpc>
              <a:spcBef>
                <a:spcPts val="0"/>
              </a:spcBef>
              <a:spcAft>
                <a:spcPts val="0"/>
              </a:spcAft>
              <a:buClr>
                <a:schemeClr val="dk2"/>
              </a:buClr>
              <a:buSzPts val="1400"/>
              <a:buNone/>
              <a:defRPr sz="1400">
                <a:solidFill>
                  <a:schemeClr val="dk2"/>
                </a:solidFill>
              </a:defRPr>
            </a:lvl7pPr>
            <a:lvl8pPr lvl="7" rtl="0" algn="ctr">
              <a:lnSpc>
                <a:spcPct val="100000"/>
              </a:lnSpc>
              <a:spcBef>
                <a:spcPts val="0"/>
              </a:spcBef>
              <a:spcAft>
                <a:spcPts val="0"/>
              </a:spcAft>
              <a:buClr>
                <a:schemeClr val="dk2"/>
              </a:buClr>
              <a:buSzPts val="1400"/>
              <a:buNone/>
              <a:defRPr sz="1400">
                <a:solidFill>
                  <a:schemeClr val="dk2"/>
                </a:solidFill>
              </a:defRPr>
            </a:lvl8pPr>
            <a:lvl9pPr lvl="8" rtl="0" algn="ctr">
              <a:lnSpc>
                <a:spcPct val="100000"/>
              </a:lnSpc>
              <a:spcBef>
                <a:spcPts val="0"/>
              </a:spcBef>
              <a:spcAft>
                <a:spcPts val="0"/>
              </a:spcAft>
              <a:buClr>
                <a:schemeClr val="dk2"/>
              </a:buClr>
              <a:buSzPts val="1400"/>
              <a:buNone/>
              <a:defRPr sz="1400">
                <a:solidFill>
                  <a:schemeClr val="dk2"/>
                </a:solidFill>
              </a:defRPr>
            </a:lvl9pPr>
          </a:lstStyle>
          <a:p/>
        </p:txBody>
      </p:sp>
      <p:sp>
        <p:nvSpPr>
          <p:cNvPr id="2002" name="Google Shape;2002;g26dd3229cbd_0_3522"/>
          <p:cNvSpPr txBox="1"/>
          <p:nvPr>
            <p:ph idx="3" type="ctrTitle"/>
          </p:nvPr>
        </p:nvSpPr>
        <p:spPr>
          <a:xfrm>
            <a:off x="5272950" y="3485698"/>
            <a:ext cx="2451300" cy="364800"/>
          </a:xfrm>
          <a:prstGeom prst="rect">
            <a:avLst/>
          </a:prstGeom>
          <a:noFill/>
          <a:ln>
            <a:noFill/>
          </a:ln>
        </p:spPr>
        <p:txBody>
          <a:bodyPr anchorCtr="0" anchor="t" bIns="0" lIns="0" spcFirstLastPara="1" rIns="0" wrap="square" tIns="0">
            <a:noAutofit/>
          </a:bodyPr>
          <a:lstStyle>
            <a:lvl1pPr lvl="0" rtl="0" algn="ctr">
              <a:lnSpc>
                <a:spcPct val="100000"/>
              </a:lnSpc>
              <a:spcBef>
                <a:spcPts val="0"/>
              </a:spcBef>
              <a:spcAft>
                <a:spcPts val="0"/>
              </a:spcAft>
              <a:buSzPts val="2000"/>
              <a:buNone/>
              <a:defRPr sz="2000"/>
            </a:lvl1pPr>
            <a:lvl2pPr lvl="1"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2pPr>
            <a:lvl3pPr lvl="2"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3pPr>
            <a:lvl4pPr lvl="3"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4pPr>
            <a:lvl5pPr lvl="4"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5pPr>
            <a:lvl6pPr lvl="5"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6pPr>
            <a:lvl7pPr lvl="6"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7pPr>
            <a:lvl8pPr lvl="7"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8pPr>
            <a:lvl9pPr lvl="8"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9pPr>
          </a:lstStyle>
          <a:p/>
        </p:txBody>
      </p:sp>
      <p:sp>
        <p:nvSpPr>
          <p:cNvPr id="2003" name="Google Shape;2003;g26dd3229cbd_0_3522"/>
          <p:cNvSpPr txBox="1"/>
          <p:nvPr>
            <p:ph idx="4" type="ctrTitle"/>
          </p:nvPr>
        </p:nvSpPr>
        <p:spPr>
          <a:xfrm>
            <a:off x="1419750" y="1633778"/>
            <a:ext cx="2451300" cy="364800"/>
          </a:xfrm>
          <a:prstGeom prst="rect">
            <a:avLst/>
          </a:prstGeom>
          <a:noFill/>
          <a:ln>
            <a:noFill/>
          </a:ln>
        </p:spPr>
        <p:txBody>
          <a:bodyPr anchorCtr="0" anchor="t" bIns="0" lIns="0" spcFirstLastPara="1" rIns="0" wrap="square" tIns="0">
            <a:noAutofit/>
          </a:bodyPr>
          <a:lstStyle>
            <a:lvl1pPr lvl="0" rtl="0" algn="ctr">
              <a:lnSpc>
                <a:spcPct val="100000"/>
              </a:lnSpc>
              <a:spcBef>
                <a:spcPts val="0"/>
              </a:spcBef>
              <a:spcAft>
                <a:spcPts val="0"/>
              </a:spcAft>
              <a:buSzPts val="2000"/>
              <a:buNone/>
              <a:defRPr sz="2000"/>
            </a:lvl1pPr>
            <a:lvl2pPr lvl="1"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2pPr>
            <a:lvl3pPr lvl="2"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3pPr>
            <a:lvl4pPr lvl="3"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4pPr>
            <a:lvl5pPr lvl="4"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5pPr>
            <a:lvl6pPr lvl="5"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6pPr>
            <a:lvl7pPr lvl="6"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7pPr>
            <a:lvl8pPr lvl="7"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8pPr>
            <a:lvl9pPr lvl="8"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9pPr>
          </a:lstStyle>
          <a:p/>
        </p:txBody>
      </p:sp>
      <p:sp>
        <p:nvSpPr>
          <p:cNvPr id="2004" name="Google Shape;2004;g26dd3229cbd_0_3522"/>
          <p:cNvSpPr txBox="1"/>
          <p:nvPr>
            <p:ph idx="5" type="subTitle"/>
          </p:nvPr>
        </p:nvSpPr>
        <p:spPr>
          <a:xfrm>
            <a:off x="1419750" y="1919436"/>
            <a:ext cx="2451300" cy="5493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Clr>
                <a:srgbClr val="000000"/>
              </a:buClr>
              <a:buSzPts val="1400"/>
              <a:buNone/>
              <a:defRPr sz="1600">
                <a:solidFill>
                  <a:schemeClr val="dk2"/>
                </a:solidFill>
                <a:latin typeface="Arial"/>
                <a:ea typeface="Arial"/>
                <a:cs typeface="Arial"/>
                <a:sym typeface="Arial"/>
              </a:defRPr>
            </a:lvl1pPr>
            <a:lvl2pPr lvl="1" rtl="0" algn="ctr">
              <a:lnSpc>
                <a:spcPct val="100000"/>
              </a:lnSpc>
              <a:spcBef>
                <a:spcPts val="0"/>
              </a:spcBef>
              <a:spcAft>
                <a:spcPts val="0"/>
              </a:spcAft>
              <a:buClr>
                <a:schemeClr val="dk2"/>
              </a:buClr>
              <a:buSzPts val="1400"/>
              <a:buNone/>
              <a:defRPr sz="1400">
                <a:solidFill>
                  <a:schemeClr val="dk2"/>
                </a:solidFill>
              </a:defRPr>
            </a:lvl2pPr>
            <a:lvl3pPr lvl="2" rtl="0" algn="ctr">
              <a:lnSpc>
                <a:spcPct val="100000"/>
              </a:lnSpc>
              <a:spcBef>
                <a:spcPts val="0"/>
              </a:spcBef>
              <a:spcAft>
                <a:spcPts val="0"/>
              </a:spcAft>
              <a:buClr>
                <a:schemeClr val="dk2"/>
              </a:buClr>
              <a:buSzPts val="1400"/>
              <a:buNone/>
              <a:defRPr sz="1400">
                <a:solidFill>
                  <a:schemeClr val="dk2"/>
                </a:solidFill>
              </a:defRPr>
            </a:lvl3pPr>
            <a:lvl4pPr lvl="3" rtl="0" algn="ctr">
              <a:lnSpc>
                <a:spcPct val="100000"/>
              </a:lnSpc>
              <a:spcBef>
                <a:spcPts val="0"/>
              </a:spcBef>
              <a:spcAft>
                <a:spcPts val="0"/>
              </a:spcAft>
              <a:buClr>
                <a:schemeClr val="dk2"/>
              </a:buClr>
              <a:buSzPts val="1400"/>
              <a:buNone/>
              <a:defRPr sz="1400">
                <a:solidFill>
                  <a:schemeClr val="dk2"/>
                </a:solidFill>
              </a:defRPr>
            </a:lvl4pPr>
            <a:lvl5pPr lvl="4" rtl="0" algn="ctr">
              <a:lnSpc>
                <a:spcPct val="100000"/>
              </a:lnSpc>
              <a:spcBef>
                <a:spcPts val="0"/>
              </a:spcBef>
              <a:spcAft>
                <a:spcPts val="0"/>
              </a:spcAft>
              <a:buClr>
                <a:schemeClr val="dk2"/>
              </a:buClr>
              <a:buSzPts val="1400"/>
              <a:buNone/>
              <a:defRPr sz="1400">
                <a:solidFill>
                  <a:schemeClr val="dk2"/>
                </a:solidFill>
              </a:defRPr>
            </a:lvl5pPr>
            <a:lvl6pPr lvl="5" rtl="0" algn="ctr">
              <a:lnSpc>
                <a:spcPct val="100000"/>
              </a:lnSpc>
              <a:spcBef>
                <a:spcPts val="0"/>
              </a:spcBef>
              <a:spcAft>
                <a:spcPts val="0"/>
              </a:spcAft>
              <a:buClr>
                <a:schemeClr val="dk2"/>
              </a:buClr>
              <a:buSzPts val="1400"/>
              <a:buNone/>
              <a:defRPr sz="1400">
                <a:solidFill>
                  <a:schemeClr val="dk2"/>
                </a:solidFill>
              </a:defRPr>
            </a:lvl6pPr>
            <a:lvl7pPr lvl="6" rtl="0" algn="ctr">
              <a:lnSpc>
                <a:spcPct val="100000"/>
              </a:lnSpc>
              <a:spcBef>
                <a:spcPts val="0"/>
              </a:spcBef>
              <a:spcAft>
                <a:spcPts val="0"/>
              </a:spcAft>
              <a:buClr>
                <a:schemeClr val="dk2"/>
              </a:buClr>
              <a:buSzPts val="1400"/>
              <a:buNone/>
              <a:defRPr sz="1400">
                <a:solidFill>
                  <a:schemeClr val="dk2"/>
                </a:solidFill>
              </a:defRPr>
            </a:lvl7pPr>
            <a:lvl8pPr lvl="7" rtl="0" algn="ctr">
              <a:lnSpc>
                <a:spcPct val="100000"/>
              </a:lnSpc>
              <a:spcBef>
                <a:spcPts val="0"/>
              </a:spcBef>
              <a:spcAft>
                <a:spcPts val="0"/>
              </a:spcAft>
              <a:buClr>
                <a:schemeClr val="dk2"/>
              </a:buClr>
              <a:buSzPts val="1400"/>
              <a:buNone/>
              <a:defRPr sz="1400">
                <a:solidFill>
                  <a:schemeClr val="dk2"/>
                </a:solidFill>
              </a:defRPr>
            </a:lvl8pPr>
            <a:lvl9pPr lvl="8" rtl="0" algn="ctr">
              <a:lnSpc>
                <a:spcPct val="100000"/>
              </a:lnSpc>
              <a:spcBef>
                <a:spcPts val="0"/>
              </a:spcBef>
              <a:spcAft>
                <a:spcPts val="0"/>
              </a:spcAft>
              <a:buClr>
                <a:schemeClr val="dk2"/>
              </a:buClr>
              <a:buSzPts val="1400"/>
              <a:buNone/>
              <a:defRPr sz="1400">
                <a:solidFill>
                  <a:schemeClr val="dk2"/>
                </a:solidFill>
              </a:defRPr>
            </a:lvl9pPr>
          </a:lstStyle>
          <a:p/>
        </p:txBody>
      </p:sp>
      <p:sp>
        <p:nvSpPr>
          <p:cNvPr id="2005" name="Google Shape;2005;g26dd3229cbd_0_3522"/>
          <p:cNvSpPr txBox="1"/>
          <p:nvPr>
            <p:ph idx="6" type="subTitle"/>
          </p:nvPr>
        </p:nvSpPr>
        <p:spPr>
          <a:xfrm>
            <a:off x="1419750" y="3770738"/>
            <a:ext cx="2451300" cy="5493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Clr>
                <a:srgbClr val="000000"/>
              </a:buClr>
              <a:buSzPts val="1400"/>
              <a:buNone/>
              <a:defRPr sz="1600">
                <a:solidFill>
                  <a:schemeClr val="dk2"/>
                </a:solidFill>
                <a:latin typeface="Arial"/>
                <a:ea typeface="Arial"/>
                <a:cs typeface="Arial"/>
                <a:sym typeface="Arial"/>
              </a:defRPr>
            </a:lvl1pPr>
            <a:lvl2pPr lvl="1" rtl="0" algn="ctr">
              <a:lnSpc>
                <a:spcPct val="100000"/>
              </a:lnSpc>
              <a:spcBef>
                <a:spcPts val="0"/>
              </a:spcBef>
              <a:spcAft>
                <a:spcPts val="0"/>
              </a:spcAft>
              <a:buClr>
                <a:schemeClr val="dk2"/>
              </a:buClr>
              <a:buSzPts val="1400"/>
              <a:buNone/>
              <a:defRPr sz="1400">
                <a:solidFill>
                  <a:schemeClr val="dk2"/>
                </a:solidFill>
              </a:defRPr>
            </a:lvl2pPr>
            <a:lvl3pPr lvl="2" rtl="0" algn="ctr">
              <a:lnSpc>
                <a:spcPct val="100000"/>
              </a:lnSpc>
              <a:spcBef>
                <a:spcPts val="0"/>
              </a:spcBef>
              <a:spcAft>
                <a:spcPts val="0"/>
              </a:spcAft>
              <a:buClr>
                <a:schemeClr val="dk2"/>
              </a:buClr>
              <a:buSzPts val="1400"/>
              <a:buNone/>
              <a:defRPr sz="1400">
                <a:solidFill>
                  <a:schemeClr val="dk2"/>
                </a:solidFill>
              </a:defRPr>
            </a:lvl3pPr>
            <a:lvl4pPr lvl="3" rtl="0" algn="ctr">
              <a:lnSpc>
                <a:spcPct val="100000"/>
              </a:lnSpc>
              <a:spcBef>
                <a:spcPts val="0"/>
              </a:spcBef>
              <a:spcAft>
                <a:spcPts val="0"/>
              </a:spcAft>
              <a:buClr>
                <a:schemeClr val="dk2"/>
              </a:buClr>
              <a:buSzPts val="1400"/>
              <a:buNone/>
              <a:defRPr sz="1400">
                <a:solidFill>
                  <a:schemeClr val="dk2"/>
                </a:solidFill>
              </a:defRPr>
            </a:lvl4pPr>
            <a:lvl5pPr lvl="4" rtl="0" algn="ctr">
              <a:lnSpc>
                <a:spcPct val="100000"/>
              </a:lnSpc>
              <a:spcBef>
                <a:spcPts val="0"/>
              </a:spcBef>
              <a:spcAft>
                <a:spcPts val="0"/>
              </a:spcAft>
              <a:buClr>
                <a:schemeClr val="dk2"/>
              </a:buClr>
              <a:buSzPts val="1400"/>
              <a:buNone/>
              <a:defRPr sz="1400">
                <a:solidFill>
                  <a:schemeClr val="dk2"/>
                </a:solidFill>
              </a:defRPr>
            </a:lvl5pPr>
            <a:lvl6pPr lvl="5" rtl="0" algn="ctr">
              <a:lnSpc>
                <a:spcPct val="100000"/>
              </a:lnSpc>
              <a:spcBef>
                <a:spcPts val="0"/>
              </a:spcBef>
              <a:spcAft>
                <a:spcPts val="0"/>
              </a:spcAft>
              <a:buClr>
                <a:schemeClr val="dk2"/>
              </a:buClr>
              <a:buSzPts val="1400"/>
              <a:buNone/>
              <a:defRPr sz="1400">
                <a:solidFill>
                  <a:schemeClr val="dk2"/>
                </a:solidFill>
              </a:defRPr>
            </a:lvl6pPr>
            <a:lvl7pPr lvl="6" rtl="0" algn="ctr">
              <a:lnSpc>
                <a:spcPct val="100000"/>
              </a:lnSpc>
              <a:spcBef>
                <a:spcPts val="0"/>
              </a:spcBef>
              <a:spcAft>
                <a:spcPts val="0"/>
              </a:spcAft>
              <a:buClr>
                <a:schemeClr val="dk2"/>
              </a:buClr>
              <a:buSzPts val="1400"/>
              <a:buNone/>
              <a:defRPr sz="1400">
                <a:solidFill>
                  <a:schemeClr val="dk2"/>
                </a:solidFill>
              </a:defRPr>
            </a:lvl7pPr>
            <a:lvl8pPr lvl="7" rtl="0" algn="ctr">
              <a:lnSpc>
                <a:spcPct val="100000"/>
              </a:lnSpc>
              <a:spcBef>
                <a:spcPts val="0"/>
              </a:spcBef>
              <a:spcAft>
                <a:spcPts val="0"/>
              </a:spcAft>
              <a:buClr>
                <a:schemeClr val="dk2"/>
              </a:buClr>
              <a:buSzPts val="1400"/>
              <a:buNone/>
              <a:defRPr sz="1400">
                <a:solidFill>
                  <a:schemeClr val="dk2"/>
                </a:solidFill>
              </a:defRPr>
            </a:lvl8pPr>
            <a:lvl9pPr lvl="8" rtl="0" algn="ctr">
              <a:lnSpc>
                <a:spcPct val="100000"/>
              </a:lnSpc>
              <a:spcBef>
                <a:spcPts val="0"/>
              </a:spcBef>
              <a:spcAft>
                <a:spcPts val="0"/>
              </a:spcAft>
              <a:buClr>
                <a:schemeClr val="dk2"/>
              </a:buClr>
              <a:buSzPts val="1400"/>
              <a:buNone/>
              <a:defRPr sz="1400">
                <a:solidFill>
                  <a:schemeClr val="dk2"/>
                </a:solidFill>
              </a:defRPr>
            </a:lvl9pPr>
          </a:lstStyle>
          <a:p/>
        </p:txBody>
      </p:sp>
      <p:sp>
        <p:nvSpPr>
          <p:cNvPr id="2006" name="Google Shape;2006;g26dd3229cbd_0_3522"/>
          <p:cNvSpPr txBox="1"/>
          <p:nvPr>
            <p:ph idx="7" type="ctrTitle"/>
          </p:nvPr>
        </p:nvSpPr>
        <p:spPr>
          <a:xfrm>
            <a:off x="1419750" y="3485698"/>
            <a:ext cx="2451300" cy="364800"/>
          </a:xfrm>
          <a:prstGeom prst="rect">
            <a:avLst/>
          </a:prstGeom>
          <a:noFill/>
          <a:ln>
            <a:noFill/>
          </a:ln>
        </p:spPr>
        <p:txBody>
          <a:bodyPr anchorCtr="0" anchor="t" bIns="0" lIns="0" spcFirstLastPara="1" rIns="0" wrap="square" tIns="0">
            <a:noAutofit/>
          </a:bodyPr>
          <a:lstStyle>
            <a:lvl1pPr lvl="0" rtl="0" algn="ctr">
              <a:lnSpc>
                <a:spcPct val="100000"/>
              </a:lnSpc>
              <a:spcBef>
                <a:spcPts val="0"/>
              </a:spcBef>
              <a:spcAft>
                <a:spcPts val="0"/>
              </a:spcAft>
              <a:buSzPts val="2000"/>
              <a:buNone/>
              <a:defRPr sz="2000"/>
            </a:lvl1pPr>
            <a:lvl2pPr lvl="1"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2pPr>
            <a:lvl3pPr lvl="2"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3pPr>
            <a:lvl4pPr lvl="3"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4pPr>
            <a:lvl5pPr lvl="4"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5pPr>
            <a:lvl6pPr lvl="5"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6pPr>
            <a:lvl7pPr lvl="6"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7pPr>
            <a:lvl8pPr lvl="7"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8pPr>
            <a:lvl9pPr lvl="8"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9pPr>
          </a:lstStyle>
          <a:p/>
        </p:txBody>
      </p:sp>
      <p:sp>
        <p:nvSpPr>
          <p:cNvPr id="2007" name="Google Shape;2007;g26dd3229cbd_0_3522"/>
          <p:cNvSpPr txBox="1"/>
          <p:nvPr>
            <p:ph idx="8" type="title"/>
          </p:nvPr>
        </p:nvSpPr>
        <p:spPr>
          <a:xfrm>
            <a:off x="720000" y="540000"/>
            <a:ext cx="7704000" cy="360000"/>
          </a:xfrm>
          <a:prstGeom prst="rect">
            <a:avLst/>
          </a:prstGeom>
          <a:noFill/>
          <a:ln>
            <a:noFill/>
          </a:ln>
        </p:spPr>
        <p:txBody>
          <a:bodyPr anchorCtr="0" anchor="t" bIns="0" lIns="0" spcFirstLastPara="1" rIns="0" wrap="square" tIns="0">
            <a:noAutofit/>
          </a:bodyPr>
          <a:lstStyle>
            <a:lvl1pPr lvl="0" rtl="0" algn="ctr">
              <a:lnSpc>
                <a:spcPct val="100000"/>
              </a:lnSpc>
              <a:spcBef>
                <a:spcPts val="0"/>
              </a:spcBef>
              <a:spcAft>
                <a:spcPts val="0"/>
              </a:spcAft>
              <a:buSzPts val="3000"/>
              <a:buNone/>
              <a:defRPr sz="3000"/>
            </a:lvl1pPr>
            <a:lvl2pPr lvl="1" rtl="0" algn="ctr">
              <a:lnSpc>
                <a:spcPct val="100000"/>
              </a:lnSpc>
              <a:spcBef>
                <a:spcPts val="0"/>
              </a:spcBef>
              <a:spcAft>
                <a:spcPts val="0"/>
              </a:spcAft>
              <a:buSzPts val="3000"/>
              <a:buNone/>
              <a:defRPr sz="3000"/>
            </a:lvl2pPr>
            <a:lvl3pPr lvl="2" rtl="0" algn="ctr">
              <a:lnSpc>
                <a:spcPct val="100000"/>
              </a:lnSpc>
              <a:spcBef>
                <a:spcPts val="0"/>
              </a:spcBef>
              <a:spcAft>
                <a:spcPts val="0"/>
              </a:spcAft>
              <a:buSzPts val="3000"/>
              <a:buNone/>
              <a:defRPr sz="3000"/>
            </a:lvl3pPr>
            <a:lvl4pPr lvl="3" rtl="0" algn="ctr">
              <a:lnSpc>
                <a:spcPct val="100000"/>
              </a:lnSpc>
              <a:spcBef>
                <a:spcPts val="0"/>
              </a:spcBef>
              <a:spcAft>
                <a:spcPts val="0"/>
              </a:spcAft>
              <a:buSzPts val="3000"/>
              <a:buNone/>
              <a:defRPr sz="3000"/>
            </a:lvl4pPr>
            <a:lvl5pPr lvl="4" rtl="0" algn="ctr">
              <a:lnSpc>
                <a:spcPct val="100000"/>
              </a:lnSpc>
              <a:spcBef>
                <a:spcPts val="0"/>
              </a:spcBef>
              <a:spcAft>
                <a:spcPts val="0"/>
              </a:spcAft>
              <a:buSzPts val="3000"/>
              <a:buNone/>
              <a:defRPr sz="3000"/>
            </a:lvl5pPr>
            <a:lvl6pPr lvl="5" rtl="0" algn="ctr">
              <a:lnSpc>
                <a:spcPct val="100000"/>
              </a:lnSpc>
              <a:spcBef>
                <a:spcPts val="0"/>
              </a:spcBef>
              <a:spcAft>
                <a:spcPts val="0"/>
              </a:spcAft>
              <a:buSzPts val="3000"/>
              <a:buNone/>
              <a:defRPr sz="3000"/>
            </a:lvl6pPr>
            <a:lvl7pPr lvl="6" rtl="0" algn="ctr">
              <a:lnSpc>
                <a:spcPct val="100000"/>
              </a:lnSpc>
              <a:spcBef>
                <a:spcPts val="0"/>
              </a:spcBef>
              <a:spcAft>
                <a:spcPts val="0"/>
              </a:spcAft>
              <a:buSzPts val="3000"/>
              <a:buNone/>
              <a:defRPr sz="3000"/>
            </a:lvl7pPr>
            <a:lvl8pPr lvl="7" rtl="0" algn="ctr">
              <a:lnSpc>
                <a:spcPct val="100000"/>
              </a:lnSpc>
              <a:spcBef>
                <a:spcPts val="0"/>
              </a:spcBef>
              <a:spcAft>
                <a:spcPts val="0"/>
              </a:spcAft>
              <a:buSzPts val="3000"/>
              <a:buNone/>
              <a:defRPr sz="3000"/>
            </a:lvl8pPr>
            <a:lvl9pPr lvl="8" rtl="0" algn="ctr">
              <a:lnSpc>
                <a:spcPct val="100000"/>
              </a:lnSpc>
              <a:spcBef>
                <a:spcPts val="0"/>
              </a:spcBef>
              <a:spcAft>
                <a:spcPts val="0"/>
              </a:spcAft>
              <a:buSzPts val="3000"/>
              <a:buNone/>
              <a:defRPr sz="3000"/>
            </a:lvl9pPr>
          </a:lstStyle>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8">
    <p:spTree>
      <p:nvGrpSpPr>
        <p:cNvPr id="2008" name="Shape 2008"/>
        <p:cNvGrpSpPr/>
        <p:nvPr/>
      </p:nvGrpSpPr>
      <p:grpSpPr>
        <a:xfrm>
          <a:off x="0" y="0"/>
          <a:ext cx="0" cy="0"/>
          <a:chOff x="0" y="0"/>
          <a:chExt cx="0" cy="0"/>
        </a:xfrm>
      </p:grpSpPr>
      <p:grpSp>
        <p:nvGrpSpPr>
          <p:cNvPr id="2009" name="Google Shape;2009;g26dd3229cbd_0_3555"/>
          <p:cNvGrpSpPr/>
          <p:nvPr/>
        </p:nvGrpSpPr>
        <p:grpSpPr>
          <a:xfrm>
            <a:off x="-174525" y="-22399"/>
            <a:ext cx="9487164" cy="5193049"/>
            <a:chOff x="-174525" y="-22399"/>
            <a:chExt cx="9487164" cy="5193049"/>
          </a:xfrm>
        </p:grpSpPr>
        <p:sp>
          <p:nvSpPr>
            <p:cNvPr id="2010" name="Google Shape;2010;g26dd3229cbd_0_3555"/>
            <p:cNvSpPr/>
            <p:nvPr/>
          </p:nvSpPr>
          <p:spPr>
            <a:xfrm>
              <a:off x="-174525" y="-22399"/>
              <a:ext cx="9487164" cy="5188298"/>
            </a:xfrm>
            <a:custGeom>
              <a:rect b="b" l="l" r="r" t="t"/>
              <a:pathLst>
                <a:path extrusionOk="0" h="144360" w="264469">
                  <a:moveTo>
                    <a:pt x="125024" y="0"/>
                  </a:moveTo>
                  <a:cubicBezTo>
                    <a:pt x="124865" y="0"/>
                    <a:pt x="124702" y="4"/>
                    <a:pt x="124536" y="11"/>
                  </a:cubicBezTo>
                  <a:lnTo>
                    <a:pt x="4940" y="11"/>
                  </a:lnTo>
                  <a:cubicBezTo>
                    <a:pt x="1569" y="65"/>
                    <a:pt x="0" y="1705"/>
                    <a:pt x="226" y="4914"/>
                  </a:cubicBezTo>
                  <a:lnTo>
                    <a:pt x="226" y="138500"/>
                  </a:lnTo>
                  <a:cubicBezTo>
                    <a:pt x="208" y="142159"/>
                    <a:pt x="1811" y="143993"/>
                    <a:pt x="5034" y="143993"/>
                  </a:cubicBezTo>
                  <a:cubicBezTo>
                    <a:pt x="5185" y="143993"/>
                    <a:pt x="5340" y="143989"/>
                    <a:pt x="5499" y="143981"/>
                  </a:cubicBezTo>
                  <a:cubicBezTo>
                    <a:pt x="23166" y="144233"/>
                    <a:pt x="61538" y="144359"/>
                    <a:pt x="76177" y="144359"/>
                  </a:cubicBezTo>
                  <a:cubicBezTo>
                    <a:pt x="90824" y="144359"/>
                    <a:pt x="107103" y="144233"/>
                    <a:pt x="125041" y="143981"/>
                  </a:cubicBezTo>
                  <a:cubicBezTo>
                    <a:pt x="129025" y="143963"/>
                    <a:pt x="130900" y="142007"/>
                    <a:pt x="130675" y="138122"/>
                  </a:cubicBezTo>
                  <a:lnTo>
                    <a:pt x="130675" y="6393"/>
                  </a:lnTo>
                  <a:cubicBezTo>
                    <a:pt x="130839" y="2139"/>
                    <a:pt x="128956" y="0"/>
                    <a:pt x="125024" y="0"/>
                  </a:cubicBezTo>
                  <a:close/>
                  <a:moveTo>
                    <a:pt x="139427" y="0"/>
                  </a:moveTo>
                  <a:cubicBezTo>
                    <a:pt x="135503" y="0"/>
                    <a:pt x="133611" y="2139"/>
                    <a:pt x="133776" y="6393"/>
                  </a:cubicBezTo>
                  <a:lnTo>
                    <a:pt x="133776" y="138122"/>
                  </a:lnTo>
                  <a:cubicBezTo>
                    <a:pt x="133550" y="142007"/>
                    <a:pt x="135434" y="143963"/>
                    <a:pt x="139409" y="143981"/>
                  </a:cubicBezTo>
                  <a:cubicBezTo>
                    <a:pt x="157347" y="144233"/>
                    <a:pt x="173635" y="144359"/>
                    <a:pt x="188274" y="144359"/>
                  </a:cubicBezTo>
                  <a:cubicBezTo>
                    <a:pt x="202912" y="144359"/>
                    <a:pt x="241294" y="144233"/>
                    <a:pt x="258970" y="143981"/>
                  </a:cubicBezTo>
                  <a:cubicBezTo>
                    <a:pt x="259129" y="143989"/>
                    <a:pt x="259285" y="143993"/>
                    <a:pt x="259437" y="143993"/>
                  </a:cubicBezTo>
                  <a:cubicBezTo>
                    <a:pt x="262675" y="143993"/>
                    <a:pt x="264277" y="142159"/>
                    <a:pt x="264243" y="138500"/>
                  </a:cubicBezTo>
                  <a:lnTo>
                    <a:pt x="264243" y="4914"/>
                  </a:lnTo>
                  <a:cubicBezTo>
                    <a:pt x="264468" y="1705"/>
                    <a:pt x="262900" y="65"/>
                    <a:pt x="259529" y="11"/>
                  </a:cubicBezTo>
                  <a:lnTo>
                    <a:pt x="139914" y="11"/>
                  </a:lnTo>
                  <a:cubicBezTo>
                    <a:pt x="139749" y="4"/>
                    <a:pt x="139586" y="0"/>
                    <a:pt x="13942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2011" name="Google Shape;2011;g26dd3229cbd_0_3555"/>
            <p:cNvCxnSpPr/>
            <p:nvPr/>
          </p:nvCxnSpPr>
          <p:spPr>
            <a:xfrm>
              <a:off x="-166800" y="540000"/>
              <a:ext cx="4681500" cy="0"/>
            </a:xfrm>
            <a:prstGeom prst="straightConnector1">
              <a:avLst/>
            </a:prstGeom>
            <a:noFill/>
            <a:ln cap="flat" cmpd="sng" w="9525">
              <a:solidFill>
                <a:srgbClr val="6D9EEB"/>
              </a:solidFill>
              <a:prstDash val="solid"/>
              <a:round/>
              <a:headEnd len="sm" w="sm" type="none"/>
              <a:tailEnd len="sm" w="sm" type="none"/>
            </a:ln>
          </p:spPr>
        </p:cxnSp>
        <p:grpSp>
          <p:nvGrpSpPr>
            <p:cNvPr id="2012" name="Google Shape;2012;g26dd3229cbd_0_3555"/>
            <p:cNvGrpSpPr/>
            <p:nvPr/>
          </p:nvGrpSpPr>
          <p:grpSpPr>
            <a:xfrm>
              <a:off x="263005" y="845117"/>
              <a:ext cx="3790149" cy="3960313"/>
              <a:chOff x="263005" y="845117"/>
              <a:chExt cx="3790149" cy="3960313"/>
            </a:xfrm>
          </p:grpSpPr>
          <p:sp>
            <p:nvSpPr>
              <p:cNvPr id="2013" name="Google Shape;2013;g26dd3229cbd_0_3555"/>
              <p:cNvSpPr/>
              <p:nvPr/>
            </p:nvSpPr>
            <p:spPr>
              <a:xfrm>
                <a:off x="263005" y="3941386"/>
                <a:ext cx="3790149" cy="19569"/>
              </a:xfrm>
              <a:custGeom>
                <a:rect b="b" l="l" r="r" t="t"/>
                <a:pathLst>
                  <a:path extrusionOk="0" h="551" w="109629">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4" name="Google Shape;2014;g26dd3229cbd_0_3555"/>
              <p:cNvSpPr/>
              <p:nvPr/>
            </p:nvSpPr>
            <p:spPr>
              <a:xfrm>
                <a:off x="263005" y="4223091"/>
                <a:ext cx="3790149" cy="19249"/>
              </a:xfrm>
              <a:custGeom>
                <a:rect b="b" l="l" r="r" t="t"/>
                <a:pathLst>
                  <a:path extrusionOk="0" h="542" w="109629">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5" name="Google Shape;2015;g26dd3229cbd_0_3555"/>
              <p:cNvSpPr/>
              <p:nvPr/>
            </p:nvSpPr>
            <p:spPr>
              <a:xfrm>
                <a:off x="263005" y="4504476"/>
                <a:ext cx="3790149" cy="19249"/>
              </a:xfrm>
              <a:custGeom>
                <a:rect b="b" l="l" r="r" t="t"/>
                <a:pathLst>
                  <a:path extrusionOk="0" h="542" w="109629">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6" name="Google Shape;2016;g26dd3229cbd_0_3555"/>
              <p:cNvSpPr/>
              <p:nvPr/>
            </p:nvSpPr>
            <p:spPr>
              <a:xfrm>
                <a:off x="263005" y="3378615"/>
                <a:ext cx="3790149" cy="19214"/>
              </a:xfrm>
              <a:custGeom>
                <a:rect b="b" l="l" r="r" t="t"/>
                <a:pathLst>
                  <a:path extrusionOk="0" h="541" w="109629">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7" name="Google Shape;2017;g26dd3229cbd_0_3555"/>
              <p:cNvSpPr/>
              <p:nvPr/>
            </p:nvSpPr>
            <p:spPr>
              <a:xfrm>
                <a:off x="263005" y="3660001"/>
                <a:ext cx="3790149" cy="19249"/>
              </a:xfrm>
              <a:custGeom>
                <a:rect b="b" l="l" r="r" t="t"/>
                <a:pathLst>
                  <a:path extrusionOk="0" h="542" w="109629">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8" name="Google Shape;2018;g26dd3229cbd_0_3555"/>
              <p:cNvSpPr/>
              <p:nvPr/>
            </p:nvSpPr>
            <p:spPr>
              <a:xfrm>
                <a:off x="263005" y="3097194"/>
                <a:ext cx="3790149" cy="19249"/>
              </a:xfrm>
              <a:custGeom>
                <a:rect b="b" l="l" r="r" t="t"/>
                <a:pathLst>
                  <a:path extrusionOk="0" h="542" w="109629">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9" name="Google Shape;2019;g26dd3229cbd_0_3555"/>
              <p:cNvSpPr/>
              <p:nvPr/>
            </p:nvSpPr>
            <p:spPr>
              <a:xfrm>
                <a:off x="263005" y="2252683"/>
                <a:ext cx="3790149" cy="19249"/>
              </a:xfrm>
              <a:custGeom>
                <a:rect b="b" l="l" r="r" t="t"/>
                <a:pathLst>
                  <a:path extrusionOk="0" h="542" w="109629">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0" name="Google Shape;2020;g26dd3229cbd_0_3555"/>
              <p:cNvSpPr/>
              <p:nvPr/>
            </p:nvSpPr>
            <p:spPr>
              <a:xfrm>
                <a:off x="263005" y="2534104"/>
                <a:ext cx="3790149" cy="19249"/>
              </a:xfrm>
              <a:custGeom>
                <a:rect b="b" l="l" r="r" t="t"/>
                <a:pathLst>
                  <a:path extrusionOk="0" h="542" w="109629">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1" name="Google Shape;2021;g26dd3229cbd_0_3555"/>
              <p:cNvSpPr/>
              <p:nvPr/>
            </p:nvSpPr>
            <p:spPr>
              <a:xfrm>
                <a:off x="263005" y="1970978"/>
                <a:ext cx="3790149" cy="19285"/>
              </a:xfrm>
              <a:custGeom>
                <a:rect b="b" l="l" r="r" t="t"/>
                <a:pathLst>
                  <a:path extrusionOk="0" h="543" w="109629">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2" name="Google Shape;2022;g26dd3229cbd_0_3555"/>
              <p:cNvSpPr/>
              <p:nvPr/>
            </p:nvSpPr>
            <p:spPr>
              <a:xfrm>
                <a:off x="263005" y="1408208"/>
                <a:ext cx="3790149" cy="19249"/>
              </a:xfrm>
              <a:custGeom>
                <a:rect b="b" l="l" r="r" t="t"/>
                <a:pathLst>
                  <a:path extrusionOk="0" h="542" w="109629">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3" name="Google Shape;2023;g26dd3229cbd_0_3555"/>
              <p:cNvSpPr/>
              <p:nvPr/>
            </p:nvSpPr>
            <p:spPr>
              <a:xfrm>
                <a:off x="263005" y="845117"/>
                <a:ext cx="3790149" cy="19214"/>
              </a:xfrm>
              <a:custGeom>
                <a:rect b="b" l="l" r="r" t="t"/>
                <a:pathLst>
                  <a:path extrusionOk="0" h="541" w="109629">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4" name="Google Shape;2024;g26dd3229cbd_0_3555"/>
              <p:cNvSpPr/>
              <p:nvPr/>
            </p:nvSpPr>
            <p:spPr>
              <a:xfrm>
                <a:off x="263005" y="1126503"/>
                <a:ext cx="3790149" cy="19249"/>
              </a:xfrm>
              <a:custGeom>
                <a:rect b="b" l="l" r="r" t="t"/>
                <a:pathLst>
                  <a:path extrusionOk="0" h="542" w="109629">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5" name="Google Shape;2025;g26dd3229cbd_0_3555"/>
              <p:cNvSpPr/>
              <p:nvPr/>
            </p:nvSpPr>
            <p:spPr>
              <a:xfrm>
                <a:off x="263005" y="1689593"/>
                <a:ext cx="3790149" cy="19249"/>
              </a:xfrm>
              <a:custGeom>
                <a:rect b="b" l="l" r="r" t="t"/>
                <a:pathLst>
                  <a:path extrusionOk="0" h="542" w="109629">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6" name="Google Shape;2026;g26dd3229cbd_0_3555"/>
              <p:cNvSpPr/>
              <p:nvPr/>
            </p:nvSpPr>
            <p:spPr>
              <a:xfrm>
                <a:off x="263005" y="2815489"/>
                <a:ext cx="3790149" cy="19249"/>
              </a:xfrm>
              <a:custGeom>
                <a:rect b="b" l="l" r="r" t="t"/>
                <a:pathLst>
                  <a:path extrusionOk="0" h="542" w="109629">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7" name="Google Shape;2027;g26dd3229cbd_0_3555"/>
              <p:cNvSpPr/>
              <p:nvPr/>
            </p:nvSpPr>
            <p:spPr>
              <a:xfrm>
                <a:off x="263005" y="4785897"/>
                <a:ext cx="3790149" cy="19533"/>
              </a:xfrm>
              <a:custGeom>
                <a:rect b="b" l="l" r="r" t="t"/>
                <a:pathLst>
                  <a:path extrusionOk="0" h="550" w="109629">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028" name="Google Shape;2028;g26dd3229cbd_0_3555"/>
            <p:cNvGrpSpPr/>
            <p:nvPr/>
          </p:nvGrpSpPr>
          <p:grpSpPr>
            <a:xfrm>
              <a:off x="5055305" y="845117"/>
              <a:ext cx="3790149" cy="3960313"/>
              <a:chOff x="263005" y="845117"/>
              <a:chExt cx="3790149" cy="3960313"/>
            </a:xfrm>
          </p:grpSpPr>
          <p:sp>
            <p:nvSpPr>
              <p:cNvPr id="2029" name="Google Shape;2029;g26dd3229cbd_0_3555"/>
              <p:cNvSpPr/>
              <p:nvPr/>
            </p:nvSpPr>
            <p:spPr>
              <a:xfrm>
                <a:off x="263005" y="3941386"/>
                <a:ext cx="3790149" cy="19569"/>
              </a:xfrm>
              <a:custGeom>
                <a:rect b="b" l="l" r="r" t="t"/>
                <a:pathLst>
                  <a:path extrusionOk="0" h="551" w="109629">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0" name="Google Shape;2030;g26dd3229cbd_0_3555"/>
              <p:cNvSpPr/>
              <p:nvPr/>
            </p:nvSpPr>
            <p:spPr>
              <a:xfrm>
                <a:off x="263005" y="4223091"/>
                <a:ext cx="3790149" cy="19249"/>
              </a:xfrm>
              <a:custGeom>
                <a:rect b="b" l="l" r="r" t="t"/>
                <a:pathLst>
                  <a:path extrusionOk="0" h="542" w="109629">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1" name="Google Shape;2031;g26dd3229cbd_0_3555"/>
              <p:cNvSpPr/>
              <p:nvPr/>
            </p:nvSpPr>
            <p:spPr>
              <a:xfrm>
                <a:off x="263005" y="4504476"/>
                <a:ext cx="3790149" cy="19249"/>
              </a:xfrm>
              <a:custGeom>
                <a:rect b="b" l="l" r="r" t="t"/>
                <a:pathLst>
                  <a:path extrusionOk="0" h="542" w="109629">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2" name="Google Shape;2032;g26dd3229cbd_0_3555"/>
              <p:cNvSpPr/>
              <p:nvPr/>
            </p:nvSpPr>
            <p:spPr>
              <a:xfrm>
                <a:off x="263005" y="3378615"/>
                <a:ext cx="3790149" cy="19214"/>
              </a:xfrm>
              <a:custGeom>
                <a:rect b="b" l="l" r="r" t="t"/>
                <a:pathLst>
                  <a:path extrusionOk="0" h="541" w="109629">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3" name="Google Shape;2033;g26dd3229cbd_0_3555"/>
              <p:cNvSpPr/>
              <p:nvPr/>
            </p:nvSpPr>
            <p:spPr>
              <a:xfrm>
                <a:off x="263005" y="3660001"/>
                <a:ext cx="3790149" cy="19249"/>
              </a:xfrm>
              <a:custGeom>
                <a:rect b="b" l="l" r="r" t="t"/>
                <a:pathLst>
                  <a:path extrusionOk="0" h="542" w="109629">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4" name="Google Shape;2034;g26dd3229cbd_0_3555"/>
              <p:cNvSpPr/>
              <p:nvPr/>
            </p:nvSpPr>
            <p:spPr>
              <a:xfrm>
                <a:off x="263005" y="3097194"/>
                <a:ext cx="3790149" cy="19249"/>
              </a:xfrm>
              <a:custGeom>
                <a:rect b="b" l="l" r="r" t="t"/>
                <a:pathLst>
                  <a:path extrusionOk="0" h="542" w="109629">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5" name="Google Shape;2035;g26dd3229cbd_0_3555"/>
              <p:cNvSpPr/>
              <p:nvPr/>
            </p:nvSpPr>
            <p:spPr>
              <a:xfrm>
                <a:off x="263005" y="2252683"/>
                <a:ext cx="3790149" cy="19249"/>
              </a:xfrm>
              <a:custGeom>
                <a:rect b="b" l="l" r="r" t="t"/>
                <a:pathLst>
                  <a:path extrusionOk="0" h="542" w="109629">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6" name="Google Shape;2036;g26dd3229cbd_0_3555"/>
              <p:cNvSpPr/>
              <p:nvPr/>
            </p:nvSpPr>
            <p:spPr>
              <a:xfrm>
                <a:off x="263005" y="2534104"/>
                <a:ext cx="3790149" cy="19249"/>
              </a:xfrm>
              <a:custGeom>
                <a:rect b="b" l="l" r="r" t="t"/>
                <a:pathLst>
                  <a:path extrusionOk="0" h="542" w="109629">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7" name="Google Shape;2037;g26dd3229cbd_0_3555"/>
              <p:cNvSpPr/>
              <p:nvPr/>
            </p:nvSpPr>
            <p:spPr>
              <a:xfrm>
                <a:off x="263005" y="1970978"/>
                <a:ext cx="3790149" cy="19285"/>
              </a:xfrm>
              <a:custGeom>
                <a:rect b="b" l="l" r="r" t="t"/>
                <a:pathLst>
                  <a:path extrusionOk="0" h="543" w="109629">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8" name="Google Shape;2038;g26dd3229cbd_0_3555"/>
              <p:cNvSpPr/>
              <p:nvPr/>
            </p:nvSpPr>
            <p:spPr>
              <a:xfrm>
                <a:off x="263005" y="1408208"/>
                <a:ext cx="3790149" cy="19249"/>
              </a:xfrm>
              <a:custGeom>
                <a:rect b="b" l="l" r="r" t="t"/>
                <a:pathLst>
                  <a:path extrusionOk="0" h="542" w="109629">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9" name="Google Shape;2039;g26dd3229cbd_0_3555"/>
              <p:cNvSpPr/>
              <p:nvPr/>
            </p:nvSpPr>
            <p:spPr>
              <a:xfrm>
                <a:off x="263005" y="845117"/>
                <a:ext cx="3790149" cy="19214"/>
              </a:xfrm>
              <a:custGeom>
                <a:rect b="b" l="l" r="r" t="t"/>
                <a:pathLst>
                  <a:path extrusionOk="0" h="541" w="109629">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0" name="Google Shape;2040;g26dd3229cbd_0_3555"/>
              <p:cNvSpPr/>
              <p:nvPr/>
            </p:nvSpPr>
            <p:spPr>
              <a:xfrm>
                <a:off x="263005" y="1126503"/>
                <a:ext cx="3790149" cy="19249"/>
              </a:xfrm>
              <a:custGeom>
                <a:rect b="b" l="l" r="r" t="t"/>
                <a:pathLst>
                  <a:path extrusionOk="0" h="542" w="109629">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1" name="Google Shape;2041;g26dd3229cbd_0_3555"/>
              <p:cNvSpPr/>
              <p:nvPr/>
            </p:nvSpPr>
            <p:spPr>
              <a:xfrm>
                <a:off x="263005" y="1689593"/>
                <a:ext cx="3790149" cy="19249"/>
              </a:xfrm>
              <a:custGeom>
                <a:rect b="b" l="l" r="r" t="t"/>
                <a:pathLst>
                  <a:path extrusionOk="0" h="542" w="109629">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2" name="Google Shape;2042;g26dd3229cbd_0_3555"/>
              <p:cNvSpPr/>
              <p:nvPr/>
            </p:nvSpPr>
            <p:spPr>
              <a:xfrm>
                <a:off x="263005" y="2815489"/>
                <a:ext cx="3790149" cy="19249"/>
              </a:xfrm>
              <a:custGeom>
                <a:rect b="b" l="l" r="r" t="t"/>
                <a:pathLst>
                  <a:path extrusionOk="0" h="542" w="109629">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3" name="Google Shape;2043;g26dd3229cbd_0_3555"/>
              <p:cNvSpPr/>
              <p:nvPr/>
            </p:nvSpPr>
            <p:spPr>
              <a:xfrm>
                <a:off x="263005" y="4785897"/>
                <a:ext cx="3790149" cy="19533"/>
              </a:xfrm>
              <a:custGeom>
                <a:rect b="b" l="l" r="r" t="t"/>
                <a:pathLst>
                  <a:path extrusionOk="0" h="550" w="109629">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2044" name="Google Shape;2044;g26dd3229cbd_0_3555"/>
            <p:cNvCxnSpPr/>
            <p:nvPr/>
          </p:nvCxnSpPr>
          <p:spPr>
            <a:xfrm>
              <a:off x="4625700" y="540000"/>
              <a:ext cx="4679100" cy="0"/>
            </a:xfrm>
            <a:prstGeom prst="straightConnector1">
              <a:avLst/>
            </a:prstGeom>
            <a:noFill/>
            <a:ln cap="flat" cmpd="sng" w="9525">
              <a:solidFill>
                <a:srgbClr val="6D9EEB"/>
              </a:solidFill>
              <a:prstDash val="solid"/>
              <a:round/>
              <a:headEnd len="sm" w="sm" type="none"/>
              <a:tailEnd len="sm" w="sm" type="none"/>
            </a:ln>
          </p:spPr>
        </p:cxnSp>
        <p:cxnSp>
          <p:nvCxnSpPr>
            <p:cNvPr id="2045" name="Google Shape;2045;g26dd3229cbd_0_3555"/>
            <p:cNvCxnSpPr/>
            <p:nvPr/>
          </p:nvCxnSpPr>
          <p:spPr>
            <a:xfrm>
              <a:off x="4049375"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2046" name="Google Shape;2046;g26dd3229cbd_0_3555"/>
            <p:cNvCxnSpPr/>
            <p:nvPr/>
          </p:nvCxnSpPr>
          <p:spPr>
            <a:xfrm>
              <a:off x="4112975"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2047" name="Google Shape;2047;g26dd3229cbd_0_3555"/>
            <p:cNvCxnSpPr/>
            <p:nvPr/>
          </p:nvCxnSpPr>
          <p:spPr>
            <a:xfrm>
              <a:off x="4991700"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2048" name="Google Shape;2048;g26dd3229cbd_0_3555"/>
            <p:cNvCxnSpPr/>
            <p:nvPr/>
          </p:nvCxnSpPr>
          <p:spPr>
            <a:xfrm>
              <a:off x="5055300"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2049" name="Google Shape;2049;g26dd3229cbd_0_3555"/>
            <p:cNvCxnSpPr/>
            <p:nvPr/>
          </p:nvCxnSpPr>
          <p:spPr>
            <a:xfrm>
              <a:off x="-166800" y="540000"/>
              <a:ext cx="4681500" cy="0"/>
            </a:xfrm>
            <a:prstGeom prst="straightConnector1">
              <a:avLst/>
            </a:prstGeom>
            <a:noFill/>
            <a:ln cap="flat" cmpd="sng" w="9525">
              <a:solidFill>
                <a:srgbClr val="6D9EEB"/>
              </a:solidFill>
              <a:prstDash val="solid"/>
              <a:round/>
              <a:headEnd len="sm" w="sm" type="none"/>
              <a:tailEnd len="sm" w="sm" type="none"/>
            </a:ln>
          </p:spPr>
        </p:cxnSp>
      </p:grpSp>
      <p:sp>
        <p:nvSpPr>
          <p:cNvPr id="2050" name="Google Shape;2050;g26dd3229cbd_0_3555"/>
          <p:cNvSpPr txBox="1"/>
          <p:nvPr>
            <p:ph type="title"/>
          </p:nvPr>
        </p:nvSpPr>
        <p:spPr>
          <a:xfrm>
            <a:off x="720000" y="540000"/>
            <a:ext cx="3087300" cy="14592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SzPts val="30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2051" name="Google Shape;2051;g26dd3229cbd_0_3555"/>
          <p:cNvSpPr txBox="1"/>
          <p:nvPr>
            <p:ph idx="1" type="subTitle"/>
          </p:nvPr>
        </p:nvSpPr>
        <p:spPr>
          <a:xfrm>
            <a:off x="5703898" y="867200"/>
            <a:ext cx="1041600" cy="4068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1600"/>
              <a:buNone/>
              <a:defRPr b="1" sz="2000">
                <a:solidFill>
                  <a:schemeClr val="dk1"/>
                </a:solidFill>
                <a:latin typeface="Itim"/>
                <a:ea typeface="Itim"/>
                <a:cs typeface="Itim"/>
                <a:sym typeface="Itim"/>
              </a:defRPr>
            </a:lvl1pPr>
            <a:lvl2pPr lvl="1" rtl="0" algn="ctr">
              <a:lnSpc>
                <a:spcPct val="100000"/>
              </a:lnSpc>
              <a:spcBef>
                <a:spcPts val="0"/>
              </a:spcBef>
              <a:spcAft>
                <a:spcPts val="0"/>
              </a:spcAft>
              <a:buClr>
                <a:schemeClr val="dk2"/>
              </a:buClr>
              <a:buSzPts val="1600"/>
              <a:buNone/>
              <a:defRPr sz="1600">
                <a:solidFill>
                  <a:schemeClr val="dk2"/>
                </a:solidFill>
              </a:defRPr>
            </a:lvl2pPr>
            <a:lvl3pPr lvl="2" rtl="0" algn="ctr">
              <a:lnSpc>
                <a:spcPct val="100000"/>
              </a:lnSpc>
              <a:spcBef>
                <a:spcPts val="0"/>
              </a:spcBef>
              <a:spcAft>
                <a:spcPts val="0"/>
              </a:spcAft>
              <a:buClr>
                <a:schemeClr val="dk2"/>
              </a:buClr>
              <a:buSzPts val="1600"/>
              <a:buNone/>
              <a:defRPr sz="1600">
                <a:solidFill>
                  <a:schemeClr val="dk2"/>
                </a:solidFill>
              </a:defRPr>
            </a:lvl3pPr>
            <a:lvl4pPr lvl="3" rtl="0" algn="ctr">
              <a:lnSpc>
                <a:spcPct val="100000"/>
              </a:lnSpc>
              <a:spcBef>
                <a:spcPts val="0"/>
              </a:spcBef>
              <a:spcAft>
                <a:spcPts val="0"/>
              </a:spcAft>
              <a:buClr>
                <a:schemeClr val="dk2"/>
              </a:buClr>
              <a:buSzPts val="1600"/>
              <a:buNone/>
              <a:defRPr sz="1600">
                <a:solidFill>
                  <a:schemeClr val="dk2"/>
                </a:solidFill>
              </a:defRPr>
            </a:lvl4pPr>
            <a:lvl5pPr lvl="4" rtl="0" algn="ctr">
              <a:lnSpc>
                <a:spcPct val="100000"/>
              </a:lnSpc>
              <a:spcBef>
                <a:spcPts val="0"/>
              </a:spcBef>
              <a:spcAft>
                <a:spcPts val="0"/>
              </a:spcAft>
              <a:buClr>
                <a:schemeClr val="dk2"/>
              </a:buClr>
              <a:buSzPts val="1600"/>
              <a:buNone/>
              <a:defRPr sz="1600">
                <a:solidFill>
                  <a:schemeClr val="dk2"/>
                </a:solidFill>
              </a:defRPr>
            </a:lvl5pPr>
            <a:lvl6pPr lvl="5" rtl="0" algn="ctr">
              <a:lnSpc>
                <a:spcPct val="100000"/>
              </a:lnSpc>
              <a:spcBef>
                <a:spcPts val="0"/>
              </a:spcBef>
              <a:spcAft>
                <a:spcPts val="0"/>
              </a:spcAft>
              <a:buClr>
                <a:schemeClr val="dk2"/>
              </a:buClr>
              <a:buSzPts val="1600"/>
              <a:buNone/>
              <a:defRPr sz="1600">
                <a:solidFill>
                  <a:schemeClr val="dk2"/>
                </a:solidFill>
              </a:defRPr>
            </a:lvl6pPr>
            <a:lvl7pPr lvl="6" rtl="0" algn="ctr">
              <a:lnSpc>
                <a:spcPct val="100000"/>
              </a:lnSpc>
              <a:spcBef>
                <a:spcPts val="0"/>
              </a:spcBef>
              <a:spcAft>
                <a:spcPts val="0"/>
              </a:spcAft>
              <a:buClr>
                <a:schemeClr val="dk2"/>
              </a:buClr>
              <a:buSzPts val="1600"/>
              <a:buNone/>
              <a:defRPr sz="1600">
                <a:solidFill>
                  <a:schemeClr val="dk2"/>
                </a:solidFill>
              </a:defRPr>
            </a:lvl7pPr>
            <a:lvl8pPr lvl="7" rtl="0" algn="ctr">
              <a:lnSpc>
                <a:spcPct val="100000"/>
              </a:lnSpc>
              <a:spcBef>
                <a:spcPts val="0"/>
              </a:spcBef>
              <a:spcAft>
                <a:spcPts val="0"/>
              </a:spcAft>
              <a:buClr>
                <a:schemeClr val="dk2"/>
              </a:buClr>
              <a:buSzPts val="1600"/>
              <a:buNone/>
              <a:defRPr sz="1600">
                <a:solidFill>
                  <a:schemeClr val="dk2"/>
                </a:solidFill>
              </a:defRPr>
            </a:lvl8pPr>
            <a:lvl9pPr lvl="8" rtl="0" algn="ctr">
              <a:lnSpc>
                <a:spcPct val="100000"/>
              </a:lnSpc>
              <a:spcBef>
                <a:spcPts val="0"/>
              </a:spcBef>
              <a:spcAft>
                <a:spcPts val="0"/>
              </a:spcAft>
              <a:buClr>
                <a:schemeClr val="dk2"/>
              </a:buClr>
              <a:buSzPts val="1600"/>
              <a:buNone/>
              <a:defRPr sz="1600">
                <a:solidFill>
                  <a:schemeClr val="dk2"/>
                </a:solidFill>
              </a:defRPr>
            </a:lvl9pPr>
          </a:lstStyle>
          <a:p/>
        </p:txBody>
      </p:sp>
      <p:sp>
        <p:nvSpPr>
          <p:cNvPr id="2052" name="Google Shape;2052;g26dd3229cbd_0_3555"/>
          <p:cNvSpPr txBox="1"/>
          <p:nvPr>
            <p:ph idx="2" type="subTitle"/>
          </p:nvPr>
        </p:nvSpPr>
        <p:spPr>
          <a:xfrm>
            <a:off x="5703898" y="2856550"/>
            <a:ext cx="1041600" cy="4068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1600"/>
              <a:buNone/>
              <a:defRPr b="1" sz="2000">
                <a:solidFill>
                  <a:schemeClr val="dk1"/>
                </a:solidFill>
                <a:latin typeface="Itim"/>
                <a:ea typeface="Itim"/>
                <a:cs typeface="Itim"/>
                <a:sym typeface="Itim"/>
              </a:defRPr>
            </a:lvl1pPr>
            <a:lvl2pPr lvl="1" rtl="0" algn="ctr">
              <a:lnSpc>
                <a:spcPct val="100000"/>
              </a:lnSpc>
              <a:spcBef>
                <a:spcPts val="0"/>
              </a:spcBef>
              <a:spcAft>
                <a:spcPts val="0"/>
              </a:spcAft>
              <a:buClr>
                <a:schemeClr val="dk2"/>
              </a:buClr>
              <a:buSzPts val="1600"/>
              <a:buNone/>
              <a:defRPr sz="1600">
                <a:solidFill>
                  <a:schemeClr val="dk2"/>
                </a:solidFill>
              </a:defRPr>
            </a:lvl2pPr>
            <a:lvl3pPr lvl="2" rtl="0" algn="ctr">
              <a:lnSpc>
                <a:spcPct val="100000"/>
              </a:lnSpc>
              <a:spcBef>
                <a:spcPts val="0"/>
              </a:spcBef>
              <a:spcAft>
                <a:spcPts val="0"/>
              </a:spcAft>
              <a:buClr>
                <a:schemeClr val="dk2"/>
              </a:buClr>
              <a:buSzPts val="1600"/>
              <a:buNone/>
              <a:defRPr sz="1600">
                <a:solidFill>
                  <a:schemeClr val="dk2"/>
                </a:solidFill>
              </a:defRPr>
            </a:lvl3pPr>
            <a:lvl4pPr lvl="3" rtl="0" algn="ctr">
              <a:lnSpc>
                <a:spcPct val="100000"/>
              </a:lnSpc>
              <a:spcBef>
                <a:spcPts val="0"/>
              </a:spcBef>
              <a:spcAft>
                <a:spcPts val="0"/>
              </a:spcAft>
              <a:buClr>
                <a:schemeClr val="dk2"/>
              </a:buClr>
              <a:buSzPts val="1600"/>
              <a:buNone/>
              <a:defRPr sz="1600">
                <a:solidFill>
                  <a:schemeClr val="dk2"/>
                </a:solidFill>
              </a:defRPr>
            </a:lvl4pPr>
            <a:lvl5pPr lvl="4" rtl="0" algn="ctr">
              <a:lnSpc>
                <a:spcPct val="100000"/>
              </a:lnSpc>
              <a:spcBef>
                <a:spcPts val="0"/>
              </a:spcBef>
              <a:spcAft>
                <a:spcPts val="0"/>
              </a:spcAft>
              <a:buClr>
                <a:schemeClr val="dk2"/>
              </a:buClr>
              <a:buSzPts val="1600"/>
              <a:buNone/>
              <a:defRPr sz="1600">
                <a:solidFill>
                  <a:schemeClr val="dk2"/>
                </a:solidFill>
              </a:defRPr>
            </a:lvl5pPr>
            <a:lvl6pPr lvl="5" rtl="0" algn="ctr">
              <a:lnSpc>
                <a:spcPct val="100000"/>
              </a:lnSpc>
              <a:spcBef>
                <a:spcPts val="0"/>
              </a:spcBef>
              <a:spcAft>
                <a:spcPts val="0"/>
              </a:spcAft>
              <a:buClr>
                <a:schemeClr val="dk2"/>
              </a:buClr>
              <a:buSzPts val="1600"/>
              <a:buNone/>
              <a:defRPr sz="1600">
                <a:solidFill>
                  <a:schemeClr val="dk2"/>
                </a:solidFill>
              </a:defRPr>
            </a:lvl6pPr>
            <a:lvl7pPr lvl="6" rtl="0" algn="ctr">
              <a:lnSpc>
                <a:spcPct val="100000"/>
              </a:lnSpc>
              <a:spcBef>
                <a:spcPts val="0"/>
              </a:spcBef>
              <a:spcAft>
                <a:spcPts val="0"/>
              </a:spcAft>
              <a:buClr>
                <a:schemeClr val="dk2"/>
              </a:buClr>
              <a:buSzPts val="1600"/>
              <a:buNone/>
              <a:defRPr sz="1600">
                <a:solidFill>
                  <a:schemeClr val="dk2"/>
                </a:solidFill>
              </a:defRPr>
            </a:lvl7pPr>
            <a:lvl8pPr lvl="7" rtl="0" algn="ctr">
              <a:lnSpc>
                <a:spcPct val="100000"/>
              </a:lnSpc>
              <a:spcBef>
                <a:spcPts val="0"/>
              </a:spcBef>
              <a:spcAft>
                <a:spcPts val="0"/>
              </a:spcAft>
              <a:buClr>
                <a:schemeClr val="dk2"/>
              </a:buClr>
              <a:buSzPts val="1600"/>
              <a:buNone/>
              <a:defRPr sz="1600">
                <a:solidFill>
                  <a:schemeClr val="dk2"/>
                </a:solidFill>
              </a:defRPr>
            </a:lvl8pPr>
            <a:lvl9pPr lvl="8" rtl="0" algn="ctr">
              <a:lnSpc>
                <a:spcPct val="100000"/>
              </a:lnSpc>
              <a:spcBef>
                <a:spcPts val="0"/>
              </a:spcBef>
              <a:spcAft>
                <a:spcPts val="0"/>
              </a:spcAft>
              <a:buClr>
                <a:schemeClr val="dk2"/>
              </a:buClr>
              <a:buSzPts val="1600"/>
              <a:buNone/>
              <a:defRPr sz="1600">
                <a:solidFill>
                  <a:schemeClr val="dk2"/>
                </a:solidFill>
              </a:defRPr>
            </a:lvl9pPr>
          </a:lstStyle>
          <a:p/>
        </p:txBody>
      </p:sp>
      <p:sp>
        <p:nvSpPr>
          <p:cNvPr id="2053" name="Google Shape;2053;g26dd3229cbd_0_3555"/>
          <p:cNvSpPr txBox="1"/>
          <p:nvPr>
            <p:ph idx="3" type="subTitle"/>
          </p:nvPr>
        </p:nvSpPr>
        <p:spPr>
          <a:xfrm>
            <a:off x="906900" y="2856550"/>
            <a:ext cx="1041600" cy="4068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1600"/>
              <a:buNone/>
              <a:defRPr b="1" sz="2000">
                <a:solidFill>
                  <a:schemeClr val="dk1"/>
                </a:solidFill>
                <a:latin typeface="Itim"/>
                <a:ea typeface="Itim"/>
                <a:cs typeface="Itim"/>
                <a:sym typeface="Itim"/>
              </a:defRPr>
            </a:lvl1pPr>
            <a:lvl2pPr lvl="1" rtl="0" algn="ctr">
              <a:lnSpc>
                <a:spcPct val="100000"/>
              </a:lnSpc>
              <a:spcBef>
                <a:spcPts val="0"/>
              </a:spcBef>
              <a:spcAft>
                <a:spcPts val="0"/>
              </a:spcAft>
              <a:buClr>
                <a:schemeClr val="dk2"/>
              </a:buClr>
              <a:buSzPts val="1600"/>
              <a:buNone/>
              <a:defRPr sz="1600">
                <a:solidFill>
                  <a:schemeClr val="dk2"/>
                </a:solidFill>
              </a:defRPr>
            </a:lvl2pPr>
            <a:lvl3pPr lvl="2" rtl="0" algn="ctr">
              <a:lnSpc>
                <a:spcPct val="100000"/>
              </a:lnSpc>
              <a:spcBef>
                <a:spcPts val="0"/>
              </a:spcBef>
              <a:spcAft>
                <a:spcPts val="0"/>
              </a:spcAft>
              <a:buClr>
                <a:schemeClr val="dk2"/>
              </a:buClr>
              <a:buSzPts val="1600"/>
              <a:buNone/>
              <a:defRPr sz="1600">
                <a:solidFill>
                  <a:schemeClr val="dk2"/>
                </a:solidFill>
              </a:defRPr>
            </a:lvl3pPr>
            <a:lvl4pPr lvl="3" rtl="0" algn="ctr">
              <a:lnSpc>
                <a:spcPct val="100000"/>
              </a:lnSpc>
              <a:spcBef>
                <a:spcPts val="0"/>
              </a:spcBef>
              <a:spcAft>
                <a:spcPts val="0"/>
              </a:spcAft>
              <a:buClr>
                <a:schemeClr val="dk2"/>
              </a:buClr>
              <a:buSzPts val="1600"/>
              <a:buNone/>
              <a:defRPr sz="1600">
                <a:solidFill>
                  <a:schemeClr val="dk2"/>
                </a:solidFill>
              </a:defRPr>
            </a:lvl4pPr>
            <a:lvl5pPr lvl="4" rtl="0" algn="ctr">
              <a:lnSpc>
                <a:spcPct val="100000"/>
              </a:lnSpc>
              <a:spcBef>
                <a:spcPts val="0"/>
              </a:spcBef>
              <a:spcAft>
                <a:spcPts val="0"/>
              </a:spcAft>
              <a:buClr>
                <a:schemeClr val="dk2"/>
              </a:buClr>
              <a:buSzPts val="1600"/>
              <a:buNone/>
              <a:defRPr sz="1600">
                <a:solidFill>
                  <a:schemeClr val="dk2"/>
                </a:solidFill>
              </a:defRPr>
            </a:lvl5pPr>
            <a:lvl6pPr lvl="5" rtl="0" algn="ctr">
              <a:lnSpc>
                <a:spcPct val="100000"/>
              </a:lnSpc>
              <a:spcBef>
                <a:spcPts val="0"/>
              </a:spcBef>
              <a:spcAft>
                <a:spcPts val="0"/>
              </a:spcAft>
              <a:buClr>
                <a:schemeClr val="dk2"/>
              </a:buClr>
              <a:buSzPts val="1600"/>
              <a:buNone/>
              <a:defRPr sz="1600">
                <a:solidFill>
                  <a:schemeClr val="dk2"/>
                </a:solidFill>
              </a:defRPr>
            </a:lvl6pPr>
            <a:lvl7pPr lvl="6" rtl="0" algn="ctr">
              <a:lnSpc>
                <a:spcPct val="100000"/>
              </a:lnSpc>
              <a:spcBef>
                <a:spcPts val="0"/>
              </a:spcBef>
              <a:spcAft>
                <a:spcPts val="0"/>
              </a:spcAft>
              <a:buClr>
                <a:schemeClr val="dk2"/>
              </a:buClr>
              <a:buSzPts val="1600"/>
              <a:buNone/>
              <a:defRPr sz="1600">
                <a:solidFill>
                  <a:schemeClr val="dk2"/>
                </a:solidFill>
              </a:defRPr>
            </a:lvl7pPr>
            <a:lvl8pPr lvl="7" rtl="0" algn="ctr">
              <a:lnSpc>
                <a:spcPct val="100000"/>
              </a:lnSpc>
              <a:spcBef>
                <a:spcPts val="0"/>
              </a:spcBef>
              <a:spcAft>
                <a:spcPts val="0"/>
              </a:spcAft>
              <a:buClr>
                <a:schemeClr val="dk2"/>
              </a:buClr>
              <a:buSzPts val="1600"/>
              <a:buNone/>
              <a:defRPr sz="1600">
                <a:solidFill>
                  <a:schemeClr val="dk2"/>
                </a:solidFill>
              </a:defRPr>
            </a:lvl8pPr>
            <a:lvl9pPr lvl="8" rtl="0" algn="ctr">
              <a:lnSpc>
                <a:spcPct val="100000"/>
              </a:lnSpc>
              <a:spcBef>
                <a:spcPts val="0"/>
              </a:spcBef>
              <a:spcAft>
                <a:spcPts val="0"/>
              </a:spcAft>
              <a:buClr>
                <a:schemeClr val="dk2"/>
              </a:buClr>
              <a:buSzPts val="1600"/>
              <a:buNone/>
              <a:defRPr sz="1600">
                <a:solidFill>
                  <a:schemeClr val="dk2"/>
                </a:solidFill>
              </a:defRPr>
            </a:lvl9pPr>
          </a:lstStyle>
          <a:p/>
        </p:txBody>
      </p:sp>
      <p:sp>
        <p:nvSpPr>
          <p:cNvPr id="2054" name="Google Shape;2054;g26dd3229cbd_0_3555"/>
          <p:cNvSpPr txBox="1"/>
          <p:nvPr>
            <p:ph idx="4" type="subTitle"/>
          </p:nvPr>
        </p:nvSpPr>
        <p:spPr>
          <a:xfrm>
            <a:off x="906900" y="3234171"/>
            <a:ext cx="2506200" cy="11343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1600"/>
              <a:buNone/>
              <a:defRPr sz="1600">
                <a:solidFill>
                  <a:schemeClr val="dk2"/>
                </a:solidFill>
                <a:latin typeface="Arial"/>
                <a:ea typeface="Arial"/>
                <a:cs typeface="Arial"/>
                <a:sym typeface="Arial"/>
              </a:defRPr>
            </a:lvl1pPr>
            <a:lvl2pPr lvl="1" rtl="0" algn="ctr">
              <a:lnSpc>
                <a:spcPct val="100000"/>
              </a:lnSpc>
              <a:spcBef>
                <a:spcPts val="0"/>
              </a:spcBef>
              <a:spcAft>
                <a:spcPts val="0"/>
              </a:spcAft>
              <a:buClr>
                <a:schemeClr val="dk2"/>
              </a:buClr>
              <a:buSzPts val="1600"/>
              <a:buNone/>
              <a:defRPr sz="1600">
                <a:solidFill>
                  <a:schemeClr val="dk2"/>
                </a:solidFill>
              </a:defRPr>
            </a:lvl2pPr>
            <a:lvl3pPr lvl="2" rtl="0" algn="ctr">
              <a:lnSpc>
                <a:spcPct val="100000"/>
              </a:lnSpc>
              <a:spcBef>
                <a:spcPts val="0"/>
              </a:spcBef>
              <a:spcAft>
                <a:spcPts val="0"/>
              </a:spcAft>
              <a:buClr>
                <a:schemeClr val="dk2"/>
              </a:buClr>
              <a:buSzPts val="1600"/>
              <a:buNone/>
              <a:defRPr sz="1600">
                <a:solidFill>
                  <a:schemeClr val="dk2"/>
                </a:solidFill>
              </a:defRPr>
            </a:lvl3pPr>
            <a:lvl4pPr lvl="3" rtl="0" algn="ctr">
              <a:lnSpc>
                <a:spcPct val="100000"/>
              </a:lnSpc>
              <a:spcBef>
                <a:spcPts val="0"/>
              </a:spcBef>
              <a:spcAft>
                <a:spcPts val="0"/>
              </a:spcAft>
              <a:buClr>
                <a:schemeClr val="dk2"/>
              </a:buClr>
              <a:buSzPts val="1600"/>
              <a:buNone/>
              <a:defRPr sz="1600">
                <a:solidFill>
                  <a:schemeClr val="dk2"/>
                </a:solidFill>
              </a:defRPr>
            </a:lvl4pPr>
            <a:lvl5pPr lvl="4" rtl="0" algn="ctr">
              <a:lnSpc>
                <a:spcPct val="100000"/>
              </a:lnSpc>
              <a:spcBef>
                <a:spcPts val="0"/>
              </a:spcBef>
              <a:spcAft>
                <a:spcPts val="0"/>
              </a:spcAft>
              <a:buClr>
                <a:schemeClr val="dk2"/>
              </a:buClr>
              <a:buSzPts val="1600"/>
              <a:buNone/>
              <a:defRPr sz="1600">
                <a:solidFill>
                  <a:schemeClr val="dk2"/>
                </a:solidFill>
              </a:defRPr>
            </a:lvl5pPr>
            <a:lvl6pPr lvl="5" rtl="0" algn="ctr">
              <a:lnSpc>
                <a:spcPct val="100000"/>
              </a:lnSpc>
              <a:spcBef>
                <a:spcPts val="0"/>
              </a:spcBef>
              <a:spcAft>
                <a:spcPts val="0"/>
              </a:spcAft>
              <a:buClr>
                <a:schemeClr val="dk2"/>
              </a:buClr>
              <a:buSzPts val="1600"/>
              <a:buNone/>
              <a:defRPr sz="1600">
                <a:solidFill>
                  <a:schemeClr val="dk2"/>
                </a:solidFill>
              </a:defRPr>
            </a:lvl6pPr>
            <a:lvl7pPr lvl="6" rtl="0" algn="ctr">
              <a:lnSpc>
                <a:spcPct val="100000"/>
              </a:lnSpc>
              <a:spcBef>
                <a:spcPts val="0"/>
              </a:spcBef>
              <a:spcAft>
                <a:spcPts val="0"/>
              </a:spcAft>
              <a:buClr>
                <a:schemeClr val="dk2"/>
              </a:buClr>
              <a:buSzPts val="1600"/>
              <a:buNone/>
              <a:defRPr sz="1600">
                <a:solidFill>
                  <a:schemeClr val="dk2"/>
                </a:solidFill>
              </a:defRPr>
            </a:lvl7pPr>
            <a:lvl8pPr lvl="7" rtl="0" algn="ctr">
              <a:lnSpc>
                <a:spcPct val="100000"/>
              </a:lnSpc>
              <a:spcBef>
                <a:spcPts val="0"/>
              </a:spcBef>
              <a:spcAft>
                <a:spcPts val="0"/>
              </a:spcAft>
              <a:buClr>
                <a:schemeClr val="dk2"/>
              </a:buClr>
              <a:buSzPts val="1600"/>
              <a:buNone/>
              <a:defRPr sz="1600">
                <a:solidFill>
                  <a:schemeClr val="dk2"/>
                </a:solidFill>
              </a:defRPr>
            </a:lvl8pPr>
            <a:lvl9pPr lvl="8" rtl="0" algn="ctr">
              <a:lnSpc>
                <a:spcPct val="100000"/>
              </a:lnSpc>
              <a:spcBef>
                <a:spcPts val="0"/>
              </a:spcBef>
              <a:spcAft>
                <a:spcPts val="0"/>
              </a:spcAft>
              <a:buClr>
                <a:schemeClr val="dk2"/>
              </a:buClr>
              <a:buSzPts val="1600"/>
              <a:buNone/>
              <a:defRPr sz="1600">
                <a:solidFill>
                  <a:schemeClr val="dk2"/>
                </a:solidFill>
              </a:defRPr>
            </a:lvl9pPr>
          </a:lstStyle>
          <a:p/>
        </p:txBody>
      </p:sp>
      <p:sp>
        <p:nvSpPr>
          <p:cNvPr id="2055" name="Google Shape;2055;g26dd3229cbd_0_3555"/>
          <p:cNvSpPr txBox="1"/>
          <p:nvPr>
            <p:ph idx="5" type="subTitle"/>
          </p:nvPr>
        </p:nvSpPr>
        <p:spPr>
          <a:xfrm>
            <a:off x="5703900" y="3234171"/>
            <a:ext cx="2506200" cy="11343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1600"/>
              <a:buNone/>
              <a:defRPr sz="1600">
                <a:solidFill>
                  <a:schemeClr val="dk2"/>
                </a:solidFill>
                <a:latin typeface="Arial"/>
                <a:ea typeface="Arial"/>
                <a:cs typeface="Arial"/>
                <a:sym typeface="Arial"/>
              </a:defRPr>
            </a:lvl1pPr>
            <a:lvl2pPr lvl="1" rtl="0" algn="ctr">
              <a:lnSpc>
                <a:spcPct val="100000"/>
              </a:lnSpc>
              <a:spcBef>
                <a:spcPts val="0"/>
              </a:spcBef>
              <a:spcAft>
                <a:spcPts val="0"/>
              </a:spcAft>
              <a:buClr>
                <a:schemeClr val="dk2"/>
              </a:buClr>
              <a:buSzPts val="1600"/>
              <a:buNone/>
              <a:defRPr sz="1600">
                <a:solidFill>
                  <a:schemeClr val="dk2"/>
                </a:solidFill>
              </a:defRPr>
            </a:lvl2pPr>
            <a:lvl3pPr lvl="2" rtl="0" algn="ctr">
              <a:lnSpc>
                <a:spcPct val="100000"/>
              </a:lnSpc>
              <a:spcBef>
                <a:spcPts val="0"/>
              </a:spcBef>
              <a:spcAft>
                <a:spcPts val="0"/>
              </a:spcAft>
              <a:buClr>
                <a:schemeClr val="dk2"/>
              </a:buClr>
              <a:buSzPts val="1600"/>
              <a:buNone/>
              <a:defRPr sz="1600">
                <a:solidFill>
                  <a:schemeClr val="dk2"/>
                </a:solidFill>
              </a:defRPr>
            </a:lvl3pPr>
            <a:lvl4pPr lvl="3" rtl="0" algn="ctr">
              <a:lnSpc>
                <a:spcPct val="100000"/>
              </a:lnSpc>
              <a:spcBef>
                <a:spcPts val="0"/>
              </a:spcBef>
              <a:spcAft>
                <a:spcPts val="0"/>
              </a:spcAft>
              <a:buClr>
                <a:schemeClr val="dk2"/>
              </a:buClr>
              <a:buSzPts val="1600"/>
              <a:buNone/>
              <a:defRPr sz="1600">
                <a:solidFill>
                  <a:schemeClr val="dk2"/>
                </a:solidFill>
              </a:defRPr>
            </a:lvl4pPr>
            <a:lvl5pPr lvl="4" rtl="0" algn="ctr">
              <a:lnSpc>
                <a:spcPct val="100000"/>
              </a:lnSpc>
              <a:spcBef>
                <a:spcPts val="0"/>
              </a:spcBef>
              <a:spcAft>
                <a:spcPts val="0"/>
              </a:spcAft>
              <a:buClr>
                <a:schemeClr val="dk2"/>
              </a:buClr>
              <a:buSzPts val="1600"/>
              <a:buNone/>
              <a:defRPr sz="1600">
                <a:solidFill>
                  <a:schemeClr val="dk2"/>
                </a:solidFill>
              </a:defRPr>
            </a:lvl5pPr>
            <a:lvl6pPr lvl="5" rtl="0" algn="ctr">
              <a:lnSpc>
                <a:spcPct val="100000"/>
              </a:lnSpc>
              <a:spcBef>
                <a:spcPts val="0"/>
              </a:spcBef>
              <a:spcAft>
                <a:spcPts val="0"/>
              </a:spcAft>
              <a:buClr>
                <a:schemeClr val="dk2"/>
              </a:buClr>
              <a:buSzPts val="1600"/>
              <a:buNone/>
              <a:defRPr sz="1600">
                <a:solidFill>
                  <a:schemeClr val="dk2"/>
                </a:solidFill>
              </a:defRPr>
            </a:lvl6pPr>
            <a:lvl7pPr lvl="6" rtl="0" algn="ctr">
              <a:lnSpc>
                <a:spcPct val="100000"/>
              </a:lnSpc>
              <a:spcBef>
                <a:spcPts val="0"/>
              </a:spcBef>
              <a:spcAft>
                <a:spcPts val="0"/>
              </a:spcAft>
              <a:buClr>
                <a:schemeClr val="dk2"/>
              </a:buClr>
              <a:buSzPts val="1600"/>
              <a:buNone/>
              <a:defRPr sz="1600">
                <a:solidFill>
                  <a:schemeClr val="dk2"/>
                </a:solidFill>
              </a:defRPr>
            </a:lvl7pPr>
            <a:lvl8pPr lvl="7" rtl="0" algn="ctr">
              <a:lnSpc>
                <a:spcPct val="100000"/>
              </a:lnSpc>
              <a:spcBef>
                <a:spcPts val="0"/>
              </a:spcBef>
              <a:spcAft>
                <a:spcPts val="0"/>
              </a:spcAft>
              <a:buClr>
                <a:schemeClr val="dk2"/>
              </a:buClr>
              <a:buSzPts val="1600"/>
              <a:buNone/>
              <a:defRPr sz="1600">
                <a:solidFill>
                  <a:schemeClr val="dk2"/>
                </a:solidFill>
              </a:defRPr>
            </a:lvl8pPr>
            <a:lvl9pPr lvl="8" rtl="0" algn="ctr">
              <a:lnSpc>
                <a:spcPct val="100000"/>
              </a:lnSpc>
              <a:spcBef>
                <a:spcPts val="0"/>
              </a:spcBef>
              <a:spcAft>
                <a:spcPts val="0"/>
              </a:spcAft>
              <a:buClr>
                <a:schemeClr val="dk2"/>
              </a:buClr>
              <a:buSzPts val="1600"/>
              <a:buNone/>
              <a:defRPr sz="1600">
                <a:solidFill>
                  <a:schemeClr val="dk2"/>
                </a:solidFill>
              </a:defRPr>
            </a:lvl9pPr>
          </a:lstStyle>
          <a:p/>
        </p:txBody>
      </p:sp>
      <p:sp>
        <p:nvSpPr>
          <p:cNvPr id="2056" name="Google Shape;2056;g26dd3229cbd_0_3555"/>
          <p:cNvSpPr txBox="1"/>
          <p:nvPr>
            <p:ph idx="6" type="subTitle"/>
          </p:nvPr>
        </p:nvSpPr>
        <p:spPr>
          <a:xfrm>
            <a:off x="5703900" y="1247983"/>
            <a:ext cx="2506200" cy="11343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1600"/>
              <a:buNone/>
              <a:defRPr sz="1600">
                <a:solidFill>
                  <a:schemeClr val="dk2"/>
                </a:solidFill>
                <a:latin typeface="Arial"/>
                <a:ea typeface="Arial"/>
                <a:cs typeface="Arial"/>
                <a:sym typeface="Arial"/>
              </a:defRPr>
            </a:lvl1pPr>
            <a:lvl2pPr lvl="1" rtl="0" algn="ctr">
              <a:lnSpc>
                <a:spcPct val="100000"/>
              </a:lnSpc>
              <a:spcBef>
                <a:spcPts val="0"/>
              </a:spcBef>
              <a:spcAft>
                <a:spcPts val="0"/>
              </a:spcAft>
              <a:buClr>
                <a:schemeClr val="dk2"/>
              </a:buClr>
              <a:buSzPts val="1600"/>
              <a:buNone/>
              <a:defRPr sz="1600">
                <a:solidFill>
                  <a:schemeClr val="dk2"/>
                </a:solidFill>
              </a:defRPr>
            </a:lvl2pPr>
            <a:lvl3pPr lvl="2" rtl="0" algn="ctr">
              <a:lnSpc>
                <a:spcPct val="100000"/>
              </a:lnSpc>
              <a:spcBef>
                <a:spcPts val="0"/>
              </a:spcBef>
              <a:spcAft>
                <a:spcPts val="0"/>
              </a:spcAft>
              <a:buClr>
                <a:schemeClr val="dk2"/>
              </a:buClr>
              <a:buSzPts val="1600"/>
              <a:buNone/>
              <a:defRPr sz="1600">
                <a:solidFill>
                  <a:schemeClr val="dk2"/>
                </a:solidFill>
              </a:defRPr>
            </a:lvl3pPr>
            <a:lvl4pPr lvl="3" rtl="0" algn="ctr">
              <a:lnSpc>
                <a:spcPct val="100000"/>
              </a:lnSpc>
              <a:spcBef>
                <a:spcPts val="0"/>
              </a:spcBef>
              <a:spcAft>
                <a:spcPts val="0"/>
              </a:spcAft>
              <a:buClr>
                <a:schemeClr val="dk2"/>
              </a:buClr>
              <a:buSzPts val="1600"/>
              <a:buNone/>
              <a:defRPr sz="1600">
                <a:solidFill>
                  <a:schemeClr val="dk2"/>
                </a:solidFill>
              </a:defRPr>
            </a:lvl4pPr>
            <a:lvl5pPr lvl="4" rtl="0" algn="ctr">
              <a:lnSpc>
                <a:spcPct val="100000"/>
              </a:lnSpc>
              <a:spcBef>
                <a:spcPts val="0"/>
              </a:spcBef>
              <a:spcAft>
                <a:spcPts val="0"/>
              </a:spcAft>
              <a:buClr>
                <a:schemeClr val="dk2"/>
              </a:buClr>
              <a:buSzPts val="1600"/>
              <a:buNone/>
              <a:defRPr sz="1600">
                <a:solidFill>
                  <a:schemeClr val="dk2"/>
                </a:solidFill>
              </a:defRPr>
            </a:lvl5pPr>
            <a:lvl6pPr lvl="5" rtl="0" algn="ctr">
              <a:lnSpc>
                <a:spcPct val="100000"/>
              </a:lnSpc>
              <a:spcBef>
                <a:spcPts val="0"/>
              </a:spcBef>
              <a:spcAft>
                <a:spcPts val="0"/>
              </a:spcAft>
              <a:buClr>
                <a:schemeClr val="dk2"/>
              </a:buClr>
              <a:buSzPts val="1600"/>
              <a:buNone/>
              <a:defRPr sz="1600">
                <a:solidFill>
                  <a:schemeClr val="dk2"/>
                </a:solidFill>
              </a:defRPr>
            </a:lvl6pPr>
            <a:lvl7pPr lvl="6" rtl="0" algn="ctr">
              <a:lnSpc>
                <a:spcPct val="100000"/>
              </a:lnSpc>
              <a:spcBef>
                <a:spcPts val="0"/>
              </a:spcBef>
              <a:spcAft>
                <a:spcPts val="0"/>
              </a:spcAft>
              <a:buClr>
                <a:schemeClr val="dk2"/>
              </a:buClr>
              <a:buSzPts val="1600"/>
              <a:buNone/>
              <a:defRPr sz="1600">
                <a:solidFill>
                  <a:schemeClr val="dk2"/>
                </a:solidFill>
              </a:defRPr>
            </a:lvl7pPr>
            <a:lvl8pPr lvl="7" rtl="0" algn="ctr">
              <a:lnSpc>
                <a:spcPct val="100000"/>
              </a:lnSpc>
              <a:spcBef>
                <a:spcPts val="0"/>
              </a:spcBef>
              <a:spcAft>
                <a:spcPts val="0"/>
              </a:spcAft>
              <a:buClr>
                <a:schemeClr val="dk2"/>
              </a:buClr>
              <a:buSzPts val="1600"/>
              <a:buNone/>
              <a:defRPr sz="1600">
                <a:solidFill>
                  <a:schemeClr val="dk2"/>
                </a:solidFill>
              </a:defRPr>
            </a:lvl8pPr>
            <a:lvl9pPr lvl="8" rtl="0" algn="ctr">
              <a:lnSpc>
                <a:spcPct val="100000"/>
              </a:lnSpc>
              <a:spcBef>
                <a:spcPts val="0"/>
              </a:spcBef>
              <a:spcAft>
                <a:spcPts val="0"/>
              </a:spcAft>
              <a:buClr>
                <a:schemeClr val="dk2"/>
              </a:buClr>
              <a:buSzPts val="1600"/>
              <a:buNone/>
              <a:defRPr sz="1600">
                <a:solidFill>
                  <a:schemeClr val="dk2"/>
                </a:solidFill>
              </a:defRPr>
            </a:lvl9pPr>
          </a:lstStyle>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ive columns">
  <p:cSld name="CUSTOM_9">
    <p:spTree>
      <p:nvGrpSpPr>
        <p:cNvPr id="2057" name="Shape 2057"/>
        <p:cNvGrpSpPr/>
        <p:nvPr/>
      </p:nvGrpSpPr>
      <p:grpSpPr>
        <a:xfrm>
          <a:off x="0" y="0"/>
          <a:ext cx="0" cy="0"/>
          <a:chOff x="0" y="0"/>
          <a:chExt cx="0" cy="0"/>
        </a:xfrm>
      </p:grpSpPr>
      <p:grpSp>
        <p:nvGrpSpPr>
          <p:cNvPr id="2058" name="Google Shape;2058;g26dd3229cbd_0_3604"/>
          <p:cNvGrpSpPr/>
          <p:nvPr/>
        </p:nvGrpSpPr>
        <p:grpSpPr>
          <a:xfrm>
            <a:off x="-1700" y="329"/>
            <a:ext cx="9147400" cy="5142843"/>
            <a:chOff x="238125" y="854700"/>
            <a:chExt cx="7142500" cy="4015650"/>
          </a:xfrm>
        </p:grpSpPr>
        <p:sp>
          <p:nvSpPr>
            <p:cNvPr id="2059" name="Google Shape;2059;g26dd3229cbd_0_3604"/>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0" name="Google Shape;2060;g26dd3229cbd_0_3604"/>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1" name="Google Shape;2061;g26dd3229cbd_0_3604"/>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2" name="Google Shape;2062;g26dd3229cbd_0_3604"/>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3" name="Google Shape;2063;g26dd3229cbd_0_3604"/>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4" name="Google Shape;2064;g26dd3229cbd_0_3604"/>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5" name="Google Shape;2065;g26dd3229cbd_0_3604"/>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6" name="Google Shape;2066;g26dd3229cbd_0_3604"/>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7" name="Google Shape;2067;g26dd3229cbd_0_3604"/>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8" name="Google Shape;2068;g26dd3229cbd_0_3604"/>
            <p:cNvSpPr/>
            <p:nvPr/>
          </p:nvSpPr>
          <p:spPr>
            <a:xfrm>
              <a:off x="561875" y="10727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9" name="Google Shape;2069;g26dd3229cbd_0_3604"/>
            <p:cNvSpPr/>
            <p:nvPr/>
          </p:nvSpPr>
          <p:spPr>
            <a:xfrm>
              <a:off x="561875" y="12703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0" name="Google Shape;2070;g26dd3229cbd_0_3604"/>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1" name="Google Shape;2071;g26dd3229cbd_0_3604"/>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2" name="Google Shape;2072;g26dd3229cbd_0_3604"/>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3" name="Google Shape;2073;g26dd3229cbd_0_3604"/>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4" name="Google Shape;2074;g26dd3229cbd_0_3604"/>
            <p:cNvSpPr/>
            <p:nvPr/>
          </p:nvSpPr>
          <p:spPr>
            <a:xfrm>
              <a:off x="561875" y="47219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5" name="Google Shape;2075;g26dd3229cbd_0_3604"/>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6" name="Google Shape;2076;g26dd3229cbd_0_3604"/>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7" name="Google Shape;2077;g26dd3229cbd_0_3604"/>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8" name="Google Shape;2078;g26dd3229cbd_0_3604"/>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9" name="Google Shape;2079;g26dd3229cbd_0_3604"/>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0" name="Google Shape;2080;g26dd3229cbd_0_3604"/>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081" name="Google Shape;2081;g26dd3229cbd_0_3604"/>
          <p:cNvSpPr txBox="1"/>
          <p:nvPr>
            <p:ph type="ctrTitle"/>
          </p:nvPr>
        </p:nvSpPr>
        <p:spPr>
          <a:xfrm>
            <a:off x="3443850" y="1786175"/>
            <a:ext cx="2256300" cy="364800"/>
          </a:xfrm>
          <a:prstGeom prst="rect">
            <a:avLst/>
          </a:prstGeom>
          <a:noFill/>
          <a:ln>
            <a:noFill/>
          </a:ln>
        </p:spPr>
        <p:txBody>
          <a:bodyPr anchorCtr="0" anchor="t" bIns="0" lIns="0" spcFirstLastPara="1" rIns="0" wrap="square" tIns="0">
            <a:noAutofit/>
          </a:bodyPr>
          <a:lstStyle>
            <a:lvl1pPr lvl="0" rtl="0" algn="ctr">
              <a:lnSpc>
                <a:spcPct val="100000"/>
              </a:lnSpc>
              <a:spcBef>
                <a:spcPts val="0"/>
              </a:spcBef>
              <a:spcAft>
                <a:spcPts val="0"/>
              </a:spcAft>
              <a:buSzPts val="2000"/>
              <a:buNone/>
              <a:defRPr sz="2000"/>
            </a:lvl1pPr>
            <a:lvl2pPr lvl="1"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2pPr>
            <a:lvl3pPr lvl="2"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3pPr>
            <a:lvl4pPr lvl="3"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4pPr>
            <a:lvl5pPr lvl="4"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5pPr>
            <a:lvl6pPr lvl="5"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6pPr>
            <a:lvl7pPr lvl="6"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7pPr>
            <a:lvl8pPr lvl="7"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8pPr>
            <a:lvl9pPr lvl="8"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9pPr>
          </a:lstStyle>
          <a:p/>
        </p:txBody>
      </p:sp>
      <p:sp>
        <p:nvSpPr>
          <p:cNvPr id="2082" name="Google Shape;2082;g26dd3229cbd_0_3604"/>
          <p:cNvSpPr txBox="1"/>
          <p:nvPr>
            <p:ph idx="1" type="subTitle"/>
          </p:nvPr>
        </p:nvSpPr>
        <p:spPr>
          <a:xfrm>
            <a:off x="3443845" y="2057896"/>
            <a:ext cx="2256300" cy="5493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Clr>
                <a:srgbClr val="000000"/>
              </a:buClr>
              <a:buSzPts val="1400"/>
              <a:buNone/>
              <a:defRPr sz="1600">
                <a:solidFill>
                  <a:schemeClr val="dk2"/>
                </a:solidFill>
                <a:latin typeface="Arial"/>
                <a:ea typeface="Arial"/>
                <a:cs typeface="Arial"/>
                <a:sym typeface="Arial"/>
              </a:defRPr>
            </a:lvl1pPr>
            <a:lvl2pPr lvl="1" rtl="0" algn="ctr">
              <a:lnSpc>
                <a:spcPct val="100000"/>
              </a:lnSpc>
              <a:spcBef>
                <a:spcPts val="0"/>
              </a:spcBef>
              <a:spcAft>
                <a:spcPts val="0"/>
              </a:spcAft>
              <a:buClr>
                <a:schemeClr val="dk2"/>
              </a:buClr>
              <a:buSzPts val="1400"/>
              <a:buNone/>
              <a:defRPr sz="1400">
                <a:solidFill>
                  <a:schemeClr val="dk2"/>
                </a:solidFill>
              </a:defRPr>
            </a:lvl2pPr>
            <a:lvl3pPr lvl="2" rtl="0" algn="ctr">
              <a:lnSpc>
                <a:spcPct val="100000"/>
              </a:lnSpc>
              <a:spcBef>
                <a:spcPts val="0"/>
              </a:spcBef>
              <a:spcAft>
                <a:spcPts val="0"/>
              </a:spcAft>
              <a:buClr>
                <a:schemeClr val="dk2"/>
              </a:buClr>
              <a:buSzPts val="1400"/>
              <a:buNone/>
              <a:defRPr sz="1400">
                <a:solidFill>
                  <a:schemeClr val="dk2"/>
                </a:solidFill>
              </a:defRPr>
            </a:lvl3pPr>
            <a:lvl4pPr lvl="3" rtl="0" algn="ctr">
              <a:lnSpc>
                <a:spcPct val="100000"/>
              </a:lnSpc>
              <a:spcBef>
                <a:spcPts val="0"/>
              </a:spcBef>
              <a:spcAft>
                <a:spcPts val="0"/>
              </a:spcAft>
              <a:buClr>
                <a:schemeClr val="dk2"/>
              </a:buClr>
              <a:buSzPts val="1400"/>
              <a:buNone/>
              <a:defRPr sz="1400">
                <a:solidFill>
                  <a:schemeClr val="dk2"/>
                </a:solidFill>
              </a:defRPr>
            </a:lvl4pPr>
            <a:lvl5pPr lvl="4" rtl="0" algn="ctr">
              <a:lnSpc>
                <a:spcPct val="100000"/>
              </a:lnSpc>
              <a:spcBef>
                <a:spcPts val="0"/>
              </a:spcBef>
              <a:spcAft>
                <a:spcPts val="0"/>
              </a:spcAft>
              <a:buClr>
                <a:schemeClr val="dk2"/>
              </a:buClr>
              <a:buSzPts val="1400"/>
              <a:buNone/>
              <a:defRPr sz="1400">
                <a:solidFill>
                  <a:schemeClr val="dk2"/>
                </a:solidFill>
              </a:defRPr>
            </a:lvl5pPr>
            <a:lvl6pPr lvl="5" rtl="0" algn="ctr">
              <a:lnSpc>
                <a:spcPct val="100000"/>
              </a:lnSpc>
              <a:spcBef>
                <a:spcPts val="0"/>
              </a:spcBef>
              <a:spcAft>
                <a:spcPts val="0"/>
              </a:spcAft>
              <a:buClr>
                <a:schemeClr val="dk2"/>
              </a:buClr>
              <a:buSzPts val="1400"/>
              <a:buNone/>
              <a:defRPr sz="1400">
                <a:solidFill>
                  <a:schemeClr val="dk2"/>
                </a:solidFill>
              </a:defRPr>
            </a:lvl6pPr>
            <a:lvl7pPr lvl="6" rtl="0" algn="ctr">
              <a:lnSpc>
                <a:spcPct val="100000"/>
              </a:lnSpc>
              <a:spcBef>
                <a:spcPts val="0"/>
              </a:spcBef>
              <a:spcAft>
                <a:spcPts val="0"/>
              </a:spcAft>
              <a:buClr>
                <a:schemeClr val="dk2"/>
              </a:buClr>
              <a:buSzPts val="1400"/>
              <a:buNone/>
              <a:defRPr sz="1400">
                <a:solidFill>
                  <a:schemeClr val="dk2"/>
                </a:solidFill>
              </a:defRPr>
            </a:lvl7pPr>
            <a:lvl8pPr lvl="7" rtl="0" algn="ctr">
              <a:lnSpc>
                <a:spcPct val="100000"/>
              </a:lnSpc>
              <a:spcBef>
                <a:spcPts val="0"/>
              </a:spcBef>
              <a:spcAft>
                <a:spcPts val="0"/>
              </a:spcAft>
              <a:buClr>
                <a:schemeClr val="dk2"/>
              </a:buClr>
              <a:buSzPts val="1400"/>
              <a:buNone/>
              <a:defRPr sz="1400">
                <a:solidFill>
                  <a:schemeClr val="dk2"/>
                </a:solidFill>
              </a:defRPr>
            </a:lvl8pPr>
            <a:lvl9pPr lvl="8" rtl="0" algn="ctr">
              <a:lnSpc>
                <a:spcPct val="100000"/>
              </a:lnSpc>
              <a:spcBef>
                <a:spcPts val="0"/>
              </a:spcBef>
              <a:spcAft>
                <a:spcPts val="0"/>
              </a:spcAft>
              <a:buClr>
                <a:schemeClr val="dk2"/>
              </a:buClr>
              <a:buSzPts val="1400"/>
              <a:buNone/>
              <a:defRPr sz="1400">
                <a:solidFill>
                  <a:schemeClr val="dk2"/>
                </a:solidFill>
              </a:defRPr>
            </a:lvl9pPr>
          </a:lstStyle>
          <a:p/>
        </p:txBody>
      </p:sp>
      <p:sp>
        <p:nvSpPr>
          <p:cNvPr id="2083" name="Google Shape;2083;g26dd3229cbd_0_3604"/>
          <p:cNvSpPr txBox="1"/>
          <p:nvPr>
            <p:ph idx="2" type="subTitle"/>
          </p:nvPr>
        </p:nvSpPr>
        <p:spPr>
          <a:xfrm>
            <a:off x="4759920" y="3694544"/>
            <a:ext cx="2256300" cy="5493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Clr>
                <a:srgbClr val="000000"/>
              </a:buClr>
              <a:buSzPts val="1400"/>
              <a:buNone/>
              <a:defRPr sz="1600">
                <a:solidFill>
                  <a:schemeClr val="dk2"/>
                </a:solidFill>
                <a:latin typeface="Arial"/>
                <a:ea typeface="Arial"/>
                <a:cs typeface="Arial"/>
                <a:sym typeface="Arial"/>
              </a:defRPr>
            </a:lvl1pPr>
            <a:lvl2pPr lvl="1" rtl="0" algn="ctr">
              <a:lnSpc>
                <a:spcPct val="100000"/>
              </a:lnSpc>
              <a:spcBef>
                <a:spcPts val="0"/>
              </a:spcBef>
              <a:spcAft>
                <a:spcPts val="0"/>
              </a:spcAft>
              <a:buClr>
                <a:schemeClr val="dk2"/>
              </a:buClr>
              <a:buSzPts val="1400"/>
              <a:buNone/>
              <a:defRPr sz="1400">
                <a:solidFill>
                  <a:schemeClr val="dk2"/>
                </a:solidFill>
              </a:defRPr>
            </a:lvl2pPr>
            <a:lvl3pPr lvl="2" rtl="0" algn="ctr">
              <a:lnSpc>
                <a:spcPct val="100000"/>
              </a:lnSpc>
              <a:spcBef>
                <a:spcPts val="0"/>
              </a:spcBef>
              <a:spcAft>
                <a:spcPts val="0"/>
              </a:spcAft>
              <a:buClr>
                <a:schemeClr val="dk2"/>
              </a:buClr>
              <a:buSzPts val="1400"/>
              <a:buNone/>
              <a:defRPr sz="1400">
                <a:solidFill>
                  <a:schemeClr val="dk2"/>
                </a:solidFill>
              </a:defRPr>
            </a:lvl3pPr>
            <a:lvl4pPr lvl="3" rtl="0" algn="ctr">
              <a:lnSpc>
                <a:spcPct val="100000"/>
              </a:lnSpc>
              <a:spcBef>
                <a:spcPts val="0"/>
              </a:spcBef>
              <a:spcAft>
                <a:spcPts val="0"/>
              </a:spcAft>
              <a:buClr>
                <a:schemeClr val="dk2"/>
              </a:buClr>
              <a:buSzPts val="1400"/>
              <a:buNone/>
              <a:defRPr sz="1400">
                <a:solidFill>
                  <a:schemeClr val="dk2"/>
                </a:solidFill>
              </a:defRPr>
            </a:lvl4pPr>
            <a:lvl5pPr lvl="4" rtl="0" algn="ctr">
              <a:lnSpc>
                <a:spcPct val="100000"/>
              </a:lnSpc>
              <a:spcBef>
                <a:spcPts val="0"/>
              </a:spcBef>
              <a:spcAft>
                <a:spcPts val="0"/>
              </a:spcAft>
              <a:buClr>
                <a:schemeClr val="dk2"/>
              </a:buClr>
              <a:buSzPts val="1400"/>
              <a:buNone/>
              <a:defRPr sz="1400">
                <a:solidFill>
                  <a:schemeClr val="dk2"/>
                </a:solidFill>
              </a:defRPr>
            </a:lvl5pPr>
            <a:lvl6pPr lvl="5" rtl="0" algn="ctr">
              <a:lnSpc>
                <a:spcPct val="100000"/>
              </a:lnSpc>
              <a:spcBef>
                <a:spcPts val="0"/>
              </a:spcBef>
              <a:spcAft>
                <a:spcPts val="0"/>
              </a:spcAft>
              <a:buClr>
                <a:schemeClr val="dk2"/>
              </a:buClr>
              <a:buSzPts val="1400"/>
              <a:buNone/>
              <a:defRPr sz="1400">
                <a:solidFill>
                  <a:schemeClr val="dk2"/>
                </a:solidFill>
              </a:defRPr>
            </a:lvl6pPr>
            <a:lvl7pPr lvl="6" rtl="0" algn="ctr">
              <a:lnSpc>
                <a:spcPct val="100000"/>
              </a:lnSpc>
              <a:spcBef>
                <a:spcPts val="0"/>
              </a:spcBef>
              <a:spcAft>
                <a:spcPts val="0"/>
              </a:spcAft>
              <a:buClr>
                <a:schemeClr val="dk2"/>
              </a:buClr>
              <a:buSzPts val="1400"/>
              <a:buNone/>
              <a:defRPr sz="1400">
                <a:solidFill>
                  <a:schemeClr val="dk2"/>
                </a:solidFill>
              </a:defRPr>
            </a:lvl7pPr>
            <a:lvl8pPr lvl="7" rtl="0" algn="ctr">
              <a:lnSpc>
                <a:spcPct val="100000"/>
              </a:lnSpc>
              <a:spcBef>
                <a:spcPts val="0"/>
              </a:spcBef>
              <a:spcAft>
                <a:spcPts val="0"/>
              </a:spcAft>
              <a:buClr>
                <a:schemeClr val="dk2"/>
              </a:buClr>
              <a:buSzPts val="1400"/>
              <a:buNone/>
              <a:defRPr sz="1400">
                <a:solidFill>
                  <a:schemeClr val="dk2"/>
                </a:solidFill>
              </a:defRPr>
            </a:lvl8pPr>
            <a:lvl9pPr lvl="8" rtl="0" algn="ctr">
              <a:lnSpc>
                <a:spcPct val="100000"/>
              </a:lnSpc>
              <a:spcBef>
                <a:spcPts val="0"/>
              </a:spcBef>
              <a:spcAft>
                <a:spcPts val="0"/>
              </a:spcAft>
              <a:buClr>
                <a:schemeClr val="dk2"/>
              </a:buClr>
              <a:buSzPts val="1400"/>
              <a:buNone/>
              <a:defRPr sz="1400">
                <a:solidFill>
                  <a:schemeClr val="dk2"/>
                </a:solidFill>
              </a:defRPr>
            </a:lvl9pPr>
          </a:lstStyle>
          <a:p/>
        </p:txBody>
      </p:sp>
      <p:sp>
        <p:nvSpPr>
          <p:cNvPr id="2084" name="Google Shape;2084;g26dd3229cbd_0_3604"/>
          <p:cNvSpPr txBox="1"/>
          <p:nvPr>
            <p:ph idx="3" type="ctrTitle"/>
          </p:nvPr>
        </p:nvSpPr>
        <p:spPr>
          <a:xfrm>
            <a:off x="4759920" y="3409503"/>
            <a:ext cx="2256300" cy="364800"/>
          </a:xfrm>
          <a:prstGeom prst="rect">
            <a:avLst/>
          </a:prstGeom>
          <a:noFill/>
          <a:ln>
            <a:noFill/>
          </a:ln>
        </p:spPr>
        <p:txBody>
          <a:bodyPr anchorCtr="0" anchor="t" bIns="0" lIns="0" spcFirstLastPara="1" rIns="0" wrap="square" tIns="0">
            <a:noAutofit/>
          </a:bodyPr>
          <a:lstStyle>
            <a:lvl1pPr lvl="0" rtl="0" algn="ctr">
              <a:lnSpc>
                <a:spcPct val="100000"/>
              </a:lnSpc>
              <a:spcBef>
                <a:spcPts val="0"/>
              </a:spcBef>
              <a:spcAft>
                <a:spcPts val="0"/>
              </a:spcAft>
              <a:buSzPts val="2000"/>
              <a:buNone/>
              <a:defRPr sz="2000"/>
            </a:lvl1pPr>
            <a:lvl2pPr lvl="1"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2pPr>
            <a:lvl3pPr lvl="2"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3pPr>
            <a:lvl4pPr lvl="3"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4pPr>
            <a:lvl5pPr lvl="4"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5pPr>
            <a:lvl6pPr lvl="5"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6pPr>
            <a:lvl7pPr lvl="6"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7pPr>
            <a:lvl8pPr lvl="7"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8pPr>
            <a:lvl9pPr lvl="8"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9pPr>
          </a:lstStyle>
          <a:p/>
        </p:txBody>
      </p:sp>
      <p:sp>
        <p:nvSpPr>
          <p:cNvPr id="2085" name="Google Shape;2085;g26dd3229cbd_0_3604"/>
          <p:cNvSpPr txBox="1"/>
          <p:nvPr>
            <p:ph idx="4" type="ctrTitle"/>
          </p:nvPr>
        </p:nvSpPr>
        <p:spPr>
          <a:xfrm>
            <a:off x="811705" y="1786175"/>
            <a:ext cx="2256300" cy="364800"/>
          </a:xfrm>
          <a:prstGeom prst="rect">
            <a:avLst/>
          </a:prstGeom>
          <a:noFill/>
          <a:ln>
            <a:noFill/>
          </a:ln>
        </p:spPr>
        <p:txBody>
          <a:bodyPr anchorCtr="0" anchor="t" bIns="0" lIns="0" spcFirstLastPara="1" rIns="0" wrap="square" tIns="0">
            <a:noAutofit/>
          </a:bodyPr>
          <a:lstStyle>
            <a:lvl1pPr lvl="0" rtl="0" algn="ctr">
              <a:lnSpc>
                <a:spcPct val="100000"/>
              </a:lnSpc>
              <a:spcBef>
                <a:spcPts val="0"/>
              </a:spcBef>
              <a:spcAft>
                <a:spcPts val="0"/>
              </a:spcAft>
              <a:buSzPts val="2000"/>
              <a:buNone/>
              <a:defRPr sz="2000"/>
            </a:lvl1pPr>
            <a:lvl2pPr lvl="1"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2pPr>
            <a:lvl3pPr lvl="2"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3pPr>
            <a:lvl4pPr lvl="3"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4pPr>
            <a:lvl5pPr lvl="4"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5pPr>
            <a:lvl6pPr lvl="5"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6pPr>
            <a:lvl7pPr lvl="6"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7pPr>
            <a:lvl8pPr lvl="7"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8pPr>
            <a:lvl9pPr lvl="8"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9pPr>
          </a:lstStyle>
          <a:p/>
        </p:txBody>
      </p:sp>
      <p:sp>
        <p:nvSpPr>
          <p:cNvPr id="2086" name="Google Shape;2086;g26dd3229cbd_0_3604"/>
          <p:cNvSpPr txBox="1"/>
          <p:nvPr>
            <p:ph idx="5" type="subTitle"/>
          </p:nvPr>
        </p:nvSpPr>
        <p:spPr>
          <a:xfrm>
            <a:off x="811705" y="2057896"/>
            <a:ext cx="2256300" cy="5493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Clr>
                <a:srgbClr val="000000"/>
              </a:buClr>
              <a:buSzPts val="1400"/>
              <a:buNone/>
              <a:defRPr sz="1600">
                <a:solidFill>
                  <a:schemeClr val="dk2"/>
                </a:solidFill>
                <a:latin typeface="Arial"/>
                <a:ea typeface="Arial"/>
                <a:cs typeface="Arial"/>
                <a:sym typeface="Arial"/>
              </a:defRPr>
            </a:lvl1pPr>
            <a:lvl2pPr lvl="1" rtl="0" algn="ctr">
              <a:lnSpc>
                <a:spcPct val="100000"/>
              </a:lnSpc>
              <a:spcBef>
                <a:spcPts val="0"/>
              </a:spcBef>
              <a:spcAft>
                <a:spcPts val="0"/>
              </a:spcAft>
              <a:buClr>
                <a:schemeClr val="dk2"/>
              </a:buClr>
              <a:buSzPts val="1400"/>
              <a:buNone/>
              <a:defRPr sz="1400">
                <a:solidFill>
                  <a:schemeClr val="dk2"/>
                </a:solidFill>
              </a:defRPr>
            </a:lvl2pPr>
            <a:lvl3pPr lvl="2" rtl="0" algn="ctr">
              <a:lnSpc>
                <a:spcPct val="100000"/>
              </a:lnSpc>
              <a:spcBef>
                <a:spcPts val="0"/>
              </a:spcBef>
              <a:spcAft>
                <a:spcPts val="0"/>
              </a:spcAft>
              <a:buClr>
                <a:schemeClr val="dk2"/>
              </a:buClr>
              <a:buSzPts val="1400"/>
              <a:buNone/>
              <a:defRPr sz="1400">
                <a:solidFill>
                  <a:schemeClr val="dk2"/>
                </a:solidFill>
              </a:defRPr>
            </a:lvl3pPr>
            <a:lvl4pPr lvl="3" rtl="0" algn="ctr">
              <a:lnSpc>
                <a:spcPct val="100000"/>
              </a:lnSpc>
              <a:spcBef>
                <a:spcPts val="0"/>
              </a:spcBef>
              <a:spcAft>
                <a:spcPts val="0"/>
              </a:spcAft>
              <a:buClr>
                <a:schemeClr val="dk2"/>
              </a:buClr>
              <a:buSzPts val="1400"/>
              <a:buNone/>
              <a:defRPr sz="1400">
                <a:solidFill>
                  <a:schemeClr val="dk2"/>
                </a:solidFill>
              </a:defRPr>
            </a:lvl4pPr>
            <a:lvl5pPr lvl="4" rtl="0" algn="ctr">
              <a:lnSpc>
                <a:spcPct val="100000"/>
              </a:lnSpc>
              <a:spcBef>
                <a:spcPts val="0"/>
              </a:spcBef>
              <a:spcAft>
                <a:spcPts val="0"/>
              </a:spcAft>
              <a:buClr>
                <a:schemeClr val="dk2"/>
              </a:buClr>
              <a:buSzPts val="1400"/>
              <a:buNone/>
              <a:defRPr sz="1400">
                <a:solidFill>
                  <a:schemeClr val="dk2"/>
                </a:solidFill>
              </a:defRPr>
            </a:lvl5pPr>
            <a:lvl6pPr lvl="5" rtl="0" algn="ctr">
              <a:lnSpc>
                <a:spcPct val="100000"/>
              </a:lnSpc>
              <a:spcBef>
                <a:spcPts val="0"/>
              </a:spcBef>
              <a:spcAft>
                <a:spcPts val="0"/>
              </a:spcAft>
              <a:buClr>
                <a:schemeClr val="dk2"/>
              </a:buClr>
              <a:buSzPts val="1400"/>
              <a:buNone/>
              <a:defRPr sz="1400">
                <a:solidFill>
                  <a:schemeClr val="dk2"/>
                </a:solidFill>
              </a:defRPr>
            </a:lvl6pPr>
            <a:lvl7pPr lvl="6" rtl="0" algn="ctr">
              <a:lnSpc>
                <a:spcPct val="100000"/>
              </a:lnSpc>
              <a:spcBef>
                <a:spcPts val="0"/>
              </a:spcBef>
              <a:spcAft>
                <a:spcPts val="0"/>
              </a:spcAft>
              <a:buClr>
                <a:schemeClr val="dk2"/>
              </a:buClr>
              <a:buSzPts val="1400"/>
              <a:buNone/>
              <a:defRPr sz="1400">
                <a:solidFill>
                  <a:schemeClr val="dk2"/>
                </a:solidFill>
              </a:defRPr>
            </a:lvl7pPr>
            <a:lvl8pPr lvl="7" rtl="0" algn="ctr">
              <a:lnSpc>
                <a:spcPct val="100000"/>
              </a:lnSpc>
              <a:spcBef>
                <a:spcPts val="0"/>
              </a:spcBef>
              <a:spcAft>
                <a:spcPts val="0"/>
              </a:spcAft>
              <a:buClr>
                <a:schemeClr val="dk2"/>
              </a:buClr>
              <a:buSzPts val="1400"/>
              <a:buNone/>
              <a:defRPr sz="1400">
                <a:solidFill>
                  <a:schemeClr val="dk2"/>
                </a:solidFill>
              </a:defRPr>
            </a:lvl8pPr>
            <a:lvl9pPr lvl="8" rtl="0" algn="ctr">
              <a:lnSpc>
                <a:spcPct val="100000"/>
              </a:lnSpc>
              <a:spcBef>
                <a:spcPts val="0"/>
              </a:spcBef>
              <a:spcAft>
                <a:spcPts val="0"/>
              </a:spcAft>
              <a:buClr>
                <a:schemeClr val="dk2"/>
              </a:buClr>
              <a:buSzPts val="1400"/>
              <a:buNone/>
              <a:defRPr sz="1400">
                <a:solidFill>
                  <a:schemeClr val="dk2"/>
                </a:solidFill>
              </a:defRPr>
            </a:lvl9pPr>
          </a:lstStyle>
          <a:p/>
        </p:txBody>
      </p:sp>
      <p:sp>
        <p:nvSpPr>
          <p:cNvPr id="2087" name="Google Shape;2087;g26dd3229cbd_0_3604"/>
          <p:cNvSpPr txBox="1"/>
          <p:nvPr>
            <p:ph idx="6" type="subTitle"/>
          </p:nvPr>
        </p:nvSpPr>
        <p:spPr>
          <a:xfrm>
            <a:off x="2127778" y="3694544"/>
            <a:ext cx="2256300" cy="5493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Clr>
                <a:srgbClr val="000000"/>
              </a:buClr>
              <a:buSzPts val="1400"/>
              <a:buNone/>
              <a:defRPr sz="1600">
                <a:solidFill>
                  <a:schemeClr val="dk2"/>
                </a:solidFill>
                <a:latin typeface="Arial"/>
                <a:ea typeface="Arial"/>
                <a:cs typeface="Arial"/>
                <a:sym typeface="Arial"/>
              </a:defRPr>
            </a:lvl1pPr>
            <a:lvl2pPr lvl="1" rtl="0" algn="ctr">
              <a:lnSpc>
                <a:spcPct val="100000"/>
              </a:lnSpc>
              <a:spcBef>
                <a:spcPts val="0"/>
              </a:spcBef>
              <a:spcAft>
                <a:spcPts val="0"/>
              </a:spcAft>
              <a:buClr>
                <a:schemeClr val="dk2"/>
              </a:buClr>
              <a:buSzPts val="1400"/>
              <a:buNone/>
              <a:defRPr sz="1400">
                <a:solidFill>
                  <a:schemeClr val="dk2"/>
                </a:solidFill>
              </a:defRPr>
            </a:lvl2pPr>
            <a:lvl3pPr lvl="2" rtl="0" algn="ctr">
              <a:lnSpc>
                <a:spcPct val="100000"/>
              </a:lnSpc>
              <a:spcBef>
                <a:spcPts val="0"/>
              </a:spcBef>
              <a:spcAft>
                <a:spcPts val="0"/>
              </a:spcAft>
              <a:buClr>
                <a:schemeClr val="dk2"/>
              </a:buClr>
              <a:buSzPts val="1400"/>
              <a:buNone/>
              <a:defRPr sz="1400">
                <a:solidFill>
                  <a:schemeClr val="dk2"/>
                </a:solidFill>
              </a:defRPr>
            </a:lvl3pPr>
            <a:lvl4pPr lvl="3" rtl="0" algn="ctr">
              <a:lnSpc>
                <a:spcPct val="100000"/>
              </a:lnSpc>
              <a:spcBef>
                <a:spcPts val="0"/>
              </a:spcBef>
              <a:spcAft>
                <a:spcPts val="0"/>
              </a:spcAft>
              <a:buClr>
                <a:schemeClr val="dk2"/>
              </a:buClr>
              <a:buSzPts val="1400"/>
              <a:buNone/>
              <a:defRPr sz="1400">
                <a:solidFill>
                  <a:schemeClr val="dk2"/>
                </a:solidFill>
              </a:defRPr>
            </a:lvl4pPr>
            <a:lvl5pPr lvl="4" rtl="0" algn="ctr">
              <a:lnSpc>
                <a:spcPct val="100000"/>
              </a:lnSpc>
              <a:spcBef>
                <a:spcPts val="0"/>
              </a:spcBef>
              <a:spcAft>
                <a:spcPts val="0"/>
              </a:spcAft>
              <a:buClr>
                <a:schemeClr val="dk2"/>
              </a:buClr>
              <a:buSzPts val="1400"/>
              <a:buNone/>
              <a:defRPr sz="1400">
                <a:solidFill>
                  <a:schemeClr val="dk2"/>
                </a:solidFill>
              </a:defRPr>
            </a:lvl5pPr>
            <a:lvl6pPr lvl="5" rtl="0" algn="ctr">
              <a:lnSpc>
                <a:spcPct val="100000"/>
              </a:lnSpc>
              <a:spcBef>
                <a:spcPts val="0"/>
              </a:spcBef>
              <a:spcAft>
                <a:spcPts val="0"/>
              </a:spcAft>
              <a:buClr>
                <a:schemeClr val="dk2"/>
              </a:buClr>
              <a:buSzPts val="1400"/>
              <a:buNone/>
              <a:defRPr sz="1400">
                <a:solidFill>
                  <a:schemeClr val="dk2"/>
                </a:solidFill>
              </a:defRPr>
            </a:lvl6pPr>
            <a:lvl7pPr lvl="6" rtl="0" algn="ctr">
              <a:lnSpc>
                <a:spcPct val="100000"/>
              </a:lnSpc>
              <a:spcBef>
                <a:spcPts val="0"/>
              </a:spcBef>
              <a:spcAft>
                <a:spcPts val="0"/>
              </a:spcAft>
              <a:buClr>
                <a:schemeClr val="dk2"/>
              </a:buClr>
              <a:buSzPts val="1400"/>
              <a:buNone/>
              <a:defRPr sz="1400">
                <a:solidFill>
                  <a:schemeClr val="dk2"/>
                </a:solidFill>
              </a:defRPr>
            </a:lvl7pPr>
            <a:lvl8pPr lvl="7" rtl="0" algn="ctr">
              <a:lnSpc>
                <a:spcPct val="100000"/>
              </a:lnSpc>
              <a:spcBef>
                <a:spcPts val="0"/>
              </a:spcBef>
              <a:spcAft>
                <a:spcPts val="0"/>
              </a:spcAft>
              <a:buClr>
                <a:schemeClr val="dk2"/>
              </a:buClr>
              <a:buSzPts val="1400"/>
              <a:buNone/>
              <a:defRPr sz="1400">
                <a:solidFill>
                  <a:schemeClr val="dk2"/>
                </a:solidFill>
              </a:defRPr>
            </a:lvl8pPr>
            <a:lvl9pPr lvl="8" rtl="0" algn="ctr">
              <a:lnSpc>
                <a:spcPct val="100000"/>
              </a:lnSpc>
              <a:spcBef>
                <a:spcPts val="0"/>
              </a:spcBef>
              <a:spcAft>
                <a:spcPts val="0"/>
              </a:spcAft>
              <a:buClr>
                <a:schemeClr val="dk2"/>
              </a:buClr>
              <a:buSzPts val="1400"/>
              <a:buNone/>
              <a:defRPr sz="1400">
                <a:solidFill>
                  <a:schemeClr val="dk2"/>
                </a:solidFill>
              </a:defRPr>
            </a:lvl9pPr>
          </a:lstStyle>
          <a:p/>
        </p:txBody>
      </p:sp>
      <p:sp>
        <p:nvSpPr>
          <p:cNvPr id="2088" name="Google Shape;2088;g26dd3229cbd_0_3604"/>
          <p:cNvSpPr txBox="1"/>
          <p:nvPr>
            <p:ph idx="7" type="ctrTitle"/>
          </p:nvPr>
        </p:nvSpPr>
        <p:spPr>
          <a:xfrm>
            <a:off x="2127780" y="3409503"/>
            <a:ext cx="2256300" cy="364800"/>
          </a:xfrm>
          <a:prstGeom prst="rect">
            <a:avLst/>
          </a:prstGeom>
          <a:noFill/>
          <a:ln>
            <a:noFill/>
          </a:ln>
        </p:spPr>
        <p:txBody>
          <a:bodyPr anchorCtr="0" anchor="t" bIns="0" lIns="0" spcFirstLastPara="1" rIns="0" wrap="square" tIns="0">
            <a:noAutofit/>
          </a:bodyPr>
          <a:lstStyle>
            <a:lvl1pPr lvl="0" rtl="0" algn="ctr">
              <a:lnSpc>
                <a:spcPct val="100000"/>
              </a:lnSpc>
              <a:spcBef>
                <a:spcPts val="0"/>
              </a:spcBef>
              <a:spcAft>
                <a:spcPts val="0"/>
              </a:spcAft>
              <a:buSzPts val="2000"/>
              <a:buNone/>
              <a:defRPr sz="2000"/>
            </a:lvl1pPr>
            <a:lvl2pPr lvl="1"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2pPr>
            <a:lvl3pPr lvl="2"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3pPr>
            <a:lvl4pPr lvl="3"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4pPr>
            <a:lvl5pPr lvl="4"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5pPr>
            <a:lvl6pPr lvl="5"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6pPr>
            <a:lvl7pPr lvl="6"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7pPr>
            <a:lvl8pPr lvl="7"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8pPr>
            <a:lvl9pPr lvl="8"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9pPr>
          </a:lstStyle>
          <a:p/>
        </p:txBody>
      </p:sp>
      <p:sp>
        <p:nvSpPr>
          <p:cNvPr id="2089" name="Google Shape;2089;g26dd3229cbd_0_3604"/>
          <p:cNvSpPr txBox="1"/>
          <p:nvPr>
            <p:ph idx="8" type="title"/>
          </p:nvPr>
        </p:nvSpPr>
        <p:spPr>
          <a:xfrm>
            <a:off x="720000" y="540000"/>
            <a:ext cx="7704000" cy="360000"/>
          </a:xfrm>
          <a:prstGeom prst="rect">
            <a:avLst/>
          </a:prstGeom>
          <a:noFill/>
          <a:ln>
            <a:noFill/>
          </a:ln>
        </p:spPr>
        <p:txBody>
          <a:bodyPr anchorCtr="0" anchor="t" bIns="0" lIns="0" spcFirstLastPara="1" rIns="0" wrap="square" tIns="0">
            <a:noAutofit/>
          </a:bodyPr>
          <a:lstStyle>
            <a:lvl1pPr lvl="0" rtl="0" algn="ctr">
              <a:lnSpc>
                <a:spcPct val="100000"/>
              </a:lnSpc>
              <a:spcBef>
                <a:spcPts val="0"/>
              </a:spcBef>
              <a:spcAft>
                <a:spcPts val="0"/>
              </a:spcAft>
              <a:buSzPts val="3000"/>
              <a:buNone/>
              <a:defRPr sz="3000"/>
            </a:lvl1pPr>
            <a:lvl2pPr lvl="1" rtl="0" algn="ctr">
              <a:lnSpc>
                <a:spcPct val="100000"/>
              </a:lnSpc>
              <a:spcBef>
                <a:spcPts val="0"/>
              </a:spcBef>
              <a:spcAft>
                <a:spcPts val="0"/>
              </a:spcAft>
              <a:buSzPts val="3000"/>
              <a:buNone/>
              <a:defRPr sz="3000"/>
            </a:lvl2pPr>
            <a:lvl3pPr lvl="2" rtl="0" algn="ctr">
              <a:lnSpc>
                <a:spcPct val="100000"/>
              </a:lnSpc>
              <a:spcBef>
                <a:spcPts val="0"/>
              </a:spcBef>
              <a:spcAft>
                <a:spcPts val="0"/>
              </a:spcAft>
              <a:buSzPts val="3000"/>
              <a:buNone/>
              <a:defRPr sz="3000"/>
            </a:lvl3pPr>
            <a:lvl4pPr lvl="3" rtl="0" algn="ctr">
              <a:lnSpc>
                <a:spcPct val="100000"/>
              </a:lnSpc>
              <a:spcBef>
                <a:spcPts val="0"/>
              </a:spcBef>
              <a:spcAft>
                <a:spcPts val="0"/>
              </a:spcAft>
              <a:buSzPts val="3000"/>
              <a:buNone/>
              <a:defRPr sz="3000"/>
            </a:lvl4pPr>
            <a:lvl5pPr lvl="4" rtl="0" algn="ctr">
              <a:lnSpc>
                <a:spcPct val="100000"/>
              </a:lnSpc>
              <a:spcBef>
                <a:spcPts val="0"/>
              </a:spcBef>
              <a:spcAft>
                <a:spcPts val="0"/>
              </a:spcAft>
              <a:buSzPts val="3000"/>
              <a:buNone/>
              <a:defRPr sz="3000"/>
            </a:lvl5pPr>
            <a:lvl6pPr lvl="5" rtl="0" algn="ctr">
              <a:lnSpc>
                <a:spcPct val="100000"/>
              </a:lnSpc>
              <a:spcBef>
                <a:spcPts val="0"/>
              </a:spcBef>
              <a:spcAft>
                <a:spcPts val="0"/>
              </a:spcAft>
              <a:buSzPts val="3000"/>
              <a:buNone/>
              <a:defRPr sz="3000"/>
            </a:lvl6pPr>
            <a:lvl7pPr lvl="6" rtl="0" algn="ctr">
              <a:lnSpc>
                <a:spcPct val="100000"/>
              </a:lnSpc>
              <a:spcBef>
                <a:spcPts val="0"/>
              </a:spcBef>
              <a:spcAft>
                <a:spcPts val="0"/>
              </a:spcAft>
              <a:buSzPts val="3000"/>
              <a:buNone/>
              <a:defRPr sz="3000"/>
            </a:lvl7pPr>
            <a:lvl8pPr lvl="7" rtl="0" algn="ctr">
              <a:lnSpc>
                <a:spcPct val="100000"/>
              </a:lnSpc>
              <a:spcBef>
                <a:spcPts val="0"/>
              </a:spcBef>
              <a:spcAft>
                <a:spcPts val="0"/>
              </a:spcAft>
              <a:buSzPts val="3000"/>
              <a:buNone/>
              <a:defRPr sz="3000"/>
            </a:lvl8pPr>
            <a:lvl9pPr lvl="8" rtl="0" algn="ctr">
              <a:lnSpc>
                <a:spcPct val="100000"/>
              </a:lnSpc>
              <a:spcBef>
                <a:spcPts val="0"/>
              </a:spcBef>
              <a:spcAft>
                <a:spcPts val="0"/>
              </a:spcAft>
              <a:buSzPts val="3000"/>
              <a:buNone/>
              <a:defRPr sz="3000"/>
            </a:lvl9pPr>
          </a:lstStyle>
          <a:p/>
        </p:txBody>
      </p:sp>
      <p:sp>
        <p:nvSpPr>
          <p:cNvPr id="2090" name="Google Shape;2090;g26dd3229cbd_0_3604"/>
          <p:cNvSpPr txBox="1"/>
          <p:nvPr>
            <p:ph idx="9" type="ctrTitle"/>
          </p:nvPr>
        </p:nvSpPr>
        <p:spPr>
          <a:xfrm>
            <a:off x="6075995" y="1786175"/>
            <a:ext cx="2256300" cy="364800"/>
          </a:xfrm>
          <a:prstGeom prst="rect">
            <a:avLst/>
          </a:prstGeom>
          <a:noFill/>
          <a:ln>
            <a:noFill/>
          </a:ln>
        </p:spPr>
        <p:txBody>
          <a:bodyPr anchorCtr="0" anchor="t" bIns="0" lIns="0" spcFirstLastPara="1" rIns="0" wrap="square" tIns="0">
            <a:noAutofit/>
          </a:bodyPr>
          <a:lstStyle>
            <a:lvl1pPr lvl="0" rtl="0" algn="ctr">
              <a:lnSpc>
                <a:spcPct val="100000"/>
              </a:lnSpc>
              <a:spcBef>
                <a:spcPts val="0"/>
              </a:spcBef>
              <a:spcAft>
                <a:spcPts val="0"/>
              </a:spcAft>
              <a:buSzPts val="2000"/>
              <a:buNone/>
              <a:defRPr sz="2000"/>
            </a:lvl1pPr>
            <a:lvl2pPr lvl="1"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2pPr>
            <a:lvl3pPr lvl="2"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3pPr>
            <a:lvl4pPr lvl="3"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4pPr>
            <a:lvl5pPr lvl="4"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5pPr>
            <a:lvl6pPr lvl="5"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6pPr>
            <a:lvl7pPr lvl="6"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7pPr>
            <a:lvl8pPr lvl="7"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8pPr>
            <a:lvl9pPr lvl="8"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9pPr>
          </a:lstStyle>
          <a:p/>
        </p:txBody>
      </p:sp>
      <p:sp>
        <p:nvSpPr>
          <p:cNvPr id="2091" name="Google Shape;2091;g26dd3229cbd_0_3604"/>
          <p:cNvSpPr txBox="1"/>
          <p:nvPr>
            <p:ph idx="13" type="subTitle"/>
          </p:nvPr>
        </p:nvSpPr>
        <p:spPr>
          <a:xfrm>
            <a:off x="6075995" y="2057896"/>
            <a:ext cx="2256300" cy="5493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Clr>
                <a:srgbClr val="000000"/>
              </a:buClr>
              <a:buSzPts val="1400"/>
              <a:buNone/>
              <a:defRPr sz="1600">
                <a:solidFill>
                  <a:schemeClr val="dk2"/>
                </a:solidFill>
                <a:latin typeface="Arial"/>
                <a:ea typeface="Arial"/>
                <a:cs typeface="Arial"/>
                <a:sym typeface="Arial"/>
              </a:defRPr>
            </a:lvl1pPr>
            <a:lvl2pPr lvl="1" rtl="0" algn="ctr">
              <a:lnSpc>
                <a:spcPct val="100000"/>
              </a:lnSpc>
              <a:spcBef>
                <a:spcPts val="0"/>
              </a:spcBef>
              <a:spcAft>
                <a:spcPts val="0"/>
              </a:spcAft>
              <a:buClr>
                <a:schemeClr val="dk2"/>
              </a:buClr>
              <a:buSzPts val="1400"/>
              <a:buNone/>
              <a:defRPr sz="1400">
                <a:solidFill>
                  <a:schemeClr val="dk2"/>
                </a:solidFill>
              </a:defRPr>
            </a:lvl2pPr>
            <a:lvl3pPr lvl="2" rtl="0" algn="ctr">
              <a:lnSpc>
                <a:spcPct val="100000"/>
              </a:lnSpc>
              <a:spcBef>
                <a:spcPts val="0"/>
              </a:spcBef>
              <a:spcAft>
                <a:spcPts val="0"/>
              </a:spcAft>
              <a:buClr>
                <a:schemeClr val="dk2"/>
              </a:buClr>
              <a:buSzPts val="1400"/>
              <a:buNone/>
              <a:defRPr sz="1400">
                <a:solidFill>
                  <a:schemeClr val="dk2"/>
                </a:solidFill>
              </a:defRPr>
            </a:lvl3pPr>
            <a:lvl4pPr lvl="3" rtl="0" algn="ctr">
              <a:lnSpc>
                <a:spcPct val="100000"/>
              </a:lnSpc>
              <a:spcBef>
                <a:spcPts val="0"/>
              </a:spcBef>
              <a:spcAft>
                <a:spcPts val="0"/>
              </a:spcAft>
              <a:buClr>
                <a:schemeClr val="dk2"/>
              </a:buClr>
              <a:buSzPts val="1400"/>
              <a:buNone/>
              <a:defRPr sz="1400">
                <a:solidFill>
                  <a:schemeClr val="dk2"/>
                </a:solidFill>
              </a:defRPr>
            </a:lvl4pPr>
            <a:lvl5pPr lvl="4" rtl="0" algn="ctr">
              <a:lnSpc>
                <a:spcPct val="100000"/>
              </a:lnSpc>
              <a:spcBef>
                <a:spcPts val="0"/>
              </a:spcBef>
              <a:spcAft>
                <a:spcPts val="0"/>
              </a:spcAft>
              <a:buClr>
                <a:schemeClr val="dk2"/>
              </a:buClr>
              <a:buSzPts val="1400"/>
              <a:buNone/>
              <a:defRPr sz="1400">
                <a:solidFill>
                  <a:schemeClr val="dk2"/>
                </a:solidFill>
              </a:defRPr>
            </a:lvl5pPr>
            <a:lvl6pPr lvl="5" rtl="0" algn="ctr">
              <a:lnSpc>
                <a:spcPct val="100000"/>
              </a:lnSpc>
              <a:spcBef>
                <a:spcPts val="0"/>
              </a:spcBef>
              <a:spcAft>
                <a:spcPts val="0"/>
              </a:spcAft>
              <a:buClr>
                <a:schemeClr val="dk2"/>
              </a:buClr>
              <a:buSzPts val="1400"/>
              <a:buNone/>
              <a:defRPr sz="1400">
                <a:solidFill>
                  <a:schemeClr val="dk2"/>
                </a:solidFill>
              </a:defRPr>
            </a:lvl6pPr>
            <a:lvl7pPr lvl="6" rtl="0" algn="ctr">
              <a:lnSpc>
                <a:spcPct val="100000"/>
              </a:lnSpc>
              <a:spcBef>
                <a:spcPts val="0"/>
              </a:spcBef>
              <a:spcAft>
                <a:spcPts val="0"/>
              </a:spcAft>
              <a:buClr>
                <a:schemeClr val="dk2"/>
              </a:buClr>
              <a:buSzPts val="1400"/>
              <a:buNone/>
              <a:defRPr sz="1400">
                <a:solidFill>
                  <a:schemeClr val="dk2"/>
                </a:solidFill>
              </a:defRPr>
            </a:lvl7pPr>
            <a:lvl8pPr lvl="7" rtl="0" algn="ctr">
              <a:lnSpc>
                <a:spcPct val="100000"/>
              </a:lnSpc>
              <a:spcBef>
                <a:spcPts val="0"/>
              </a:spcBef>
              <a:spcAft>
                <a:spcPts val="0"/>
              </a:spcAft>
              <a:buClr>
                <a:schemeClr val="dk2"/>
              </a:buClr>
              <a:buSzPts val="1400"/>
              <a:buNone/>
              <a:defRPr sz="1400">
                <a:solidFill>
                  <a:schemeClr val="dk2"/>
                </a:solidFill>
              </a:defRPr>
            </a:lvl8pPr>
            <a:lvl9pPr lvl="8" rtl="0" algn="ctr">
              <a:lnSpc>
                <a:spcPct val="100000"/>
              </a:lnSpc>
              <a:spcBef>
                <a:spcPts val="0"/>
              </a:spcBef>
              <a:spcAft>
                <a:spcPts val="0"/>
              </a:spcAft>
              <a:buClr>
                <a:schemeClr val="dk2"/>
              </a:buClr>
              <a:buSzPts val="1400"/>
              <a:buNone/>
              <a:defRPr sz="1400">
                <a:solidFill>
                  <a:schemeClr val="dk2"/>
                </a:solidFill>
              </a:defRPr>
            </a:lvl9pPr>
          </a:lstStyle>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CUSTOM_11">
    <p:spTree>
      <p:nvGrpSpPr>
        <p:cNvPr id="2092" name="Shape 2092"/>
        <p:cNvGrpSpPr/>
        <p:nvPr/>
      </p:nvGrpSpPr>
      <p:grpSpPr>
        <a:xfrm>
          <a:off x="0" y="0"/>
          <a:ext cx="0" cy="0"/>
          <a:chOff x="0" y="0"/>
          <a:chExt cx="0" cy="0"/>
        </a:xfrm>
      </p:grpSpPr>
      <p:grpSp>
        <p:nvGrpSpPr>
          <p:cNvPr id="2093" name="Google Shape;2093;g26dd3229cbd_0_3639"/>
          <p:cNvGrpSpPr/>
          <p:nvPr/>
        </p:nvGrpSpPr>
        <p:grpSpPr>
          <a:xfrm flipH="1">
            <a:off x="-1700" y="329"/>
            <a:ext cx="9147400" cy="5142843"/>
            <a:chOff x="238125" y="854700"/>
            <a:chExt cx="7142500" cy="4015650"/>
          </a:xfrm>
        </p:grpSpPr>
        <p:sp>
          <p:nvSpPr>
            <p:cNvPr id="2094" name="Google Shape;2094;g26dd3229cbd_0_3639"/>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5" name="Google Shape;2095;g26dd3229cbd_0_3639"/>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6" name="Google Shape;2096;g26dd3229cbd_0_3639"/>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7" name="Google Shape;2097;g26dd3229cbd_0_3639"/>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8" name="Google Shape;2098;g26dd3229cbd_0_3639"/>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9" name="Google Shape;2099;g26dd3229cbd_0_3639"/>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0" name="Google Shape;2100;g26dd3229cbd_0_3639"/>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1" name="Google Shape;2101;g26dd3229cbd_0_3639"/>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2" name="Google Shape;2102;g26dd3229cbd_0_3639"/>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3" name="Google Shape;2103;g26dd3229cbd_0_3639"/>
            <p:cNvSpPr/>
            <p:nvPr/>
          </p:nvSpPr>
          <p:spPr>
            <a:xfrm>
              <a:off x="561875" y="10727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4" name="Google Shape;2104;g26dd3229cbd_0_3639"/>
            <p:cNvSpPr/>
            <p:nvPr/>
          </p:nvSpPr>
          <p:spPr>
            <a:xfrm>
              <a:off x="561875" y="12703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5" name="Google Shape;2105;g26dd3229cbd_0_3639"/>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6" name="Google Shape;2106;g26dd3229cbd_0_3639"/>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7" name="Google Shape;2107;g26dd3229cbd_0_3639"/>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8" name="Google Shape;2108;g26dd3229cbd_0_3639"/>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9" name="Google Shape;2109;g26dd3229cbd_0_3639"/>
            <p:cNvSpPr/>
            <p:nvPr/>
          </p:nvSpPr>
          <p:spPr>
            <a:xfrm>
              <a:off x="561875" y="47219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0" name="Google Shape;2110;g26dd3229cbd_0_3639"/>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1" name="Google Shape;2111;g26dd3229cbd_0_3639"/>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2" name="Google Shape;2112;g26dd3229cbd_0_3639"/>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3" name="Google Shape;2113;g26dd3229cbd_0_3639"/>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4" name="Google Shape;2114;g26dd3229cbd_0_3639"/>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5" name="Google Shape;2115;g26dd3229cbd_0_3639"/>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116" name="Google Shape;2116;g26dd3229cbd_0_3639"/>
          <p:cNvSpPr txBox="1"/>
          <p:nvPr>
            <p:ph type="ctrTitle"/>
          </p:nvPr>
        </p:nvSpPr>
        <p:spPr>
          <a:xfrm>
            <a:off x="988403" y="1297314"/>
            <a:ext cx="2451300" cy="364800"/>
          </a:xfrm>
          <a:prstGeom prst="rect">
            <a:avLst/>
          </a:prstGeom>
          <a:noFill/>
          <a:ln>
            <a:noFill/>
          </a:ln>
        </p:spPr>
        <p:txBody>
          <a:bodyPr anchorCtr="0" anchor="t" bIns="0" lIns="0" spcFirstLastPara="1" rIns="0" wrap="square" tIns="0">
            <a:noAutofit/>
          </a:bodyPr>
          <a:lstStyle>
            <a:lvl1pPr lvl="0" rtl="0" algn="r">
              <a:lnSpc>
                <a:spcPct val="100000"/>
              </a:lnSpc>
              <a:spcBef>
                <a:spcPts val="0"/>
              </a:spcBef>
              <a:spcAft>
                <a:spcPts val="0"/>
              </a:spcAft>
              <a:buSzPts val="2000"/>
              <a:buNone/>
              <a:defRPr sz="2000"/>
            </a:lvl1pPr>
            <a:lvl2pPr lvl="1" rtl="0"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2pPr>
            <a:lvl3pPr lvl="2" rtl="0"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3pPr>
            <a:lvl4pPr lvl="3" rtl="0"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4pPr>
            <a:lvl5pPr lvl="4" rtl="0"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5pPr>
            <a:lvl6pPr lvl="5" rtl="0"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6pPr>
            <a:lvl7pPr lvl="6" rtl="0"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7pPr>
            <a:lvl8pPr lvl="7" rtl="0"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8pPr>
            <a:lvl9pPr lvl="8" rtl="0"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9pPr>
          </a:lstStyle>
          <a:p/>
        </p:txBody>
      </p:sp>
      <p:sp>
        <p:nvSpPr>
          <p:cNvPr id="2117" name="Google Shape;2117;g26dd3229cbd_0_3639"/>
          <p:cNvSpPr txBox="1"/>
          <p:nvPr>
            <p:ph idx="1" type="subTitle"/>
          </p:nvPr>
        </p:nvSpPr>
        <p:spPr>
          <a:xfrm>
            <a:off x="988403" y="1579523"/>
            <a:ext cx="2451300" cy="549300"/>
          </a:xfrm>
          <a:prstGeom prst="rect">
            <a:avLst/>
          </a:prstGeom>
          <a:noFill/>
          <a:ln>
            <a:noFill/>
          </a:ln>
        </p:spPr>
        <p:txBody>
          <a:bodyPr anchorCtr="0" anchor="t" bIns="91425" lIns="91425" spcFirstLastPara="1" rIns="91425" wrap="square" tIns="91425">
            <a:noAutofit/>
          </a:bodyPr>
          <a:lstStyle>
            <a:lvl1pPr lvl="0" rtl="0" algn="r">
              <a:lnSpc>
                <a:spcPct val="100000"/>
              </a:lnSpc>
              <a:spcBef>
                <a:spcPts val="0"/>
              </a:spcBef>
              <a:spcAft>
                <a:spcPts val="0"/>
              </a:spcAft>
              <a:buClr>
                <a:srgbClr val="000000"/>
              </a:buClr>
              <a:buSzPts val="1400"/>
              <a:buNone/>
              <a:defRPr sz="1600">
                <a:solidFill>
                  <a:schemeClr val="dk2"/>
                </a:solidFill>
                <a:latin typeface="Arial"/>
                <a:ea typeface="Arial"/>
                <a:cs typeface="Arial"/>
                <a:sym typeface="Arial"/>
              </a:defRPr>
            </a:lvl1pPr>
            <a:lvl2pPr lvl="1" rtl="0" algn="r">
              <a:lnSpc>
                <a:spcPct val="100000"/>
              </a:lnSpc>
              <a:spcBef>
                <a:spcPts val="0"/>
              </a:spcBef>
              <a:spcAft>
                <a:spcPts val="0"/>
              </a:spcAft>
              <a:buClr>
                <a:schemeClr val="dk2"/>
              </a:buClr>
              <a:buSzPts val="1400"/>
              <a:buNone/>
              <a:defRPr sz="1400">
                <a:solidFill>
                  <a:schemeClr val="dk2"/>
                </a:solidFill>
              </a:defRPr>
            </a:lvl2pPr>
            <a:lvl3pPr lvl="2" rtl="0" algn="r">
              <a:lnSpc>
                <a:spcPct val="100000"/>
              </a:lnSpc>
              <a:spcBef>
                <a:spcPts val="0"/>
              </a:spcBef>
              <a:spcAft>
                <a:spcPts val="0"/>
              </a:spcAft>
              <a:buClr>
                <a:schemeClr val="dk2"/>
              </a:buClr>
              <a:buSzPts val="1400"/>
              <a:buNone/>
              <a:defRPr sz="1400">
                <a:solidFill>
                  <a:schemeClr val="dk2"/>
                </a:solidFill>
              </a:defRPr>
            </a:lvl3pPr>
            <a:lvl4pPr lvl="3" rtl="0" algn="r">
              <a:lnSpc>
                <a:spcPct val="100000"/>
              </a:lnSpc>
              <a:spcBef>
                <a:spcPts val="0"/>
              </a:spcBef>
              <a:spcAft>
                <a:spcPts val="0"/>
              </a:spcAft>
              <a:buClr>
                <a:schemeClr val="dk2"/>
              </a:buClr>
              <a:buSzPts val="1400"/>
              <a:buNone/>
              <a:defRPr sz="1400">
                <a:solidFill>
                  <a:schemeClr val="dk2"/>
                </a:solidFill>
              </a:defRPr>
            </a:lvl4pPr>
            <a:lvl5pPr lvl="4" rtl="0" algn="r">
              <a:lnSpc>
                <a:spcPct val="100000"/>
              </a:lnSpc>
              <a:spcBef>
                <a:spcPts val="0"/>
              </a:spcBef>
              <a:spcAft>
                <a:spcPts val="0"/>
              </a:spcAft>
              <a:buClr>
                <a:schemeClr val="dk2"/>
              </a:buClr>
              <a:buSzPts val="1400"/>
              <a:buNone/>
              <a:defRPr sz="1400">
                <a:solidFill>
                  <a:schemeClr val="dk2"/>
                </a:solidFill>
              </a:defRPr>
            </a:lvl5pPr>
            <a:lvl6pPr lvl="5" rtl="0" algn="r">
              <a:lnSpc>
                <a:spcPct val="100000"/>
              </a:lnSpc>
              <a:spcBef>
                <a:spcPts val="0"/>
              </a:spcBef>
              <a:spcAft>
                <a:spcPts val="0"/>
              </a:spcAft>
              <a:buClr>
                <a:schemeClr val="dk2"/>
              </a:buClr>
              <a:buSzPts val="1400"/>
              <a:buNone/>
              <a:defRPr sz="1400">
                <a:solidFill>
                  <a:schemeClr val="dk2"/>
                </a:solidFill>
              </a:defRPr>
            </a:lvl6pPr>
            <a:lvl7pPr lvl="6" rtl="0" algn="r">
              <a:lnSpc>
                <a:spcPct val="100000"/>
              </a:lnSpc>
              <a:spcBef>
                <a:spcPts val="0"/>
              </a:spcBef>
              <a:spcAft>
                <a:spcPts val="0"/>
              </a:spcAft>
              <a:buClr>
                <a:schemeClr val="dk2"/>
              </a:buClr>
              <a:buSzPts val="1400"/>
              <a:buNone/>
              <a:defRPr sz="1400">
                <a:solidFill>
                  <a:schemeClr val="dk2"/>
                </a:solidFill>
              </a:defRPr>
            </a:lvl7pPr>
            <a:lvl8pPr lvl="7" rtl="0" algn="r">
              <a:lnSpc>
                <a:spcPct val="100000"/>
              </a:lnSpc>
              <a:spcBef>
                <a:spcPts val="0"/>
              </a:spcBef>
              <a:spcAft>
                <a:spcPts val="0"/>
              </a:spcAft>
              <a:buClr>
                <a:schemeClr val="dk2"/>
              </a:buClr>
              <a:buSzPts val="1400"/>
              <a:buNone/>
              <a:defRPr sz="1400">
                <a:solidFill>
                  <a:schemeClr val="dk2"/>
                </a:solidFill>
              </a:defRPr>
            </a:lvl8pPr>
            <a:lvl9pPr lvl="8" rtl="0" algn="r">
              <a:lnSpc>
                <a:spcPct val="100000"/>
              </a:lnSpc>
              <a:spcBef>
                <a:spcPts val="0"/>
              </a:spcBef>
              <a:spcAft>
                <a:spcPts val="0"/>
              </a:spcAft>
              <a:buClr>
                <a:schemeClr val="dk2"/>
              </a:buClr>
              <a:buSzPts val="1400"/>
              <a:buNone/>
              <a:defRPr sz="1400">
                <a:solidFill>
                  <a:schemeClr val="dk2"/>
                </a:solidFill>
              </a:defRPr>
            </a:lvl9pPr>
          </a:lstStyle>
          <a:p/>
        </p:txBody>
      </p:sp>
      <p:sp>
        <p:nvSpPr>
          <p:cNvPr id="2118" name="Google Shape;2118;g26dd3229cbd_0_3639"/>
          <p:cNvSpPr txBox="1"/>
          <p:nvPr>
            <p:ph idx="2" type="subTitle"/>
          </p:nvPr>
        </p:nvSpPr>
        <p:spPr>
          <a:xfrm>
            <a:off x="988403" y="3577425"/>
            <a:ext cx="2451300" cy="577800"/>
          </a:xfrm>
          <a:prstGeom prst="rect">
            <a:avLst/>
          </a:prstGeom>
          <a:noFill/>
          <a:ln>
            <a:noFill/>
          </a:ln>
        </p:spPr>
        <p:txBody>
          <a:bodyPr anchorCtr="0" anchor="t" bIns="91425" lIns="91425" spcFirstLastPara="1" rIns="91425" wrap="square" tIns="91425">
            <a:noAutofit/>
          </a:bodyPr>
          <a:lstStyle>
            <a:lvl1pPr lvl="0" rtl="0" algn="r">
              <a:lnSpc>
                <a:spcPct val="100000"/>
              </a:lnSpc>
              <a:spcBef>
                <a:spcPts val="0"/>
              </a:spcBef>
              <a:spcAft>
                <a:spcPts val="0"/>
              </a:spcAft>
              <a:buClr>
                <a:srgbClr val="000000"/>
              </a:buClr>
              <a:buSzPts val="1400"/>
              <a:buNone/>
              <a:defRPr sz="1600">
                <a:solidFill>
                  <a:schemeClr val="dk2"/>
                </a:solidFill>
                <a:latin typeface="Arial"/>
                <a:ea typeface="Arial"/>
                <a:cs typeface="Arial"/>
                <a:sym typeface="Arial"/>
              </a:defRPr>
            </a:lvl1pPr>
            <a:lvl2pPr lvl="1" rtl="0" algn="r">
              <a:lnSpc>
                <a:spcPct val="100000"/>
              </a:lnSpc>
              <a:spcBef>
                <a:spcPts val="0"/>
              </a:spcBef>
              <a:spcAft>
                <a:spcPts val="0"/>
              </a:spcAft>
              <a:buClr>
                <a:schemeClr val="dk2"/>
              </a:buClr>
              <a:buSzPts val="1400"/>
              <a:buNone/>
              <a:defRPr sz="1400">
                <a:solidFill>
                  <a:schemeClr val="dk2"/>
                </a:solidFill>
              </a:defRPr>
            </a:lvl2pPr>
            <a:lvl3pPr lvl="2" rtl="0" algn="r">
              <a:lnSpc>
                <a:spcPct val="100000"/>
              </a:lnSpc>
              <a:spcBef>
                <a:spcPts val="0"/>
              </a:spcBef>
              <a:spcAft>
                <a:spcPts val="0"/>
              </a:spcAft>
              <a:buClr>
                <a:schemeClr val="dk2"/>
              </a:buClr>
              <a:buSzPts val="1400"/>
              <a:buNone/>
              <a:defRPr sz="1400">
                <a:solidFill>
                  <a:schemeClr val="dk2"/>
                </a:solidFill>
              </a:defRPr>
            </a:lvl3pPr>
            <a:lvl4pPr lvl="3" rtl="0" algn="r">
              <a:lnSpc>
                <a:spcPct val="100000"/>
              </a:lnSpc>
              <a:spcBef>
                <a:spcPts val="0"/>
              </a:spcBef>
              <a:spcAft>
                <a:spcPts val="0"/>
              </a:spcAft>
              <a:buClr>
                <a:schemeClr val="dk2"/>
              </a:buClr>
              <a:buSzPts val="1400"/>
              <a:buNone/>
              <a:defRPr sz="1400">
                <a:solidFill>
                  <a:schemeClr val="dk2"/>
                </a:solidFill>
              </a:defRPr>
            </a:lvl4pPr>
            <a:lvl5pPr lvl="4" rtl="0" algn="r">
              <a:lnSpc>
                <a:spcPct val="100000"/>
              </a:lnSpc>
              <a:spcBef>
                <a:spcPts val="0"/>
              </a:spcBef>
              <a:spcAft>
                <a:spcPts val="0"/>
              </a:spcAft>
              <a:buClr>
                <a:schemeClr val="dk2"/>
              </a:buClr>
              <a:buSzPts val="1400"/>
              <a:buNone/>
              <a:defRPr sz="1400">
                <a:solidFill>
                  <a:schemeClr val="dk2"/>
                </a:solidFill>
              </a:defRPr>
            </a:lvl5pPr>
            <a:lvl6pPr lvl="5" rtl="0" algn="r">
              <a:lnSpc>
                <a:spcPct val="100000"/>
              </a:lnSpc>
              <a:spcBef>
                <a:spcPts val="0"/>
              </a:spcBef>
              <a:spcAft>
                <a:spcPts val="0"/>
              </a:spcAft>
              <a:buClr>
                <a:schemeClr val="dk2"/>
              </a:buClr>
              <a:buSzPts val="1400"/>
              <a:buNone/>
              <a:defRPr sz="1400">
                <a:solidFill>
                  <a:schemeClr val="dk2"/>
                </a:solidFill>
              </a:defRPr>
            </a:lvl6pPr>
            <a:lvl7pPr lvl="6" rtl="0" algn="r">
              <a:lnSpc>
                <a:spcPct val="100000"/>
              </a:lnSpc>
              <a:spcBef>
                <a:spcPts val="0"/>
              </a:spcBef>
              <a:spcAft>
                <a:spcPts val="0"/>
              </a:spcAft>
              <a:buClr>
                <a:schemeClr val="dk2"/>
              </a:buClr>
              <a:buSzPts val="1400"/>
              <a:buNone/>
              <a:defRPr sz="1400">
                <a:solidFill>
                  <a:schemeClr val="dk2"/>
                </a:solidFill>
              </a:defRPr>
            </a:lvl7pPr>
            <a:lvl8pPr lvl="7" rtl="0" algn="r">
              <a:lnSpc>
                <a:spcPct val="100000"/>
              </a:lnSpc>
              <a:spcBef>
                <a:spcPts val="0"/>
              </a:spcBef>
              <a:spcAft>
                <a:spcPts val="0"/>
              </a:spcAft>
              <a:buClr>
                <a:schemeClr val="dk2"/>
              </a:buClr>
              <a:buSzPts val="1400"/>
              <a:buNone/>
              <a:defRPr sz="1400">
                <a:solidFill>
                  <a:schemeClr val="dk2"/>
                </a:solidFill>
              </a:defRPr>
            </a:lvl8pPr>
            <a:lvl9pPr lvl="8" rtl="0" algn="r">
              <a:lnSpc>
                <a:spcPct val="100000"/>
              </a:lnSpc>
              <a:spcBef>
                <a:spcPts val="0"/>
              </a:spcBef>
              <a:spcAft>
                <a:spcPts val="0"/>
              </a:spcAft>
              <a:buClr>
                <a:schemeClr val="dk2"/>
              </a:buClr>
              <a:buSzPts val="1400"/>
              <a:buNone/>
              <a:defRPr sz="1400">
                <a:solidFill>
                  <a:schemeClr val="dk2"/>
                </a:solidFill>
              </a:defRPr>
            </a:lvl9pPr>
          </a:lstStyle>
          <a:p/>
        </p:txBody>
      </p:sp>
      <p:sp>
        <p:nvSpPr>
          <p:cNvPr id="2119" name="Google Shape;2119;g26dd3229cbd_0_3639"/>
          <p:cNvSpPr txBox="1"/>
          <p:nvPr>
            <p:ph idx="3" type="subTitle"/>
          </p:nvPr>
        </p:nvSpPr>
        <p:spPr>
          <a:xfrm>
            <a:off x="988403" y="2596068"/>
            <a:ext cx="2451300" cy="549300"/>
          </a:xfrm>
          <a:prstGeom prst="rect">
            <a:avLst/>
          </a:prstGeom>
          <a:noFill/>
          <a:ln>
            <a:noFill/>
          </a:ln>
        </p:spPr>
        <p:txBody>
          <a:bodyPr anchorCtr="0" anchor="t" bIns="91425" lIns="91425" spcFirstLastPara="1" rIns="91425" wrap="square" tIns="91425">
            <a:noAutofit/>
          </a:bodyPr>
          <a:lstStyle>
            <a:lvl1pPr lvl="0" rtl="0" algn="r">
              <a:lnSpc>
                <a:spcPct val="100000"/>
              </a:lnSpc>
              <a:spcBef>
                <a:spcPts val="0"/>
              </a:spcBef>
              <a:spcAft>
                <a:spcPts val="0"/>
              </a:spcAft>
              <a:buClr>
                <a:srgbClr val="000000"/>
              </a:buClr>
              <a:buSzPts val="1400"/>
              <a:buNone/>
              <a:defRPr sz="1600">
                <a:solidFill>
                  <a:schemeClr val="dk2"/>
                </a:solidFill>
                <a:latin typeface="Arial"/>
                <a:ea typeface="Arial"/>
                <a:cs typeface="Arial"/>
                <a:sym typeface="Arial"/>
              </a:defRPr>
            </a:lvl1pPr>
            <a:lvl2pPr lvl="1" rtl="0" algn="r">
              <a:lnSpc>
                <a:spcPct val="100000"/>
              </a:lnSpc>
              <a:spcBef>
                <a:spcPts val="0"/>
              </a:spcBef>
              <a:spcAft>
                <a:spcPts val="0"/>
              </a:spcAft>
              <a:buClr>
                <a:schemeClr val="dk2"/>
              </a:buClr>
              <a:buSzPts val="1400"/>
              <a:buNone/>
              <a:defRPr sz="1400">
                <a:solidFill>
                  <a:schemeClr val="dk2"/>
                </a:solidFill>
              </a:defRPr>
            </a:lvl2pPr>
            <a:lvl3pPr lvl="2" rtl="0" algn="r">
              <a:lnSpc>
                <a:spcPct val="100000"/>
              </a:lnSpc>
              <a:spcBef>
                <a:spcPts val="0"/>
              </a:spcBef>
              <a:spcAft>
                <a:spcPts val="0"/>
              </a:spcAft>
              <a:buClr>
                <a:schemeClr val="dk2"/>
              </a:buClr>
              <a:buSzPts val="1400"/>
              <a:buNone/>
              <a:defRPr sz="1400">
                <a:solidFill>
                  <a:schemeClr val="dk2"/>
                </a:solidFill>
              </a:defRPr>
            </a:lvl3pPr>
            <a:lvl4pPr lvl="3" rtl="0" algn="r">
              <a:lnSpc>
                <a:spcPct val="100000"/>
              </a:lnSpc>
              <a:spcBef>
                <a:spcPts val="0"/>
              </a:spcBef>
              <a:spcAft>
                <a:spcPts val="0"/>
              </a:spcAft>
              <a:buClr>
                <a:schemeClr val="dk2"/>
              </a:buClr>
              <a:buSzPts val="1400"/>
              <a:buNone/>
              <a:defRPr sz="1400">
                <a:solidFill>
                  <a:schemeClr val="dk2"/>
                </a:solidFill>
              </a:defRPr>
            </a:lvl4pPr>
            <a:lvl5pPr lvl="4" rtl="0" algn="r">
              <a:lnSpc>
                <a:spcPct val="100000"/>
              </a:lnSpc>
              <a:spcBef>
                <a:spcPts val="0"/>
              </a:spcBef>
              <a:spcAft>
                <a:spcPts val="0"/>
              </a:spcAft>
              <a:buClr>
                <a:schemeClr val="dk2"/>
              </a:buClr>
              <a:buSzPts val="1400"/>
              <a:buNone/>
              <a:defRPr sz="1400">
                <a:solidFill>
                  <a:schemeClr val="dk2"/>
                </a:solidFill>
              </a:defRPr>
            </a:lvl5pPr>
            <a:lvl6pPr lvl="5" rtl="0" algn="r">
              <a:lnSpc>
                <a:spcPct val="100000"/>
              </a:lnSpc>
              <a:spcBef>
                <a:spcPts val="0"/>
              </a:spcBef>
              <a:spcAft>
                <a:spcPts val="0"/>
              </a:spcAft>
              <a:buClr>
                <a:schemeClr val="dk2"/>
              </a:buClr>
              <a:buSzPts val="1400"/>
              <a:buNone/>
              <a:defRPr sz="1400">
                <a:solidFill>
                  <a:schemeClr val="dk2"/>
                </a:solidFill>
              </a:defRPr>
            </a:lvl6pPr>
            <a:lvl7pPr lvl="6" rtl="0" algn="r">
              <a:lnSpc>
                <a:spcPct val="100000"/>
              </a:lnSpc>
              <a:spcBef>
                <a:spcPts val="0"/>
              </a:spcBef>
              <a:spcAft>
                <a:spcPts val="0"/>
              </a:spcAft>
              <a:buClr>
                <a:schemeClr val="dk2"/>
              </a:buClr>
              <a:buSzPts val="1400"/>
              <a:buNone/>
              <a:defRPr sz="1400">
                <a:solidFill>
                  <a:schemeClr val="dk2"/>
                </a:solidFill>
              </a:defRPr>
            </a:lvl7pPr>
            <a:lvl8pPr lvl="7" rtl="0" algn="r">
              <a:lnSpc>
                <a:spcPct val="100000"/>
              </a:lnSpc>
              <a:spcBef>
                <a:spcPts val="0"/>
              </a:spcBef>
              <a:spcAft>
                <a:spcPts val="0"/>
              </a:spcAft>
              <a:buClr>
                <a:schemeClr val="dk2"/>
              </a:buClr>
              <a:buSzPts val="1400"/>
              <a:buNone/>
              <a:defRPr sz="1400">
                <a:solidFill>
                  <a:schemeClr val="dk2"/>
                </a:solidFill>
              </a:defRPr>
            </a:lvl8pPr>
            <a:lvl9pPr lvl="8" rtl="0" algn="r">
              <a:lnSpc>
                <a:spcPct val="100000"/>
              </a:lnSpc>
              <a:spcBef>
                <a:spcPts val="0"/>
              </a:spcBef>
              <a:spcAft>
                <a:spcPts val="0"/>
              </a:spcAft>
              <a:buClr>
                <a:schemeClr val="dk2"/>
              </a:buClr>
              <a:buSzPts val="1400"/>
              <a:buNone/>
              <a:defRPr sz="1400">
                <a:solidFill>
                  <a:schemeClr val="dk2"/>
                </a:solidFill>
              </a:defRPr>
            </a:lvl9pPr>
          </a:lstStyle>
          <a:p/>
        </p:txBody>
      </p:sp>
      <p:sp>
        <p:nvSpPr>
          <p:cNvPr id="2120" name="Google Shape;2120;g26dd3229cbd_0_3639"/>
          <p:cNvSpPr txBox="1"/>
          <p:nvPr>
            <p:ph idx="4" type="ctrTitle"/>
          </p:nvPr>
        </p:nvSpPr>
        <p:spPr>
          <a:xfrm>
            <a:off x="988403" y="2304052"/>
            <a:ext cx="2451300" cy="364800"/>
          </a:xfrm>
          <a:prstGeom prst="rect">
            <a:avLst/>
          </a:prstGeom>
          <a:noFill/>
          <a:ln>
            <a:noFill/>
          </a:ln>
        </p:spPr>
        <p:txBody>
          <a:bodyPr anchorCtr="0" anchor="t" bIns="0" lIns="0" spcFirstLastPara="1" rIns="0" wrap="square" tIns="0">
            <a:noAutofit/>
          </a:bodyPr>
          <a:lstStyle>
            <a:lvl1pPr lvl="0" rtl="0" algn="r">
              <a:lnSpc>
                <a:spcPct val="100000"/>
              </a:lnSpc>
              <a:spcBef>
                <a:spcPts val="0"/>
              </a:spcBef>
              <a:spcAft>
                <a:spcPts val="0"/>
              </a:spcAft>
              <a:buSzPts val="2000"/>
              <a:buNone/>
              <a:defRPr sz="2000"/>
            </a:lvl1pPr>
            <a:lvl2pPr lvl="1" rtl="0"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2pPr>
            <a:lvl3pPr lvl="2" rtl="0"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3pPr>
            <a:lvl4pPr lvl="3" rtl="0"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4pPr>
            <a:lvl5pPr lvl="4" rtl="0"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5pPr>
            <a:lvl6pPr lvl="5" rtl="0"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6pPr>
            <a:lvl7pPr lvl="6" rtl="0"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7pPr>
            <a:lvl8pPr lvl="7" rtl="0"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8pPr>
            <a:lvl9pPr lvl="8" rtl="0"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9pPr>
          </a:lstStyle>
          <a:p/>
        </p:txBody>
      </p:sp>
      <p:sp>
        <p:nvSpPr>
          <p:cNvPr id="2121" name="Google Shape;2121;g26dd3229cbd_0_3639"/>
          <p:cNvSpPr txBox="1"/>
          <p:nvPr>
            <p:ph idx="5" type="ctrTitle"/>
          </p:nvPr>
        </p:nvSpPr>
        <p:spPr>
          <a:xfrm>
            <a:off x="988403" y="3289882"/>
            <a:ext cx="2451300" cy="364800"/>
          </a:xfrm>
          <a:prstGeom prst="rect">
            <a:avLst/>
          </a:prstGeom>
          <a:noFill/>
          <a:ln>
            <a:noFill/>
          </a:ln>
        </p:spPr>
        <p:txBody>
          <a:bodyPr anchorCtr="0" anchor="t" bIns="0" lIns="0" spcFirstLastPara="1" rIns="0" wrap="square" tIns="0">
            <a:noAutofit/>
          </a:bodyPr>
          <a:lstStyle>
            <a:lvl1pPr lvl="0" rtl="0" algn="r">
              <a:lnSpc>
                <a:spcPct val="100000"/>
              </a:lnSpc>
              <a:spcBef>
                <a:spcPts val="0"/>
              </a:spcBef>
              <a:spcAft>
                <a:spcPts val="0"/>
              </a:spcAft>
              <a:buSzPts val="2000"/>
              <a:buNone/>
              <a:defRPr sz="2000"/>
            </a:lvl1pPr>
            <a:lvl2pPr lvl="1" rtl="0"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2pPr>
            <a:lvl3pPr lvl="2" rtl="0"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3pPr>
            <a:lvl4pPr lvl="3" rtl="0"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4pPr>
            <a:lvl5pPr lvl="4" rtl="0"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5pPr>
            <a:lvl6pPr lvl="5" rtl="0"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6pPr>
            <a:lvl7pPr lvl="6" rtl="0"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7pPr>
            <a:lvl8pPr lvl="7" rtl="0"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8pPr>
            <a:lvl9pPr lvl="8" rtl="0"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9pPr>
          </a:lstStyle>
          <a:p/>
        </p:txBody>
      </p:sp>
      <p:sp>
        <p:nvSpPr>
          <p:cNvPr id="2122" name="Google Shape;2122;g26dd3229cbd_0_3639"/>
          <p:cNvSpPr txBox="1"/>
          <p:nvPr>
            <p:ph idx="6" type="title"/>
          </p:nvPr>
        </p:nvSpPr>
        <p:spPr>
          <a:xfrm>
            <a:off x="720000" y="540000"/>
            <a:ext cx="7704000" cy="360000"/>
          </a:xfrm>
          <a:prstGeom prst="rect">
            <a:avLst/>
          </a:prstGeom>
          <a:noFill/>
          <a:ln>
            <a:noFill/>
          </a:ln>
        </p:spPr>
        <p:txBody>
          <a:bodyPr anchorCtr="0" anchor="t" bIns="0" lIns="0" spcFirstLastPara="1" rIns="0" wrap="square" tIns="0">
            <a:noAutofit/>
          </a:bodyPr>
          <a:lstStyle>
            <a:lvl1pPr lvl="0" rtl="0" algn="ctr">
              <a:lnSpc>
                <a:spcPct val="100000"/>
              </a:lnSpc>
              <a:spcBef>
                <a:spcPts val="0"/>
              </a:spcBef>
              <a:spcAft>
                <a:spcPts val="0"/>
              </a:spcAft>
              <a:buSzPts val="3000"/>
              <a:buNone/>
              <a:defRPr sz="3000"/>
            </a:lvl1pPr>
            <a:lvl2pPr lvl="1" rtl="0" algn="ctr">
              <a:lnSpc>
                <a:spcPct val="100000"/>
              </a:lnSpc>
              <a:spcBef>
                <a:spcPts val="0"/>
              </a:spcBef>
              <a:spcAft>
                <a:spcPts val="0"/>
              </a:spcAft>
              <a:buSzPts val="3000"/>
              <a:buNone/>
              <a:defRPr sz="3000"/>
            </a:lvl2pPr>
            <a:lvl3pPr lvl="2" rtl="0" algn="ctr">
              <a:lnSpc>
                <a:spcPct val="100000"/>
              </a:lnSpc>
              <a:spcBef>
                <a:spcPts val="0"/>
              </a:spcBef>
              <a:spcAft>
                <a:spcPts val="0"/>
              </a:spcAft>
              <a:buSzPts val="3000"/>
              <a:buNone/>
              <a:defRPr sz="3000"/>
            </a:lvl3pPr>
            <a:lvl4pPr lvl="3" rtl="0" algn="ctr">
              <a:lnSpc>
                <a:spcPct val="100000"/>
              </a:lnSpc>
              <a:spcBef>
                <a:spcPts val="0"/>
              </a:spcBef>
              <a:spcAft>
                <a:spcPts val="0"/>
              </a:spcAft>
              <a:buSzPts val="3000"/>
              <a:buNone/>
              <a:defRPr sz="3000"/>
            </a:lvl4pPr>
            <a:lvl5pPr lvl="4" rtl="0" algn="ctr">
              <a:lnSpc>
                <a:spcPct val="100000"/>
              </a:lnSpc>
              <a:spcBef>
                <a:spcPts val="0"/>
              </a:spcBef>
              <a:spcAft>
                <a:spcPts val="0"/>
              </a:spcAft>
              <a:buSzPts val="3000"/>
              <a:buNone/>
              <a:defRPr sz="3000"/>
            </a:lvl5pPr>
            <a:lvl6pPr lvl="5" rtl="0" algn="ctr">
              <a:lnSpc>
                <a:spcPct val="100000"/>
              </a:lnSpc>
              <a:spcBef>
                <a:spcPts val="0"/>
              </a:spcBef>
              <a:spcAft>
                <a:spcPts val="0"/>
              </a:spcAft>
              <a:buSzPts val="3000"/>
              <a:buNone/>
              <a:defRPr sz="3000"/>
            </a:lvl6pPr>
            <a:lvl7pPr lvl="6" rtl="0" algn="ctr">
              <a:lnSpc>
                <a:spcPct val="100000"/>
              </a:lnSpc>
              <a:spcBef>
                <a:spcPts val="0"/>
              </a:spcBef>
              <a:spcAft>
                <a:spcPts val="0"/>
              </a:spcAft>
              <a:buSzPts val="3000"/>
              <a:buNone/>
              <a:defRPr sz="3000"/>
            </a:lvl7pPr>
            <a:lvl8pPr lvl="7" rtl="0" algn="ctr">
              <a:lnSpc>
                <a:spcPct val="100000"/>
              </a:lnSpc>
              <a:spcBef>
                <a:spcPts val="0"/>
              </a:spcBef>
              <a:spcAft>
                <a:spcPts val="0"/>
              </a:spcAft>
              <a:buSzPts val="3000"/>
              <a:buNone/>
              <a:defRPr sz="3000"/>
            </a:lvl8pPr>
            <a:lvl9pPr lvl="8" rtl="0" algn="ctr">
              <a:lnSpc>
                <a:spcPct val="100000"/>
              </a:lnSpc>
              <a:spcBef>
                <a:spcPts val="0"/>
              </a:spcBef>
              <a:spcAft>
                <a:spcPts val="0"/>
              </a:spcAft>
              <a:buSzPts val="3000"/>
              <a:buNone/>
              <a:defRPr sz="3000"/>
            </a:lvl9pPr>
          </a:lstStyle>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10">
    <p:spTree>
      <p:nvGrpSpPr>
        <p:cNvPr id="2123" name="Shape 2123"/>
        <p:cNvGrpSpPr/>
        <p:nvPr/>
      </p:nvGrpSpPr>
      <p:grpSpPr>
        <a:xfrm>
          <a:off x="0" y="0"/>
          <a:ext cx="0" cy="0"/>
          <a:chOff x="0" y="0"/>
          <a:chExt cx="0" cy="0"/>
        </a:xfrm>
      </p:grpSpPr>
      <p:grpSp>
        <p:nvGrpSpPr>
          <p:cNvPr id="2124" name="Google Shape;2124;g26dd3229cbd_0_3670"/>
          <p:cNvGrpSpPr/>
          <p:nvPr/>
        </p:nvGrpSpPr>
        <p:grpSpPr>
          <a:xfrm>
            <a:off x="-1700" y="329"/>
            <a:ext cx="9147400" cy="5142843"/>
            <a:chOff x="238125" y="854700"/>
            <a:chExt cx="7142500" cy="4015650"/>
          </a:xfrm>
        </p:grpSpPr>
        <p:sp>
          <p:nvSpPr>
            <p:cNvPr id="2125" name="Google Shape;2125;g26dd3229cbd_0_3670"/>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6" name="Google Shape;2126;g26dd3229cbd_0_3670"/>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7" name="Google Shape;2127;g26dd3229cbd_0_3670"/>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8" name="Google Shape;2128;g26dd3229cbd_0_3670"/>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9" name="Google Shape;2129;g26dd3229cbd_0_3670"/>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0" name="Google Shape;2130;g26dd3229cbd_0_3670"/>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1" name="Google Shape;2131;g26dd3229cbd_0_3670"/>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2" name="Google Shape;2132;g26dd3229cbd_0_3670"/>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3" name="Google Shape;2133;g26dd3229cbd_0_3670"/>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4" name="Google Shape;2134;g26dd3229cbd_0_3670"/>
            <p:cNvSpPr/>
            <p:nvPr/>
          </p:nvSpPr>
          <p:spPr>
            <a:xfrm>
              <a:off x="561875" y="10727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5" name="Google Shape;2135;g26dd3229cbd_0_3670"/>
            <p:cNvSpPr/>
            <p:nvPr/>
          </p:nvSpPr>
          <p:spPr>
            <a:xfrm>
              <a:off x="561875" y="12703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6" name="Google Shape;2136;g26dd3229cbd_0_3670"/>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7" name="Google Shape;2137;g26dd3229cbd_0_3670"/>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8" name="Google Shape;2138;g26dd3229cbd_0_3670"/>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9" name="Google Shape;2139;g26dd3229cbd_0_3670"/>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0" name="Google Shape;2140;g26dd3229cbd_0_3670"/>
            <p:cNvSpPr/>
            <p:nvPr/>
          </p:nvSpPr>
          <p:spPr>
            <a:xfrm>
              <a:off x="561875" y="47219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1" name="Google Shape;2141;g26dd3229cbd_0_3670"/>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2" name="Google Shape;2142;g26dd3229cbd_0_3670"/>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3" name="Google Shape;2143;g26dd3229cbd_0_3670"/>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4" name="Google Shape;2144;g26dd3229cbd_0_3670"/>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5" name="Google Shape;2145;g26dd3229cbd_0_3670"/>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6" name="Google Shape;2146;g26dd3229cbd_0_3670"/>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147" name="Google Shape;2147;g26dd3229cbd_0_3670"/>
          <p:cNvSpPr txBox="1"/>
          <p:nvPr>
            <p:ph type="title"/>
          </p:nvPr>
        </p:nvSpPr>
        <p:spPr>
          <a:xfrm>
            <a:off x="5314275" y="1089028"/>
            <a:ext cx="3109500" cy="1338600"/>
          </a:xfrm>
          <a:prstGeom prst="rect">
            <a:avLst/>
          </a:prstGeom>
          <a:noFill/>
          <a:ln>
            <a:noFill/>
          </a:ln>
        </p:spPr>
        <p:txBody>
          <a:bodyPr anchorCtr="0" anchor="t" bIns="0" lIns="0" spcFirstLastPara="1" rIns="0" wrap="square" tIns="0">
            <a:noAutofit/>
          </a:bodyPr>
          <a:lstStyle>
            <a:lvl1pPr lvl="0" rtl="0" algn="r">
              <a:lnSpc>
                <a:spcPct val="100000"/>
              </a:lnSpc>
              <a:spcBef>
                <a:spcPts val="0"/>
              </a:spcBef>
              <a:spcAft>
                <a:spcPts val="0"/>
              </a:spcAft>
              <a:buSzPts val="30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2148" name="Google Shape;2148;g26dd3229cbd_0_3670"/>
          <p:cNvSpPr txBox="1"/>
          <p:nvPr>
            <p:ph idx="1" type="subTitle"/>
          </p:nvPr>
        </p:nvSpPr>
        <p:spPr>
          <a:xfrm>
            <a:off x="6241125" y="2611969"/>
            <a:ext cx="2182800" cy="1436700"/>
          </a:xfrm>
          <a:prstGeom prst="rect">
            <a:avLst/>
          </a:prstGeom>
          <a:noFill/>
          <a:ln>
            <a:noFill/>
          </a:ln>
        </p:spPr>
        <p:txBody>
          <a:bodyPr anchorCtr="0" anchor="t" bIns="91425" lIns="91425" spcFirstLastPara="1" rIns="91425" wrap="square" tIns="91425">
            <a:noAutofit/>
          </a:bodyPr>
          <a:lstStyle>
            <a:lvl1pPr lvl="0" rtl="0" algn="r">
              <a:lnSpc>
                <a:spcPct val="100000"/>
              </a:lnSpc>
              <a:spcBef>
                <a:spcPts val="0"/>
              </a:spcBef>
              <a:spcAft>
                <a:spcPts val="0"/>
              </a:spcAft>
              <a:buSzPts val="1600"/>
              <a:buNone/>
              <a:defRPr sz="1600">
                <a:solidFill>
                  <a:schemeClr val="dk2"/>
                </a:solidFill>
                <a:latin typeface="Arial"/>
                <a:ea typeface="Arial"/>
                <a:cs typeface="Arial"/>
                <a:sym typeface="Arial"/>
              </a:defRPr>
            </a:lvl1pPr>
            <a:lvl2pPr lvl="1" rtl="0" algn="ctr">
              <a:lnSpc>
                <a:spcPct val="100000"/>
              </a:lnSpc>
              <a:spcBef>
                <a:spcPts val="0"/>
              </a:spcBef>
              <a:spcAft>
                <a:spcPts val="0"/>
              </a:spcAft>
              <a:buClr>
                <a:schemeClr val="dk2"/>
              </a:buClr>
              <a:buSzPts val="1600"/>
              <a:buNone/>
              <a:defRPr sz="1600">
                <a:solidFill>
                  <a:schemeClr val="dk2"/>
                </a:solidFill>
              </a:defRPr>
            </a:lvl2pPr>
            <a:lvl3pPr lvl="2" rtl="0" algn="ctr">
              <a:lnSpc>
                <a:spcPct val="100000"/>
              </a:lnSpc>
              <a:spcBef>
                <a:spcPts val="0"/>
              </a:spcBef>
              <a:spcAft>
                <a:spcPts val="0"/>
              </a:spcAft>
              <a:buClr>
                <a:schemeClr val="dk2"/>
              </a:buClr>
              <a:buSzPts val="1600"/>
              <a:buNone/>
              <a:defRPr sz="1600">
                <a:solidFill>
                  <a:schemeClr val="dk2"/>
                </a:solidFill>
              </a:defRPr>
            </a:lvl3pPr>
            <a:lvl4pPr lvl="3" rtl="0" algn="ctr">
              <a:lnSpc>
                <a:spcPct val="100000"/>
              </a:lnSpc>
              <a:spcBef>
                <a:spcPts val="0"/>
              </a:spcBef>
              <a:spcAft>
                <a:spcPts val="0"/>
              </a:spcAft>
              <a:buClr>
                <a:schemeClr val="dk2"/>
              </a:buClr>
              <a:buSzPts val="1600"/>
              <a:buNone/>
              <a:defRPr sz="1600">
                <a:solidFill>
                  <a:schemeClr val="dk2"/>
                </a:solidFill>
              </a:defRPr>
            </a:lvl4pPr>
            <a:lvl5pPr lvl="4" rtl="0" algn="ctr">
              <a:lnSpc>
                <a:spcPct val="100000"/>
              </a:lnSpc>
              <a:spcBef>
                <a:spcPts val="0"/>
              </a:spcBef>
              <a:spcAft>
                <a:spcPts val="0"/>
              </a:spcAft>
              <a:buClr>
                <a:schemeClr val="dk2"/>
              </a:buClr>
              <a:buSzPts val="1600"/>
              <a:buNone/>
              <a:defRPr sz="1600">
                <a:solidFill>
                  <a:schemeClr val="dk2"/>
                </a:solidFill>
              </a:defRPr>
            </a:lvl5pPr>
            <a:lvl6pPr lvl="5" rtl="0" algn="ctr">
              <a:lnSpc>
                <a:spcPct val="100000"/>
              </a:lnSpc>
              <a:spcBef>
                <a:spcPts val="0"/>
              </a:spcBef>
              <a:spcAft>
                <a:spcPts val="0"/>
              </a:spcAft>
              <a:buClr>
                <a:schemeClr val="dk2"/>
              </a:buClr>
              <a:buSzPts val="1600"/>
              <a:buNone/>
              <a:defRPr sz="1600">
                <a:solidFill>
                  <a:schemeClr val="dk2"/>
                </a:solidFill>
              </a:defRPr>
            </a:lvl6pPr>
            <a:lvl7pPr lvl="6" rtl="0" algn="ctr">
              <a:lnSpc>
                <a:spcPct val="100000"/>
              </a:lnSpc>
              <a:spcBef>
                <a:spcPts val="0"/>
              </a:spcBef>
              <a:spcAft>
                <a:spcPts val="0"/>
              </a:spcAft>
              <a:buClr>
                <a:schemeClr val="dk2"/>
              </a:buClr>
              <a:buSzPts val="1600"/>
              <a:buNone/>
              <a:defRPr sz="1600">
                <a:solidFill>
                  <a:schemeClr val="dk2"/>
                </a:solidFill>
              </a:defRPr>
            </a:lvl7pPr>
            <a:lvl8pPr lvl="7" rtl="0" algn="ctr">
              <a:lnSpc>
                <a:spcPct val="100000"/>
              </a:lnSpc>
              <a:spcBef>
                <a:spcPts val="0"/>
              </a:spcBef>
              <a:spcAft>
                <a:spcPts val="0"/>
              </a:spcAft>
              <a:buClr>
                <a:schemeClr val="dk2"/>
              </a:buClr>
              <a:buSzPts val="1600"/>
              <a:buNone/>
              <a:defRPr sz="1600">
                <a:solidFill>
                  <a:schemeClr val="dk2"/>
                </a:solidFill>
              </a:defRPr>
            </a:lvl8pPr>
            <a:lvl9pPr lvl="8" rtl="0" algn="ctr">
              <a:lnSpc>
                <a:spcPct val="100000"/>
              </a:lnSpc>
              <a:spcBef>
                <a:spcPts val="0"/>
              </a:spcBef>
              <a:spcAft>
                <a:spcPts val="0"/>
              </a:spcAft>
              <a:buClr>
                <a:schemeClr val="dk2"/>
              </a:buClr>
              <a:buSzPts val="1600"/>
              <a:buNone/>
              <a:defRPr sz="1600">
                <a:solidFill>
                  <a:schemeClr val="dk2"/>
                </a:solidFill>
              </a:defRPr>
            </a:lvl9pPr>
          </a:lstStyle>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34">
    <p:spTree>
      <p:nvGrpSpPr>
        <p:cNvPr id="2149" name="Shape 2149"/>
        <p:cNvGrpSpPr/>
        <p:nvPr/>
      </p:nvGrpSpPr>
      <p:grpSpPr>
        <a:xfrm>
          <a:off x="0" y="0"/>
          <a:ext cx="0" cy="0"/>
          <a:chOff x="0" y="0"/>
          <a:chExt cx="0" cy="0"/>
        </a:xfrm>
      </p:grpSpPr>
      <p:grpSp>
        <p:nvGrpSpPr>
          <p:cNvPr id="2150" name="Google Shape;2150;g26dd3229cbd_0_3696"/>
          <p:cNvGrpSpPr/>
          <p:nvPr/>
        </p:nvGrpSpPr>
        <p:grpSpPr>
          <a:xfrm>
            <a:off x="-1700" y="329"/>
            <a:ext cx="9147400" cy="5142843"/>
            <a:chOff x="238125" y="854700"/>
            <a:chExt cx="7142500" cy="4015650"/>
          </a:xfrm>
        </p:grpSpPr>
        <p:sp>
          <p:nvSpPr>
            <p:cNvPr id="2151" name="Google Shape;2151;g26dd3229cbd_0_3696"/>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2" name="Google Shape;2152;g26dd3229cbd_0_3696"/>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3" name="Google Shape;2153;g26dd3229cbd_0_3696"/>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4" name="Google Shape;2154;g26dd3229cbd_0_3696"/>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5" name="Google Shape;2155;g26dd3229cbd_0_3696"/>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6" name="Google Shape;2156;g26dd3229cbd_0_3696"/>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7" name="Google Shape;2157;g26dd3229cbd_0_3696"/>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8" name="Google Shape;2158;g26dd3229cbd_0_3696"/>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9" name="Google Shape;2159;g26dd3229cbd_0_3696"/>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0" name="Google Shape;2160;g26dd3229cbd_0_3696"/>
            <p:cNvSpPr/>
            <p:nvPr/>
          </p:nvSpPr>
          <p:spPr>
            <a:xfrm>
              <a:off x="561875" y="10727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1" name="Google Shape;2161;g26dd3229cbd_0_3696"/>
            <p:cNvSpPr/>
            <p:nvPr/>
          </p:nvSpPr>
          <p:spPr>
            <a:xfrm>
              <a:off x="561875" y="12703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2" name="Google Shape;2162;g26dd3229cbd_0_3696"/>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3" name="Google Shape;2163;g26dd3229cbd_0_3696"/>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4" name="Google Shape;2164;g26dd3229cbd_0_3696"/>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5" name="Google Shape;2165;g26dd3229cbd_0_3696"/>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6" name="Google Shape;2166;g26dd3229cbd_0_3696"/>
            <p:cNvSpPr/>
            <p:nvPr/>
          </p:nvSpPr>
          <p:spPr>
            <a:xfrm>
              <a:off x="561875" y="47219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7" name="Google Shape;2167;g26dd3229cbd_0_3696"/>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8" name="Google Shape;2168;g26dd3229cbd_0_3696"/>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9" name="Google Shape;2169;g26dd3229cbd_0_3696"/>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70" name="Google Shape;2170;g26dd3229cbd_0_3696"/>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71" name="Google Shape;2171;g26dd3229cbd_0_3696"/>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72" name="Google Shape;2172;g26dd3229cbd_0_3696"/>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173" name="Google Shape;2173;g26dd3229cbd_0_3696"/>
          <p:cNvSpPr txBox="1"/>
          <p:nvPr>
            <p:ph type="title"/>
          </p:nvPr>
        </p:nvSpPr>
        <p:spPr>
          <a:xfrm>
            <a:off x="717000" y="1491225"/>
            <a:ext cx="3870300" cy="936600"/>
          </a:xfrm>
          <a:prstGeom prst="rect">
            <a:avLst/>
          </a:prstGeom>
          <a:noFill/>
          <a:ln>
            <a:noFill/>
          </a:ln>
        </p:spPr>
        <p:txBody>
          <a:bodyPr anchorCtr="0" anchor="t" bIns="0" lIns="0" spcFirstLastPara="1" rIns="0" wrap="square" tIns="0">
            <a:noAutofit/>
          </a:bodyPr>
          <a:lstStyle>
            <a:lvl1pPr lvl="0" rtl="0" algn="r">
              <a:lnSpc>
                <a:spcPct val="100000"/>
              </a:lnSpc>
              <a:spcBef>
                <a:spcPts val="0"/>
              </a:spcBef>
              <a:spcAft>
                <a:spcPts val="0"/>
              </a:spcAft>
              <a:buSzPts val="30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2174" name="Google Shape;2174;g26dd3229cbd_0_3696"/>
          <p:cNvSpPr txBox="1"/>
          <p:nvPr>
            <p:ph idx="1" type="subTitle"/>
          </p:nvPr>
        </p:nvSpPr>
        <p:spPr>
          <a:xfrm>
            <a:off x="1870200" y="2570158"/>
            <a:ext cx="2717100" cy="1173600"/>
          </a:xfrm>
          <a:prstGeom prst="rect">
            <a:avLst/>
          </a:prstGeom>
          <a:noFill/>
          <a:ln>
            <a:noFill/>
          </a:ln>
        </p:spPr>
        <p:txBody>
          <a:bodyPr anchorCtr="0" anchor="t" bIns="91425" lIns="91425" spcFirstLastPara="1" rIns="91425" wrap="square" tIns="91425">
            <a:noAutofit/>
          </a:bodyPr>
          <a:lstStyle>
            <a:lvl1pPr lvl="0" rtl="0" algn="r">
              <a:lnSpc>
                <a:spcPct val="100000"/>
              </a:lnSpc>
              <a:spcBef>
                <a:spcPts val="0"/>
              </a:spcBef>
              <a:spcAft>
                <a:spcPts val="0"/>
              </a:spcAft>
              <a:buSzPts val="1600"/>
              <a:buNone/>
              <a:defRPr sz="1600">
                <a:solidFill>
                  <a:schemeClr val="dk2"/>
                </a:solidFill>
                <a:latin typeface="Arial"/>
                <a:ea typeface="Arial"/>
                <a:cs typeface="Arial"/>
                <a:sym typeface="Arial"/>
              </a:defRPr>
            </a:lvl1pPr>
            <a:lvl2pPr lvl="1" rtl="0" algn="ctr">
              <a:lnSpc>
                <a:spcPct val="100000"/>
              </a:lnSpc>
              <a:spcBef>
                <a:spcPts val="0"/>
              </a:spcBef>
              <a:spcAft>
                <a:spcPts val="0"/>
              </a:spcAft>
              <a:buClr>
                <a:schemeClr val="dk2"/>
              </a:buClr>
              <a:buSzPts val="1600"/>
              <a:buNone/>
              <a:defRPr sz="1600">
                <a:solidFill>
                  <a:schemeClr val="dk2"/>
                </a:solidFill>
              </a:defRPr>
            </a:lvl2pPr>
            <a:lvl3pPr lvl="2" rtl="0" algn="ctr">
              <a:lnSpc>
                <a:spcPct val="100000"/>
              </a:lnSpc>
              <a:spcBef>
                <a:spcPts val="0"/>
              </a:spcBef>
              <a:spcAft>
                <a:spcPts val="0"/>
              </a:spcAft>
              <a:buClr>
                <a:schemeClr val="dk2"/>
              </a:buClr>
              <a:buSzPts val="1600"/>
              <a:buNone/>
              <a:defRPr sz="1600">
                <a:solidFill>
                  <a:schemeClr val="dk2"/>
                </a:solidFill>
              </a:defRPr>
            </a:lvl3pPr>
            <a:lvl4pPr lvl="3" rtl="0" algn="ctr">
              <a:lnSpc>
                <a:spcPct val="100000"/>
              </a:lnSpc>
              <a:spcBef>
                <a:spcPts val="0"/>
              </a:spcBef>
              <a:spcAft>
                <a:spcPts val="0"/>
              </a:spcAft>
              <a:buClr>
                <a:schemeClr val="dk2"/>
              </a:buClr>
              <a:buSzPts val="1600"/>
              <a:buNone/>
              <a:defRPr sz="1600">
                <a:solidFill>
                  <a:schemeClr val="dk2"/>
                </a:solidFill>
              </a:defRPr>
            </a:lvl4pPr>
            <a:lvl5pPr lvl="4" rtl="0" algn="ctr">
              <a:lnSpc>
                <a:spcPct val="100000"/>
              </a:lnSpc>
              <a:spcBef>
                <a:spcPts val="0"/>
              </a:spcBef>
              <a:spcAft>
                <a:spcPts val="0"/>
              </a:spcAft>
              <a:buClr>
                <a:schemeClr val="dk2"/>
              </a:buClr>
              <a:buSzPts val="1600"/>
              <a:buNone/>
              <a:defRPr sz="1600">
                <a:solidFill>
                  <a:schemeClr val="dk2"/>
                </a:solidFill>
              </a:defRPr>
            </a:lvl5pPr>
            <a:lvl6pPr lvl="5" rtl="0" algn="ctr">
              <a:lnSpc>
                <a:spcPct val="100000"/>
              </a:lnSpc>
              <a:spcBef>
                <a:spcPts val="0"/>
              </a:spcBef>
              <a:spcAft>
                <a:spcPts val="0"/>
              </a:spcAft>
              <a:buClr>
                <a:schemeClr val="dk2"/>
              </a:buClr>
              <a:buSzPts val="1600"/>
              <a:buNone/>
              <a:defRPr sz="1600">
                <a:solidFill>
                  <a:schemeClr val="dk2"/>
                </a:solidFill>
              </a:defRPr>
            </a:lvl6pPr>
            <a:lvl7pPr lvl="6" rtl="0" algn="ctr">
              <a:lnSpc>
                <a:spcPct val="100000"/>
              </a:lnSpc>
              <a:spcBef>
                <a:spcPts val="0"/>
              </a:spcBef>
              <a:spcAft>
                <a:spcPts val="0"/>
              </a:spcAft>
              <a:buClr>
                <a:schemeClr val="dk2"/>
              </a:buClr>
              <a:buSzPts val="1600"/>
              <a:buNone/>
              <a:defRPr sz="1600">
                <a:solidFill>
                  <a:schemeClr val="dk2"/>
                </a:solidFill>
              </a:defRPr>
            </a:lvl7pPr>
            <a:lvl8pPr lvl="7" rtl="0" algn="ctr">
              <a:lnSpc>
                <a:spcPct val="100000"/>
              </a:lnSpc>
              <a:spcBef>
                <a:spcPts val="0"/>
              </a:spcBef>
              <a:spcAft>
                <a:spcPts val="0"/>
              </a:spcAft>
              <a:buClr>
                <a:schemeClr val="dk2"/>
              </a:buClr>
              <a:buSzPts val="1600"/>
              <a:buNone/>
              <a:defRPr sz="1600">
                <a:solidFill>
                  <a:schemeClr val="dk2"/>
                </a:solidFill>
              </a:defRPr>
            </a:lvl8pPr>
            <a:lvl9pPr lvl="8" rtl="0" algn="ctr">
              <a:lnSpc>
                <a:spcPct val="100000"/>
              </a:lnSpc>
              <a:spcBef>
                <a:spcPts val="0"/>
              </a:spcBef>
              <a:spcAft>
                <a:spcPts val="0"/>
              </a:spcAft>
              <a:buClr>
                <a:schemeClr val="dk2"/>
              </a:buClr>
              <a:buSzPts val="1600"/>
              <a:buNone/>
              <a:defRPr sz="1600">
                <a:solidFill>
                  <a:schemeClr val="dk2"/>
                </a:solidFil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CUSTOM_4">
    <p:spTree>
      <p:nvGrpSpPr>
        <p:cNvPr id="224" name="Shape 224"/>
        <p:cNvGrpSpPr/>
        <p:nvPr/>
      </p:nvGrpSpPr>
      <p:grpSpPr>
        <a:xfrm>
          <a:off x="0" y="0"/>
          <a:ext cx="0" cy="0"/>
          <a:chOff x="0" y="0"/>
          <a:chExt cx="0" cy="0"/>
        </a:xfrm>
      </p:grpSpPr>
      <p:grpSp>
        <p:nvGrpSpPr>
          <p:cNvPr id="225" name="Google Shape;225;p93"/>
          <p:cNvGrpSpPr/>
          <p:nvPr/>
        </p:nvGrpSpPr>
        <p:grpSpPr>
          <a:xfrm>
            <a:off x="-1700" y="329"/>
            <a:ext cx="9147400" cy="5142843"/>
            <a:chOff x="238125" y="854700"/>
            <a:chExt cx="7142500" cy="4015650"/>
          </a:xfrm>
        </p:grpSpPr>
        <p:sp>
          <p:nvSpPr>
            <p:cNvPr id="226" name="Google Shape;226;p93"/>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 name="Google Shape;227;p93"/>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 name="Google Shape;228;p93"/>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 name="Google Shape;229;p93"/>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 name="Google Shape;230;p93"/>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 name="Google Shape;231;p93"/>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 name="Google Shape;232;p93"/>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 name="Google Shape;233;p93"/>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 name="Google Shape;234;p93"/>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 name="Google Shape;235;p93"/>
            <p:cNvSpPr/>
            <p:nvPr/>
          </p:nvSpPr>
          <p:spPr>
            <a:xfrm>
              <a:off x="561875" y="10727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6" name="Google Shape;236;p93"/>
            <p:cNvSpPr/>
            <p:nvPr/>
          </p:nvSpPr>
          <p:spPr>
            <a:xfrm>
              <a:off x="561875" y="12703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 name="Google Shape;237;p93"/>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 name="Google Shape;238;p93"/>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 name="Google Shape;239;p93"/>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 name="Google Shape;240;p93"/>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 name="Google Shape;241;p93"/>
            <p:cNvSpPr/>
            <p:nvPr/>
          </p:nvSpPr>
          <p:spPr>
            <a:xfrm>
              <a:off x="561875" y="47219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2" name="Google Shape;242;p93"/>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3" name="Google Shape;243;p93"/>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4" name="Google Shape;244;p93"/>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5" name="Google Shape;245;p93"/>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 name="Google Shape;246;p93"/>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7" name="Google Shape;247;p93"/>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48" name="Google Shape;248;p93"/>
          <p:cNvSpPr txBox="1"/>
          <p:nvPr>
            <p:ph idx="1" type="subTitle"/>
          </p:nvPr>
        </p:nvSpPr>
        <p:spPr>
          <a:xfrm>
            <a:off x="3983700" y="1758177"/>
            <a:ext cx="4440300" cy="9723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28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2800"/>
              <a:buNone/>
              <a:defRPr sz="2800">
                <a:solidFill>
                  <a:schemeClr val="dk2"/>
                </a:solidFill>
              </a:defRPr>
            </a:lvl2pPr>
            <a:lvl3pPr lvl="2" algn="ctr">
              <a:lnSpc>
                <a:spcPct val="100000"/>
              </a:lnSpc>
              <a:spcBef>
                <a:spcPts val="0"/>
              </a:spcBef>
              <a:spcAft>
                <a:spcPts val="0"/>
              </a:spcAft>
              <a:buClr>
                <a:schemeClr val="dk2"/>
              </a:buClr>
              <a:buSzPts val="2800"/>
              <a:buNone/>
              <a:defRPr sz="2800">
                <a:solidFill>
                  <a:schemeClr val="dk2"/>
                </a:solidFill>
              </a:defRPr>
            </a:lvl3pPr>
            <a:lvl4pPr lvl="3" algn="ctr">
              <a:lnSpc>
                <a:spcPct val="100000"/>
              </a:lnSpc>
              <a:spcBef>
                <a:spcPts val="0"/>
              </a:spcBef>
              <a:spcAft>
                <a:spcPts val="0"/>
              </a:spcAft>
              <a:buClr>
                <a:schemeClr val="dk2"/>
              </a:buClr>
              <a:buSzPts val="2800"/>
              <a:buNone/>
              <a:defRPr sz="2800">
                <a:solidFill>
                  <a:schemeClr val="dk2"/>
                </a:solidFill>
              </a:defRPr>
            </a:lvl4pPr>
            <a:lvl5pPr lvl="4" algn="ctr">
              <a:lnSpc>
                <a:spcPct val="100000"/>
              </a:lnSpc>
              <a:spcBef>
                <a:spcPts val="0"/>
              </a:spcBef>
              <a:spcAft>
                <a:spcPts val="0"/>
              </a:spcAft>
              <a:buClr>
                <a:schemeClr val="dk2"/>
              </a:buClr>
              <a:buSzPts val="2800"/>
              <a:buNone/>
              <a:defRPr sz="2800">
                <a:solidFill>
                  <a:schemeClr val="dk2"/>
                </a:solidFill>
              </a:defRPr>
            </a:lvl5pPr>
            <a:lvl6pPr lvl="5" algn="ctr">
              <a:lnSpc>
                <a:spcPct val="100000"/>
              </a:lnSpc>
              <a:spcBef>
                <a:spcPts val="0"/>
              </a:spcBef>
              <a:spcAft>
                <a:spcPts val="0"/>
              </a:spcAft>
              <a:buClr>
                <a:schemeClr val="dk2"/>
              </a:buClr>
              <a:buSzPts val="2800"/>
              <a:buNone/>
              <a:defRPr sz="2800">
                <a:solidFill>
                  <a:schemeClr val="dk2"/>
                </a:solidFill>
              </a:defRPr>
            </a:lvl6pPr>
            <a:lvl7pPr lvl="6" algn="ctr">
              <a:lnSpc>
                <a:spcPct val="100000"/>
              </a:lnSpc>
              <a:spcBef>
                <a:spcPts val="0"/>
              </a:spcBef>
              <a:spcAft>
                <a:spcPts val="0"/>
              </a:spcAft>
              <a:buClr>
                <a:schemeClr val="dk2"/>
              </a:buClr>
              <a:buSzPts val="2800"/>
              <a:buNone/>
              <a:defRPr sz="2800">
                <a:solidFill>
                  <a:schemeClr val="dk2"/>
                </a:solidFill>
              </a:defRPr>
            </a:lvl7pPr>
            <a:lvl8pPr lvl="7" algn="ctr">
              <a:lnSpc>
                <a:spcPct val="100000"/>
              </a:lnSpc>
              <a:spcBef>
                <a:spcPts val="0"/>
              </a:spcBef>
              <a:spcAft>
                <a:spcPts val="0"/>
              </a:spcAft>
              <a:buClr>
                <a:schemeClr val="dk2"/>
              </a:buClr>
              <a:buSzPts val="2800"/>
              <a:buNone/>
              <a:defRPr sz="2800">
                <a:solidFill>
                  <a:schemeClr val="dk2"/>
                </a:solidFill>
              </a:defRPr>
            </a:lvl8pPr>
            <a:lvl9pPr lvl="8" algn="ctr">
              <a:lnSpc>
                <a:spcPct val="100000"/>
              </a:lnSpc>
              <a:spcBef>
                <a:spcPts val="0"/>
              </a:spcBef>
              <a:spcAft>
                <a:spcPts val="0"/>
              </a:spcAft>
              <a:buClr>
                <a:schemeClr val="dk2"/>
              </a:buClr>
              <a:buSzPts val="2800"/>
              <a:buNone/>
              <a:defRPr sz="2800">
                <a:solidFill>
                  <a:schemeClr val="dk2"/>
                </a:solidFill>
              </a:defRPr>
            </a:lvl9pPr>
          </a:lstStyle>
          <a:p/>
        </p:txBody>
      </p:sp>
      <p:sp>
        <p:nvSpPr>
          <p:cNvPr id="249" name="Google Shape;249;p93"/>
          <p:cNvSpPr txBox="1"/>
          <p:nvPr>
            <p:ph type="ctrTitle"/>
          </p:nvPr>
        </p:nvSpPr>
        <p:spPr>
          <a:xfrm>
            <a:off x="5875800" y="2837502"/>
            <a:ext cx="2548200" cy="461700"/>
          </a:xfrm>
          <a:prstGeom prst="rect">
            <a:avLst/>
          </a:prstGeom>
          <a:noFill/>
          <a:ln>
            <a:noFill/>
          </a:ln>
        </p:spPr>
        <p:txBody>
          <a:bodyPr anchorCtr="0" anchor="t" bIns="0" lIns="0" spcFirstLastPara="1" rIns="0" wrap="square" tIns="0">
            <a:noAutofit/>
          </a:bodyPr>
          <a:lstStyle>
            <a:lvl1pPr lvl="0" algn="r">
              <a:lnSpc>
                <a:spcPct val="100000"/>
              </a:lnSpc>
              <a:spcBef>
                <a:spcPts val="0"/>
              </a:spcBef>
              <a:spcAft>
                <a:spcPts val="0"/>
              </a:spcAft>
              <a:buSzPts val="5200"/>
              <a:buNone/>
              <a:defRPr sz="16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grpSp>
        <p:nvGrpSpPr>
          <p:cNvPr id="250" name="Google Shape;250;p93"/>
          <p:cNvGrpSpPr/>
          <p:nvPr/>
        </p:nvGrpSpPr>
        <p:grpSpPr>
          <a:xfrm>
            <a:off x="7673759" y="-287513"/>
            <a:ext cx="788762" cy="861588"/>
            <a:chOff x="7673759" y="-287513"/>
            <a:chExt cx="788762" cy="861588"/>
          </a:xfrm>
        </p:grpSpPr>
        <p:grpSp>
          <p:nvGrpSpPr>
            <p:cNvPr id="251" name="Google Shape;251;p93"/>
            <p:cNvGrpSpPr/>
            <p:nvPr/>
          </p:nvGrpSpPr>
          <p:grpSpPr>
            <a:xfrm rot="350572">
              <a:off x="7712287" y="-253348"/>
              <a:ext cx="711705" cy="793257"/>
              <a:chOff x="6554696" y="509501"/>
              <a:chExt cx="711709" cy="793261"/>
            </a:xfrm>
          </p:grpSpPr>
          <p:sp>
            <p:nvSpPr>
              <p:cNvPr id="252" name="Google Shape;252;p93"/>
              <p:cNvSpPr/>
              <p:nvPr/>
            </p:nvSpPr>
            <p:spPr>
              <a:xfrm>
                <a:off x="6560695" y="516700"/>
                <a:ext cx="696978" cy="779230"/>
              </a:xfrm>
              <a:custGeom>
                <a:rect b="b" l="l" r="r" t="t"/>
                <a:pathLst>
                  <a:path extrusionOk="0" h="23381" w="20913">
                    <a:moveTo>
                      <a:pt x="4201" y="1"/>
                    </a:moveTo>
                    <a:cubicBezTo>
                      <a:pt x="1903" y="1"/>
                      <a:pt x="28" y="1866"/>
                      <a:pt x="28" y="4165"/>
                    </a:cubicBezTo>
                    <a:lnTo>
                      <a:pt x="1" y="17073"/>
                    </a:lnTo>
                    <a:cubicBezTo>
                      <a:pt x="1" y="18903"/>
                      <a:pt x="1190" y="20516"/>
                      <a:pt x="2930" y="21057"/>
                    </a:cubicBezTo>
                    <a:lnTo>
                      <a:pt x="9736" y="23193"/>
                    </a:lnTo>
                    <a:cubicBezTo>
                      <a:pt x="10143" y="23318"/>
                      <a:pt x="10563" y="23381"/>
                      <a:pt x="10982" y="23381"/>
                    </a:cubicBezTo>
                    <a:cubicBezTo>
                      <a:pt x="11444" y="23381"/>
                      <a:pt x="11906" y="23304"/>
                      <a:pt x="12350" y="23148"/>
                    </a:cubicBezTo>
                    <a:lnTo>
                      <a:pt x="18092" y="21147"/>
                    </a:lnTo>
                    <a:cubicBezTo>
                      <a:pt x="19759" y="20570"/>
                      <a:pt x="20886" y="18993"/>
                      <a:pt x="20886" y="17217"/>
                    </a:cubicBezTo>
                    <a:lnTo>
                      <a:pt x="20913" y="4201"/>
                    </a:lnTo>
                    <a:cubicBezTo>
                      <a:pt x="20913" y="1903"/>
                      <a:pt x="19047" y="28"/>
                      <a:pt x="16748" y="28"/>
                    </a:cubicBezTo>
                    <a:lnTo>
                      <a:pt x="4201"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3" name="Google Shape;253;p93"/>
              <p:cNvSpPr/>
              <p:nvPr/>
            </p:nvSpPr>
            <p:spPr>
              <a:xfrm>
                <a:off x="6554696" y="509501"/>
                <a:ext cx="711709" cy="793261"/>
              </a:xfrm>
              <a:custGeom>
                <a:rect b="b" l="l" r="r" t="t"/>
                <a:pathLst>
                  <a:path extrusionOk="0" h="23802" w="21355">
                    <a:moveTo>
                      <a:pt x="5138" y="442"/>
                    </a:moveTo>
                    <a:lnTo>
                      <a:pt x="7572" y="451"/>
                    </a:lnTo>
                    <a:lnTo>
                      <a:pt x="12440" y="469"/>
                    </a:lnTo>
                    <a:lnTo>
                      <a:pt x="14873" y="469"/>
                    </a:lnTo>
                    <a:lnTo>
                      <a:pt x="16090" y="478"/>
                    </a:lnTo>
                    <a:cubicBezTo>
                      <a:pt x="16249" y="478"/>
                      <a:pt x="16412" y="477"/>
                      <a:pt x="16574" y="477"/>
                    </a:cubicBezTo>
                    <a:cubicBezTo>
                      <a:pt x="16817" y="477"/>
                      <a:pt x="17058" y="480"/>
                      <a:pt x="17280" y="496"/>
                    </a:cubicBezTo>
                    <a:cubicBezTo>
                      <a:pt x="17659" y="541"/>
                      <a:pt x="18037" y="622"/>
                      <a:pt x="18389" y="766"/>
                    </a:cubicBezTo>
                    <a:cubicBezTo>
                      <a:pt x="18740" y="920"/>
                      <a:pt x="19083" y="1109"/>
                      <a:pt x="19380" y="1352"/>
                    </a:cubicBezTo>
                    <a:cubicBezTo>
                      <a:pt x="19669" y="1596"/>
                      <a:pt x="19939" y="1866"/>
                      <a:pt x="20155" y="2191"/>
                    </a:cubicBezTo>
                    <a:cubicBezTo>
                      <a:pt x="20363" y="2506"/>
                      <a:pt x="20534" y="2849"/>
                      <a:pt x="20651" y="3209"/>
                    </a:cubicBezTo>
                    <a:cubicBezTo>
                      <a:pt x="20759" y="3579"/>
                      <a:pt x="20832" y="3948"/>
                      <a:pt x="20832" y="4336"/>
                    </a:cubicBezTo>
                    <a:cubicBezTo>
                      <a:pt x="20841" y="4733"/>
                      <a:pt x="20832" y="5147"/>
                      <a:pt x="20832" y="5544"/>
                    </a:cubicBezTo>
                    <a:lnTo>
                      <a:pt x="20841" y="7978"/>
                    </a:lnTo>
                    <a:lnTo>
                      <a:pt x="20850" y="12845"/>
                    </a:lnTo>
                    <a:lnTo>
                      <a:pt x="20850" y="15279"/>
                    </a:lnTo>
                    <a:lnTo>
                      <a:pt x="20850" y="16496"/>
                    </a:lnTo>
                    <a:lnTo>
                      <a:pt x="20850" y="17109"/>
                    </a:lnTo>
                    <a:lnTo>
                      <a:pt x="20859" y="17406"/>
                    </a:lnTo>
                    <a:lnTo>
                      <a:pt x="20841" y="17704"/>
                    </a:lnTo>
                    <a:cubicBezTo>
                      <a:pt x="20795" y="18470"/>
                      <a:pt x="20516" y="19218"/>
                      <a:pt x="20047" y="19831"/>
                    </a:cubicBezTo>
                    <a:cubicBezTo>
                      <a:pt x="19579" y="20453"/>
                      <a:pt x="18930" y="20921"/>
                      <a:pt x="18208" y="21183"/>
                    </a:cubicBezTo>
                    <a:lnTo>
                      <a:pt x="13602" y="22769"/>
                    </a:lnTo>
                    <a:lnTo>
                      <a:pt x="12458" y="23175"/>
                    </a:lnTo>
                    <a:cubicBezTo>
                      <a:pt x="12088" y="23292"/>
                      <a:pt x="11709" y="23364"/>
                      <a:pt x="11322" y="23382"/>
                    </a:cubicBezTo>
                    <a:cubicBezTo>
                      <a:pt x="11267" y="23385"/>
                      <a:pt x="11211" y="23386"/>
                      <a:pt x="11156" y="23386"/>
                    </a:cubicBezTo>
                    <a:cubicBezTo>
                      <a:pt x="10830" y="23386"/>
                      <a:pt x="10500" y="23342"/>
                      <a:pt x="10177" y="23265"/>
                    </a:cubicBezTo>
                    <a:cubicBezTo>
                      <a:pt x="9997" y="23211"/>
                      <a:pt x="9798" y="23148"/>
                      <a:pt x="9609" y="23085"/>
                    </a:cubicBezTo>
                    <a:lnTo>
                      <a:pt x="9023" y="22905"/>
                    </a:lnTo>
                    <a:lnTo>
                      <a:pt x="4381" y="21453"/>
                    </a:lnTo>
                    <a:lnTo>
                      <a:pt x="3218" y="21093"/>
                    </a:lnTo>
                    <a:cubicBezTo>
                      <a:pt x="2849" y="20976"/>
                      <a:pt x="2497" y="20813"/>
                      <a:pt x="2173" y="20597"/>
                    </a:cubicBezTo>
                    <a:cubicBezTo>
                      <a:pt x="1542" y="20173"/>
                      <a:pt x="1001" y="19578"/>
                      <a:pt x="676" y="18866"/>
                    </a:cubicBezTo>
                    <a:cubicBezTo>
                      <a:pt x="505" y="18515"/>
                      <a:pt x="397" y="18136"/>
                      <a:pt x="343" y="17749"/>
                    </a:cubicBezTo>
                    <a:cubicBezTo>
                      <a:pt x="298" y="17361"/>
                      <a:pt x="316" y="16955"/>
                      <a:pt x="316" y="16550"/>
                    </a:cubicBezTo>
                    <a:lnTo>
                      <a:pt x="334" y="14116"/>
                    </a:lnTo>
                    <a:lnTo>
                      <a:pt x="388" y="9248"/>
                    </a:lnTo>
                    <a:cubicBezTo>
                      <a:pt x="397" y="7626"/>
                      <a:pt x="406" y="6003"/>
                      <a:pt x="415" y="4381"/>
                    </a:cubicBezTo>
                    <a:cubicBezTo>
                      <a:pt x="424" y="3993"/>
                      <a:pt x="478" y="3606"/>
                      <a:pt x="586" y="3245"/>
                    </a:cubicBezTo>
                    <a:cubicBezTo>
                      <a:pt x="703" y="2876"/>
                      <a:pt x="866" y="2524"/>
                      <a:pt x="1082" y="2200"/>
                    </a:cubicBezTo>
                    <a:cubicBezTo>
                      <a:pt x="1298" y="1884"/>
                      <a:pt x="1551" y="1596"/>
                      <a:pt x="1848" y="1343"/>
                    </a:cubicBezTo>
                    <a:cubicBezTo>
                      <a:pt x="2155" y="1109"/>
                      <a:pt x="2479" y="902"/>
                      <a:pt x="2831" y="748"/>
                    </a:cubicBezTo>
                    <a:cubicBezTo>
                      <a:pt x="3191" y="604"/>
                      <a:pt x="3561" y="505"/>
                      <a:pt x="3948" y="460"/>
                    </a:cubicBezTo>
                    <a:cubicBezTo>
                      <a:pt x="4039" y="451"/>
                      <a:pt x="4138" y="451"/>
                      <a:pt x="4237" y="442"/>
                    </a:cubicBezTo>
                    <a:close/>
                    <a:moveTo>
                      <a:pt x="4381" y="0"/>
                    </a:moveTo>
                    <a:lnTo>
                      <a:pt x="4219" y="9"/>
                    </a:lnTo>
                    <a:cubicBezTo>
                      <a:pt x="4111" y="18"/>
                      <a:pt x="4003" y="18"/>
                      <a:pt x="3894" y="27"/>
                    </a:cubicBezTo>
                    <a:cubicBezTo>
                      <a:pt x="3471" y="81"/>
                      <a:pt x="3056" y="190"/>
                      <a:pt x="2668" y="352"/>
                    </a:cubicBezTo>
                    <a:cubicBezTo>
                      <a:pt x="2272" y="523"/>
                      <a:pt x="1911" y="748"/>
                      <a:pt x="1578" y="1019"/>
                    </a:cubicBezTo>
                    <a:cubicBezTo>
                      <a:pt x="1253" y="1289"/>
                      <a:pt x="965" y="1614"/>
                      <a:pt x="731" y="1965"/>
                    </a:cubicBezTo>
                    <a:cubicBezTo>
                      <a:pt x="496" y="2326"/>
                      <a:pt x="316" y="2713"/>
                      <a:pt x="190" y="3119"/>
                    </a:cubicBezTo>
                    <a:cubicBezTo>
                      <a:pt x="63" y="3534"/>
                      <a:pt x="9" y="3957"/>
                      <a:pt x="0" y="4381"/>
                    </a:cubicBezTo>
                    <a:cubicBezTo>
                      <a:pt x="0" y="6003"/>
                      <a:pt x="0" y="7626"/>
                      <a:pt x="9" y="9248"/>
                    </a:cubicBezTo>
                    <a:lnTo>
                      <a:pt x="54" y="14116"/>
                    </a:lnTo>
                    <a:lnTo>
                      <a:pt x="54" y="16550"/>
                    </a:lnTo>
                    <a:lnTo>
                      <a:pt x="54" y="17154"/>
                    </a:lnTo>
                    <a:cubicBezTo>
                      <a:pt x="54" y="17253"/>
                      <a:pt x="54" y="17361"/>
                      <a:pt x="63" y="17469"/>
                    </a:cubicBezTo>
                    <a:cubicBezTo>
                      <a:pt x="63" y="17568"/>
                      <a:pt x="72" y="17676"/>
                      <a:pt x="81" y="17776"/>
                    </a:cubicBezTo>
                    <a:cubicBezTo>
                      <a:pt x="127" y="18190"/>
                      <a:pt x="217" y="18605"/>
                      <a:pt x="370" y="19002"/>
                    </a:cubicBezTo>
                    <a:cubicBezTo>
                      <a:pt x="676" y="19786"/>
                      <a:pt x="1226" y="20489"/>
                      <a:pt x="1947" y="20949"/>
                    </a:cubicBezTo>
                    <a:cubicBezTo>
                      <a:pt x="2299" y="21183"/>
                      <a:pt x="2696" y="21363"/>
                      <a:pt x="3092" y="21489"/>
                    </a:cubicBezTo>
                    <a:lnTo>
                      <a:pt x="4255" y="21859"/>
                    </a:lnTo>
                    <a:lnTo>
                      <a:pt x="8897" y="23310"/>
                    </a:lnTo>
                    <a:lnTo>
                      <a:pt x="9483" y="23490"/>
                    </a:lnTo>
                    <a:cubicBezTo>
                      <a:pt x="9672" y="23554"/>
                      <a:pt x="9862" y="23617"/>
                      <a:pt x="10078" y="23671"/>
                    </a:cubicBezTo>
                    <a:cubicBezTo>
                      <a:pt x="10418" y="23761"/>
                      <a:pt x="10777" y="23801"/>
                      <a:pt x="11133" y="23801"/>
                    </a:cubicBezTo>
                    <a:cubicBezTo>
                      <a:pt x="11202" y="23801"/>
                      <a:pt x="11271" y="23800"/>
                      <a:pt x="11340" y="23797"/>
                    </a:cubicBezTo>
                    <a:cubicBezTo>
                      <a:pt x="11764" y="23779"/>
                      <a:pt x="12187" y="23698"/>
                      <a:pt x="12593" y="23563"/>
                    </a:cubicBezTo>
                    <a:lnTo>
                      <a:pt x="13738" y="23157"/>
                    </a:lnTo>
                    <a:lnTo>
                      <a:pt x="18335" y="21552"/>
                    </a:lnTo>
                    <a:cubicBezTo>
                      <a:pt x="19137" y="21273"/>
                      <a:pt x="19858" y="20759"/>
                      <a:pt x="20372" y="20083"/>
                    </a:cubicBezTo>
                    <a:cubicBezTo>
                      <a:pt x="20895" y="19407"/>
                      <a:pt x="21210" y="18578"/>
                      <a:pt x="21273" y="17731"/>
                    </a:cubicBezTo>
                    <a:lnTo>
                      <a:pt x="21282" y="17406"/>
                    </a:lnTo>
                    <a:lnTo>
                      <a:pt x="21282" y="17109"/>
                    </a:lnTo>
                    <a:lnTo>
                      <a:pt x="21291" y="16496"/>
                    </a:lnTo>
                    <a:lnTo>
                      <a:pt x="21291" y="15279"/>
                    </a:lnTo>
                    <a:lnTo>
                      <a:pt x="21309" y="12845"/>
                    </a:lnTo>
                    <a:lnTo>
                      <a:pt x="21327" y="7978"/>
                    </a:lnTo>
                    <a:lnTo>
                      <a:pt x="21345" y="5544"/>
                    </a:lnTo>
                    <a:cubicBezTo>
                      <a:pt x="21345" y="5138"/>
                      <a:pt x="21354" y="4742"/>
                      <a:pt x="21345" y="4327"/>
                    </a:cubicBezTo>
                    <a:cubicBezTo>
                      <a:pt x="21336" y="3894"/>
                      <a:pt x="21255" y="3471"/>
                      <a:pt x="21129" y="3056"/>
                    </a:cubicBezTo>
                    <a:cubicBezTo>
                      <a:pt x="20994" y="2650"/>
                      <a:pt x="20795" y="2263"/>
                      <a:pt x="20561" y="1911"/>
                    </a:cubicBezTo>
                    <a:cubicBezTo>
                      <a:pt x="20309" y="1551"/>
                      <a:pt x="20011" y="1244"/>
                      <a:pt x="19678" y="974"/>
                    </a:cubicBezTo>
                    <a:cubicBezTo>
                      <a:pt x="19344" y="694"/>
                      <a:pt x="18966" y="487"/>
                      <a:pt x="18569" y="325"/>
                    </a:cubicBezTo>
                    <a:cubicBezTo>
                      <a:pt x="18172" y="153"/>
                      <a:pt x="17749" y="72"/>
                      <a:pt x="17325" y="18"/>
                    </a:cubicBezTo>
                    <a:cubicBezTo>
                      <a:pt x="17109" y="5"/>
                      <a:pt x="16901" y="2"/>
                      <a:pt x="16698" y="2"/>
                    </a:cubicBezTo>
                    <a:cubicBezTo>
                      <a:pt x="16596" y="2"/>
                      <a:pt x="16494" y="3"/>
                      <a:pt x="16393" y="3"/>
                    </a:cubicBezTo>
                    <a:cubicBezTo>
                      <a:pt x="16292" y="3"/>
                      <a:pt x="16192" y="2"/>
                      <a:pt x="1609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54" name="Google Shape;254;p93"/>
            <p:cNvSpPr/>
            <p:nvPr/>
          </p:nvSpPr>
          <p:spPr>
            <a:xfrm rot="442426">
              <a:off x="8229710" y="-161880"/>
              <a:ext cx="102851" cy="551273"/>
            </a:xfrm>
            <a:prstGeom prst="roundRect">
              <a:avLst>
                <a:gd fmla="val 50000" name="adj"/>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2175" name="Shape 2175"/>
        <p:cNvGrpSpPr/>
        <p:nvPr/>
      </p:nvGrpSpPr>
      <p:grpSpPr>
        <a:xfrm>
          <a:off x="0" y="0"/>
          <a:ext cx="0" cy="0"/>
          <a:chOff x="0" y="0"/>
          <a:chExt cx="0" cy="0"/>
        </a:xfrm>
      </p:grpSpPr>
      <p:sp>
        <p:nvSpPr>
          <p:cNvPr id="2176" name="Google Shape;2176;g26dd3229cbd_0_3722"/>
          <p:cNvSpPr txBox="1"/>
          <p:nvPr>
            <p:ph type="title"/>
          </p:nvPr>
        </p:nvSpPr>
        <p:spPr>
          <a:xfrm>
            <a:off x="3223200" y="1570950"/>
            <a:ext cx="2697600" cy="2001600"/>
          </a:xfrm>
          <a:prstGeom prst="rect">
            <a:avLst/>
          </a:prstGeom>
          <a:noFill/>
          <a:ln>
            <a:noFill/>
          </a:ln>
        </p:spPr>
        <p:txBody>
          <a:bodyPr anchorCtr="0" anchor="t" bIns="0" lIns="0" spcFirstLastPara="1" rIns="0" wrap="square" tIns="0">
            <a:noAutofit/>
          </a:bodyPr>
          <a:lstStyle>
            <a:lvl1pPr lvl="0" rtl="0" algn="ctr">
              <a:lnSpc>
                <a:spcPct val="100000"/>
              </a:lnSpc>
              <a:spcBef>
                <a:spcPts val="0"/>
              </a:spcBef>
              <a:spcAft>
                <a:spcPts val="0"/>
              </a:spcAft>
              <a:buSzPts val="3000"/>
              <a:buNone/>
              <a:defRPr/>
            </a:lvl1pPr>
            <a:lvl2pPr lvl="1" rtl="0" algn="l">
              <a:lnSpc>
                <a:spcPct val="100000"/>
              </a:lnSpc>
              <a:spcBef>
                <a:spcPts val="0"/>
              </a:spcBef>
              <a:spcAft>
                <a:spcPts val="0"/>
              </a:spcAft>
              <a:buSzPts val="3000"/>
              <a:buNone/>
              <a:defRPr sz="3000"/>
            </a:lvl2pPr>
            <a:lvl3pPr lvl="2" rtl="0" algn="l">
              <a:lnSpc>
                <a:spcPct val="100000"/>
              </a:lnSpc>
              <a:spcBef>
                <a:spcPts val="0"/>
              </a:spcBef>
              <a:spcAft>
                <a:spcPts val="0"/>
              </a:spcAft>
              <a:buSzPts val="3000"/>
              <a:buNone/>
              <a:defRPr sz="3000"/>
            </a:lvl3pPr>
            <a:lvl4pPr lvl="3" rtl="0" algn="l">
              <a:lnSpc>
                <a:spcPct val="100000"/>
              </a:lnSpc>
              <a:spcBef>
                <a:spcPts val="0"/>
              </a:spcBef>
              <a:spcAft>
                <a:spcPts val="0"/>
              </a:spcAft>
              <a:buSzPts val="3000"/>
              <a:buNone/>
              <a:defRPr sz="3000"/>
            </a:lvl4pPr>
            <a:lvl5pPr lvl="4" rtl="0" algn="l">
              <a:lnSpc>
                <a:spcPct val="100000"/>
              </a:lnSpc>
              <a:spcBef>
                <a:spcPts val="0"/>
              </a:spcBef>
              <a:spcAft>
                <a:spcPts val="0"/>
              </a:spcAft>
              <a:buSzPts val="3000"/>
              <a:buNone/>
              <a:defRPr sz="3000"/>
            </a:lvl5pPr>
            <a:lvl6pPr lvl="5" rtl="0" algn="l">
              <a:lnSpc>
                <a:spcPct val="100000"/>
              </a:lnSpc>
              <a:spcBef>
                <a:spcPts val="0"/>
              </a:spcBef>
              <a:spcAft>
                <a:spcPts val="0"/>
              </a:spcAft>
              <a:buSzPts val="3000"/>
              <a:buNone/>
              <a:defRPr sz="3000"/>
            </a:lvl6pPr>
            <a:lvl7pPr lvl="6" rtl="0" algn="l">
              <a:lnSpc>
                <a:spcPct val="100000"/>
              </a:lnSpc>
              <a:spcBef>
                <a:spcPts val="0"/>
              </a:spcBef>
              <a:spcAft>
                <a:spcPts val="0"/>
              </a:spcAft>
              <a:buSzPts val="3000"/>
              <a:buNone/>
              <a:defRPr sz="3000"/>
            </a:lvl7pPr>
            <a:lvl8pPr lvl="7" rtl="0" algn="l">
              <a:lnSpc>
                <a:spcPct val="100000"/>
              </a:lnSpc>
              <a:spcBef>
                <a:spcPts val="0"/>
              </a:spcBef>
              <a:spcAft>
                <a:spcPts val="0"/>
              </a:spcAft>
              <a:buSzPts val="3000"/>
              <a:buNone/>
              <a:defRPr sz="3000"/>
            </a:lvl8pPr>
            <a:lvl9pPr lvl="8" rtl="0" algn="l">
              <a:lnSpc>
                <a:spcPct val="100000"/>
              </a:lnSpc>
              <a:spcBef>
                <a:spcPts val="0"/>
              </a:spcBef>
              <a:spcAft>
                <a:spcPts val="0"/>
              </a:spcAft>
              <a:buSzPts val="3000"/>
              <a:buNone/>
              <a:defRPr sz="3000"/>
            </a:lvl9pPr>
          </a:lstStyle>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12">
    <p:spTree>
      <p:nvGrpSpPr>
        <p:cNvPr id="2177" name="Shape 2177"/>
        <p:cNvGrpSpPr/>
        <p:nvPr/>
      </p:nvGrpSpPr>
      <p:grpSpPr>
        <a:xfrm>
          <a:off x="0" y="0"/>
          <a:ext cx="0" cy="0"/>
          <a:chOff x="0" y="0"/>
          <a:chExt cx="0" cy="0"/>
        </a:xfrm>
      </p:grpSpPr>
      <p:sp>
        <p:nvSpPr>
          <p:cNvPr id="2178" name="Google Shape;2178;g26dd3229cbd_0_3724"/>
          <p:cNvSpPr txBox="1"/>
          <p:nvPr>
            <p:ph type="title"/>
          </p:nvPr>
        </p:nvSpPr>
        <p:spPr>
          <a:xfrm>
            <a:off x="5059850" y="3019625"/>
            <a:ext cx="3364200" cy="1431300"/>
          </a:xfrm>
          <a:prstGeom prst="rect">
            <a:avLst/>
          </a:prstGeom>
          <a:noFill/>
          <a:ln>
            <a:noFill/>
          </a:ln>
        </p:spPr>
        <p:txBody>
          <a:bodyPr anchorCtr="0" anchor="t" bIns="0" lIns="0" spcFirstLastPara="1" rIns="0" wrap="square" tIns="0">
            <a:noAutofit/>
          </a:bodyPr>
          <a:lstStyle>
            <a:lvl1pPr lvl="0" rtl="0" algn="r">
              <a:lnSpc>
                <a:spcPct val="100000"/>
              </a:lnSpc>
              <a:spcBef>
                <a:spcPts val="0"/>
              </a:spcBef>
              <a:spcAft>
                <a:spcPts val="0"/>
              </a:spcAft>
              <a:buSzPts val="3000"/>
              <a:buNone/>
              <a:defRPr/>
            </a:lvl1pPr>
            <a:lvl2pPr lvl="1" rtl="0" algn="r">
              <a:lnSpc>
                <a:spcPct val="100000"/>
              </a:lnSpc>
              <a:spcBef>
                <a:spcPts val="0"/>
              </a:spcBef>
              <a:spcAft>
                <a:spcPts val="0"/>
              </a:spcAft>
              <a:buSzPts val="3000"/>
              <a:buNone/>
              <a:defRPr sz="3000"/>
            </a:lvl2pPr>
            <a:lvl3pPr lvl="2" rtl="0" algn="r">
              <a:lnSpc>
                <a:spcPct val="100000"/>
              </a:lnSpc>
              <a:spcBef>
                <a:spcPts val="0"/>
              </a:spcBef>
              <a:spcAft>
                <a:spcPts val="0"/>
              </a:spcAft>
              <a:buSzPts val="3000"/>
              <a:buNone/>
              <a:defRPr sz="3000"/>
            </a:lvl3pPr>
            <a:lvl4pPr lvl="3" rtl="0" algn="r">
              <a:lnSpc>
                <a:spcPct val="100000"/>
              </a:lnSpc>
              <a:spcBef>
                <a:spcPts val="0"/>
              </a:spcBef>
              <a:spcAft>
                <a:spcPts val="0"/>
              </a:spcAft>
              <a:buSzPts val="3000"/>
              <a:buNone/>
              <a:defRPr sz="3000"/>
            </a:lvl4pPr>
            <a:lvl5pPr lvl="4" rtl="0" algn="r">
              <a:lnSpc>
                <a:spcPct val="100000"/>
              </a:lnSpc>
              <a:spcBef>
                <a:spcPts val="0"/>
              </a:spcBef>
              <a:spcAft>
                <a:spcPts val="0"/>
              </a:spcAft>
              <a:buSzPts val="3000"/>
              <a:buNone/>
              <a:defRPr sz="3000"/>
            </a:lvl5pPr>
            <a:lvl6pPr lvl="5" rtl="0" algn="r">
              <a:lnSpc>
                <a:spcPct val="100000"/>
              </a:lnSpc>
              <a:spcBef>
                <a:spcPts val="0"/>
              </a:spcBef>
              <a:spcAft>
                <a:spcPts val="0"/>
              </a:spcAft>
              <a:buSzPts val="3000"/>
              <a:buNone/>
              <a:defRPr sz="3000"/>
            </a:lvl6pPr>
            <a:lvl7pPr lvl="6" rtl="0" algn="r">
              <a:lnSpc>
                <a:spcPct val="100000"/>
              </a:lnSpc>
              <a:spcBef>
                <a:spcPts val="0"/>
              </a:spcBef>
              <a:spcAft>
                <a:spcPts val="0"/>
              </a:spcAft>
              <a:buSzPts val="3000"/>
              <a:buNone/>
              <a:defRPr sz="3000"/>
            </a:lvl7pPr>
            <a:lvl8pPr lvl="7" rtl="0" algn="r">
              <a:lnSpc>
                <a:spcPct val="100000"/>
              </a:lnSpc>
              <a:spcBef>
                <a:spcPts val="0"/>
              </a:spcBef>
              <a:spcAft>
                <a:spcPts val="0"/>
              </a:spcAft>
              <a:buSzPts val="3000"/>
              <a:buNone/>
              <a:defRPr sz="3000"/>
            </a:lvl8pPr>
            <a:lvl9pPr lvl="8" rtl="0" algn="r">
              <a:lnSpc>
                <a:spcPct val="100000"/>
              </a:lnSpc>
              <a:spcBef>
                <a:spcPts val="0"/>
              </a:spcBef>
              <a:spcAft>
                <a:spcPts val="0"/>
              </a:spcAft>
              <a:buSzPts val="3000"/>
              <a:buNone/>
              <a:defRPr sz="3000"/>
            </a:lvl9pPr>
          </a:lstStyle>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CUSTOM_31">
    <p:spTree>
      <p:nvGrpSpPr>
        <p:cNvPr id="2179" name="Shape 2179"/>
        <p:cNvGrpSpPr/>
        <p:nvPr/>
      </p:nvGrpSpPr>
      <p:grpSpPr>
        <a:xfrm>
          <a:off x="0" y="0"/>
          <a:ext cx="0" cy="0"/>
          <a:chOff x="0" y="0"/>
          <a:chExt cx="0" cy="0"/>
        </a:xfrm>
      </p:grpSpPr>
      <p:sp>
        <p:nvSpPr>
          <p:cNvPr id="2180" name="Google Shape;2180;g26dd3229cbd_0_3726"/>
          <p:cNvSpPr txBox="1"/>
          <p:nvPr>
            <p:ph type="title"/>
          </p:nvPr>
        </p:nvSpPr>
        <p:spPr>
          <a:xfrm>
            <a:off x="1249850" y="873387"/>
            <a:ext cx="3364200" cy="1431300"/>
          </a:xfrm>
          <a:prstGeom prst="rect">
            <a:avLst/>
          </a:prstGeom>
          <a:noFill/>
          <a:ln>
            <a:noFill/>
          </a:ln>
        </p:spPr>
        <p:txBody>
          <a:bodyPr anchorCtr="0" anchor="t" bIns="0" lIns="0" spcFirstLastPara="1" rIns="0" wrap="square" tIns="0">
            <a:noAutofit/>
          </a:bodyPr>
          <a:lstStyle>
            <a:lvl1pPr lvl="0" rtl="0" algn="r">
              <a:lnSpc>
                <a:spcPct val="100000"/>
              </a:lnSpc>
              <a:spcBef>
                <a:spcPts val="0"/>
              </a:spcBef>
              <a:spcAft>
                <a:spcPts val="0"/>
              </a:spcAft>
              <a:buSzPts val="3000"/>
              <a:buNone/>
              <a:defRPr/>
            </a:lvl1pPr>
            <a:lvl2pPr lvl="1" rtl="0" algn="l">
              <a:lnSpc>
                <a:spcPct val="100000"/>
              </a:lnSpc>
              <a:spcBef>
                <a:spcPts val="0"/>
              </a:spcBef>
              <a:spcAft>
                <a:spcPts val="0"/>
              </a:spcAft>
              <a:buSzPts val="3000"/>
              <a:buNone/>
              <a:defRPr sz="3000"/>
            </a:lvl2pPr>
            <a:lvl3pPr lvl="2" rtl="0" algn="l">
              <a:lnSpc>
                <a:spcPct val="100000"/>
              </a:lnSpc>
              <a:spcBef>
                <a:spcPts val="0"/>
              </a:spcBef>
              <a:spcAft>
                <a:spcPts val="0"/>
              </a:spcAft>
              <a:buSzPts val="3000"/>
              <a:buNone/>
              <a:defRPr sz="3000"/>
            </a:lvl3pPr>
            <a:lvl4pPr lvl="3" rtl="0" algn="l">
              <a:lnSpc>
                <a:spcPct val="100000"/>
              </a:lnSpc>
              <a:spcBef>
                <a:spcPts val="0"/>
              </a:spcBef>
              <a:spcAft>
                <a:spcPts val="0"/>
              </a:spcAft>
              <a:buSzPts val="3000"/>
              <a:buNone/>
              <a:defRPr sz="3000"/>
            </a:lvl4pPr>
            <a:lvl5pPr lvl="4" rtl="0" algn="l">
              <a:lnSpc>
                <a:spcPct val="100000"/>
              </a:lnSpc>
              <a:spcBef>
                <a:spcPts val="0"/>
              </a:spcBef>
              <a:spcAft>
                <a:spcPts val="0"/>
              </a:spcAft>
              <a:buSzPts val="3000"/>
              <a:buNone/>
              <a:defRPr sz="3000"/>
            </a:lvl5pPr>
            <a:lvl6pPr lvl="5" rtl="0" algn="l">
              <a:lnSpc>
                <a:spcPct val="100000"/>
              </a:lnSpc>
              <a:spcBef>
                <a:spcPts val="0"/>
              </a:spcBef>
              <a:spcAft>
                <a:spcPts val="0"/>
              </a:spcAft>
              <a:buSzPts val="3000"/>
              <a:buNone/>
              <a:defRPr sz="3000"/>
            </a:lvl6pPr>
            <a:lvl7pPr lvl="6" rtl="0" algn="l">
              <a:lnSpc>
                <a:spcPct val="100000"/>
              </a:lnSpc>
              <a:spcBef>
                <a:spcPts val="0"/>
              </a:spcBef>
              <a:spcAft>
                <a:spcPts val="0"/>
              </a:spcAft>
              <a:buSzPts val="3000"/>
              <a:buNone/>
              <a:defRPr sz="3000"/>
            </a:lvl7pPr>
            <a:lvl8pPr lvl="7" rtl="0" algn="l">
              <a:lnSpc>
                <a:spcPct val="100000"/>
              </a:lnSpc>
              <a:spcBef>
                <a:spcPts val="0"/>
              </a:spcBef>
              <a:spcAft>
                <a:spcPts val="0"/>
              </a:spcAft>
              <a:buSzPts val="3000"/>
              <a:buNone/>
              <a:defRPr sz="3000"/>
            </a:lvl8pPr>
            <a:lvl9pPr lvl="8" rtl="0" algn="l">
              <a:lnSpc>
                <a:spcPct val="100000"/>
              </a:lnSpc>
              <a:spcBef>
                <a:spcPts val="0"/>
              </a:spcBef>
              <a:spcAft>
                <a:spcPts val="0"/>
              </a:spcAft>
              <a:buSzPts val="3000"/>
              <a:buNone/>
              <a:defRPr sz="3000"/>
            </a:lvl9pPr>
          </a:lstStyle>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2181" name="Shape 2181"/>
        <p:cNvGrpSpPr/>
        <p:nvPr/>
      </p:nvGrpSpPr>
      <p:grpSpPr>
        <a:xfrm>
          <a:off x="0" y="0"/>
          <a:ext cx="0" cy="0"/>
          <a:chOff x="0" y="0"/>
          <a:chExt cx="0" cy="0"/>
        </a:xfrm>
      </p:grpSpPr>
      <p:grpSp>
        <p:nvGrpSpPr>
          <p:cNvPr id="2182" name="Google Shape;2182;g26dd3229cbd_0_3728"/>
          <p:cNvGrpSpPr/>
          <p:nvPr/>
        </p:nvGrpSpPr>
        <p:grpSpPr>
          <a:xfrm>
            <a:off x="-1700" y="329"/>
            <a:ext cx="9147400" cy="5142843"/>
            <a:chOff x="238125" y="854700"/>
            <a:chExt cx="7142500" cy="4015650"/>
          </a:xfrm>
        </p:grpSpPr>
        <p:sp>
          <p:nvSpPr>
            <p:cNvPr id="2183" name="Google Shape;2183;g26dd3229cbd_0_3728"/>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4" name="Google Shape;2184;g26dd3229cbd_0_3728"/>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5" name="Google Shape;2185;g26dd3229cbd_0_3728"/>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6" name="Google Shape;2186;g26dd3229cbd_0_3728"/>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7" name="Google Shape;2187;g26dd3229cbd_0_3728"/>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8" name="Google Shape;2188;g26dd3229cbd_0_3728"/>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9" name="Google Shape;2189;g26dd3229cbd_0_3728"/>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0" name="Google Shape;2190;g26dd3229cbd_0_3728"/>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1" name="Google Shape;2191;g26dd3229cbd_0_3728"/>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2" name="Google Shape;2192;g26dd3229cbd_0_3728"/>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3" name="Google Shape;2193;g26dd3229cbd_0_3728"/>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4" name="Google Shape;2194;g26dd3229cbd_0_3728"/>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5" name="Google Shape;2195;g26dd3229cbd_0_3728"/>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6" name="Google Shape;2196;g26dd3229cbd_0_3728"/>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7" name="Google Shape;2197;g26dd3229cbd_0_3728"/>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8" name="Google Shape;2198;g26dd3229cbd_0_3728"/>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9" name="Google Shape;2199;g26dd3229cbd_0_3728"/>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0" name="Google Shape;2200;g26dd3229cbd_0_3728"/>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rgbClr val="6D9EEB"/>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1" name="Google Shape;2201;g26dd3229cbd_0_3728"/>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rgbClr val="6D9EEB"/>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2202" name="Google Shape;2202;g26dd3229cbd_0_3728"/>
          <p:cNvCxnSpPr/>
          <p:nvPr/>
        </p:nvCxnSpPr>
        <p:spPr>
          <a:xfrm>
            <a:off x="-62550" y="540000"/>
            <a:ext cx="9269100" cy="0"/>
          </a:xfrm>
          <a:prstGeom prst="straightConnector1">
            <a:avLst/>
          </a:prstGeom>
          <a:noFill/>
          <a:ln cap="flat" cmpd="sng" w="9525">
            <a:solidFill>
              <a:srgbClr val="6D9EEB"/>
            </a:solidFill>
            <a:prstDash val="solid"/>
            <a:round/>
            <a:headEnd len="sm" w="sm" type="none"/>
            <a:tailEnd len="sm" w="sm" type="none"/>
          </a:ln>
        </p:spPr>
      </p:cxnSp>
      <p:sp>
        <p:nvSpPr>
          <p:cNvPr id="2203" name="Google Shape;2203;g26dd3229cbd_0_3728"/>
          <p:cNvSpPr/>
          <p:nvPr/>
        </p:nvSpPr>
        <p:spPr>
          <a:xfrm>
            <a:off x="-14550" y="5010825"/>
            <a:ext cx="9160200" cy="156300"/>
          </a:xfrm>
          <a:prstGeom prst="rect">
            <a:avLst/>
          </a:pr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4" name="Google Shape;2204;g26dd3229cbd_0_3728"/>
          <p:cNvSpPr txBox="1"/>
          <p:nvPr>
            <p:ph type="title"/>
          </p:nvPr>
        </p:nvSpPr>
        <p:spPr>
          <a:xfrm>
            <a:off x="720000" y="1560650"/>
            <a:ext cx="3519300" cy="16797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SzPts val="4800"/>
              <a:buNone/>
              <a:defRPr sz="5500"/>
            </a:lvl1pPr>
            <a:lvl2pPr lvl="1" rtl="0" algn="l">
              <a:lnSpc>
                <a:spcPct val="100000"/>
              </a:lnSpc>
              <a:spcBef>
                <a:spcPts val="0"/>
              </a:spcBef>
              <a:spcAft>
                <a:spcPts val="0"/>
              </a:spcAft>
              <a:buSzPts val="4800"/>
              <a:buNone/>
              <a:defRPr sz="4800"/>
            </a:lvl2pPr>
            <a:lvl3pPr lvl="2" rtl="0" algn="l">
              <a:lnSpc>
                <a:spcPct val="100000"/>
              </a:lnSpc>
              <a:spcBef>
                <a:spcPts val="0"/>
              </a:spcBef>
              <a:spcAft>
                <a:spcPts val="0"/>
              </a:spcAft>
              <a:buSzPts val="4800"/>
              <a:buNone/>
              <a:defRPr sz="4800"/>
            </a:lvl3pPr>
            <a:lvl4pPr lvl="3" rtl="0" algn="l">
              <a:lnSpc>
                <a:spcPct val="100000"/>
              </a:lnSpc>
              <a:spcBef>
                <a:spcPts val="0"/>
              </a:spcBef>
              <a:spcAft>
                <a:spcPts val="0"/>
              </a:spcAft>
              <a:buSzPts val="4800"/>
              <a:buNone/>
              <a:defRPr sz="4800"/>
            </a:lvl4pPr>
            <a:lvl5pPr lvl="4" rtl="0" algn="l">
              <a:lnSpc>
                <a:spcPct val="100000"/>
              </a:lnSpc>
              <a:spcBef>
                <a:spcPts val="0"/>
              </a:spcBef>
              <a:spcAft>
                <a:spcPts val="0"/>
              </a:spcAft>
              <a:buSzPts val="4800"/>
              <a:buNone/>
              <a:defRPr sz="4800"/>
            </a:lvl5pPr>
            <a:lvl6pPr lvl="5" rtl="0" algn="l">
              <a:lnSpc>
                <a:spcPct val="100000"/>
              </a:lnSpc>
              <a:spcBef>
                <a:spcPts val="0"/>
              </a:spcBef>
              <a:spcAft>
                <a:spcPts val="0"/>
              </a:spcAft>
              <a:buSzPts val="4800"/>
              <a:buNone/>
              <a:defRPr sz="4800"/>
            </a:lvl6pPr>
            <a:lvl7pPr lvl="6" rtl="0" algn="l">
              <a:lnSpc>
                <a:spcPct val="100000"/>
              </a:lnSpc>
              <a:spcBef>
                <a:spcPts val="0"/>
              </a:spcBef>
              <a:spcAft>
                <a:spcPts val="0"/>
              </a:spcAft>
              <a:buSzPts val="4800"/>
              <a:buNone/>
              <a:defRPr sz="4800"/>
            </a:lvl7pPr>
            <a:lvl8pPr lvl="7" rtl="0" algn="l">
              <a:lnSpc>
                <a:spcPct val="100000"/>
              </a:lnSpc>
              <a:spcBef>
                <a:spcPts val="0"/>
              </a:spcBef>
              <a:spcAft>
                <a:spcPts val="0"/>
              </a:spcAft>
              <a:buSzPts val="4800"/>
              <a:buNone/>
              <a:defRPr sz="4800"/>
            </a:lvl8pPr>
            <a:lvl9pPr lvl="8" rtl="0" algn="l">
              <a:lnSpc>
                <a:spcPct val="100000"/>
              </a:lnSpc>
              <a:spcBef>
                <a:spcPts val="0"/>
              </a:spcBef>
              <a:spcAft>
                <a:spcPts val="0"/>
              </a:spcAft>
              <a:buSzPts val="4800"/>
              <a:buNone/>
              <a:defRPr sz="4800"/>
            </a:lvl9pPr>
          </a:lstStyle>
          <a:p/>
        </p:txBody>
      </p:sp>
      <p:sp>
        <p:nvSpPr>
          <p:cNvPr id="2205" name="Google Shape;2205;g26dd3229cbd_0_3728"/>
          <p:cNvSpPr txBox="1"/>
          <p:nvPr>
            <p:ph idx="1" type="subTitle"/>
          </p:nvPr>
        </p:nvSpPr>
        <p:spPr>
          <a:xfrm rot="684086">
            <a:off x="5771593" y="1941483"/>
            <a:ext cx="1878775" cy="1549182"/>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1600">
                <a:solidFill>
                  <a:schemeClr val="dk2"/>
                </a:solidFill>
                <a:latin typeface="Arial"/>
                <a:ea typeface="Arial"/>
                <a:cs typeface="Arial"/>
                <a:sym typeface="Arial"/>
              </a:defRPr>
            </a:lvl1pPr>
            <a:lvl2pPr lvl="1" rtl="0" algn="ctr">
              <a:lnSpc>
                <a:spcPct val="100000"/>
              </a:lnSpc>
              <a:spcBef>
                <a:spcPts val="0"/>
              </a:spcBef>
              <a:spcAft>
                <a:spcPts val="0"/>
              </a:spcAft>
              <a:buClr>
                <a:schemeClr val="dk2"/>
              </a:buClr>
              <a:buSzPts val="2800"/>
              <a:buNone/>
              <a:defRPr sz="2800">
                <a:solidFill>
                  <a:schemeClr val="dk2"/>
                </a:solidFill>
              </a:defRPr>
            </a:lvl2pPr>
            <a:lvl3pPr lvl="2" rtl="0" algn="ctr">
              <a:lnSpc>
                <a:spcPct val="100000"/>
              </a:lnSpc>
              <a:spcBef>
                <a:spcPts val="0"/>
              </a:spcBef>
              <a:spcAft>
                <a:spcPts val="0"/>
              </a:spcAft>
              <a:buClr>
                <a:schemeClr val="dk2"/>
              </a:buClr>
              <a:buSzPts val="2800"/>
              <a:buNone/>
              <a:defRPr sz="2800">
                <a:solidFill>
                  <a:schemeClr val="dk2"/>
                </a:solidFill>
              </a:defRPr>
            </a:lvl3pPr>
            <a:lvl4pPr lvl="3" rtl="0" algn="ctr">
              <a:lnSpc>
                <a:spcPct val="100000"/>
              </a:lnSpc>
              <a:spcBef>
                <a:spcPts val="0"/>
              </a:spcBef>
              <a:spcAft>
                <a:spcPts val="0"/>
              </a:spcAft>
              <a:buClr>
                <a:schemeClr val="dk2"/>
              </a:buClr>
              <a:buSzPts val="2800"/>
              <a:buNone/>
              <a:defRPr sz="2800">
                <a:solidFill>
                  <a:schemeClr val="dk2"/>
                </a:solidFill>
              </a:defRPr>
            </a:lvl4pPr>
            <a:lvl5pPr lvl="4" rtl="0" algn="ctr">
              <a:lnSpc>
                <a:spcPct val="100000"/>
              </a:lnSpc>
              <a:spcBef>
                <a:spcPts val="0"/>
              </a:spcBef>
              <a:spcAft>
                <a:spcPts val="0"/>
              </a:spcAft>
              <a:buClr>
                <a:schemeClr val="dk2"/>
              </a:buClr>
              <a:buSzPts val="2800"/>
              <a:buNone/>
              <a:defRPr sz="2800">
                <a:solidFill>
                  <a:schemeClr val="dk2"/>
                </a:solidFill>
              </a:defRPr>
            </a:lvl5pPr>
            <a:lvl6pPr lvl="5" rtl="0" algn="ctr">
              <a:lnSpc>
                <a:spcPct val="100000"/>
              </a:lnSpc>
              <a:spcBef>
                <a:spcPts val="0"/>
              </a:spcBef>
              <a:spcAft>
                <a:spcPts val="0"/>
              </a:spcAft>
              <a:buClr>
                <a:schemeClr val="dk2"/>
              </a:buClr>
              <a:buSzPts val="2800"/>
              <a:buNone/>
              <a:defRPr sz="2800">
                <a:solidFill>
                  <a:schemeClr val="dk2"/>
                </a:solidFill>
              </a:defRPr>
            </a:lvl6pPr>
            <a:lvl7pPr lvl="6" rtl="0" algn="ctr">
              <a:lnSpc>
                <a:spcPct val="100000"/>
              </a:lnSpc>
              <a:spcBef>
                <a:spcPts val="0"/>
              </a:spcBef>
              <a:spcAft>
                <a:spcPts val="0"/>
              </a:spcAft>
              <a:buClr>
                <a:schemeClr val="dk2"/>
              </a:buClr>
              <a:buSzPts val="2800"/>
              <a:buNone/>
              <a:defRPr sz="2800">
                <a:solidFill>
                  <a:schemeClr val="dk2"/>
                </a:solidFill>
              </a:defRPr>
            </a:lvl7pPr>
            <a:lvl8pPr lvl="7" rtl="0" algn="ctr">
              <a:lnSpc>
                <a:spcPct val="100000"/>
              </a:lnSpc>
              <a:spcBef>
                <a:spcPts val="0"/>
              </a:spcBef>
              <a:spcAft>
                <a:spcPts val="0"/>
              </a:spcAft>
              <a:buClr>
                <a:schemeClr val="dk2"/>
              </a:buClr>
              <a:buSzPts val="2800"/>
              <a:buNone/>
              <a:defRPr sz="2800">
                <a:solidFill>
                  <a:schemeClr val="dk2"/>
                </a:solidFill>
              </a:defRPr>
            </a:lvl8pPr>
            <a:lvl9pPr lvl="8" rtl="0" algn="ctr">
              <a:lnSpc>
                <a:spcPct val="100000"/>
              </a:lnSpc>
              <a:spcBef>
                <a:spcPts val="0"/>
              </a:spcBef>
              <a:spcAft>
                <a:spcPts val="0"/>
              </a:spcAft>
              <a:buClr>
                <a:schemeClr val="dk2"/>
              </a:buClr>
              <a:buSzPts val="2800"/>
              <a:buNone/>
              <a:defRPr sz="2800">
                <a:solidFill>
                  <a:schemeClr val="dk2"/>
                </a:solidFill>
              </a:defRPr>
            </a:lvl9pPr>
          </a:lstStyle>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1">
  <p:cSld name="CUSTOM_14">
    <p:spTree>
      <p:nvGrpSpPr>
        <p:cNvPr id="2206" name="Shape 2206"/>
        <p:cNvGrpSpPr/>
        <p:nvPr/>
      </p:nvGrpSpPr>
      <p:grpSpPr>
        <a:xfrm>
          <a:off x="0" y="0"/>
          <a:ext cx="0" cy="0"/>
          <a:chOff x="0" y="0"/>
          <a:chExt cx="0" cy="0"/>
        </a:xfrm>
      </p:grpSpPr>
      <p:grpSp>
        <p:nvGrpSpPr>
          <p:cNvPr id="2207" name="Google Shape;2207;g26dd3229cbd_0_3753"/>
          <p:cNvGrpSpPr/>
          <p:nvPr/>
        </p:nvGrpSpPr>
        <p:grpSpPr>
          <a:xfrm flipH="1">
            <a:off x="-1700" y="329"/>
            <a:ext cx="9147400" cy="5142843"/>
            <a:chOff x="238125" y="854700"/>
            <a:chExt cx="7142500" cy="4015650"/>
          </a:xfrm>
        </p:grpSpPr>
        <p:sp>
          <p:nvSpPr>
            <p:cNvPr id="2208" name="Google Shape;2208;g26dd3229cbd_0_3753"/>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9" name="Google Shape;2209;g26dd3229cbd_0_3753"/>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0" name="Google Shape;2210;g26dd3229cbd_0_3753"/>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1" name="Google Shape;2211;g26dd3229cbd_0_3753"/>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2" name="Google Shape;2212;g26dd3229cbd_0_3753"/>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3" name="Google Shape;2213;g26dd3229cbd_0_3753"/>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4" name="Google Shape;2214;g26dd3229cbd_0_3753"/>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5" name="Google Shape;2215;g26dd3229cbd_0_3753"/>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6" name="Google Shape;2216;g26dd3229cbd_0_3753"/>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7" name="Google Shape;2217;g26dd3229cbd_0_3753"/>
            <p:cNvSpPr/>
            <p:nvPr/>
          </p:nvSpPr>
          <p:spPr>
            <a:xfrm>
              <a:off x="561875" y="10727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8" name="Google Shape;2218;g26dd3229cbd_0_3753"/>
            <p:cNvSpPr/>
            <p:nvPr/>
          </p:nvSpPr>
          <p:spPr>
            <a:xfrm>
              <a:off x="561875" y="12703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9" name="Google Shape;2219;g26dd3229cbd_0_3753"/>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0" name="Google Shape;2220;g26dd3229cbd_0_3753"/>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1" name="Google Shape;2221;g26dd3229cbd_0_3753"/>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2" name="Google Shape;2222;g26dd3229cbd_0_3753"/>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3" name="Google Shape;2223;g26dd3229cbd_0_3753"/>
            <p:cNvSpPr/>
            <p:nvPr/>
          </p:nvSpPr>
          <p:spPr>
            <a:xfrm>
              <a:off x="561875" y="47219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4" name="Google Shape;2224;g26dd3229cbd_0_3753"/>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5" name="Google Shape;2225;g26dd3229cbd_0_3753"/>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6" name="Google Shape;2226;g26dd3229cbd_0_3753"/>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7" name="Google Shape;2227;g26dd3229cbd_0_3753"/>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8" name="Google Shape;2228;g26dd3229cbd_0_3753"/>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9" name="Google Shape;2229;g26dd3229cbd_0_3753"/>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230" name="Google Shape;2230;g26dd3229cbd_0_3753"/>
          <p:cNvSpPr txBox="1"/>
          <p:nvPr>
            <p:ph type="title"/>
          </p:nvPr>
        </p:nvSpPr>
        <p:spPr>
          <a:xfrm>
            <a:off x="1232825" y="1765317"/>
            <a:ext cx="6678300" cy="755700"/>
          </a:xfrm>
          <a:prstGeom prst="rect">
            <a:avLst/>
          </a:prstGeom>
          <a:noFill/>
          <a:ln>
            <a:noFill/>
          </a:ln>
        </p:spPr>
        <p:txBody>
          <a:bodyPr anchorCtr="0" anchor="t" bIns="0" lIns="0" spcFirstLastPara="1" rIns="0" wrap="square" tIns="0">
            <a:noAutofit/>
          </a:bodyPr>
          <a:lstStyle>
            <a:lvl1pPr lvl="0" rtl="0" algn="ctr">
              <a:lnSpc>
                <a:spcPct val="100000"/>
              </a:lnSpc>
              <a:spcBef>
                <a:spcPts val="0"/>
              </a:spcBef>
              <a:spcAft>
                <a:spcPts val="0"/>
              </a:spcAft>
              <a:buSzPts val="2400"/>
              <a:buNone/>
              <a:defRPr sz="5500"/>
            </a:lvl1pPr>
            <a:lvl2pPr lvl="1" rtl="0" algn="l">
              <a:lnSpc>
                <a:spcPct val="100000"/>
              </a:lnSpc>
              <a:spcBef>
                <a:spcPts val="0"/>
              </a:spcBef>
              <a:spcAft>
                <a:spcPts val="0"/>
              </a:spcAft>
              <a:buSzPts val="2400"/>
              <a:buNone/>
              <a:defRPr sz="2400"/>
            </a:lvl2pPr>
            <a:lvl3pPr lvl="2" rtl="0" algn="l">
              <a:lnSpc>
                <a:spcPct val="100000"/>
              </a:lnSpc>
              <a:spcBef>
                <a:spcPts val="0"/>
              </a:spcBef>
              <a:spcAft>
                <a:spcPts val="0"/>
              </a:spcAft>
              <a:buSzPts val="2400"/>
              <a:buNone/>
              <a:defRPr sz="2400"/>
            </a:lvl3pPr>
            <a:lvl4pPr lvl="3" rtl="0" algn="l">
              <a:lnSpc>
                <a:spcPct val="100000"/>
              </a:lnSpc>
              <a:spcBef>
                <a:spcPts val="0"/>
              </a:spcBef>
              <a:spcAft>
                <a:spcPts val="0"/>
              </a:spcAft>
              <a:buSzPts val="2400"/>
              <a:buNone/>
              <a:defRPr sz="2400"/>
            </a:lvl4pPr>
            <a:lvl5pPr lvl="4" rtl="0" algn="l">
              <a:lnSpc>
                <a:spcPct val="100000"/>
              </a:lnSpc>
              <a:spcBef>
                <a:spcPts val="0"/>
              </a:spcBef>
              <a:spcAft>
                <a:spcPts val="0"/>
              </a:spcAft>
              <a:buSzPts val="2400"/>
              <a:buNone/>
              <a:defRPr sz="2400"/>
            </a:lvl5pPr>
            <a:lvl6pPr lvl="5" rtl="0" algn="l">
              <a:lnSpc>
                <a:spcPct val="100000"/>
              </a:lnSpc>
              <a:spcBef>
                <a:spcPts val="0"/>
              </a:spcBef>
              <a:spcAft>
                <a:spcPts val="0"/>
              </a:spcAft>
              <a:buSzPts val="2400"/>
              <a:buNone/>
              <a:defRPr sz="2400"/>
            </a:lvl6pPr>
            <a:lvl7pPr lvl="6" rtl="0" algn="l">
              <a:lnSpc>
                <a:spcPct val="100000"/>
              </a:lnSpc>
              <a:spcBef>
                <a:spcPts val="0"/>
              </a:spcBef>
              <a:spcAft>
                <a:spcPts val="0"/>
              </a:spcAft>
              <a:buSzPts val="2400"/>
              <a:buNone/>
              <a:defRPr sz="2400"/>
            </a:lvl7pPr>
            <a:lvl8pPr lvl="7" rtl="0" algn="l">
              <a:lnSpc>
                <a:spcPct val="100000"/>
              </a:lnSpc>
              <a:spcBef>
                <a:spcPts val="0"/>
              </a:spcBef>
              <a:spcAft>
                <a:spcPts val="0"/>
              </a:spcAft>
              <a:buSzPts val="2400"/>
              <a:buNone/>
              <a:defRPr sz="2400"/>
            </a:lvl8pPr>
            <a:lvl9pPr lvl="8" rtl="0" algn="l">
              <a:lnSpc>
                <a:spcPct val="100000"/>
              </a:lnSpc>
              <a:spcBef>
                <a:spcPts val="0"/>
              </a:spcBef>
              <a:spcAft>
                <a:spcPts val="0"/>
              </a:spcAft>
              <a:buSzPts val="2400"/>
              <a:buNone/>
              <a:defRPr sz="2400"/>
            </a:lvl9pPr>
          </a:lstStyle>
          <a:p/>
        </p:txBody>
      </p:sp>
      <p:sp>
        <p:nvSpPr>
          <p:cNvPr id="2231" name="Google Shape;2231;g26dd3229cbd_0_3753"/>
          <p:cNvSpPr txBox="1"/>
          <p:nvPr>
            <p:ph idx="1" type="body"/>
          </p:nvPr>
        </p:nvSpPr>
        <p:spPr>
          <a:xfrm>
            <a:off x="2155325" y="2698083"/>
            <a:ext cx="4833300" cy="680100"/>
          </a:xfrm>
          <a:prstGeom prst="rect">
            <a:avLst/>
          </a:prstGeom>
          <a:noFill/>
          <a:ln>
            <a:noFill/>
          </a:ln>
        </p:spPr>
        <p:txBody>
          <a:bodyPr anchorCtr="0" anchor="t" bIns="91425" lIns="91425" spcFirstLastPara="1" rIns="91425" wrap="square" tIns="91425">
            <a:noAutofit/>
          </a:bodyPr>
          <a:lstStyle>
            <a:lvl1pPr indent="-304800" lvl="0" marL="457200" rtl="0" algn="ctr">
              <a:lnSpc>
                <a:spcPct val="100000"/>
              </a:lnSpc>
              <a:spcBef>
                <a:spcPts val="0"/>
              </a:spcBef>
              <a:spcAft>
                <a:spcPts val="0"/>
              </a:spcAft>
              <a:buSzPts val="1200"/>
              <a:buChar char="●"/>
              <a:defRPr sz="1600"/>
            </a:lvl1pPr>
            <a:lvl2pPr indent="-304800" lvl="1" marL="914400" rtl="0" algn="l">
              <a:lnSpc>
                <a:spcPct val="115000"/>
              </a:lnSpc>
              <a:spcBef>
                <a:spcPts val="0"/>
              </a:spcBef>
              <a:spcAft>
                <a:spcPts val="0"/>
              </a:spcAft>
              <a:buSzPts val="1200"/>
              <a:buChar char="○"/>
              <a:defRPr sz="1200"/>
            </a:lvl2pPr>
            <a:lvl3pPr indent="-304800" lvl="2" marL="1371600" rtl="0" algn="l">
              <a:lnSpc>
                <a:spcPct val="115000"/>
              </a:lnSpc>
              <a:spcBef>
                <a:spcPts val="1600"/>
              </a:spcBef>
              <a:spcAft>
                <a:spcPts val="0"/>
              </a:spcAft>
              <a:buSzPts val="1200"/>
              <a:buChar char="■"/>
              <a:defRPr sz="1200"/>
            </a:lvl3pPr>
            <a:lvl4pPr indent="-304800" lvl="3" marL="1828800" rtl="0" algn="l">
              <a:lnSpc>
                <a:spcPct val="115000"/>
              </a:lnSpc>
              <a:spcBef>
                <a:spcPts val="1600"/>
              </a:spcBef>
              <a:spcAft>
                <a:spcPts val="0"/>
              </a:spcAft>
              <a:buSzPts val="1200"/>
              <a:buChar char="●"/>
              <a:defRPr sz="1200"/>
            </a:lvl4pPr>
            <a:lvl5pPr indent="-304800" lvl="4" marL="2286000" rtl="0" algn="l">
              <a:lnSpc>
                <a:spcPct val="115000"/>
              </a:lnSpc>
              <a:spcBef>
                <a:spcPts val="1600"/>
              </a:spcBef>
              <a:spcAft>
                <a:spcPts val="0"/>
              </a:spcAft>
              <a:buSzPts val="1200"/>
              <a:buChar char="○"/>
              <a:defRPr sz="1200"/>
            </a:lvl5pPr>
            <a:lvl6pPr indent="-304800" lvl="5" marL="2743200" rtl="0" algn="l">
              <a:lnSpc>
                <a:spcPct val="115000"/>
              </a:lnSpc>
              <a:spcBef>
                <a:spcPts val="1600"/>
              </a:spcBef>
              <a:spcAft>
                <a:spcPts val="0"/>
              </a:spcAft>
              <a:buSzPts val="1200"/>
              <a:buChar char="■"/>
              <a:defRPr sz="1200"/>
            </a:lvl6pPr>
            <a:lvl7pPr indent="-304800" lvl="6" marL="3200400" rtl="0" algn="l">
              <a:lnSpc>
                <a:spcPct val="115000"/>
              </a:lnSpc>
              <a:spcBef>
                <a:spcPts val="1600"/>
              </a:spcBef>
              <a:spcAft>
                <a:spcPts val="0"/>
              </a:spcAft>
              <a:buSzPts val="1200"/>
              <a:buChar char="●"/>
              <a:defRPr sz="1200"/>
            </a:lvl7pPr>
            <a:lvl8pPr indent="-304800" lvl="7" marL="3657600" rtl="0" algn="l">
              <a:lnSpc>
                <a:spcPct val="115000"/>
              </a:lnSpc>
              <a:spcBef>
                <a:spcPts val="1600"/>
              </a:spcBef>
              <a:spcAft>
                <a:spcPts val="0"/>
              </a:spcAft>
              <a:buSzPts val="1200"/>
              <a:buChar char="○"/>
              <a:defRPr sz="1200"/>
            </a:lvl8pPr>
            <a:lvl9pPr indent="-304800" lvl="8" marL="4114800" rtl="0" algn="l">
              <a:lnSpc>
                <a:spcPct val="115000"/>
              </a:lnSpc>
              <a:spcBef>
                <a:spcPts val="1600"/>
              </a:spcBef>
              <a:spcAft>
                <a:spcPts val="1600"/>
              </a:spcAft>
              <a:buSzPts val="1200"/>
              <a:buChar char="■"/>
              <a:defRPr sz="1200"/>
            </a:lvl9pPr>
          </a:lstStyle>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2">
  <p:cSld name="CUSTOM_32">
    <p:spTree>
      <p:nvGrpSpPr>
        <p:cNvPr id="2232" name="Shape 2232"/>
        <p:cNvGrpSpPr/>
        <p:nvPr/>
      </p:nvGrpSpPr>
      <p:grpSpPr>
        <a:xfrm>
          <a:off x="0" y="0"/>
          <a:ext cx="0" cy="0"/>
          <a:chOff x="0" y="0"/>
          <a:chExt cx="0" cy="0"/>
        </a:xfrm>
      </p:grpSpPr>
      <p:grpSp>
        <p:nvGrpSpPr>
          <p:cNvPr id="2233" name="Google Shape;2233;g26dd3229cbd_0_3779"/>
          <p:cNvGrpSpPr/>
          <p:nvPr/>
        </p:nvGrpSpPr>
        <p:grpSpPr>
          <a:xfrm>
            <a:off x="-1700" y="329"/>
            <a:ext cx="9147400" cy="5142843"/>
            <a:chOff x="238125" y="854700"/>
            <a:chExt cx="7142500" cy="4015650"/>
          </a:xfrm>
        </p:grpSpPr>
        <p:sp>
          <p:nvSpPr>
            <p:cNvPr id="2234" name="Google Shape;2234;g26dd3229cbd_0_3779"/>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5" name="Google Shape;2235;g26dd3229cbd_0_3779"/>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6" name="Google Shape;2236;g26dd3229cbd_0_3779"/>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7" name="Google Shape;2237;g26dd3229cbd_0_3779"/>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8" name="Google Shape;2238;g26dd3229cbd_0_3779"/>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9" name="Google Shape;2239;g26dd3229cbd_0_3779"/>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0" name="Google Shape;2240;g26dd3229cbd_0_3779"/>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1" name="Google Shape;2241;g26dd3229cbd_0_3779"/>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2" name="Google Shape;2242;g26dd3229cbd_0_3779"/>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3" name="Google Shape;2243;g26dd3229cbd_0_3779"/>
            <p:cNvSpPr/>
            <p:nvPr/>
          </p:nvSpPr>
          <p:spPr>
            <a:xfrm>
              <a:off x="561875" y="10727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4" name="Google Shape;2244;g26dd3229cbd_0_3779"/>
            <p:cNvSpPr/>
            <p:nvPr/>
          </p:nvSpPr>
          <p:spPr>
            <a:xfrm>
              <a:off x="561875" y="12703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5" name="Google Shape;2245;g26dd3229cbd_0_3779"/>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6" name="Google Shape;2246;g26dd3229cbd_0_3779"/>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7" name="Google Shape;2247;g26dd3229cbd_0_3779"/>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8" name="Google Shape;2248;g26dd3229cbd_0_3779"/>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9" name="Google Shape;2249;g26dd3229cbd_0_3779"/>
            <p:cNvSpPr/>
            <p:nvPr/>
          </p:nvSpPr>
          <p:spPr>
            <a:xfrm>
              <a:off x="561875" y="47219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0" name="Google Shape;2250;g26dd3229cbd_0_3779"/>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1" name="Google Shape;2251;g26dd3229cbd_0_3779"/>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2" name="Google Shape;2252;g26dd3229cbd_0_3779"/>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3" name="Google Shape;2253;g26dd3229cbd_0_3779"/>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4" name="Google Shape;2254;g26dd3229cbd_0_3779"/>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5" name="Google Shape;2255;g26dd3229cbd_0_3779"/>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256" name="Google Shape;2256;g26dd3229cbd_0_3779"/>
          <p:cNvSpPr txBox="1"/>
          <p:nvPr>
            <p:ph type="title"/>
          </p:nvPr>
        </p:nvSpPr>
        <p:spPr>
          <a:xfrm>
            <a:off x="3800500" y="1351950"/>
            <a:ext cx="3933000" cy="1582500"/>
          </a:xfrm>
          <a:prstGeom prst="rect">
            <a:avLst/>
          </a:prstGeom>
          <a:noFill/>
          <a:ln>
            <a:noFill/>
          </a:ln>
        </p:spPr>
        <p:txBody>
          <a:bodyPr anchorCtr="0" anchor="t" bIns="0" lIns="0" spcFirstLastPara="1" rIns="0" wrap="square" tIns="0">
            <a:noAutofit/>
          </a:bodyPr>
          <a:lstStyle>
            <a:lvl1pPr lvl="0" rtl="0" algn="r">
              <a:lnSpc>
                <a:spcPct val="100000"/>
              </a:lnSpc>
              <a:spcBef>
                <a:spcPts val="0"/>
              </a:spcBef>
              <a:spcAft>
                <a:spcPts val="0"/>
              </a:spcAft>
              <a:buSzPts val="2400"/>
              <a:buNone/>
              <a:defRPr sz="5500"/>
            </a:lvl1pPr>
            <a:lvl2pPr lvl="1" rtl="0" algn="r">
              <a:lnSpc>
                <a:spcPct val="100000"/>
              </a:lnSpc>
              <a:spcBef>
                <a:spcPts val="0"/>
              </a:spcBef>
              <a:spcAft>
                <a:spcPts val="0"/>
              </a:spcAft>
              <a:buSzPts val="2400"/>
              <a:buNone/>
              <a:defRPr sz="2400"/>
            </a:lvl2pPr>
            <a:lvl3pPr lvl="2" rtl="0" algn="r">
              <a:lnSpc>
                <a:spcPct val="100000"/>
              </a:lnSpc>
              <a:spcBef>
                <a:spcPts val="0"/>
              </a:spcBef>
              <a:spcAft>
                <a:spcPts val="0"/>
              </a:spcAft>
              <a:buSzPts val="2400"/>
              <a:buNone/>
              <a:defRPr sz="2400"/>
            </a:lvl3pPr>
            <a:lvl4pPr lvl="3" rtl="0" algn="r">
              <a:lnSpc>
                <a:spcPct val="100000"/>
              </a:lnSpc>
              <a:spcBef>
                <a:spcPts val="0"/>
              </a:spcBef>
              <a:spcAft>
                <a:spcPts val="0"/>
              </a:spcAft>
              <a:buSzPts val="2400"/>
              <a:buNone/>
              <a:defRPr sz="2400"/>
            </a:lvl4pPr>
            <a:lvl5pPr lvl="4" rtl="0" algn="r">
              <a:lnSpc>
                <a:spcPct val="100000"/>
              </a:lnSpc>
              <a:spcBef>
                <a:spcPts val="0"/>
              </a:spcBef>
              <a:spcAft>
                <a:spcPts val="0"/>
              </a:spcAft>
              <a:buSzPts val="2400"/>
              <a:buNone/>
              <a:defRPr sz="2400"/>
            </a:lvl5pPr>
            <a:lvl6pPr lvl="5" rtl="0" algn="r">
              <a:lnSpc>
                <a:spcPct val="100000"/>
              </a:lnSpc>
              <a:spcBef>
                <a:spcPts val="0"/>
              </a:spcBef>
              <a:spcAft>
                <a:spcPts val="0"/>
              </a:spcAft>
              <a:buSzPts val="2400"/>
              <a:buNone/>
              <a:defRPr sz="2400"/>
            </a:lvl6pPr>
            <a:lvl7pPr lvl="6" rtl="0" algn="r">
              <a:lnSpc>
                <a:spcPct val="100000"/>
              </a:lnSpc>
              <a:spcBef>
                <a:spcPts val="0"/>
              </a:spcBef>
              <a:spcAft>
                <a:spcPts val="0"/>
              </a:spcAft>
              <a:buSzPts val="2400"/>
              <a:buNone/>
              <a:defRPr sz="2400"/>
            </a:lvl7pPr>
            <a:lvl8pPr lvl="7" rtl="0" algn="r">
              <a:lnSpc>
                <a:spcPct val="100000"/>
              </a:lnSpc>
              <a:spcBef>
                <a:spcPts val="0"/>
              </a:spcBef>
              <a:spcAft>
                <a:spcPts val="0"/>
              </a:spcAft>
              <a:buSzPts val="2400"/>
              <a:buNone/>
              <a:defRPr sz="2400"/>
            </a:lvl8pPr>
            <a:lvl9pPr lvl="8" rtl="0" algn="r">
              <a:lnSpc>
                <a:spcPct val="100000"/>
              </a:lnSpc>
              <a:spcBef>
                <a:spcPts val="0"/>
              </a:spcBef>
              <a:spcAft>
                <a:spcPts val="0"/>
              </a:spcAft>
              <a:buSzPts val="2400"/>
              <a:buNone/>
              <a:defRPr sz="2400"/>
            </a:lvl9pPr>
          </a:lstStyle>
          <a:p/>
        </p:txBody>
      </p:sp>
      <p:sp>
        <p:nvSpPr>
          <p:cNvPr id="2257" name="Google Shape;2257;g26dd3229cbd_0_3779"/>
          <p:cNvSpPr txBox="1"/>
          <p:nvPr>
            <p:ph idx="1" type="body"/>
          </p:nvPr>
        </p:nvSpPr>
        <p:spPr>
          <a:xfrm>
            <a:off x="3800550" y="3111475"/>
            <a:ext cx="3933000" cy="680100"/>
          </a:xfrm>
          <a:prstGeom prst="rect">
            <a:avLst/>
          </a:prstGeom>
          <a:noFill/>
          <a:ln>
            <a:noFill/>
          </a:ln>
        </p:spPr>
        <p:txBody>
          <a:bodyPr anchorCtr="0" anchor="t" bIns="91425" lIns="91425" spcFirstLastPara="1" rIns="91425" wrap="square" tIns="91425">
            <a:noAutofit/>
          </a:bodyPr>
          <a:lstStyle>
            <a:lvl1pPr indent="-304800" lvl="0" marL="457200" rtl="0" algn="r">
              <a:lnSpc>
                <a:spcPct val="100000"/>
              </a:lnSpc>
              <a:spcBef>
                <a:spcPts val="0"/>
              </a:spcBef>
              <a:spcAft>
                <a:spcPts val="0"/>
              </a:spcAft>
              <a:buSzPts val="1200"/>
              <a:buChar char="●"/>
              <a:defRPr sz="1600"/>
            </a:lvl1pPr>
            <a:lvl2pPr indent="-304800" lvl="1" marL="914400" rtl="0" algn="r">
              <a:lnSpc>
                <a:spcPct val="115000"/>
              </a:lnSpc>
              <a:spcBef>
                <a:spcPts val="0"/>
              </a:spcBef>
              <a:spcAft>
                <a:spcPts val="0"/>
              </a:spcAft>
              <a:buSzPts val="1200"/>
              <a:buChar char="○"/>
              <a:defRPr sz="1200"/>
            </a:lvl2pPr>
            <a:lvl3pPr indent="-304800" lvl="2" marL="1371600" rtl="0" algn="r">
              <a:lnSpc>
                <a:spcPct val="115000"/>
              </a:lnSpc>
              <a:spcBef>
                <a:spcPts val="1600"/>
              </a:spcBef>
              <a:spcAft>
                <a:spcPts val="0"/>
              </a:spcAft>
              <a:buSzPts val="1200"/>
              <a:buChar char="■"/>
              <a:defRPr sz="1200"/>
            </a:lvl3pPr>
            <a:lvl4pPr indent="-304800" lvl="3" marL="1828800" rtl="0" algn="r">
              <a:lnSpc>
                <a:spcPct val="115000"/>
              </a:lnSpc>
              <a:spcBef>
                <a:spcPts val="1600"/>
              </a:spcBef>
              <a:spcAft>
                <a:spcPts val="0"/>
              </a:spcAft>
              <a:buSzPts val="1200"/>
              <a:buChar char="●"/>
              <a:defRPr sz="1200"/>
            </a:lvl4pPr>
            <a:lvl5pPr indent="-304800" lvl="4" marL="2286000" rtl="0" algn="r">
              <a:lnSpc>
                <a:spcPct val="115000"/>
              </a:lnSpc>
              <a:spcBef>
                <a:spcPts val="1600"/>
              </a:spcBef>
              <a:spcAft>
                <a:spcPts val="0"/>
              </a:spcAft>
              <a:buSzPts val="1200"/>
              <a:buChar char="○"/>
              <a:defRPr sz="1200"/>
            </a:lvl5pPr>
            <a:lvl6pPr indent="-304800" lvl="5" marL="2743200" rtl="0" algn="r">
              <a:lnSpc>
                <a:spcPct val="115000"/>
              </a:lnSpc>
              <a:spcBef>
                <a:spcPts val="1600"/>
              </a:spcBef>
              <a:spcAft>
                <a:spcPts val="0"/>
              </a:spcAft>
              <a:buSzPts val="1200"/>
              <a:buChar char="■"/>
              <a:defRPr sz="1200"/>
            </a:lvl6pPr>
            <a:lvl7pPr indent="-304800" lvl="6" marL="3200400" rtl="0" algn="r">
              <a:lnSpc>
                <a:spcPct val="115000"/>
              </a:lnSpc>
              <a:spcBef>
                <a:spcPts val="1600"/>
              </a:spcBef>
              <a:spcAft>
                <a:spcPts val="0"/>
              </a:spcAft>
              <a:buSzPts val="1200"/>
              <a:buChar char="●"/>
              <a:defRPr sz="1200"/>
            </a:lvl7pPr>
            <a:lvl8pPr indent="-304800" lvl="7" marL="3657600" rtl="0" algn="r">
              <a:lnSpc>
                <a:spcPct val="115000"/>
              </a:lnSpc>
              <a:spcBef>
                <a:spcPts val="1600"/>
              </a:spcBef>
              <a:spcAft>
                <a:spcPts val="0"/>
              </a:spcAft>
              <a:buSzPts val="1200"/>
              <a:buChar char="○"/>
              <a:defRPr sz="1200"/>
            </a:lvl8pPr>
            <a:lvl9pPr indent="-304800" lvl="8" marL="4114800" rtl="0" algn="r">
              <a:lnSpc>
                <a:spcPct val="115000"/>
              </a:lnSpc>
              <a:spcBef>
                <a:spcPts val="1600"/>
              </a:spcBef>
              <a:spcAft>
                <a:spcPts val="1600"/>
              </a:spcAft>
              <a:buSzPts val="1200"/>
              <a:buChar char="■"/>
              <a:defRPr sz="1200"/>
            </a:lvl9pPr>
          </a:lstStyle>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258" name="Shape 2258"/>
        <p:cNvGrpSpPr/>
        <p:nvPr/>
      </p:nvGrpSpPr>
      <p:grpSpPr>
        <a:xfrm>
          <a:off x="0" y="0"/>
          <a:ext cx="0" cy="0"/>
          <a:chOff x="0" y="0"/>
          <a:chExt cx="0" cy="0"/>
        </a:xfrm>
      </p:grpSpPr>
      <p:grpSp>
        <p:nvGrpSpPr>
          <p:cNvPr id="2259" name="Google Shape;2259;g26dd3229cbd_0_3805"/>
          <p:cNvGrpSpPr/>
          <p:nvPr/>
        </p:nvGrpSpPr>
        <p:grpSpPr>
          <a:xfrm>
            <a:off x="352670" y="6764"/>
            <a:ext cx="8793030" cy="5129556"/>
            <a:chOff x="514825" y="859725"/>
            <a:chExt cx="6865800" cy="4005275"/>
          </a:xfrm>
        </p:grpSpPr>
        <p:sp>
          <p:nvSpPr>
            <p:cNvPr id="2260" name="Google Shape;2260;g26dd3229cbd_0_3805"/>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1" name="Google Shape;2261;g26dd3229cbd_0_3805"/>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2" name="Google Shape;2262;g26dd3229cbd_0_3805"/>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3" name="Google Shape;2263;g26dd3229cbd_0_3805"/>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4" name="Google Shape;2264;g26dd3229cbd_0_3805"/>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5" name="Google Shape;2265;g26dd3229cbd_0_3805"/>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6" name="Google Shape;2266;g26dd3229cbd_0_3805"/>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7" name="Google Shape;2267;g26dd3229cbd_0_3805"/>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8" name="Google Shape;2268;g26dd3229cbd_0_3805"/>
            <p:cNvSpPr/>
            <p:nvPr/>
          </p:nvSpPr>
          <p:spPr>
            <a:xfrm>
              <a:off x="561875" y="10727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9" name="Google Shape;2269;g26dd3229cbd_0_3805"/>
            <p:cNvSpPr/>
            <p:nvPr/>
          </p:nvSpPr>
          <p:spPr>
            <a:xfrm>
              <a:off x="561875" y="12703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0" name="Google Shape;2270;g26dd3229cbd_0_3805"/>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1" name="Google Shape;2271;g26dd3229cbd_0_3805"/>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2" name="Google Shape;2272;g26dd3229cbd_0_3805"/>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3" name="Google Shape;2273;g26dd3229cbd_0_3805"/>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4" name="Google Shape;2274;g26dd3229cbd_0_3805"/>
            <p:cNvSpPr/>
            <p:nvPr/>
          </p:nvSpPr>
          <p:spPr>
            <a:xfrm>
              <a:off x="561875" y="47219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5" name="Google Shape;2275;g26dd3229cbd_0_3805"/>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6" name="Google Shape;2276;g26dd3229cbd_0_3805"/>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7" name="Google Shape;2277;g26dd3229cbd_0_3805"/>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8" name="Google Shape;2278;g26dd3229cbd_0_3805"/>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9" name="Google Shape;2279;g26dd3229cbd_0_3805"/>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0" name="Google Shape;2280;g26dd3229cbd_0_3805"/>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281" name="Google Shape;2281;g26dd3229cbd_0_3805"/>
          <p:cNvSpPr txBox="1"/>
          <p:nvPr>
            <p:ph type="title"/>
          </p:nvPr>
        </p:nvSpPr>
        <p:spPr>
          <a:xfrm>
            <a:off x="4572000" y="540000"/>
            <a:ext cx="3852000" cy="488700"/>
          </a:xfrm>
          <a:prstGeom prst="rect">
            <a:avLst/>
          </a:prstGeom>
          <a:noFill/>
          <a:ln>
            <a:noFill/>
          </a:ln>
        </p:spPr>
        <p:txBody>
          <a:bodyPr anchorCtr="0" anchor="t" bIns="0" lIns="0" spcFirstLastPara="1" rIns="0" wrap="square" tIns="0">
            <a:noAutofit/>
          </a:bodyPr>
          <a:lstStyle>
            <a:lvl1pPr lvl="0" rtl="0" algn="r">
              <a:lnSpc>
                <a:spcPct val="100000"/>
              </a:lnSpc>
              <a:spcBef>
                <a:spcPts val="0"/>
              </a:spcBef>
              <a:spcAft>
                <a:spcPts val="0"/>
              </a:spcAft>
              <a:buSzPts val="4800"/>
              <a:buNone/>
              <a:defRPr/>
            </a:lvl1pPr>
            <a:lvl2pPr lvl="1" rtl="0" algn="l">
              <a:lnSpc>
                <a:spcPct val="100000"/>
              </a:lnSpc>
              <a:spcBef>
                <a:spcPts val="0"/>
              </a:spcBef>
              <a:spcAft>
                <a:spcPts val="0"/>
              </a:spcAft>
              <a:buSzPts val="4800"/>
              <a:buNone/>
              <a:defRPr sz="4800"/>
            </a:lvl2pPr>
            <a:lvl3pPr lvl="2" rtl="0" algn="l">
              <a:lnSpc>
                <a:spcPct val="100000"/>
              </a:lnSpc>
              <a:spcBef>
                <a:spcPts val="0"/>
              </a:spcBef>
              <a:spcAft>
                <a:spcPts val="0"/>
              </a:spcAft>
              <a:buSzPts val="4800"/>
              <a:buNone/>
              <a:defRPr sz="4800"/>
            </a:lvl3pPr>
            <a:lvl4pPr lvl="3" rtl="0" algn="l">
              <a:lnSpc>
                <a:spcPct val="100000"/>
              </a:lnSpc>
              <a:spcBef>
                <a:spcPts val="0"/>
              </a:spcBef>
              <a:spcAft>
                <a:spcPts val="0"/>
              </a:spcAft>
              <a:buSzPts val="4800"/>
              <a:buNone/>
              <a:defRPr sz="4800"/>
            </a:lvl4pPr>
            <a:lvl5pPr lvl="4" rtl="0" algn="l">
              <a:lnSpc>
                <a:spcPct val="100000"/>
              </a:lnSpc>
              <a:spcBef>
                <a:spcPts val="0"/>
              </a:spcBef>
              <a:spcAft>
                <a:spcPts val="0"/>
              </a:spcAft>
              <a:buSzPts val="4800"/>
              <a:buNone/>
              <a:defRPr sz="4800"/>
            </a:lvl5pPr>
            <a:lvl6pPr lvl="5" rtl="0" algn="l">
              <a:lnSpc>
                <a:spcPct val="100000"/>
              </a:lnSpc>
              <a:spcBef>
                <a:spcPts val="0"/>
              </a:spcBef>
              <a:spcAft>
                <a:spcPts val="0"/>
              </a:spcAft>
              <a:buSzPts val="4800"/>
              <a:buNone/>
              <a:defRPr sz="4800"/>
            </a:lvl6pPr>
            <a:lvl7pPr lvl="6" rtl="0" algn="l">
              <a:lnSpc>
                <a:spcPct val="100000"/>
              </a:lnSpc>
              <a:spcBef>
                <a:spcPts val="0"/>
              </a:spcBef>
              <a:spcAft>
                <a:spcPts val="0"/>
              </a:spcAft>
              <a:buSzPts val="4800"/>
              <a:buNone/>
              <a:defRPr sz="4800"/>
            </a:lvl7pPr>
            <a:lvl8pPr lvl="7" rtl="0" algn="l">
              <a:lnSpc>
                <a:spcPct val="100000"/>
              </a:lnSpc>
              <a:spcBef>
                <a:spcPts val="0"/>
              </a:spcBef>
              <a:spcAft>
                <a:spcPts val="0"/>
              </a:spcAft>
              <a:buSzPts val="4800"/>
              <a:buNone/>
              <a:defRPr sz="4800"/>
            </a:lvl8pPr>
            <a:lvl9pPr lvl="8" rtl="0" algn="l">
              <a:lnSpc>
                <a:spcPct val="100000"/>
              </a:lnSpc>
              <a:spcBef>
                <a:spcPts val="0"/>
              </a:spcBef>
              <a:spcAft>
                <a:spcPts val="0"/>
              </a:spcAft>
              <a:buSzPts val="4800"/>
              <a:buNone/>
              <a:defRPr sz="4800"/>
            </a:lvl9pPr>
          </a:lstStyle>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3">
  <p:cSld name="CUSTOM_15">
    <p:spTree>
      <p:nvGrpSpPr>
        <p:cNvPr id="2282" name="Shape 2282"/>
        <p:cNvGrpSpPr/>
        <p:nvPr/>
      </p:nvGrpSpPr>
      <p:grpSpPr>
        <a:xfrm>
          <a:off x="0" y="0"/>
          <a:ext cx="0" cy="0"/>
          <a:chOff x="0" y="0"/>
          <a:chExt cx="0" cy="0"/>
        </a:xfrm>
      </p:grpSpPr>
      <p:grpSp>
        <p:nvGrpSpPr>
          <p:cNvPr id="2283" name="Google Shape;2283;g26dd3229cbd_0_3829"/>
          <p:cNvGrpSpPr/>
          <p:nvPr/>
        </p:nvGrpSpPr>
        <p:grpSpPr>
          <a:xfrm flipH="1">
            <a:off x="-1700" y="329"/>
            <a:ext cx="9147400" cy="5142843"/>
            <a:chOff x="238125" y="854700"/>
            <a:chExt cx="7142500" cy="4015650"/>
          </a:xfrm>
        </p:grpSpPr>
        <p:sp>
          <p:nvSpPr>
            <p:cNvPr id="2284" name="Google Shape;2284;g26dd3229cbd_0_3829"/>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5" name="Google Shape;2285;g26dd3229cbd_0_3829"/>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6" name="Google Shape;2286;g26dd3229cbd_0_3829"/>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7" name="Google Shape;2287;g26dd3229cbd_0_3829"/>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8" name="Google Shape;2288;g26dd3229cbd_0_3829"/>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9" name="Google Shape;2289;g26dd3229cbd_0_3829"/>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0" name="Google Shape;2290;g26dd3229cbd_0_3829"/>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1" name="Google Shape;2291;g26dd3229cbd_0_3829"/>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2" name="Google Shape;2292;g26dd3229cbd_0_3829"/>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3" name="Google Shape;2293;g26dd3229cbd_0_3829"/>
            <p:cNvSpPr/>
            <p:nvPr/>
          </p:nvSpPr>
          <p:spPr>
            <a:xfrm>
              <a:off x="561875" y="10727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4" name="Google Shape;2294;g26dd3229cbd_0_3829"/>
            <p:cNvSpPr/>
            <p:nvPr/>
          </p:nvSpPr>
          <p:spPr>
            <a:xfrm>
              <a:off x="561875" y="12703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5" name="Google Shape;2295;g26dd3229cbd_0_3829"/>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6" name="Google Shape;2296;g26dd3229cbd_0_3829"/>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7" name="Google Shape;2297;g26dd3229cbd_0_3829"/>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8" name="Google Shape;2298;g26dd3229cbd_0_3829"/>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9" name="Google Shape;2299;g26dd3229cbd_0_3829"/>
            <p:cNvSpPr/>
            <p:nvPr/>
          </p:nvSpPr>
          <p:spPr>
            <a:xfrm>
              <a:off x="561875" y="47219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0" name="Google Shape;2300;g26dd3229cbd_0_3829"/>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1" name="Google Shape;2301;g26dd3229cbd_0_3829"/>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2" name="Google Shape;2302;g26dd3229cbd_0_3829"/>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3" name="Google Shape;2303;g26dd3229cbd_0_3829"/>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4" name="Google Shape;2304;g26dd3229cbd_0_3829"/>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5" name="Google Shape;2305;g26dd3229cbd_0_3829"/>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306" name="Google Shape;2306;g26dd3229cbd_0_3829"/>
          <p:cNvSpPr txBox="1"/>
          <p:nvPr>
            <p:ph type="title"/>
          </p:nvPr>
        </p:nvSpPr>
        <p:spPr>
          <a:xfrm>
            <a:off x="720000" y="540000"/>
            <a:ext cx="7704000" cy="360000"/>
          </a:xfrm>
          <a:prstGeom prst="rect">
            <a:avLst/>
          </a:prstGeom>
          <a:noFill/>
          <a:ln>
            <a:noFill/>
          </a:ln>
        </p:spPr>
        <p:txBody>
          <a:bodyPr anchorCtr="0" anchor="t" bIns="0" lIns="0" spcFirstLastPara="1" rIns="0" wrap="square" tIns="0">
            <a:noAutofit/>
          </a:bodyPr>
          <a:lstStyle>
            <a:lvl1pPr lvl="0" rtl="0" algn="ctr">
              <a:lnSpc>
                <a:spcPct val="100000"/>
              </a:lnSpc>
              <a:spcBef>
                <a:spcPts val="0"/>
              </a:spcBef>
              <a:spcAft>
                <a:spcPts val="0"/>
              </a:spcAft>
              <a:buSzPts val="3000"/>
              <a:buNone/>
              <a:defRPr sz="3000"/>
            </a:lvl1pPr>
            <a:lvl2pPr lvl="1" rtl="0" algn="ctr">
              <a:lnSpc>
                <a:spcPct val="100000"/>
              </a:lnSpc>
              <a:spcBef>
                <a:spcPts val="0"/>
              </a:spcBef>
              <a:spcAft>
                <a:spcPts val="0"/>
              </a:spcAft>
              <a:buSzPts val="3000"/>
              <a:buNone/>
              <a:defRPr sz="3000"/>
            </a:lvl2pPr>
            <a:lvl3pPr lvl="2" rtl="0" algn="ctr">
              <a:lnSpc>
                <a:spcPct val="100000"/>
              </a:lnSpc>
              <a:spcBef>
                <a:spcPts val="0"/>
              </a:spcBef>
              <a:spcAft>
                <a:spcPts val="0"/>
              </a:spcAft>
              <a:buSzPts val="3000"/>
              <a:buNone/>
              <a:defRPr sz="3000"/>
            </a:lvl3pPr>
            <a:lvl4pPr lvl="3" rtl="0" algn="ctr">
              <a:lnSpc>
                <a:spcPct val="100000"/>
              </a:lnSpc>
              <a:spcBef>
                <a:spcPts val="0"/>
              </a:spcBef>
              <a:spcAft>
                <a:spcPts val="0"/>
              </a:spcAft>
              <a:buSzPts val="3000"/>
              <a:buNone/>
              <a:defRPr sz="3000"/>
            </a:lvl4pPr>
            <a:lvl5pPr lvl="4" rtl="0" algn="ctr">
              <a:lnSpc>
                <a:spcPct val="100000"/>
              </a:lnSpc>
              <a:spcBef>
                <a:spcPts val="0"/>
              </a:spcBef>
              <a:spcAft>
                <a:spcPts val="0"/>
              </a:spcAft>
              <a:buSzPts val="3000"/>
              <a:buNone/>
              <a:defRPr sz="3000"/>
            </a:lvl5pPr>
            <a:lvl6pPr lvl="5" rtl="0" algn="ctr">
              <a:lnSpc>
                <a:spcPct val="100000"/>
              </a:lnSpc>
              <a:spcBef>
                <a:spcPts val="0"/>
              </a:spcBef>
              <a:spcAft>
                <a:spcPts val="0"/>
              </a:spcAft>
              <a:buSzPts val="3000"/>
              <a:buNone/>
              <a:defRPr sz="3000"/>
            </a:lvl6pPr>
            <a:lvl7pPr lvl="6" rtl="0" algn="ctr">
              <a:lnSpc>
                <a:spcPct val="100000"/>
              </a:lnSpc>
              <a:spcBef>
                <a:spcPts val="0"/>
              </a:spcBef>
              <a:spcAft>
                <a:spcPts val="0"/>
              </a:spcAft>
              <a:buSzPts val="3000"/>
              <a:buNone/>
              <a:defRPr sz="3000"/>
            </a:lvl7pPr>
            <a:lvl8pPr lvl="7" rtl="0" algn="ctr">
              <a:lnSpc>
                <a:spcPct val="100000"/>
              </a:lnSpc>
              <a:spcBef>
                <a:spcPts val="0"/>
              </a:spcBef>
              <a:spcAft>
                <a:spcPts val="0"/>
              </a:spcAft>
              <a:buSzPts val="3000"/>
              <a:buNone/>
              <a:defRPr sz="3000"/>
            </a:lvl8pPr>
            <a:lvl9pPr lvl="8" rtl="0" algn="ctr">
              <a:lnSpc>
                <a:spcPct val="100000"/>
              </a:lnSpc>
              <a:spcBef>
                <a:spcPts val="0"/>
              </a:spcBef>
              <a:spcAft>
                <a:spcPts val="0"/>
              </a:spcAft>
              <a:buSzPts val="3000"/>
              <a:buNone/>
              <a:defRPr sz="3000"/>
            </a:lvl9pPr>
          </a:lstStyle>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1">
  <p:cSld name="CUSTOM_16">
    <p:spTree>
      <p:nvGrpSpPr>
        <p:cNvPr id="2307" name="Shape 2307"/>
        <p:cNvGrpSpPr/>
        <p:nvPr/>
      </p:nvGrpSpPr>
      <p:grpSpPr>
        <a:xfrm>
          <a:off x="0" y="0"/>
          <a:ext cx="0" cy="0"/>
          <a:chOff x="0" y="0"/>
          <a:chExt cx="0" cy="0"/>
        </a:xfrm>
      </p:grpSpPr>
      <p:grpSp>
        <p:nvGrpSpPr>
          <p:cNvPr id="2308" name="Google Shape;2308;g26dd3229cbd_0_3854"/>
          <p:cNvGrpSpPr/>
          <p:nvPr/>
        </p:nvGrpSpPr>
        <p:grpSpPr>
          <a:xfrm>
            <a:off x="-174525" y="-22399"/>
            <a:ext cx="9487164" cy="5193049"/>
            <a:chOff x="-174525" y="-22399"/>
            <a:chExt cx="9487164" cy="5193049"/>
          </a:xfrm>
        </p:grpSpPr>
        <p:sp>
          <p:nvSpPr>
            <p:cNvPr id="2309" name="Google Shape;2309;g26dd3229cbd_0_3854"/>
            <p:cNvSpPr/>
            <p:nvPr/>
          </p:nvSpPr>
          <p:spPr>
            <a:xfrm>
              <a:off x="-174525" y="-22399"/>
              <a:ext cx="9487164" cy="5188298"/>
            </a:xfrm>
            <a:custGeom>
              <a:rect b="b" l="l" r="r" t="t"/>
              <a:pathLst>
                <a:path extrusionOk="0" h="144360" w="264469">
                  <a:moveTo>
                    <a:pt x="125024" y="0"/>
                  </a:moveTo>
                  <a:cubicBezTo>
                    <a:pt x="124865" y="0"/>
                    <a:pt x="124702" y="4"/>
                    <a:pt x="124536" y="11"/>
                  </a:cubicBezTo>
                  <a:lnTo>
                    <a:pt x="4940" y="11"/>
                  </a:lnTo>
                  <a:cubicBezTo>
                    <a:pt x="1569" y="65"/>
                    <a:pt x="0" y="1705"/>
                    <a:pt x="226" y="4914"/>
                  </a:cubicBezTo>
                  <a:lnTo>
                    <a:pt x="226" y="138500"/>
                  </a:lnTo>
                  <a:cubicBezTo>
                    <a:pt x="208" y="142159"/>
                    <a:pt x="1811" y="143993"/>
                    <a:pt x="5034" y="143993"/>
                  </a:cubicBezTo>
                  <a:cubicBezTo>
                    <a:pt x="5185" y="143993"/>
                    <a:pt x="5340" y="143989"/>
                    <a:pt x="5499" y="143981"/>
                  </a:cubicBezTo>
                  <a:cubicBezTo>
                    <a:pt x="23166" y="144233"/>
                    <a:pt x="61538" y="144359"/>
                    <a:pt x="76177" y="144359"/>
                  </a:cubicBezTo>
                  <a:cubicBezTo>
                    <a:pt x="90824" y="144359"/>
                    <a:pt x="107103" y="144233"/>
                    <a:pt x="125041" y="143981"/>
                  </a:cubicBezTo>
                  <a:cubicBezTo>
                    <a:pt x="129025" y="143963"/>
                    <a:pt x="130900" y="142007"/>
                    <a:pt x="130675" y="138122"/>
                  </a:cubicBezTo>
                  <a:lnTo>
                    <a:pt x="130675" y="6393"/>
                  </a:lnTo>
                  <a:cubicBezTo>
                    <a:pt x="130839" y="2139"/>
                    <a:pt x="128956" y="0"/>
                    <a:pt x="125024" y="0"/>
                  </a:cubicBezTo>
                  <a:close/>
                  <a:moveTo>
                    <a:pt x="139427" y="0"/>
                  </a:moveTo>
                  <a:cubicBezTo>
                    <a:pt x="135503" y="0"/>
                    <a:pt x="133611" y="2139"/>
                    <a:pt x="133776" y="6393"/>
                  </a:cubicBezTo>
                  <a:lnTo>
                    <a:pt x="133776" y="138122"/>
                  </a:lnTo>
                  <a:cubicBezTo>
                    <a:pt x="133550" y="142007"/>
                    <a:pt x="135434" y="143963"/>
                    <a:pt x="139409" y="143981"/>
                  </a:cubicBezTo>
                  <a:cubicBezTo>
                    <a:pt x="157347" y="144233"/>
                    <a:pt x="173635" y="144359"/>
                    <a:pt x="188274" y="144359"/>
                  </a:cubicBezTo>
                  <a:cubicBezTo>
                    <a:pt x="202912" y="144359"/>
                    <a:pt x="241294" y="144233"/>
                    <a:pt x="258970" y="143981"/>
                  </a:cubicBezTo>
                  <a:cubicBezTo>
                    <a:pt x="259129" y="143989"/>
                    <a:pt x="259285" y="143993"/>
                    <a:pt x="259437" y="143993"/>
                  </a:cubicBezTo>
                  <a:cubicBezTo>
                    <a:pt x="262675" y="143993"/>
                    <a:pt x="264277" y="142159"/>
                    <a:pt x="264243" y="138500"/>
                  </a:cubicBezTo>
                  <a:lnTo>
                    <a:pt x="264243" y="4914"/>
                  </a:lnTo>
                  <a:cubicBezTo>
                    <a:pt x="264468" y="1705"/>
                    <a:pt x="262900" y="65"/>
                    <a:pt x="259529" y="11"/>
                  </a:cubicBezTo>
                  <a:lnTo>
                    <a:pt x="139914" y="11"/>
                  </a:lnTo>
                  <a:cubicBezTo>
                    <a:pt x="139749" y="4"/>
                    <a:pt x="139586" y="0"/>
                    <a:pt x="13942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2310" name="Google Shape;2310;g26dd3229cbd_0_3854"/>
            <p:cNvCxnSpPr/>
            <p:nvPr/>
          </p:nvCxnSpPr>
          <p:spPr>
            <a:xfrm>
              <a:off x="-166800" y="540000"/>
              <a:ext cx="4681500" cy="0"/>
            </a:xfrm>
            <a:prstGeom prst="straightConnector1">
              <a:avLst/>
            </a:prstGeom>
            <a:noFill/>
            <a:ln cap="flat" cmpd="sng" w="9525">
              <a:solidFill>
                <a:srgbClr val="6D9EEB"/>
              </a:solidFill>
              <a:prstDash val="solid"/>
              <a:round/>
              <a:headEnd len="sm" w="sm" type="none"/>
              <a:tailEnd len="sm" w="sm" type="none"/>
            </a:ln>
          </p:spPr>
        </p:cxnSp>
        <p:grpSp>
          <p:nvGrpSpPr>
            <p:cNvPr id="2311" name="Google Shape;2311;g26dd3229cbd_0_3854"/>
            <p:cNvGrpSpPr/>
            <p:nvPr/>
          </p:nvGrpSpPr>
          <p:grpSpPr>
            <a:xfrm>
              <a:off x="263005" y="845117"/>
              <a:ext cx="3790149" cy="3960313"/>
              <a:chOff x="263005" y="845117"/>
              <a:chExt cx="3790149" cy="3960313"/>
            </a:xfrm>
          </p:grpSpPr>
          <p:sp>
            <p:nvSpPr>
              <p:cNvPr id="2312" name="Google Shape;2312;g26dd3229cbd_0_3854"/>
              <p:cNvSpPr/>
              <p:nvPr/>
            </p:nvSpPr>
            <p:spPr>
              <a:xfrm>
                <a:off x="263005" y="3941386"/>
                <a:ext cx="3790149" cy="19569"/>
              </a:xfrm>
              <a:custGeom>
                <a:rect b="b" l="l" r="r" t="t"/>
                <a:pathLst>
                  <a:path extrusionOk="0" h="551" w="109629">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3" name="Google Shape;2313;g26dd3229cbd_0_3854"/>
              <p:cNvSpPr/>
              <p:nvPr/>
            </p:nvSpPr>
            <p:spPr>
              <a:xfrm>
                <a:off x="263005" y="4223091"/>
                <a:ext cx="3790149" cy="19249"/>
              </a:xfrm>
              <a:custGeom>
                <a:rect b="b" l="l" r="r" t="t"/>
                <a:pathLst>
                  <a:path extrusionOk="0" h="542" w="109629">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4" name="Google Shape;2314;g26dd3229cbd_0_3854"/>
              <p:cNvSpPr/>
              <p:nvPr/>
            </p:nvSpPr>
            <p:spPr>
              <a:xfrm>
                <a:off x="263005" y="4504476"/>
                <a:ext cx="3790149" cy="19249"/>
              </a:xfrm>
              <a:custGeom>
                <a:rect b="b" l="l" r="r" t="t"/>
                <a:pathLst>
                  <a:path extrusionOk="0" h="542" w="109629">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5" name="Google Shape;2315;g26dd3229cbd_0_3854"/>
              <p:cNvSpPr/>
              <p:nvPr/>
            </p:nvSpPr>
            <p:spPr>
              <a:xfrm>
                <a:off x="263005" y="3378615"/>
                <a:ext cx="3790149" cy="19214"/>
              </a:xfrm>
              <a:custGeom>
                <a:rect b="b" l="l" r="r" t="t"/>
                <a:pathLst>
                  <a:path extrusionOk="0" h="541" w="109629">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6" name="Google Shape;2316;g26dd3229cbd_0_3854"/>
              <p:cNvSpPr/>
              <p:nvPr/>
            </p:nvSpPr>
            <p:spPr>
              <a:xfrm>
                <a:off x="263005" y="3660001"/>
                <a:ext cx="3790149" cy="19249"/>
              </a:xfrm>
              <a:custGeom>
                <a:rect b="b" l="l" r="r" t="t"/>
                <a:pathLst>
                  <a:path extrusionOk="0" h="542" w="109629">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7" name="Google Shape;2317;g26dd3229cbd_0_3854"/>
              <p:cNvSpPr/>
              <p:nvPr/>
            </p:nvSpPr>
            <p:spPr>
              <a:xfrm>
                <a:off x="263005" y="3097194"/>
                <a:ext cx="3790149" cy="19249"/>
              </a:xfrm>
              <a:custGeom>
                <a:rect b="b" l="l" r="r" t="t"/>
                <a:pathLst>
                  <a:path extrusionOk="0" h="542" w="109629">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8" name="Google Shape;2318;g26dd3229cbd_0_3854"/>
              <p:cNvSpPr/>
              <p:nvPr/>
            </p:nvSpPr>
            <p:spPr>
              <a:xfrm>
                <a:off x="263005" y="2252683"/>
                <a:ext cx="3790149" cy="19249"/>
              </a:xfrm>
              <a:custGeom>
                <a:rect b="b" l="l" r="r" t="t"/>
                <a:pathLst>
                  <a:path extrusionOk="0" h="542" w="109629">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9" name="Google Shape;2319;g26dd3229cbd_0_3854"/>
              <p:cNvSpPr/>
              <p:nvPr/>
            </p:nvSpPr>
            <p:spPr>
              <a:xfrm>
                <a:off x="263005" y="2534104"/>
                <a:ext cx="3790149" cy="19249"/>
              </a:xfrm>
              <a:custGeom>
                <a:rect b="b" l="l" r="r" t="t"/>
                <a:pathLst>
                  <a:path extrusionOk="0" h="542" w="109629">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0" name="Google Shape;2320;g26dd3229cbd_0_3854"/>
              <p:cNvSpPr/>
              <p:nvPr/>
            </p:nvSpPr>
            <p:spPr>
              <a:xfrm>
                <a:off x="263005" y="1970978"/>
                <a:ext cx="3790149" cy="19285"/>
              </a:xfrm>
              <a:custGeom>
                <a:rect b="b" l="l" r="r" t="t"/>
                <a:pathLst>
                  <a:path extrusionOk="0" h="543" w="109629">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1" name="Google Shape;2321;g26dd3229cbd_0_3854"/>
              <p:cNvSpPr/>
              <p:nvPr/>
            </p:nvSpPr>
            <p:spPr>
              <a:xfrm>
                <a:off x="263005" y="1408208"/>
                <a:ext cx="3790149" cy="19249"/>
              </a:xfrm>
              <a:custGeom>
                <a:rect b="b" l="l" r="r" t="t"/>
                <a:pathLst>
                  <a:path extrusionOk="0" h="542" w="109629">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2" name="Google Shape;2322;g26dd3229cbd_0_3854"/>
              <p:cNvSpPr/>
              <p:nvPr/>
            </p:nvSpPr>
            <p:spPr>
              <a:xfrm>
                <a:off x="263005" y="845117"/>
                <a:ext cx="3790149" cy="19214"/>
              </a:xfrm>
              <a:custGeom>
                <a:rect b="b" l="l" r="r" t="t"/>
                <a:pathLst>
                  <a:path extrusionOk="0" h="541" w="109629">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3" name="Google Shape;2323;g26dd3229cbd_0_3854"/>
              <p:cNvSpPr/>
              <p:nvPr/>
            </p:nvSpPr>
            <p:spPr>
              <a:xfrm>
                <a:off x="263005" y="1126503"/>
                <a:ext cx="3790149" cy="19249"/>
              </a:xfrm>
              <a:custGeom>
                <a:rect b="b" l="l" r="r" t="t"/>
                <a:pathLst>
                  <a:path extrusionOk="0" h="542" w="109629">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4" name="Google Shape;2324;g26dd3229cbd_0_3854"/>
              <p:cNvSpPr/>
              <p:nvPr/>
            </p:nvSpPr>
            <p:spPr>
              <a:xfrm>
                <a:off x="263005" y="1689593"/>
                <a:ext cx="3790149" cy="19249"/>
              </a:xfrm>
              <a:custGeom>
                <a:rect b="b" l="l" r="r" t="t"/>
                <a:pathLst>
                  <a:path extrusionOk="0" h="542" w="109629">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5" name="Google Shape;2325;g26dd3229cbd_0_3854"/>
              <p:cNvSpPr/>
              <p:nvPr/>
            </p:nvSpPr>
            <p:spPr>
              <a:xfrm>
                <a:off x="263005" y="2815489"/>
                <a:ext cx="3790149" cy="19249"/>
              </a:xfrm>
              <a:custGeom>
                <a:rect b="b" l="l" r="r" t="t"/>
                <a:pathLst>
                  <a:path extrusionOk="0" h="542" w="109629">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6" name="Google Shape;2326;g26dd3229cbd_0_3854"/>
              <p:cNvSpPr/>
              <p:nvPr/>
            </p:nvSpPr>
            <p:spPr>
              <a:xfrm>
                <a:off x="263005" y="4785897"/>
                <a:ext cx="3790149" cy="19533"/>
              </a:xfrm>
              <a:custGeom>
                <a:rect b="b" l="l" r="r" t="t"/>
                <a:pathLst>
                  <a:path extrusionOk="0" h="550" w="109629">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327" name="Google Shape;2327;g26dd3229cbd_0_3854"/>
            <p:cNvGrpSpPr/>
            <p:nvPr/>
          </p:nvGrpSpPr>
          <p:grpSpPr>
            <a:xfrm>
              <a:off x="5055305" y="845117"/>
              <a:ext cx="3790149" cy="3960313"/>
              <a:chOff x="263005" y="845117"/>
              <a:chExt cx="3790149" cy="3960313"/>
            </a:xfrm>
          </p:grpSpPr>
          <p:sp>
            <p:nvSpPr>
              <p:cNvPr id="2328" name="Google Shape;2328;g26dd3229cbd_0_3854"/>
              <p:cNvSpPr/>
              <p:nvPr/>
            </p:nvSpPr>
            <p:spPr>
              <a:xfrm>
                <a:off x="263005" y="3941386"/>
                <a:ext cx="3790149" cy="19569"/>
              </a:xfrm>
              <a:custGeom>
                <a:rect b="b" l="l" r="r" t="t"/>
                <a:pathLst>
                  <a:path extrusionOk="0" h="551" w="109629">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9" name="Google Shape;2329;g26dd3229cbd_0_3854"/>
              <p:cNvSpPr/>
              <p:nvPr/>
            </p:nvSpPr>
            <p:spPr>
              <a:xfrm>
                <a:off x="263005" y="4223091"/>
                <a:ext cx="3790149" cy="19249"/>
              </a:xfrm>
              <a:custGeom>
                <a:rect b="b" l="l" r="r" t="t"/>
                <a:pathLst>
                  <a:path extrusionOk="0" h="542" w="109629">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0" name="Google Shape;2330;g26dd3229cbd_0_3854"/>
              <p:cNvSpPr/>
              <p:nvPr/>
            </p:nvSpPr>
            <p:spPr>
              <a:xfrm>
                <a:off x="263005" y="4504476"/>
                <a:ext cx="3790149" cy="19249"/>
              </a:xfrm>
              <a:custGeom>
                <a:rect b="b" l="l" r="r" t="t"/>
                <a:pathLst>
                  <a:path extrusionOk="0" h="542" w="109629">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1" name="Google Shape;2331;g26dd3229cbd_0_3854"/>
              <p:cNvSpPr/>
              <p:nvPr/>
            </p:nvSpPr>
            <p:spPr>
              <a:xfrm>
                <a:off x="263005" y="3378615"/>
                <a:ext cx="3790149" cy="19214"/>
              </a:xfrm>
              <a:custGeom>
                <a:rect b="b" l="l" r="r" t="t"/>
                <a:pathLst>
                  <a:path extrusionOk="0" h="541" w="109629">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2" name="Google Shape;2332;g26dd3229cbd_0_3854"/>
              <p:cNvSpPr/>
              <p:nvPr/>
            </p:nvSpPr>
            <p:spPr>
              <a:xfrm>
                <a:off x="263005" y="3660001"/>
                <a:ext cx="3790149" cy="19249"/>
              </a:xfrm>
              <a:custGeom>
                <a:rect b="b" l="l" r="r" t="t"/>
                <a:pathLst>
                  <a:path extrusionOk="0" h="542" w="109629">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3" name="Google Shape;2333;g26dd3229cbd_0_3854"/>
              <p:cNvSpPr/>
              <p:nvPr/>
            </p:nvSpPr>
            <p:spPr>
              <a:xfrm>
                <a:off x="263005" y="3097194"/>
                <a:ext cx="3790149" cy="19249"/>
              </a:xfrm>
              <a:custGeom>
                <a:rect b="b" l="l" r="r" t="t"/>
                <a:pathLst>
                  <a:path extrusionOk="0" h="542" w="109629">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4" name="Google Shape;2334;g26dd3229cbd_0_3854"/>
              <p:cNvSpPr/>
              <p:nvPr/>
            </p:nvSpPr>
            <p:spPr>
              <a:xfrm>
                <a:off x="263005" y="2252683"/>
                <a:ext cx="3790149" cy="19249"/>
              </a:xfrm>
              <a:custGeom>
                <a:rect b="b" l="l" r="r" t="t"/>
                <a:pathLst>
                  <a:path extrusionOk="0" h="542" w="109629">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5" name="Google Shape;2335;g26dd3229cbd_0_3854"/>
              <p:cNvSpPr/>
              <p:nvPr/>
            </p:nvSpPr>
            <p:spPr>
              <a:xfrm>
                <a:off x="263005" y="2534104"/>
                <a:ext cx="3790149" cy="19249"/>
              </a:xfrm>
              <a:custGeom>
                <a:rect b="b" l="l" r="r" t="t"/>
                <a:pathLst>
                  <a:path extrusionOk="0" h="542" w="109629">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6" name="Google Shape;2336;g26dd3229cbd_0_3854"/>
              <p:cNvSpPr/>
              <p:nvPr/>
            </p:nvSpPr>
            <p:spPr>
              <a:xfrm>
                <a:off x="263005" y="1970978"/>
                <a:ext cx="3790149" cy="19285"/>
              </a:xfrm>
              <a:custGeom>
                <a:rect b="b" l="l" r="r" t="t"/>
                <a:pathLst>
                  <a:path extrusionOk="0" h="543" w="109629">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7" name="Google Shape;2337;g26dd3229cbd_0_3854"/>
              <p:cNvSpPr/>
              <p:nvPr/>
            </p:nvSpPr>
            <p:spPr>
              <a:xfrm>
                <a:off x="263005" y="1408208"/>
                <a:ext cx="3790149" cy="19249"/>
              </a:xfrm>
              <a:custGeom>
                <a:rect b="b" l="l" r="r" t="t"/>
                <a:pathLst>
                  <a:path extrusionOk="0" h="542" w="109629">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8" name="Google Shape;2338;g26dd3229cbd_0_3854"/>
              <p:cNvSpPr/>
              <p:nvPr/>
            </p:nvSpPr>
            <p:spPr>
              <a:xfrm>
                <a:off x="263005" y="845117"/>
                <a:ext cx="3790149" cy="19214"/>
              </a:xfrm>
              <a:custGeom>
                <a:rect b="b" l="l" r="r" t="t"/>
                <a:pathLst>
                  <a:path extrusionOk="0" h="541" w="109629">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9" name="Google Shape;2339;g26dd3229cbd_0_3854"/>
              <p:cNvSpPr/>
              <p:nvPr/>
            </p:nvSpPr>
            <p:spPr>
              <a:xfrm>
                <a:off x="263005" y="1126503"/>
                <a:ext cx="3790149" cy="19249"/>
              </a:xfrm>
              <a:custGeom>
                <a:rect b="b" l="l" r="r" t="t"/>
                <a:pathLst>
                  <a:path extrusionOk="0" h="542" w="109629">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0" name="Google Shape;2340;g26dd3229cbd_0_3854"/>
              <p:cNvSpPr/>
              <p:nvPr/>
            </p:nvSpPr>
            <p:spPr>
              <a:xfrm>
                <a:off x="263005" y="1689593"/>
                <a:ext cx="3790149" cy="19249"/>
              </a:xfrm>
              <a:custGeom>
                <a:rect b="b" l="l" r="r" t="t"/>
                <a:pathLst>
                  <a:path extrusionOk="0" h="542" w="109629">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1" name="Google Shape;2341;g26dd3229cbd_0_3854"/>
              <p:cNvSpPr/>
              <p:nvPr/>
            </p:nvSpPr>
            <p:spPr>
              <a:xfrm>
                <a:off x="263005" y="2815489"/>
                <a:ext cx="3790149" cy="19249"/>
              </a:xfrm>
              <a:custGeom>
                <a:rect b="b" l="l" r="r" t="t"/>
                <a:pathLst>
                  <a:path extrusionOk="0" h="542" w="109629">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2" name="Google Shape;2342;g26dd3229cbd_0_3854"/>
              <p:cNvSpPr/>
              <p:nvPr/>
            </p:nvSpPr>
            <p:spPr>
              <a:xfrm>
                <a:off x="263005" y="4785897"/>
                <a:ext cx="3790149" cy="19533"/>
              </a:xfrm>
              <a:custGeom>
                <a:rect b="b" l="l" r="r" t="t"/>
                <a:pathLst>
                  <a:path extrusionOk="0" h="550" w="109629">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2343" name="Google Shape;2343;g26dd3229cbd_0_3854"/>
            <p:cNvCxnSpPr/>
            <p:nvPr/>
          </p:nvCxnSpPr>
          <p:spPr>
            <a:xfrm>
              <a:off x="4625700" y="540000"/>
              <a:ext cx="4679100" cy="0"/>
            </a:xfrm>
            <a:prstGeom prst="straightConnector1">
              <a:avLst/>
            </a:prstGeom>
            <a:noFill/>
            <a:ln cap="flat" cmpd="sng" w="9525">
              <a:solidFill>
                <a:srgbClr val="6D9EEB"/>
              </a:solidFill>
              <a:prstDash val="solid"/>
              <a:round/>
              <a:headEnd len="sm" w="sm" type="none"/>
              <a:tailEnd len="sm" w="sm" type="none"/>
            </a:ln>
          </p:spPr>
        </p:cxnSp>
        <p:cxnSp>
          <p:nvCxnSpPr>
            <p:cNvPr id="2344" name="Google Shape;2344;g26dd3229cbd_0_3854"/>
            <p:cNvCxnSpPr/>
            <p:nvPr/>
          </p:nvCxnSpPr>
          <p:spPr>
            <a:xfrm>
              <a:off x="4049375"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2345" name="Google Shape;2345;g26dd3229cbd_0_3854"/>
            <p:cNvCxnSpPr/>
            <p:nvPr/>
          </p:nvCxnSpPr>
          <p:spPr>
            <a:xfrm>
              <a:off x="4112975"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2346" name="Google Shape;2346;g26dd3229cbd_0_3854"/>
            <p:cNvCxnSpPr/>
            <p:nvPr/>
          </p:nvCxnSpPr>
          <p:spPr>
            <a:xfrm>
              <a:off x="4991700"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2347" name="Google Shape;2347;g26dd3229cbd_0_3854"/>
            <p:cNvCxnSpPr/>
            <p:nvPr/>
          </p:nvCxnSpPr>
          <p:spPr>
            <a:xfrm>
              <a:off x="5055300"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2348" name="Google Shape;2348;g26dd3229cbd_0_3854"/>
            <p:cNvCxnSpPr/>
            <p:nvPr/>
          </p:nvCxnSpPr>
          <p:spPr>
            <a:xfrm>
              <a:off x="-166800" y="540000"/>
              <a:ext cx="4681500" cy="0"/>
            </a:xfrm>
            <a:prstGeom prst="straightConnector1">
              <a:avLst/>
            </a:prstGeom>
            <a:noFill/>
            <a:ln cap="flat" cmpd="sng" w="9525">
              <a:solidFill>
                <a:srgbClr val="6D9EEB"/>
              </a:solidFill>
              <a:prstDash val="solid"/>
              <a:round/>
              <a:headEnd len="sm" w="sm" type="none"/>
              <a:tailEnd len="sm" w="sm" type="none"/>
            </a:ln>
          </p:spPr>
        </p:cxnSp>
      </p:grpSp>
      <p:sp>
        <p:nvSpPr>
          <p:cNvPr id="2349" name="Google Shape;2349;g26dd3229cbd_0_3854"/>
          <p:cNvSpPr txBox="1"/>
          <p:nvPr>
            <p:ph idx="1" type="subTitle"/>
          </p:nvPr>
        </p:nvSpPr>
        <p:spPr>
          <a:xfrm>
            <a:off x="906900" y="3615868"/>
            <a:ext cx="2506200" cy="4068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b="1" sz="2000">
                <a:solidFill>
                  <a:schemeClr val="dk1"/>
                </a:solidFill>
                <a:latin typeface="Itim"/>
                <a:ea typeface="Itim"/>
                <a:cs typeface="Itim"/>
                <a:sym typeface="Itim"/>
              </a:defRPr>
            </a:lvl1pPr>
            <a:lvl2pPr lvl="1" rtl="0" algn="ctr">
              <a:lnSpc>
                <a:spcPct val="100000"/>
              </a:lnSpc>
              <a:spcBef>
                <a:spcPts val="0"/>
              </a:spcBef>
              <a:spcAft>
                <a:spcPts val="0"/>
              </a:spcAft>
              <a:buClr>
                <a:schemeClr val="dk2"/>
              </a:buClr>
              <a:buSzPts val="1600"/>
              <a:buNone/>
              <a:defRPr sz="1600">
                <a:solidFill>
                  <a:schemeClr val="dk2"/>
                </a:solidFill>
              </a:defRPr>
            </a:lvl2pPr>
            <a:lvl3pPr lvl="2" rtl="0" algn="ctr">
              <a:lnSpc>
                <a:spcPct val="100000"/>
              </a:lnSpc>
              <a:spcBef>
                <a:spcPts val="0"/>
              </a:spcBef>
              <a:spcAft>
                <a:spcPts val="0"/>
              </a:spcAft>
              <a:buClr>
                <a:schemeClr val="dk2"/>
              </a:buClr>
              <a:buSzPts val="1600"/>
              <a:buNone/>
              <a:defRPr sz="1600">
                <a:solidFill>
                  <a:schemeClr val="dk2"/>
                </a:solidFill>
              </a:defRPr>
            </a:lvl3pPr>
            <a:lvl4pPr lvl="3" rtl="0" algn="ctr">
              <a:lnSpc>
                <a:spcPct val="100000"/>
              </a:lnSpc>
              <a:spcBef>
                <a:spcPts val="0"/>
              </a:spcBef>
              <a:spcAft>
                <a:spcPts val="0"/>
              </a:spcAft>
              <a:buClr>
                <a:schemeClr val="dk2"/>
              </a:buClr>
              <a:buSzPts val="1600"/>
              <a:buNone/>
              <a:defRPr sz="1600">
                <a:solidFill>
                  <a:schemeClr val="dk2"/>
                </a:solidFill>
              </a:defRPr>
            </a:lvl4pPr>
            <a:lvl5pPr lvl="4" rtl="0" algn="ctr">
              <a:lnSpc>
                <a:spcPct val="100000"/>
              </a:lnSpc>
              <a:spcBef>
                <a:spcPts val="0"/>
              </a:spcBef>
              <a:spcAft>
                <a:spcPts val="0"/>
              </a:spcAft>
              <a:buClr>
                <a:schemeClr val="dk2"/>
              </a:buClr>
              <a:buSzPts val="1600"/>
              <a:buNone/>
              <a:defRPr sz="1600">
                <a:solidFill>
                  <a:schemeClr val="dk2"/>
                </a:solidFill>
              </a:defRPr>
            </a:lvl5pPr>
            <a:lvl6pPr lvl="5" rtl="0" algn="ctr">
              <a:lnSpc>
                <a:spcPct val="100000"/>
              </a:lnSpc>
              <a:spcBef>
                <a:spcPts val="0"/>
              </a:spcBef>
              <a:spcAft>
                <a:spcPts val="0"/>
              </a:spcAft>
              <a:buClr>
                <a:schemeClr val="dk2"/>
              </a:buClr>
              <a:buSzPts val="1600"/>
              <a:buNone/>
              <a:defRPr sz="1600">
                <a:solidFill>
                  <a:schemeClr val="dk2"/>
                </a:solidFill>
              </a:defRPr>
            </a:lvl6pPr>
            <a:lvl7pPr lvl="6" rtl="0" algn="ctr">
              <a:lnSpc>
                <a:spcPct val="100000"/>
              </a:lnSpc>
              <a:spcBef>
                <a:spcPts val="0"/>
              </a:spcBef>
              <a:spcAft>
                <a:spcPts val="0"/>
              </a:spcAft>
              <a:buClr>
                <a:schemeClr val="dk2"/>
              </a:buClr>
              <a:buSzPts val="1600"/>
              <a:buNone/>
              <a:defRPr sz="1600">
                <a:solidFill>
                  <a:schemeClr val="dk2"/>
                </a:solidFill>
              </a:defRPr>
            </a:lvl7pPr>
            <a:lvl8pPr lvl="7" rtl="0" algn="ctr">
              <a:lnSpc>
                <a:spcPct val="100000"/>
              </a:lnSpc>
              <a:spcBef>
                <a:spcPts val="0"/>
              </a:spcBef>
              <a:spcAft>
                <a:spcPts val="0"/>
              </a:spcAft>
              <a:buClr>
                <a:schemeClr val="dk2"/>
              </a:buClr>
              <a:buSzPts val="1600"/>
              <a:buNone/>
              <a:defRPr sz="1600">
                <a:solidFill>
                  <a:schemeClr val="dk2"/>
                </a:solidFill>
              </a:defRPr>
            </a:lvl8pPr>
            <a:lvl9pPr lvl="8" rtl="0" algn="ctr">
              <a:lnSpc>
                <a:spcPct val="100000"/>
              </a:lnSpc>
              <a:spcBef>
                <a:spcPts val="0"/>
              </a:spcBef>
              <a:spcAft>
                <a:spcPts val="0"/>
              </a:spcAft>
              <a:buClr>
                <a:schemeClr val="dk2"/>
              </a:buClr>
              <a:buSzPts val="1600"/>
              <a:buNone/>
              <a:defRPr sz="1600">
                <a:solidFill>
                  <a:schemeClr val="dk2"/>
                </a:solidFill>
              </a:defRPr>
            </a:lvl9pPr>
          </a:lstStyle>
          <a:p/>
        </p:txBody>
      </p:sp>
      <p:sp>
        <p:nvSpPr>
          <p:cNvPr id="2350" name="Google Shape;2350;g26dd3229cbd_0_3854"/>
          <p:cNvSpPr txBox="1"/>
          <p:nvPr>
            <p:ph idx="2" type="subTitle"/>
          </p:nvPr>
        </p:nvSpPr>
        <p:spPr>
          <a:xfrm>
            <a:off x="5565696" y="3615868"/>
            <a:ext cx="2506200" cy="4068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b="1" sz="2000">
                <a:solidFill>
                  <a:schemeClr val="dk1"/>
                </a:solidFill>
                <a:latin typeface="Itim"/>
                <a:ea typeface="Itim"/>
                <a:cs typeface="Itim"/>
                <a:sym typeface="Itim"/>
              </a:defRPr>
            </a:lvl1pPr>
            <a:lvl2pPr lvl="1" rtl="0" algn="ctr">
              <a:lnSpc>
                <a:spcPct val="100000"/>
              </a:lnSpc>
              <a:spcBef>
                <a:spcPts val="0"/>
              </a:spcBef>
              <a:spcAft>
                <a:spcPts val="0"/>
              </a:spcAft>
              <a:buClr>
                <a:schemeClr val="dk2"/>
              </a:buClr>
              <a:buSzPts val="1600"/>
              <a:buNone/>
              <a:defRPr sz="1600">
                <a:solidFill>
                  <a:schemeClr val="dk2"/>
                </a:solidFill>
              </a:defRPr>
            </a:lvl2pPr>
            <a:lvl3pPr lvl="2" rtl="0" algn="ctr">
              <a:lnSpc>
                <a:spcPct val="100000"/>
              </a:lnSpc>
              <a:spcBef>
                <a:spcPts val="0"/>
              </a:spcBef>
              <a:spcAft>
                <a:spcPts val="0"/>
              </a:spcAft>
              <a:buClr>
                <a:schemeClr val="dk2"/>
              </a:buClr>
              <a:buSzPts val="1600"/>
              <a:buNone/>
              <a:defRPr sz="1600">
                <a:solidFill>
                  <a:schemeClr val="dk2"/>
                </a:solidFill>
              </a:defRPr>
            </a:lvl3pPr>
            <a:lvl4pPr lvl="3" rtl="0" algn="ctr">
              <a:lnSpc>
                <a:spcPct val="100000"/>
              </a:lnSpc>
              <a:spcBef>
                <a:spcPts val="0"/>
              </a:spcBef>
              <a:spcAft>
                <a:spcPts val="0"/>
              </a:spcAft>
              <a:buClr>
                <a:schemeClr val="dk2"/>
              </a:buClr>
              <a:buSzPts val="1600"/>
              <a:buNone/>
              <a:defRPr sz="1600">
                <a:solidFill>
                  <a:schemeClr val="dk2"/>
                </a:solidFill>
              </a:defRPr>
            </a:lvl4pPr>
            <a:lvl5pPr lvl="4" rtl="0" algn="ctr">
              <a:lnSpc>
                <a:spcPct val="100000"/>
              </a:lnSpc>
              <a:spcBef>
                <a:spcPts val="0"/>
              </a:spcBef>
              <a:spcAft>
                <a:spcPts val="0"/>
              </a:spcAft>
              <a:buClr>
                <a:schemeClr val="dk2"/>
              </a:buClr>
              <a:buSzPts val="1600"/>
              <a:buNone/>
              <a:defRPr sz="1600">
                <a:solidFill>
                  <a:schemeClr val="dk2"/>
                </a:solidFill>
              </a:defRPr>
            </a:lvl5pPr>
            <a:lvl6pPr lvl="5" rtl="0" algn="ctr">
              <a:lnSpc>
                <a:spcPct val="100000"/>
              </a:lnSpc>
              <a:spcBef>
                <a:spcPts val="0"/>
              </a:spcBef>
              <a:spcAft>
                <a:spcPts val="0"/>
              </a:spcAft>
              <a:buClr>
                <a:schemeClr val="dk2"/>
              </a:buClr>
              <a:buSzPts val="1600"/>
              <a:buNone/>
              <a:defRPr sz="1600">
                <a:solidFill>
                  <a:schemeClr val="dk2"/>
                </a:solidFill>
              </a:defRPr>
            </a:lvl6pPr>
            <a:lvl7pPr lvl="6" rtl="0" algn="ctr">
              <a:lnSpc>
                <a:spcPct val="100000"/>
              </a:lnSpc>
              <a:spcBef>
                <a:spcPts val="0"/>
              </a:spcBef>
              <a:spcAft>
                <a:spcPts val="0"/>
              </a:spcAft>
              <a:buClr>
                <a:schemeClr val="dk2"/>
              </a:buClr>
              <a:buSzPts val="1600"/>
              <a:buNone/>
              <a:defRPr sz="1600">
                <a:solidFill>
                  <a:schemeClr val="dk2"/>
                </a:solidFill>
              </a:defRPr>
            </a:lvl7pPr>
            <a:lvl8pPr lvl="7" rtl="0" algn="ctr">
              <a:lnSpc>
                <a:spcPct val="100000"/>
              </a:lnSpc>
              <a:spcBef>
                <a:spcPts val="0"/>
              </a:spcBef>
              <a:spcAft>
                <a:spcPts val="0"/>
              </a:spcAft>
              <a:buClr>
                <a:schemeClr val="dk2"/>
              </a:buClr>
              <a:buSzPts val="1600"/>
              <a:buNone/>
              <a:defRPr sz="1600">
                <a:solidFill>
                  <a:schemeClr val="dk2"/>
                </a:solidFill>
              </a:defRPr>
            </a:lvl8pPr>
            <a:lvl9pPr lvl="8" rtl="0" algn="ctr">
              <a:lnSpc>
                <a:spcPct val="100000"/>
              </a:lnSpc>
              <a:spcBef>
                <a:spcPts val="0"/>
              </a:spcBef>
              <a:spcAft>
                <a:spcPts val="0"/>
              </a:spcAft>
              <a:buClr>
                <a:schemeClr val="dk2"/>
              </a:buClr>
              <a:buSzPts val="1600"/>
              <a:buNone/>
              <a:defRPr sz="1600">
                <a:solidFill>
                  <a:schemeClr val="dk2"/>
                </a:solidFill>
              </a:defRPr>
            </a:lvl9pPr>
          </a:lstStyle>
          <a:p/>
        </p:txBody>
      </p:sp>
      <p:sp>
        <p:nvSpPr>
          <p:cNvPr id="2351" name="Google Shape;2351;g26dd3229cbd_0_3854"/>
          <p:cNvSpPr txBox="1"/>
          <p:nvPr>
            <p:ph idx="3" type="subTitle"/>
          </p:nvPr>
        </p:nvSpPr>
        <p:spPr>
          <a:xfrm>
            <a:off x="906900" y="2084031"/>
            <a:ext cx="2506200" cy="4068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b="1" sz="2000">
                <a:solidFill>
                  <a:schemeClr val="dk1"/>
                </a:solidFill>
                <a:latin typeface="Itim"/>
                <a:ea typeface="Itim"/>
                <a:cs typeface="Itim"/>
                <a:sym typeface="Itim"/>
              </a:defRPr>
            </a:lvl1pPr>
            <a:lvl2pPr lvl="1" rtl="0" algn="ctr">
              <a:lnSpc>
                <a:spcPct val="100000"/>
              </a:lnSpc>
              <a:spcBef>
                <a:spcPts val="0"/>
              </a:spcBef>
              <a:spcAft>
                <a:spcPts val="0"/>
              </a:spcAft>
              <a:buClr>
                <a:schemeClr val="dk2"/>
              </a:buClr>
              <a:buSzPts val="1600"/>
              <a:buNone/>
              <a:defRPr sz="1600">
                <a:solidFill>
                  <a:schemeClr val="dk2"/>
                </a:solidFill>
              </a:defRPr>
            </a:lvl2pPr>
            <a:lvl3pPr lvl="2" rtl="0" algn="ctr">
              <a:lnSpc>
                <a:spcPct val="100000"/>
              </a:lnSpc>
              <a:spcBef>
                <a:spcPts val="0"/>
              </a:spcBef>
              <a:spcAft>
                <a:spcPts val="0"/>
              </a:spcAft>
              <a:buClr>
                <a:schemeClr val="dk2"/>
              </a:buClr>
              <a:buSzPts val="1600"/>
              <a:buNone/>
              <a:defRPr sz="1600">
                <a:solidFill>
                  <a:schemeClr val="dk2"/>
                </a:solidFill>
              </a:defRPr>
            </a:lvl3pPr>
            <a:lvl4pPr lvl="3" rtl="0" algn="ctr">
              <a:lnSpc>
                <a:spcPct val="100000"/>
              </a:lnSpc>
              <a:spcBef>
                <a:spcPts val="0"/>
              </a:spcBef>
              <a:spcAft>
                <a:spcPts val="0"/>
              </a:spcAft>
              <a:buClr>
                <a:schemeClr val="dk2"/>
              </a:buClr>
              <a:buSzPts val="1600"/>
              <a:buNone/>
              <a:defRPr sz="1600">
                <a:solidFill>
                  <a:schemeClr val="dk2"/>
                </a:solidFill>
              </a:defRPr>
            </a:lvl4pPr>
            <a:lvl5pPr lvl="4" rtl="0" algn="ctr">
              <a:lnSpc>
                <a:spcPct val="100000"/>
              </a:lnSpc>
              <a:spcBef>
                <a:spcPts val="0"/>
              </a:spcBef>
              <a:spcAft>
                <a:spcPts val="0"/>
              </a:spcAft>
              <a:buClr>
                <a:schemeClr val="dk2"/>
              </a:buClr>
              <a:buSzPts val="1600"/>
              <a:buNone/>
              <a:defRPr sz="1600">
                <a:solidFill>
                  <a:schemeClr val="dk2"/>
                </a:solidFill>
              </a:defRPr>
            </a:lvl5pPr>
            <a:lvl6pPr lvl="5" rtl="0" algn="ctr">
              <a:lnSpc>
                <a:spcPct val="100000"/>
              </a:lnSpc>
              <a:spcBef>
                <a:spcPts val="0"/>
              </a:spcBef>
              <a:spcAft>
                <a:spcPts val="0"/>
              </a:spcAft>
              <a:buClr>
                <a:schemeClr val="dk2"/>
              </a:buClr>
              <a:buSzPts val="1600"/>
              <a:buNone/>
              <a:defRPr sz="1600">
                <a:solidFill>
                  <a:schemeClr val="dk2"/>
                </a:solidFill>
              </a:defRPr>
            </a:lvl6pPr>
            <a:lvl7pPr lvl="6" rtl="0" algn="ctr">
              <a:lnSpc>
                <a:spcPct val="100000"/>
              </a:lnSpc>
              <a:spcBef>
                <a:spcPts val="0"/>
              </a:spcBef>
              <a:spcAft>
                <a:spcPts val="0"/>
              </a:spcAft>
              <a:buClr>
                <a:schemeClr val="dk2"/>
              </a:buClr>
              <a:buSzPts val="1600"/>
              <a:buNone/>
              <a:defRPr sz="1600">
                <a:solidFill>
                  <a:schemeClr val="dk2"/>
                </a:solidFill>
              </a:defRPr>
            </a:lvl7pPr>
            <a:lvl8pPr lvl="7" rtl="0" algn="ctr">
              <a:lnSpc>
                <a:spcPct val="100000"/>
              </a:lnSpc>
              <a:spcBef>
                <a:spcPts val="0"/>
              </a:spcBef>
              <a:spcAft>
                <a:spcPts val="0"/>
              </a:spcAft>
              <a:buClr>
                <a:schemeClr val="dk2"/>
              </a:buClr>
              <a:buSzPts val="1600"/>
              <a:buNone/>
              <a:defRPr sz="1600">
                <a:solidFill>
                  <a:schemeClr val="dk2"/>
                </a:solidFill>
              </a:defRPr>
            </a:lvl8pPr>
            <a:lvl9pPr lvl="8" rtl="0" algn="ctr">
              <a:lnSpc>
                <a:spcPct val="100000"/>
              </a:lnSpc>
              <a:spcBef>
                <a:spcPts val="0"/>
              </a:spcBef>
              <a:spcAft>
                <a:spcPts val="0"/>
              </a:spcAft>
              <a:buClr>
                <a:schemeClr val="dk2"/>
              </a:buClr>
              <a:buSzPts val="1600"/>
              <a:buNone/>
              <a:defRPr sz="1600">
                <a:solidFill>
                  <a:schemeClr val="dk2"/>
                </a:solidFill>
              </a:defRPr>
            </a:lvl9pPr>
          </a:lstStyle>
          <a:p/>
        </p:txBody>
      </p:sp>
      <p:sp>
        <p:nvSpPr>
          <p:cNvPr id="2352" name="Google Shape;2352;g26dd3229cbd_0_3854"/>
          <p:cNvSpPr txBox="1"/>
          <p:nvPr>
            <p:ph idx="4" type="subTitle"/>
          </p:nvPr>
        </p:nvSpPr>
        <p:spPr>
          <a:xfrm>
            <a:off x="5565688" y="2094806"/>
            <a:ext cx="2506200" cy="4068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b="1" sz="2000">
                <a:solidFill>
                  <a:schemeClr val="dk1"/>
                </a:solidFill>
                <a:latin typeface="Itim"/>
                <a:ea typeface="Itim"/>
                <a:cs typeface="Itim"/>
                <a:sym typeface="Itim"/>
              </a:defRPr>
            </a:lvl1pPr>
            <a:lvl2pPr lvl="1" rtl="0" algn="ctr">
              <a:lnSpc>
                <a:spcPct val="100000"/>
              </a:lnSpc>
              <a:spcBef>
                <a:spcPts val="0"/>
              </a:spcBef>
              <a:spcAft>
                <a:spcPts val="0"/>
              </a:spcAft>
              <a:buClr>
                <a:schemeClr val="dk2"/>
              </a:buClr>
              <a:buSzPts val="1600"/>
              <a:buNone/>
              <a:defRPr sz="1600">
                <a:solidFill>
                  <a:schemeClr val="dk2"/>
                </a:solidFill>
              </a:defRPr>
            </a:lvl2pPr>
            <a:lvl3pPr lvl="2" rtl="0" algn="ctr">
              <a:lnSpc>
                <a:spcPct val="100000"/>
              </a:lnSpc>
              <a:spcBef>
                <a:spcPts val="0"/>
              </a:spcBef>
              <a:spcAft>
                <a:spcPts val="0"/>
              </a:spcAft>
              <a:buClr>
                <a:schemeClr val="dk2"/>
              </a:buClr>
              <a:buSzPts val="1600"/>
              <a:buNone/>
              <a:defRPr sz="1600">
                <a:solidFill>
                  <a:schemeClr val="dk2"/>
                </a:solidFill>
              </a:defRPr>
            </a:lvl3pPr>
            <a:lvl4pPr lvl="3" rtl="0" algn="ctr">
              <a:lnSpc>
                <a:spcPct val="100000"/>
              </a:lnSpc>
              <a:spcBef>
                <a:spcPts val="0"/>
              </a:spcBef>
              <a:spcAft>
                <a:spcPts val="0"/>
              </a:spcAft>
              <a:buClr>
                <a:schemeClr val="dk2"/>
              </a:buClr>
              <a:buSzPts val="1600"/>
              <a:buNone/>
              <a:defRPr sz="1600">
                <a:solidFill>
                  <a:schemeClr val="dk2"/>
                </a:solidFill>
              </a:defRPr>
            </a:lvl4pPr>
            <a:lvl5pPr lvl="4" rtl="0" algn="ctr">
              <a:lnSpc>
                <a:spcPct val="100000"/>
              </a:lnSpc>
              <a:spcBef>
                <a:spcPts val="0"/>
              </a:spcBef>
              <a:spcAft>
                <a:spcPts val="0"/>
              </a:spcAft>
              <a:buClr>
                <a:schemeClr val="dk2"/>
              </a:buClr>
              <a:buSzPts val="1600"/>
              <a:buNone/>
              <a:defRPr sz="1600">
                <a:solidFill>
                  <a:schemeClr val="dk2"/>
                </a:solidFill>
              </a:defRPr>
            </a:lvl5pPr>
            <a:lvl6pPr lvl="5" rtl="0" algn="ctr">
              <a:lnSpc>
                <a:spcPct val="100000"/>
              </a:lnSpc>
              <a:spcBef>
                <a:spcPts val="0"/>
              </a:spcBef>
              <a:spcAft>
                <a:spcPts val="0"/>
              </a:spcAft>
              <a:buClr>
                <a:schemeClr val="dk2"/>
              </a:buClr>
              <a:buSzPts val="1600"/>
              <a:buNone/>
              <a:defRPr sz="1600">
                <a:solidFill>
                  <a:schemeClr val="dk2"/>
                </a:solidFill>
              </a:defRPr>
            </a:lvl6pPr>
            <a:lvl7pPr lvl="6" rtl="0" algn="ctr">
              <a:lnSpc>
                <a:spcPct val="100000"/>
              </a:lnSpc>
              <a:spcBef>
                <a:spcPts val="0"/>
              </a:spcBef>
              <a:spcAft>
                <a:spcPts val="0"/>
              </a:spcAft>
              <a:buClr>
                <a:schemeClr val="dk2"/>
              </a:buClr>
              <a:buSzPts val="1600"/>
              <a:buNone/>
              <a:defRPr sz="1600">
                <a:solidFill>
                  <a:schemeClr val="dk2"/>
                </a:solidFill>
              </a:defRPr>
            </a:lvl7pPr>
            <a:lvl8pPr lvl="7" rtl="0" algn="ctr">
              <a:lnSpc>
                <a:spcPct val="100000"/>
              </a:lnSpc>
              <a:spcBef>
                <a:spcPts val="0"/>
              </a:spcBef>
              <a:spcAft>
                <a:spcPts val="0"/>
              </a:spcAft>
              <a:buClr>
                <a:schemeClr val="dk2"/>
              </a:buClr>
              <a:buSzPts val="1600"/>
              <a:buNone/>
              <a:defRPr sz="1600">
                <a:solidFill>
                  <a:schemeClr val="dk2"/>
                </a:solidFill>
              </a:defRPr>
            </a:lvl8pPr>
            <a:lvl9pPr lvl="8" rtl="0" algn="ctr">
              <a:lnSpc>
                <a:spcPct val="100000"/>
              </a:lnSpc>
              <a:spcBef>
                <a:spcPts val="0"/>
              </a:spcBef>
              <a:spcAft>
                <a:spcPts val="0"/>
              </a:spcAft>
              <a:buClr>
                <a:schemeClr val="dk2"/>
              </a:buClr>
              <a:buSzPts val="1600"/>
              <a:buNone/>
              <a:defRPr sz="1600">
                <a:solidFill>
                  <a:schemeClr val="dk2"/>
                </a:solidFill>
              </a:defRPr>
            </a:lvl9pPr>
          </a:lstStyle>
          <a:p/>
        </p:txBody>
      </p:sp>
      <p:sp>
        <p:nvSpPr>
          <p:cNvPr id="2353" name="Google Shape;2353;g26dd3229cbd_0_3854"/>
          <p:cNvSpPr txBox="1"/>
          <p:nvPr>
            <p:ph idx="5" type="subTitle"/>
          </p:nvPr>
        </p:nvSpPr>
        <p:spPr>
          <a:xfrm>
            <a:off x="906900" y="2469400"/>
            <a:ext cx="2506200" cy="5727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600">
                <a:solidFill>
                  <a:schemeClr val="dk2"/>
                </a:solidFill>
                <a:latin typeface="Arial"/>
                <a:ea typeface="Arial"/>
                <a:cs typeface="Arial"/>
                <a:sym typeface="Arial"/>
              </a:defRPr>
            </a:lvl1pPr>
            <a:lvl2pPr lvl="1" rtl="0" algn="ctr">
              <a:lnSpc>
                <a:spcPct val="100000"/>
              </a:lnSpc>
              <a:spcBef>
                <a:spcPts val="0"/>
              </a:spcBef>
              <a:spcAft>
                <a:spcPts val="0"/>
              </a:spcAft>
              <a:buClr>
                <a:schemeClr val="dk2"/>
              </a:buClr>
              <a:buSzPts val="1600"/>
              <a:buNone/>
              <a:defRPr sz="1600">
                <a:solidFill>
                  <a:schemeClr val="dk2"/>
                </a:solidFill>
              </a:defRPr>
            </a:lvl2pPr>
            <a:lvl3pPr lvl="2" rtl="0" algn="ctr">
              <a:lnSpc>
                <a:spcPct val="100000"/>
              </a:lnSpc>
              <a:spcBef>
                <a:spcPts val="0"/>
              </a:spcBef>
              <a:spcAft>
                <a:spcPts val="0"/>
              </a:spcAft>
              <a:buClr>
                <a:schemeClr val="dk2"/>
              </a:buClr>
              <a:buSzPts val="1600"/>
              <a:buNone/>
              <a:defRPr sz="1600">
                <a:solidFill>
                  <a:schemeClr val="dk2"/>
                </a:solidFill>
              </a:defRPr>
            </a:lvl3pPr>
            <a:lvl4pPr lvl="3" rtl="0" algn="ctr">
              <a:lnSpc>
                <a:spcPct val="100000"/>
              </a:lnSpc>
              <a:spcBef>
                <a:spcPts val="0"/>
              </a:spcBef>
              <a:spcAft>
                <a:spcPts val="0"/>
              </a:spcAft>
              <a:buClr>
                <a:schemeClr val="dk2"/>
              </a:buClr>
              <a:buSzPts val="1600"/>
              <a:buNone/>
              <a:defRPr sz="1600">
                <a:solidFill>
                  <a:schemeClr val="dk2"/>
                </a:solidFill>
              </a:defRPr>
            </a:lvl4pPr>
            <a:lvl5pPr lvl="4" rtl="0" algn="ctr">
              <a:lnSpc>
                <a:spcPct val="100000"/>
              </a:lnSpc>
              <a:spcBef>
                <a:spcPts val="0"/>
              </a:spcBef>
              <a:spcAft>
                <a:spcPts val="0"/>
              </a:spcAft>
              <a:buClr>
                <a:schemeClr val="dk2"/>
              </a:buClr>
              <a:buSzPts val="1600"/>
              <a:buNone/>
              <a:defRPr sz="1600">
                <a:solidFill>
                  <a:schemeClr val="dk2"/>
                </a:solidFill>
              </a:defRPr>
            </a:lvl5pPr>
            <a:lvl6pPr lvl="5" rtl="0" algn="ctr">
              <a:lnSpc>
                <a:spcPct val="100000"/>
              </a:lnSpc>
              <a:spcBef>
                <a:spcPts val="0"/>
              </a:spcBef>
              <a:spcAft>
                <a:spcPts val="0"/>
              </a:spcAft>
              <a:buClr>
                <a:schemeClr val="dk2"/>
              </a:buClr>
              <a:buSzPts val="1600"/>
              <a:buNone/>
              <a:defRPr sz="1600">
                <a:solidFill>
                  <a:schemeClr val="dk2"/>
                </a:solidFill>
              </a:defRPr>
            </a:lvl6pPr>
            <a:lvl7pPr lvl="6" rtl="0" algn="ctr">
              <a:lnSpc>
                <a:spcPct val="100000"/>
              </a:lnSpc>
              <a:spcBef>
                <a:spcPts val="0"/>
              </a:spcBef>
              <a:spcAft>
                <a:spcPts val="0"/>
              </a:spcAft>
              <a:buClr>
                <a:schemeClr val="dk2"/>
              </a:buClr>
              <a:buSzPts val="1600"/>
              <a:buNone/>
              <a:defRPr sz="1600">
                <a:solidFill>
                  <a:schemeClr val="dk2"/>
                </a:solidFill>
              </a:defRPr>
            </a:lvl7pPr>
            <a:lvl8pPr lvl="7" rtl="0" algn="ctr">
              <a:lnSpc>
                <a:spcPct val="100000"/>
              </a:lnSpc>
              <a:spcBef>
                <a:spcPts val="0"/>
              </a:spcBef>
              <a:spcAft>
                <a:spcPts val="0"/>
              </a:spcAft>
              <a:buClr>
                <a:schemeClr val="dk2"/>
              </a:buClr>
              <a:buSzPts val="1600"/>
              <a:buNone/>
              <a:defRPr sz="1600">
                <a:solidFill>
                  <a:schemeClr val="dk2"/>
                </a:solidFill>
              </a:defRPr>
            </a:lvl8pPr>
            <a:lvl9pPr lvl="8" rtl="0" algn="ctr">
              <a:lnSpc>
                <a:spcPct val="100000"/>
              </a:lnSpc>
              <a:spcBef>
                <a:spcPts val="0"/>
              </a:spcBef>
              <a:spcAft>
                <a:spcPts val="0"/>
              </a:spcAft>
              <a:buClr>
                <a:schemeClr val="dk2"/>
              </a:buClr>
              <a:buSzPts val="1600"/>
              <a:buNone/>
              <a:defRPr sz="1600">
                <a:solidFill>
                  <a:schemeClr val="dk2"/>
                </a:solidFill>
              </a:defRPr>
            </a:lvl9pPr>
          </a:lstStyle>
          <a:p/>
        </p:txBody>
      </p:sp>
      <p:sp>
        <p:nvSpPr>
          <p:cNvPr id="2354" name="Google Shape;2354;g26dd3229cbd_0_3854"/>
          <p:cNvSpPr txBox="1"/>
          <p:nvPr>
            <p:ph idx="6" type="subTitle"/>
          </p:nvPr>
        </p:nvSpPr>
        <p:spPr>
          <a:xfrm>
            <a:off x="5565688" y="2469400"/>
            <a:ext cx="2506200" cy="5727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600">
                <a:solidFill>
                  <a:schemeClr val="dk2"/>
                </a:solidFill>
                <a:latin typeface="Arial"/>
                <a:ea typeface="Arial"/>
                <a:cs typeface="Arial"/>
                <a:sym typeface="Arial"/>
              </a:defRPr>
            </a:lvl1pPr>
            <a:lvl2pPr lvl="1" rtl="0" algn="ctr">
              <a:lnSpc>
                <a:spcPct val="100000"/>
              </a:lnSpc>
              <a:spcBef>
                <a:spcPts val="0"/>
              </a:spcBef>
              <a:spcAft>
                <a:spcPts val="0"/>
              </a:spcAft>
              <a:buClr>
                <a:schemeClr val="dk2"/>
              </a:buClr>
              <a:buSzPts val="1600"/>
              <a:buNone/>
              <a:defRPr sz="1600">
                <a:solidFill>
                  <a:schemeClr val="dk2"/>
                </a:solidFill>
              </a:defRPr>
            </a:lvl2pPr>
            <a:lvl3pPr lvl="2" rtl="0" algn="ctr">
              <a:lnSpc>
                <a:spcPct val="100000"/>
              </a:lnSpc>
              <a:spcBef>
                <a:spcPts val="0"/>
              </a:spcBef>
              <a:spcAft>
                <a:spcPts val="0"/>
              </a:spcAft>
              <a:buClr>
                <a:schemeClr val="dk2"/>
              </a:buClr>
              <a:buSzPts val="1600"/>
              <a:buNone/>
              <a:defRPr sz="1600">
                <a:solidFill>
                  <a:schemeClr val="dk2"/>
                </a:solidFill>
              </a:defRPr>
            </a:lvl3pPr>
            <a:lvl4pPr lvl="3" rtl="0" algn="ctr">
              <a:lnSpc>
                <a:spcPct val="100000"/>
              </a:lnSpc>
              <a:spcBef>
                <a:spcPts val="0"/>
              </a:spcBef>
              <a:spcAft>
                <a:spcPts val="0"/>
              </a:spcAft>
              <a:buClr>
                <a:schemeClr val="dk2"/>
              </a:buClr>
              <a:buSzPts val="1600"/>
              <a:buNone/>
              <a:defRPr sz="1600">
                <a:solidFill>
                  <a:schemeClr val="dk2"/>
                </a:solidFill>
              </a:defRPr>
            </a:lvl4pPr>
            <a:lvl5pPr lvl="4" rtl="0" algn="ctr">
              <a:lnSpc>
                <a:spcPct val="100000"/>
              </a:lnSpc>
              <a:spcBef>
                <a:spcPts val="0"/>
              </a:spcBef>
              <a:spcAft>
                <a:spcPts val="0"/>
              </a:spcAft>
              <a:buClr>
                <a:schemeClr val="dk2"/>
              </a:buClr>
              <a:buSzPts val="1600"/>
              <a:buNone/>
              <a:defRPr sz="1600">
                <a:solidFill>
                  <a:schemeClr val="dk2"/>
                </a:solidFill>
              </a:defRPr>
            </a:lvl5pPr>
            <a:lvl6pPr lvl="5" rtl="0" algn="ctr">
              <a:lnSpc>
                <a:spcPct val="100000"/>
              </a:lnSpc>
              <a:spcBef>
                <a:spcPts val="0"/>
              </a:spcBef>
              <a:spcAft>
                <a:spcPts val="0"/>
              </a:spcAft>
              <a:buClr>
                <a:schemeClr val="dk2"/>
              </a:buClr>
              <a:buSzPts val="1600"/>
              <a:buNone/>
              <a:defRPr sz="1600">
                <a:solidFill>
                  <a:schemeClr val="dk2"/>
                </a:solidFill>
              </a:defRPr>
            </a:lvl6pPr>
            <a:lvl7pPr lvl="6" rtl="0" algn="ctr">
              <a:lnSpc>
                <a:spcPct val="100000"/>
              </a:lnSpc>
              <a:spcBef>
                <a:spcPts val="0"/>
              </a:spcBef>
              <a:spcAft>
                <a:spcPts val="0"/>
              </a:spcAft>
              <a:buClr>
                <a:schemeClr val="dk2"/>
              </a:buClr>
              <a:buSzPts val="1600"/>
              <a:buNone/>
              <a:defRPr sz="1600">
                <a:solidFill>
                  <a:schemeClr val="dk2"/>
                </a:solidFill>
              </a:defRPr>
            </a:lvl7pPr>
            <a:lvl8pPr lvl="7" rtl="0" algn="ctr">
              <a:lnSpc>
                <a:spcPct val="100000"/>
              </a:lnSpc>
              <a:spcBef>
                <a:spcPts val="0"/>
              </a:spcBef>
              <a:spcAft>
                <a:spcPts val="0"/>
              </a:spcAft>
              <a:buClr>
                <a:schemeClr val="dk2"/>
              </a:buClr>
              <a:buSzPts val="1600"/>
              <a:buNone/>
              <a:defRPr sz="1600">
                <a:solidFill>
                  <a:schemeClr val="dk2"/>
                </a:solidFill>
              </a:defRPr>
            </a:lvl8pPr>
            <a:lvl9pPr lvl="8" rtl="0" algn="ctr">
              <a:lnSpc>
                <a:spcPct val="100000"/>
              </a:lnSpc>
              <a:spcBef>
                <a:spcPts val="0"/>
              </a:spcBef>
              <a:spcAft>
                <a:spcPts val="0"/>
              </a:spcAft>
              <a:buClr>
                <a:schemeClr val="dk2"/>
              </a:buClr>
              <a:buSzPts val="1600"/>
              <a:buNone/>
              <a:defRPr sz="1600">
                <a:solidFill>
                  <a:schemeClr val="dk2"/>
                </a:solidFill>
              </a:defRPr>
            </a:lvl9pPr>
          </a:lstStyle>
          <a:p/>
        </p:txBody>
      </p:sp>
      <p:sp>
        <p:nvSpPr>
          <p:cNvPr id="2355" name="Google Shape;2355;g26dd3229cbd_0_3854"/>
          <p:cNvSpPr txBox="1"/>
          <p:nvPr>
            <p:ph idx="7" type="subTitle"/>
          </p:nvPr>
        </p:nvSpPr>
        <p:spPr>
          <a:xfrm>
            <a:off x="906900" y="3991211"/>
            <a:ext cx="2506200" cy="5727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600">
                <a:solidFill>
                  <a:schemeClr val="dk2"/>
                </a:solidFill>
                <a:latin typeface="Arial"/>
                <a:ea typeface="Arial"/>
                <a:cs typeface="Arial"/>
                <a:sym typeface="Arial"/>
              </a:defRPr>
            </a:lvl1pPr>
            <a:lvl2pPr lvl="1" rtl="0" algn="ctr">
              <a:lnSpc>
                <a:spcPct val="100000"/>
              </a:lnSpc>
              <a:spcBef>
                <a:spcPts val="0"/>
              </a:spcBef>
              <a:spcAft>
                <a:spcPts val="0"/>
              </a:spcAft>
              <a:buClr>
                <a:schemeClr val="dk2"/>
              </a:buClr>
              <a:buSzPts val="1600"/>
              <a:buNone/>
              <a:defRPr sz="1600">
                <a:solidFill>
                  <a:schemeClr val="dk2"/>
                </a:solidFill>
              </a:defRPr>
            </a:lvl2pPr>
            <a:lvl3pPr lvl="2" rtl="0" algn="ctr">
              <a:lnSpc>
                <a:spcPct val="100000"/>
              </a:lnSpc>
              <a:spcBef>
                <a:spcPts val="0"/>
              </a:spcBef>
              <a:spcAft>
                <a:spcPts val="0"/>
              </a:spcAft>
              <a:buClr>
                <a:schemeClr val="dk2"/>
              </a:buClr>
              <a:buSzPts val="1600"/>
              <a:buNone/>
              <a:defRPr sz="1600">
                <a:solidFill>
                  <a:schemeClr val="dk2"/>
                </a:solidFill>
              </a:defRPr>
            </a:lvl3pPr>
            <a:lvl4pPr lvl="3" rtl="0" algn="ctr">
              <a:lnSpc>
                <a:spcPct val="100000"/>
              </a:lnSpc>
              <a:spcBef>
                <a:spcPts val="0"/>
              </a:spcBef>
              <a:spcAft>
                <a:spcPts val="0"/>
              </a:spcAft>
              <a:buClr>
                <a:schemeClr val="dk2"/>
              </a:buClr>
              <a:buSzPts val="1600"/>
              <a:buNone/>
              <a:defRPr sz="1600">
                <a:solidFill>
                  <a:schemeClr val="dk2"/>
                </a:solidFill>
              </a:defRPr>
            </a:lvl4pPr>
            <a:lvl5pPr lvl="4" rtl="0" algn="ctr">
              <a:lnSpc>
                <a:spcPct val="100000"/>
              </a:lnSpc>
              <a:spcBef>
                <a:spcPts val="0"/>
              </a:spcBef>
              <a:spcAft>
                <a:spcPts val="0"/>
              </a:spcAft>
              <a:buClr>
                <a:schemeClr val="dk2"/>
              </a:buClr>
              <a:buSzPts val="1600"/>
              <a:buNone/>
              <a:defRPr sz="1600">
                <a:solidFill>
                  <a:schemeClr val="dk2"/>
                </a:solidFill>
              </a:defRPr>
            </a:lvl5pPr>
            <a:lvl6pPr lvl="5" rtl="0" algn="ctr">
              <a:lnSpc>
                <a:spcPct val="100000"/>
              </a:lnSpc>
              <a:spcBef>
                <a:spcPts val="0"/>
              </a:spcBef>
              <a:spcAft>
                <a:spcPts val="0"/>
              </a:spcAft>
              <a:buClr>
                <a:schemeClr val="dk2"/>
              </a:buClr>
              <a:buSzPts val="1600"/>
              <a:buNone/>
              <a:defRPr sz="1600">
                <a:solidFill>
                  <a:schemeClr val="dk2"/>
                </a:solidFill>
              </a:defRPr>
            </a:lvl6pPr>
            <a:lvl7pPr lvl="6" rtl="0" algn="ctr">
              <a:lnSpc>
                <a:spcPct val="100000"/>
              </a:lnSpc>
              <a:spcBef>
                <a:spcPts val="0"/>
              </a:spcBef>
              <a:spcAft>
                <a:spcPts val="0"/>
              </a:spcAft>
              <a:buClr>
                <a:schemeClr val="dk2"/>
              </a:buClr>
              <a:buSzPts val="1600"/>
              <a:buNone/>
              <a:defRPr sz="1600">
                <a:solidFill>
                  <a:schemeClr val="dk2"/>
                </a:solidFill>
              </a:defRPr>
            </a:lvl7pPr>
            <a:lvl8pPr lvl="7" rtl="0" algn="ctr">
              <a:lnSpc>
                <a:spcPct val="100000"/>
              </a:lnSpc>
              <a:spcBef>
                <a:spcPts val="0"/>
              </a:spcBef>
              <a:spcAft>
                <a:spcPts val="0"/>
              </a:spcAft>
              <a:buClr>
                <a:schemeClr val="dk2"/>
              </a:buClr>
              <a:buSzPts val="1600"/>
              <a:buNone/>
              <a:defRPr sz="1600">
                <a:solidFill>
                  <a:schemeClr val="dk2"/>
                </a:solidFill>
              </a:defRPr>
            </a:lvl8pPr>
            <a:lvl9pPr lvl="8" rtl="0" algn="ctr">
              <a:lnSpc>
                <a:spcPct val="100000"/>
              </a:lnSpc>
              <a:spcBef>
                <a:spcPts val="0"/>
              </a:spcBef>
              <a:spcAft>
                <a:spcPts val="0"/>
              </a:spcAft>
              <a:buClr>
                <a:schemeClr val="dk2"/>
              </a:buClr>
              <a:buSzPts val="1600"/>
              <a:buNone/>
              <a:defRPr sz="1600">
                <a:solidFill>
                  <a:schemeClr val="dk2"/>
                </a:solidFill>
              </a:defRPr>
            </a:lvl9pPr>
          </a:lstStyle>
          <a:p/>
        </p:txBody>
      </p:sp>
      <p:sp>
        <p:nvSpPr>
          <p:cNvPr id="2356" name="Google Shape;2356;g26dd3229cbd_0_3854"/>
          <p:cNvSpPr txBox="1"/>
          <p:nvPr>
            <p:ph idx="8" type="subTitle"/>
          </p:nvPr>
        </p:nvSpPr>
        <p:spPr>
          <a:xfrm>
            <a:off x="5565688" y="3991211"/>
            <a:ext cx="2506200" cy="5727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600">
                <a:solidFill>
                  <a:schemeClr val="dk2"/>
                </a:solidFill>
                <a:latin typeface="Arial"/>
                <a:ea typeface="Arial"/>
                <a:cs typeface="Arial"/>
                <a:sym typeface="Arial"/>
              </a:defRPr>
            </a:lvl1pPr>
            <a:lvl2pPr lvl="1" rtl="0" algn="ctr">
              <a:lnSpc>
                <a:spcPct val="100000"/>
              </a:lnSpc>
              <a:spcBef>
                <a:spcPts val="0"/>
              </a:spcBef>
              <a:spcAft>
                <a:spcPts val="0"/>
              </a:spcAft>
              <a:buClr>
                <a:schemeClr val="dk2"/>
              </a:buClr>
              <a:buSzPts val="1600"/>
              <a:buNone/>
              <a:defRPr sz="1600">
                <a:solidFill>
                  <a:schemeClr val="dk2"/>
                </a:solidFill>
              </a:defRPr>
            </a:lvl2pPr>
            <a:lvl3pPr lvl="2" rtl="0" algn="ctr">
              <a:lnSpc>
                <a:spcPct val="100000"/>
              </a:lnSpc>
              <a:spcBef>
                <a:spcPts val="0"/>
              </a:spcBef>
              <a:spcAft>
                <a:spcPts val="0"/>
              </a:spcAft>
              <a:buClr>
                <a:schemeClr val="dk2"/>
              </a:buClr>
              <a:buSzPts val="1600"/>
              <a:buNone/>
              <a:defRPr sz="1600">
                <a:solidFill>
                  <a:schemeClr val="dk2"/>
                </a:solidFill>
              </a:defRPr>
            </a:lvl3pPr>
            <a:lvl4pPr lvl="3" rtl="0" algn="ctr">
              <a:lnSpc>
                <a:spcPct val="100000"/>
              </a:lnSpc>
              <a:spcBef>
                <a:spcPts val="0"/>
              </a:spcBef>
              <a:spcAft>
                <a:spcPts val="0"/>
              </a:spcAft>
              <a:buClr>
                <a:schemeClr val="dk2"/>
              </a:buClr>
              <a:buSzPts val="1600"/>
              <a:buNone/>
              <a:defRPr sz="1600">
                <a:solidFill>
                  <a:schemeClr val="dk2"/>
                </a:solidFill>
              </a:defRPr>
            </a:lvl4pPr>
            <a:lvl5pPr lvl="4" rtl="0" algn="ctr">
              <a:lnSpc>
                <a:spcPct val="100000"/>
              </a:lnSpc>
              <a:spcBef>
                <a:spcPts val="0"/>
              </a:spcBef>
              <a:spcAft>
                <a:spcPts val="0"/>
              </a:spcAft>
              <a:buClr>
                <a:schemeClr val="dk2"/>
              </a:buClr>
              <a:buSzPts val="1600"/>
              <a:buNone/>
              <a:defRPr sz="1600">
                <a:solidFill>
                  <a:schemeClr val="dk2"/>
                </a:solidFill>
              </a:defRPr>
            </a:lvl5pPr>
            <a:lvl6pPr lvl="5" rtl="0" algn="ctr">
              <a:lnSpc>
                <a:spcPct val="100000"/>
              </a:lnSpc>
              <a:spcBef>
                <a:spcPts val="0"/>
              </a:spcBef>
              <a:spcAft>
                <a:spcPts val="0"/>
              </a:spcAft>
              <a:buClr>
                <a:schemeClr val="dk2"/>
              </a:buClr>
              <a:buSzPts val="1600"/>
              <a:buNone/>
              <a:defRPr sz="1600">
                <a:solidFill>
                  <a:schemeClr val="dk2"/>
                </a:solidFill>
              </a:defRPr>
            </a:lvl6pPr>
            <a:lvl7pPr lvl="6" rtl="0" algn="ctr">
              <a:lnSpc>
                <a:spcPct val="100000"/>
              </a:lnSpc>
              <a:spcBef>
                <a:spcPts val="0"/>
              </a:spcBef>
              <a:spcAft>
                <a:spcPts val="0"/>
              </a:spcAft>
              <a:buClr>
                <a:schemeClr val="dk2"/>
              </a:buClr>
              <a:buSzPts val="1600"/>
              <a:buNone/>
              <a:defRPr sz="1600">
                <a:solidFill>
                  <a:schemeClr val="dk2"/>
                </a:solidFill>
              </a:defRPr>
            </a:lvl7pPr>
            <a:lvl8pPr lvl="7" rtl="0" algn="ctr">
              <a:lnSpc>
                <a:spcPct val="100000"/>
              </a:lnSpc>
              <a:spcBef>
                <a:spcPts val="0"/>
              </a:spcBef>
              <a:spcAft>
                <a:spcPts val="0"/>
              </a:spcAft>
              <a:buClr>
                <a:schemeClr val="dk2"/>
              </a:buClr>
              <a:buSzPts val="1600"/>
              <a:buNone/>
              <a:defRPr sz="1600">
                <a:solidFill>
                  <a:schemeClr val="dk2"/>
                </a:solidFill>
              </a:defRPr>
            </a:lvl8pPr>
            <a:lvl9pPr lvl="8" rtl="0" algn="ctr">
              <a:lnSpc>
                <a:spcPct val="100000"/>
              </a:lnSpc>
              <a:spcBef>
                <a:spcPts val="0"/>
              </a:spcBef>
              <a:spcAft>
                <a:spcPts val="0"/>
              </a:spcAft>
              <a:buClr>
                <a:schemeClr val="dk2"/>
              </a:buClr>
              <a:buSzPts val="1600"/>
              <a:buNone/>
              <a:defRPr sz="1600">
                <a:solidFill>
                  <a:schemeClr val="dk2"/>
                </a:solidFill>
              </a:defRPr>
            </a:lvl9pPr>
          </a:lstStyle>
          <a:p/>
        </p:txBody>
      </p:sp>
      <p:sp>
        <p:nvSpPr>
          <p:cNvPr id="2357" name="Google Shape;2357;g26dd3229cbd_0_3854"/>
          <p:cNvSpPr txBox="1"/>
          <p:nvPr>
            <p:ph type="title"/>
          </p:nvPr>
        </p:nvSpPr>
        <p:spPr>
          <a:xfrm>
            <a:off x="720000" y="540000"/>
            <a:ext cx="3330000" cy="9969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SzPts val="3000"/>
              <a:buNone/>
              <a:defRPr sz="3000"/>
            </a:lvl1pPr>
            <a:lvl2pPr lvl="1" rtl="0" algn="l">
              <a:lnSpc>
                <a:spcPct val="100000"/>
              </a:lnSpc>
              <a:spcBef>
                <a:spcPts val="0"/>
              </a:spcBef>
              <a:spcAft>
                <a:spcPts val="0"/>
              </a:spcAft>
              <a:buSzPts val="3000"/>
              <a:buNone/>
              <a:defRPr sz="3000"/>
            </a:lvl2pPr>
            <a:lvl3pPr lvl="2" rtl="0" algn="l">
              <a:lnSpc>
                <a:spcPct val="100000"/>
              </a:lnSpc>
              <a:spcBef>
                <a:spcPts val="0"/>
              </a:spcBef>
              <a:spcAft>
                <a:spcPts val="0"/>
              </a:spcAft>
              <a:buSzPts val="3000"/>
              <a:buNone/>
              <a:defRPr sz="3000"/>
            </a:lvl3pPr>
            <a:lvl4pPr lvl="3" rtl="0" algn="l">
              <a:lnSpc>
                <a:spcPct val="100000"/>
              </a:lnSpc>
              <a:spcBef>
                <a:spcPts val="0"/>
              </a:spcBef>
              <a:spcAft>
                <a:spcPts val="0"/>
              </a:spcAft>
              <a:buSzPts val="3000"/>
              <a:buNone/>
              <a:defRPr sz="3000"/>
            </a:lvl4pPr>
            <a:lvl5pPr lvl="4" rtl="0" algn="l">
              <a:lnSpc>
                <a:spcPct val="100000"/>
              </a:lnSpc>
              <a:spcBef>
                <a:spcPts val="0"/>
              </a:spcBef>
              <a:spcAft>
                <a:spcPts val="0"/>
              </a:spcAft>
              <a:buSzPts val="3000"/>
              <a:buNone/>
              <a:defRPr sz="3000"/>
            </a:lvl5pPr>
            <a:lvl6pPr lvl="5" rtl="0" algn="l">
              <a:lnSpc>
                <a:spcPct val="100000"/>
              </a:lnSpc>
              <a:spcBef>
                <a:spcPts val="0"/>
              </a:spcBef>
              <a:spcAft>
                <a:spcPts val="0"/>
              </a:spcAft>
              <a:buSzPts val="3000"/>
              <a:buNone/>
              <a:defRPr sz="3000"/>
            </a:lvl6pPr>
            <a:lvl7pPr lvl="6" rtl="0" algn="l">
              <a:lnSpc>
                <a:spcPct val="100000"/>
              </a:lnSpc>
              <a:spcBef>
                <a:spcPts val="0"/>
              </a:spcBef>
              <a:spcAft>
                <a:spcPts val="0"/>
              </a:spcAft>
              <a:buSzPts val="3000"/>
              <a:buNone/>
              <a:defRPr sz="3000"/>
            </a:lvl7pPr>
            <a:lvl8pPr lvl="7" rtl="0" algn="l">
              <a:lnSpc>
                <a:spcPct val="100000"/>
              </a:lnSpc>
              <a:spcBef>
                <a:spcPts val="0"/>
              </a:spcBef>
              <a:spcAft>
                <a:spcPts val="0"/>
              </a:spcAft>
              <a:buSzPts val="3000"/>
              <a:buNone/>
              <a:defRPr sz="3000"/>
            </a:lvl8pPr>
            <a:lvl9pPr lvl="8" rtl="0" algn="l">
              <a:lnSpc>
                <a:spcPct val="100000"/>
              </a:lnSpc>
              <a:spcBef>
                <a:spcPts val="0"/>
              </a:spcBef>
              <a:spcAft>
                <a:spcPts val="0"/>
              </a:spcAft>
              <a:buSzPts val="3000"/>
              <a:buNone/>
              <a:defRPr sz="3000"/>
            </a:lvl9pPr>
          </a:lstStyle>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2">
  <p:cSld name="CUSTOM_17">
    <p:spTree>
      <p:nvGrpSpPr>
        <p:cNvPr id="2358" name="Shape 2358"/>
        <p:cNvGrpSpPr/>
        <p:nvPr/>
      </p:nvGrpSpPr>
      <p:grpSpPr>
        <a:xfrm>
          <a:off x="0" y="0"/>
          <a:ext cx="0" cy="0"/>
          <a:chOff x="0" y="0"/>
          <a:chExt cx="0" cy="0"/>
        </a:xfrm>
      </p:grpSpPr>
      <p:grpSp>
        <p:nvGrpSpPr>
          <p:cNvPr id="2359" name="Google Shape;2359;g26dd3229cbd_0_3905"/>
          <p:cNvGrpSpPr/>
          <p:nvPr/>
        </p:nvGrpSpPr>
        <p:grpSpPr>
          <a:xfrm flipH="1">
            <a:off x="-1700" y="329"/>
            <a:ext cx="9147400" cy="5142843"/>
            <a:chOff x="238125" y="854700"/>
            <a:chExt cx="7142500" cy="4015650"/>
          </a:xfrm>
        </p:grpSpPr>
        <p:sp>
          <p:nvSpPr>
            <p:cNvPr id="2360" name="Google Shape;2360;g26dd3229cbd_0_3905"/>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61" name="Google Shape;2361;g26dd3229cbd_0_3905"/>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62" name="Google Shape;2362;g26dd3229cbd_0_3905"/>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63" name="Google Shape;2363;g26dd3229cbd_0_3905"/>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64" name="Google Shape;2364;g26dd3229cbd_0_3905"/>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65" name="Google Shape;2365;g26dd3229cbd_0_3905"/>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66" name="Google Shape;2366;g26dd3229cbd_0_3905"/>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67" name="Google Shape;2367;g26dd3229cbd_0_3905"/>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68" name="Google Shape;2368;g26dd3229cbd_0_3905"/>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69" name="Google Shape;2369;g26dd3229cbd_0_3905"/>
            <p:cNvSpPr/>
            <p:nvPr/>
          </p:nvSpPr>
          <p:spPr>
            <a:xfrm>
              <a:off x="561875" y="10727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0" name="Google Shape;2370;g26dd3229cbd_0_3905"/>
            <p:cNvSpPr/>
            <p:nvPr/>
          </p:nvSpPr>
          <p:spPr>
            <a:xfrm>
              <a:off x="561875" y="12703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1" name="Google Shape;2371;g26dd3229cbd_0_3905"/>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2" name="Google Shape;2372;g26dd3229cbd_0_3905"/>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3" name="Google Shape;2373;g26dd3229cbd_0_3905"/>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4" name="Google Shape;2374;g26dd3229cbd_0_3905"/>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5" name="Google Shape;2375;g26dd3229cbd_0_3905"/>
            <p:cNvSpPr/>
            <p:nvPr/>
          </p:nvSpPr>
          <p:spPr>
            <a:xfrm>
              <a:off x="561875" y="47219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6" name="Google Shape;2376;g26dd3229cbd_0_3905"/>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7" name="Google Shape;2377;g26dd3229cbd_0_3905"/>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8" name="Google Shape;2378;g26dd3229cbd_0_3905"/>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9" name="Google Shape;2379;g26dd3229cbd_0_3905"/>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0" name="Google Shape;2380;g26dd3229cbd_0_3905"/>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1" name="Google Shape;2381;g26dd3229cbd_0_3905"/>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382" name="Google Shape;2382;g26dd3229cbd_0_3905"/>
          <p:cNvSpPr txBox="1"/>
          <p:nvPr>
            <p:ph type="ctrTitle"/>
          </p:nvPr>
        </p:nvSpPr>
        <p:spPr>
          <a:xfrm>
            <a:off x="5295149" y="1449725"/>
            <a:ext cx="3097500" cy="3648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SzPts val="2000"/>
              <a:buNone/>
              <a:defRPr sz="2000"/>
            </a:lvl1pPr>
            <a:lvl2pPr lvl="1" rtl="0" algn="l">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2pPr>
            <a:lvl3pPr lvl="2" rtl="0" algn="l">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3pPr>
            <a:lvl4pPr lvl="3" rtl="0" algn="l">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4pPr>
            <a:lvl5pPr lvl="4" rtl="0" algn="l">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5pPr>
            <a:lvl6pPr lvl="5" rtl="0" algn="l">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6pPr>
            <a:lvl7pPr lvl="6" rtl="0" algn="l">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7pPr>
            <a:lvl8pPr lvl="7" rtl="0" algn="l">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8pPr>
            <a:lvl9pPr lvl="8" rtl="0" algn="l">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9pPr>
          </a:lstStyle>
          <a:p/>
        </p:txBody>
      </p:sp>
      <p:sp>
        <p:nvSpPr>
          <p:cNvPr id="2383" name="Google Shape;2383;g26dd3229cbd_0_3905"/>
          <p:cNvSpPr txBox="1"/>
          <p:nvPr>
            <p:ph idx="1" type="subTitle"/>
          </p:nvPr>
        </p:nvSpPr>
        <p:spPr>
          <a:xfrm>
            <a:off x="5295149" y="1731948"/>
            <a:ext cx="3097500" cy="8766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Clr>
                <a:srgbClr val="000000"/>
              </a:buClr>
              <a:buSzPts val="1400"/>
              <a:buNone/>
              <a:defRPr sz="1600">
                <a:solidFill>
                  <a:schemeClr val="dk2"/>
                </a:solidFill>
                <a:latin typeface="Arial"/>
                <a:ea typeface="Arial"/>
                <a:cs typeface="Arial"/>
                <a:sym typeface="Arial"/>
              </a:defRPr>
            </a:lvl1pPr>
            <a:lvl2pPr lvl="1" rtl="0" algn="l">
              <a:lnSpc>
                <a:spcPct val="100000"/>
              </a:lnSpc>
              <a:spcBef>
                <a:spcPts val="0"/>
              </a:spcBef>
              <a:spcAft>
                <a:spcPts val="0"/>
              </a:spcAft>
              <a:buClr>
                <a:schemeClr val="dk2"/>
              </a:buClr>
              <a:buSzPts val="1400"/>
              <a:buNone/>
              <a:defRPr sz="1400">
                <a:solidFill>
                  <a:schemeClr val="dk2"/>
                </a:solidFill>
              </a:defRPr>
            </a:lvl2pPr>
            <a:lvl3pPr lvl="2" rtl="0" algn="l">
              <a:lnSpc>
                <a:spcPct val="100000"/>
              </a:lnSpc>
              <a:spcBef>
                <a:spcPts val="0"/>
              </a:spcBef>
              <a:spcAft>
                <a:spcPts val="0"/>
              </a:spcAft>
              <a:buClr>
                <a:schemeClr val="dk2"/>
              </a:buClr>
              <a:buSzPts val="1400"/>
              <a:buNone/>
              <a:defRPr sz="1400">
                <a:solidFill>
                  <a:schemeClr val="dk2"/>
                </a:solidFill>
              </a:defRPr>
            </a:lvl3pPr>
            <a:lvl4pPr lvl="3" rtl="0" algn="l">
              <a:lnSpc>
                <a:spcPct val="100000"/>
              </a:lnSpc>
              <a:spcBef>
                <a:spcPts val="0"/>
              </a:spcBef>
              <a:spcAft>
                <a:spcPts val="0"/>
              </a:spcAft>
              <a:buClr>
                <a:schemeClr val="dk2"/>
              </a:buClr>
              <a:buSzPts val="1400"/>
              <a:buNone/>
              <a:defRPr sz="1400">
                <a:solidFill>
                  <a:schemeClr val="dk2"/>
                </a:solidFill>
              </a:defRPr>
            </a:lvl4pPr>
            <a:lvl5pPr lvl="4" rtl="0" algn="l">
              <a:lnSpc>
                <a:spcPct val="100000"/>
              </a:lnSpc>
              <a:spcBef>
                <a:spcPts val="0"/>
              </a:spcBef>
              <a:spcAft>
                <a:spcPts val="0"/>
              </a:spcAft>
              <a:buClr>
                <a:schemeClr val="dk2"/>
              </a:buClr>
              <a:buSzPts val="1400"/>
              <a:buNone/>
              <a:defRPr sz="1400">
                <a:solidFill>
                  <a:schemeClr val="dk2"/>
                </a:solidFill>
              </a:defRPr>
            </a:lvl5pPr>
            <a:lvl6pPr lvl="5" rtl="0" algn="l">
              <a:lnSpc>
                <a:spcPct val="100000"/>
              </a:lnSpc>
              <a:spcBef>
                <a:spcPts val="0"/>
              </a:spcBef>
              <a:spcAft>
                <a:spcPts val="0"/>
              </a:spcAft>
              <a:buClr>
                <a:schemeClr val="dk2"/>
              </a:buClr>
              <a:buSzPts val="1400"/>
              <a:buNone/>
              <a:defRPr sz="1400">
                <a:solidFill>
                  <a:schemeClr val="dk2"/>
                </a:solidFill>
              </a:defRPr>
            </a:lvl6pPr>
            <a:lvl7pPr lvl="6" rtl="0" algn="l">
              <a:lnSpc>
                <a:spcPct val="100000"/>
              </a:lnSpc>
              <a:spcBef>
                <a:spcPts val="0"/>
              </a:spcBef>
              <a:spcAft>
                <a:spcPts val="0"/>
              </a:spcAft>
              <a:buClr>
                <a:schemeClr val="dk2"/>
              </a:buClr>
              <a:buSzPts val="1400"/>
              <a:buNone/>
              <a:defRPr sz="1400">
                <a:solidFill>
                  <a:schemeClr val="dk2"/>
                </a:solidFill>
              </a:defRPr>
            </a:lvl7pPr>
            <a:lvl8pPr lvl="7" rtl="0" algn="l">
              <a:lnSpc>
                <a:spcPct val="100000"/>
              </a:lnSpc>
              <a:spcBef>
                <a:spcPts val="0"/>
              </a:spcBef>
              <a:spcAft>
                <a:spcPts val="0"/>
              </a:spcAft>
              <a:buClr>
                <a:schemeClr val="dk2"/>
              </a:buClr>
              <a:buSzPts val="1400"/>
              <a:buNone/>
              <a:defRPr sz="1400">
                <a:solidFill>
                  <a:schemeClr val="dk2"/>
                </a:solidFill>
              </a:defRPr>
            </a:lvl8pPr>
            <a:lvl9pPr lvl="8" rtl="0" algn="l">
              <a:lnSpc>
                <a:spcPct val="100000"/>
              </a:lnSpc>
              <a:spcBef>
                <a:spcPts val="0"/>
              </a:spcBef>
              <a:spcAft>
                <a:spcPts val="0"/>
              </a:spcAft>
              <a:buClr>
                <a:schemeClr val="dk2"/>
              </a:buClr>
              <a:buSzPts val="1400"/>
              <a:buNone/>
              <a:defRPr sz="1400">
                <a:solidFill>
                  <a:schemeClr val="dk2"/>
                </a:solidFill>
              </a:defRPr>
            </a:lvl9pPr>
          </a:lstStyle>
          <a:p/>
        </p:txBody>
      </p:sp>
      <p:sp>
        <p:nvSpPr>
          <p:cNvPr id="2384" name="Google Shape;2384;g26dd3229cbd_0_3905"/>
          <p:cNvSpPr txBox="1"/>
          <p:nvPr>
            <p:ph idx="2" type="subTitle"/>
          </p:nvPr>
        </p:nvSpPr>
        <p:spPr>
          <a:xfrm>
            <a:off x="5295149" y="3281876"/>
            <a:ext cx="3097500" cy="8766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Clr>
                <a:srgbClr val="000000"/>
              </a:buClr>
              <a:buSzPts val="1400"/>
              <a:buNone/>
              <a:defRPr sz="1600">
                <a:solidFill>
                  <a:schemeClr val="dk2"/>
                </a:solidFill>
                <a:latin typeface="Arial"/>
                <a:ea typeface="Arial"/>
                <a:cs typeface="Arial"/>
                <a:sym typeface="Arial"/>
              </a:defRPr>
            </a:lvl1pPr>
            <a:lvl2pPr lvl="1" rtl="0" algn="l">
              <a:lnSpc>
                <a:spcPct val="100000"/>
              </a:lnSpc>
              <a:spcBef>
                <a:spcPts val="0"/>
              </a:spcBef>
              <a:spcAft>
                <a:spcPts val="0"/>
              </a:spcAft>
              <a:buClr>
                <a:schemeClr val="dk2"/>
              </a:buClr>
              <a:buSzPts val="1400"/>
              <a:buNone/>
              <a:defRPr sz="1400">
                <a:solidFill>
                  <a:schemeClr val="dk2"/>
                </a:solidFill>
              </a:defRPr>
            </a:lvl2pPr>
            <a:lvl3pPr lvl="2" rtl="0" algn="l">
              <a:lnSpc>
                <a:spcPct val="100000"/>
              </a:lnSpc>
              <a:spcBef>
                <a:spcPts val="0"/>
              </a:spcBef>
              <a:spcAft>
                <a:spcPts val="0"/>
              </a:spcAft>
              <a:buClr>
                <a:schemeClr val="dk2"/>
              </a:buClr>
              <a:buSzPts val="1400"/>
              <a:buNone/>
              <a:defRPr sz="1400">
                <a:solidFill>
                  <a:schemeClr val="dk2"/>
                </a:solidFill>
              </a:defRPr>
            </a:lvl3pPr>
            <a:lvl4pPr lvl="3" rtl="0" algn="l">
              <a:lnSpc>
                <a:spcPct val="100000"/>
              </a:lnSpc>
              <a:spcBef>
                <a:spcPts val="0"/>
              </a:spcBef>
              <a:spcAft>
                <a:spcPts val="0"/>
              </a:spcAft>
              <a:buClr>
                <a:schemeClr val="dk2"/>
              </a:buClr>
              <a:buSzPts val="1400"/>
              <a:buNone/>
              <a:defRPr sz="1400">
                <a:solidFill>
                  <a:schemeClr val="dk2"/>
                </a:solidFill>
              </a:defRPr>
            </a:lvl4pPr>
            <a:lvl5pPr lvl="4" rtl="0" algn="l">
              <a:lnSpc>
                <a:spcPct val="100000"/>
              </a:lnSpc>
              <a:spcBef>
                <a:spcPts val="0"/>
              </a:spcBef>
              <a:spcAft>
                <a:spcPts val="0"/>
              </a:spcAft>
              <a:buClr>
                <a:schemeClr val="dk2"/>
              </a:buClr>
              <a:buSzPts val="1400"/>
              <a:buNone/>
              <a:defRPr sz="1400">
                <a:solidFill>
                  <a:schemeClr val="dk2"/>
                </a:solidFill>
              </a:defRPr>
            </a:lvl5pPr>
            <a:lvl6pPr lvl="5" rtl="0" algn="l">
              <a:lnSpc>
                <a:spcPct val="100000"/>
              </a:lnSpc>
              <a:spcBef>
                <a:spcPts val="0"/>
              </a:spcBef>
              <a:spcAft>
                <a:spcPts val="0"/>
              </a:spcAft>
              <a:buClr>
                <a:schemeClr val="dk2"/>
              </a:buClr>
              <a:buSzPts val="1400"/>
              <a:buNone/>
              <a:defRPr sz="1400">
                <a:solidFill>
                  <a:schemeClr val="dk2"/>
                </a:solidFill>
              </a:defRPr>
            </a:lvl6pPr>
            <a:lvl7pPr lvl="6" rtl="0" algn="l">
              <a:lnSpc>
                <a:spcPct val="100000"/>
              </a:lnSpc>
              <a:spcBef>
                <a:spcPts val="0"/>
              </a:spcBef>
              <a:spcAft>
                <a:spcPts val="0"/>
              </a:spcAft>
              <a:buClr>
                <a:schemeClr val="dk2"/>
              </a:buClr>
              <a:buSzPts val="1400"/>
              <a:buNone/>
              <a:defRPr sz="1400">
                <a:solidFill>
                  <a:schemeClr val="dk2"/>
                </a:solidFill>
              </a:defRPr>
            </a:lvl7pPr>
            <a:lvl8pPr lvl="7" rtl="0" algn="l">
              <a:lnSpc>
                <a:spcPct val="100000"/>
              </a:lnSpc>
              <a:spcBef>
                <a:spcPts val="0"/>
              </a:spcBef>
              <a:spcAft>
                <a:spcPts val="0"/>
              </a:spcAft>
              <a:buClr>
                <a:schemeClr val="dk2"/>
              </a:buClr>
              <a:buSzPts val="1400"/>
              <a:buNone/>
              <a:defRPr sz="1400">
                <a:solidFill>
                  <a:schemeClr val="dk2"/>
                </a:solidFill>
              </a:defRPr>
            </a:lvl8pPr>
            <a:lvl9pPr lvl="8" rtl="0" algn="l">
              <a:lnSpc>
                <a:spcPct val="100000"/>
              </a:lnSpc>
              <a:spcBef>
                <a:spcPts val="0"/>
              </a:spcBef>
              <a:spcAft>
                <a:spcPts val="0"/>
              </a:spcAft>
              <a:buClr>
                <a:schemeClr val="dk2"/>
              </a:buClr>
              <a:buSzPts val="1400"/>
              <a:buNone/>
              <a:defRPr sz="1400">
                <a:solidFill>
                  <a:schemeClr val="dk2"/>
                </a:solidFill>
              </a:defRPr>
            </a:lvl9pPr>
          </a:lstStyle>
          <a:p/>
        </p:txBody>
      </p:sp>
      <p:sp>
        <p:nvSpPr>
          <p:cNvPr id="2385" name="Google Shape;2385;g26dd3229cbd_0_3905"/>
          <p:cNvSpPr txBox="1"/>
          <p:nvPr>
            <p:ph idx="3" type="ctrTitle"/>
          </p:nvPr>
        </p:nvSpPr>
        <p:spPr>
          <a:xfrm>
            <a:off x="5295153" y="2989856"/>
            <a:ext cx="3097500" cy="3648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SzPts val="2000"/>
              <a:buNone/>
              <a:defRPr sz="2000"/>
            </a:lvl1pPr>
            <a:lvl2pPr lvl="1" rtl="0" algn="l">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2pPr>
            <a:lvl3pPr lvl="2" rtl="0" algn="l">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3pPr>
            <a:lvl4pPr lvl="3" rtl="0" algn="l">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4pPr>
            <a:lvl5pPr lvl="4" rtl="0" algn="l">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5pPr>
            <a:lvl6pPr lvl="5" rtl="0" algn="l">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6pPr>
            <a:lvl7pPr lvl="6" rtl="0" algn="l">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7pPr>
            <a:lvl8pPr lvl="7" rtl="0" algn="l">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8pPr>
            <a:lvl9pPr lvl="8" rtl="0" algn="l">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9pPr>
          </a:lstStyle>
          <a:p/>
        </p:txBody>
      </p:sp>
      <p:sp>
        <p:nvSpPr>
          <p:cNvPr id="2386" name="Google Shape;2386;g26dd3229cbd_0_3905"/>
          <p:cNvSpPr txBox="1"/>
          <p:nvPr>
            <p:ph idx="4" type="title"/>
          </p:nvPr>
        </p:nvSpPr>
        <p:spPr>
          <a:xfrm>
            <a:off x="720000" y="540000"/>
            <a:ext cx="7704000" cy="360000"/>
          </a:xfrm>
          <a:prstGeom prst="rect">
            <a:avLst/>
          </a:prstGeom>
          <a:noFill/>
          <a:ln>
            <a:noFill/>
          </a:ln>
        </p:spPr>
        <p:txBody>
          <a:bodyPr anchorCtr="0" anchor="t" bIns="0" lIns="0" spcFirstLastPara="1" rIns="0" wrap="square" tIns="0">
            <a:noAutofit/>
          </a:bodyPr>
          <a:lstStyle>
            <a:lvl1pPr lvl="0" rtl="0" algn="ctr">
              <a:lnSpc>
                <a:spcPct val="100000"/>
              </a:lnSpc>
              <a:spcBef>
                <a:spcPts val="0"/>
              </a:spcBef>
              <a:spcAft>
                <a:spcPts val="0"/>
              </a:spcAft>
              <a:buSzPts val="3000"/>
              <a:buNone/>
              <a:defRPr sz="3000"/>
            </a:lvl1pPr>
            <a:lvl2pPr lvl="1" rtl="0" algn="ctr">
              <a:lnSpc>
                <a:spcPct val="100000"/>
              </a:lnSpc>
              <a:spcBef>
                <a:spcPts val="0"/>
              </a:spcBef>
              <a:spcAft>
                <a:spcPts val="0"/>
              </a:spcAft>
              <a:buSzPts val="3000"/>
              <a:buNone/>
              <a:defRPr sz="3000"/>
            </a:lvl2pPr>
            <a:lvl3pPr lvl="2" rtl="0" algn="ctr">
              <a:lnSpc>
                <a:spcPct val="100000"/>
              </a:lnSpc>
              <a:spcBef>
                <a:spcPts val="0"/>
              </a:spcBef>
              <a:spcAft>
                <a:spcPts val="0"/>
              </a:spcAft>
              <a:buSzPts val="3000"/>
              <a:buNone/>
              <a:defRPr sz="3000"/>
            </a:lvl3pPr>
            <a:lvl4pPr lvl="3" rtl="0" algn="ctr">
              <a:lnSpc>
                <a:spcPct val="100000"/>
              </a:lnSpc>
              <a:spcBef>
                <a:spcPts val="0"/>
              </a:spcBef>
              <a:spcAft>
                <a:spcPts val="0"/>
              </a:spcAft>
              <a:buSzPts val="3000"/>
              <a:buNone/>
              <a:defRPr sz="3000"/>
            </a:lvl4pPr>
            <a:lvl5pPr lvl="4" rtl="0" algn="ctr">
              <a:lnSpc>
                <a:spcPct val="100000"/>
              </a:lnSpc>
              <a:spcBef>
                <a:spcPts val="0"/>
              </a:spcBef>
              <a:spcAft>
                <a:spcPts val="0"/>
              </a:spcAft>
              <a:buSzPts val="3000"/>
              <a:buNone/>
              <a:defRPr sz="3000"/>
            </a:lvl5pPr>
            <a:lvl6pPr lvl="5" rtl="0" algn="ctr">
              <a:lnSpc>
                <a:spcPct val="100000"/>
              </a:lnSpc>
              <a:spcBef>
                <a:spcPts val="0"/>
              </a:spcBef>
              <a:spcAft>
                <a:spcPts val="0"/>
              </a:spcAft>
              <a:buSzPts val="3000"/>
              <a:buNone/>
              <a:defRPr sz="3000"/>
            </a:lvl6pPr>
            <a:lvl7pPr lvl="6" rtl="0" algn="ctr">
              <a:lnSpc>
                <a:spcPct val="100000"/>
              </a:lnSpc>
              <a:spcBef>
                <a:spcPts val="0"/>
              </a:spcBef>
              <a:spcAft>
                <a:spcPts val="0"/>
              </a:spcAft>
              <a:buSzPts val="3000"/>
              <a:buNone/>
              <a:defRPr sz="3000"/>
            </a:lvl7pPr>
            <a:lvl8pPr lvl="7" rtl="0" algn="ctr">
              <a:lnSpc>
                <a:spcPct val="100000"/>
              </a:lnSpc>
              <a:spcBef>
                <a:spcPts val="0"/>
              </a:spcBef>
              <a:spcAft>
                <a:spcPts val="0"/>
              </a:spcAft>
              <a:buSzPts val="3000"/>
              <a:buNone/>
              <a:defRPr sz="3000"/>
            </a:lvl8pPr>
            <a:lvl9pPr lvl="8" rtl="0" algn="ctr">
              <a:lnSpc>
                <a:spcPct val="100000"/>
              </a:lnSpc>
              <a:spcBef>
                <a:spcPts val="0"/>
              </a:spcBef>
              <a:spcAft>
                <a:spcPts val="0"/>
              </a:spcAft>
              <a:buSzPts val="3000"/>
              <a:buNone/>
              <a:defRPr sz="30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1">
  <p:cSld name="CUSTOM_5">
    <p:spTree>
      <p:nvGrpSpPr>
        <p:cNvPr id="255" name="Shape 255"/>
        <p:cNvGrpSpPr/>
        <p:nvPr/>
      </p:nvGrpSpPr>
      <p:grpSpPr>
        <a:xfrm>
          <a:off x="0" y="0"/>
          <a:ext cx="0" cy="0"/>
          <a:chOff x="0" y="0"/>
          <a:chExt cx="0" cy="0"/>
        </a:xfrm>
      </p:grpSpPr>
      <p:grpSp>
        <p:nvGrpSpPr>
          <p:cNvPr id="256" name="Google Shape;256;p94"/>
          <p:cNvGrpSpPr/>
          <p:nvPr/>
        </p:nvGrpSpPr>
        <p:grpSpPr>
          <a:xfrm flipH="1">
            <a:off x="-1700" y="329"/>
            <a:ext cx="9147400" cy="5142843"/>
            <a:chOff x="238125" y="854700"/>
            <a:chExt cx="7142500" cy="4015650"/>
          </a:xfrm>
        </p:grpSpPr>
        <p:sp>
          <p:nvSpPr>
            <p:cNvPr id="257" name="Google Shape;257;p94"/>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8" name="Google Shape;258;p94"/>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 name="Google Shape;259;p94"/>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0" name="Google Shape;260;p94"/>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1" name="Google Shape;261;p94"/>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2" name="Google Shape;262;p94"/>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3" name="Google Shape;263;p94"/>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4" name="Google Shape;264;p94"/>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5" name="Google Shape;265;p94"/>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6" name="Google Shape;266;p94"/>
            <p:cNvSpPr/>
            <p:nvPr/>
          </p:nvSpPr>
          <p:spPr>
            <a:xfrm>
              <a:off x="561875" y="10727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7" name="Google Shape;267;p94"/>
            <p:cNvSpPr/>
            <p:nvPr/>
          </p:nvSpPr>
          <p:spPr>
            <a:xfrm>
              <a:off x="561875" y="12703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8" name="Google Shape;268;p94"/>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9" name="Google Shape;269;p94"/>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0" name="Google Shape;270;p94"/>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1" name="Google Shape;271;p94"/>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2" name="Google Shape;272;p94"/>
            <p:cNvSpPr/>
            <p:nvPr/>
          </p:nvSpPr>
          <p:spPr>
            <a:xfrm>
              <a:off x="561875" y="47219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3" name="Google Shape;273;p94"/>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4" name="Google Shape;274;p94"/>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5" name="Google Shape;275;p94"/>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6" name="Google Shape;276;p94"/>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7" name="Google Shape;277;p94"/>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8" name="Google Shape;278;p94"/>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79" name="Google Shape;279;p94"/>
          <p:cNvSpPr txBox="1"/>
          <p:nvPr>
            <p:ph idx="1" type="subTitle"/>
          </p:nvPr>
        </p:nvSpPr>
        <p:spPr>
          <a:xfrm>
            <a:off x="2351850" y="1758177"/>
            <a:ext cx="4440300" cy="9723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dk2"/>
              </a:buClr>
              <a:buSzPts val="28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2800"/>
              <a:buNone/>
              <a:defRPr sz="2800">
                <a:solidFill>
                  <a:schemeClr val="dk2"/>
                </a:solidFill>
              </a:defRPr>
            </a:lvl2pPr>
            <a:lvl3pPr lvl="2" algn="ctr">
              <a:lnSpc>
                <a:spcPct val="100000"/>
              </a:lnSpc>
              <a:spcBef>
                <a:spcPts val="0"/>
              </a:spcBef>
              <a:spcAft>
                <a:spcPts val="0"/>
              </a:spcAft>
              <a:buClr>
                <a:schemeClr val="dk2"/>
              </a:buClr>
              <a:buSzPts val="2800"/>
              <a:buNone/>
              <a:defRPr sz="2800">
                <a:solidFill>
                  <a:schemeClr val="dk2"/>
                </a:solidFill>
              </a:defRPr>
            </a:lvl3pPr>
            <a:lvl4pPr lvl="3" algn="ctr">
              <a:lnSpc>
                <a:spcPct val="100000"/>
              </a:lnSpc>
              <a:spcBef>
                <a:spcPts val="0"/>
              </a:spcBef>
              <a:spcAft>
                <a:spcPts val="0"/>
              </a:spcAft>
              <a:buClr>
                <a:schemeClr val="dk2"/>
              </a:buClr>
              <a:buSzPts val="2800"/>
              <a:buNone/>
              <a:defRPr sz="2800">
                <a:solidFill>
                  <a:schemeClr val="dk2"/>
                </a:solidFill>
              </a:defRPr>
            </a:lvl4pPr>
            <a:lvl5pPr lvl="4" algn="ctr">
              <a:lnSpc>
                <a:spcPct val="100000"/>
              </a:lnSpc>
              <a:spcBef>
                <a:spcPts val="0"/>
              </a:spcBef>
              <a:spcAft>
                <a:spcPts val="0"/>
              </a:spcAft>
              <a:buClr>
                <a:schemeClr val="dk2"/>
              </a:buClr>
              <a:buSzPts val="2800"/>
              <a:buNone/>
              <a:defRPr sz="2800">
                <a:solidFill>
                  <a:schemeClr val="dk2"/>
                </a:solidFill>
              </a:defRPr>
            </a:lvl5pPr>
            <a:lvl6pPr lvl="5" algn="ctr">
              <a:lnSpc>
                <a:spcPct val="100000"/>
              </a:lnSpc>
              <a:spcBef>
                <a:spcPts val="0"/>
              </a:spcBef>
              <a:spcAft>
                <a:spcPts val="0"/>
              </a:spcAft>
              <a:buClr>
                <a:schemeClr val="dk2"/>
              </a:buClr>
              <a:buSzPts val="2800"/>
              <a:buNone/>
              <a:defRPr sz="2800">
                <a:solidFill>
                  <a:schemeClr val="dk2"/>
                </a:solidFill>
              </a:defRPr>
            </a:lvl6pPr>
            <a:lvl7pPr lvl="6" algn="ctr">
              <a:lnSpc>
                <a:spcPct val="100000"/>
              </a:lnSpc>
              <a:spcBef>
                <a:spcPts val="0"/>
              </a:spcBef>
              <a:spcAft>
                <a:spcPts val="0"/>
              </a:spcAft>
              <a:buClr>
                <a:schemeClr val="dk2"/>
              </a:buClr>
              <a:buSzPts val="2800"/>
              <a:buNone/>
              <a:defRPr sz="2800">
                <a:solidFill>
                  <a:schemeClr val="dk2"/>
                </a:solidFill>
              </a:defRPr>
            </a:lvl7pPr>
            <a:lvl8pPr lvl="7" algn="ctr">
              <a:lnSpc>
                <a:spcPct val="100000"/>
              </a:lnSpc>
              <a:spcBef>
                <a:spcPts val="0"/>
              </a:spcBef>
              <a:spcAft>
                <a:spcPts val="0"/>
              </a:spcAft>
              <a:buClr>
                <a:schemeClr val="dk2"/>
              </a:buClr>
              <a:buSzPts val="2800"/>
              <a:buNone/>
              <a:defRPr sz="2800">
                <a:solidFill>
                  <a:schemeClr val="dk2"/>
                </a:solidFill>
              </a:defRPr>
            </a:lvl8pPr>
            <a:lvl9pPr lvl="8" algn="ctr">
              <a:lnSpc>
                <a:spcPct val="100000"/>
              </a:lnSpc>
              <a:spcBef>
                <a:spcPts val="0"/>
              </a:spcBef>
              <a:spcAft>
                <a:spcPts val="0"/>
              </a:spcAft>
              <a:buClr>
                <a:schemeClr val="dk2"/>
              </a:buClr>
              <a:buSzPts val="2800"/>
              <a:buNone/>
              <a:defRPr sz="2800">
                <a:solidFill>
                  <a:schemeClr val="dk2"/>
                </a:solidFill>
              </a:defRPr>
            </a:lvl9pPr>
          </a:lstStyle>
          <a:p/>
        </p:txBody>
      </p:sp>
      <p:sp>
        <p:nvSpPr>
          <p:cNvPr id="280" name="Google Shape;280;p94"/>
          <p:cNvSpPr txBox="1"/>
          <p:nvPr>
            <p:ph type="ctrTitle"/>
          </p:nvPr>
        </p:nvSpPr>
        <p:spPr>
          <a:xfrm>
            <a:off x="3297900" y="2837502"/>
            <a:ext cx="2548200" cy="4617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5200"/>
              <a:buNone/>
              <a:defRPr sz="16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4">
  <p:cSld name="CUSTOM_18">
    <p:spTree>
      <p:nvGrpSpPr>
        <p:cNvPr id="2387" name="Shape 2387"/>
        <p:cNvGrpSpPr/>
        <p:nvPr/>
      </p:nvGrpSpPr>
      <p:grpSpPr>
        <a:xfrm>
          <a:off x="0" y="0"/>
          <a:ext cx="0" cy="0"/>
          <a:chOff x="0" y="0"/>
          <a:chExt cx="0" cy="0"/>
        </a:xfrm>
      </p:grpSpPr>
      <p:grpSp>
        <p:nvGrpSpPr>
          <p:cNvPr id="2388" name="Google Shape;2388;g26dd3229cbd_0_3934"/>
          <p:cNvGrpSpPr/>
          <p:nvPr/>
        </p:nvGrpSpPr>
        <p:grpSpPr>
          <a:xfrm>
            <a:off x="-1700" y="329"/>
            <a:ext cx="9147400" cy="5142843"/>
            <a:chOff x="238125" y="854700"/>
            <a:chExt cx="7142500" cy="4015650"/>
          </a:xfrm>
        </p:grpSpPr>
        <p:sp>
          <p:nvSpPr>
            <p:cNvPr id="2389" name="Google Shape;2389;g26dd3229cbd_0_3934"/>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0" name="Google Shape;2390;g26dd3229cbd_0_3934"/>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1" name="Google Shape;2391;g26dd3229cbd_0_3934"/>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2" name="Google Shape;2392;g26dd3229cbd_0_3934"/>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3" name="Google Shape;2393;g26dd3229cbd_0_3934"/>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4" name="Google Shape;2394;g26dd3229cbd_0_3934"/>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5" name="Google Shape;2395;g26dd3229cbd_0_3934"/>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6" name="Google Shape;2396;g26dd3229cbd_0_3934"/>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7" name="Google Shape;2397;g26dd3229cbd_0_3934"/>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8" name="Google Shape;2398;g26dd3229cbd_0_3934"/>
            <p:cNvSpPr/>
            <p:nvPr/>
          </p:nvSpPr>
          <p:spPr>
            <a:xfrm>
              <a:off x="561875" y="10727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9" name="Google Shape;2399;g26dd3229cbd_0_3934"/>
            <p:cNvSpPr/>
            <p:nvPr/>
          </p:nvSpPr>
          <p:spPr>
            <a:xfrm>
              <a:off x="561875" y="12703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0" name="Google Shape;2400;g26dd3229cbd_0_3934"/>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1" name="Google Shape;2401;g26dd3229cbd_0_3934"/>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2" name="Google Shape;2402;g26dd3229cbd_0_3934"/>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3" name="Google Shape;2403;g26dd3229cbd_0_3934"/>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4" name="Google Shape;2404;g26dd3229cbd_0_3934"/>
            <p:cNvSpPr/>
            <p:nvPr/>
          </p:nvSpPr>
          <p:spPr>
            <a:xfrm>
              <a:off x="561875" y="47219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5" name="Google Shape;2405;g26dd3229cbd_0_3934"/>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6" name="Google Shape;2406;g26dd3229cbd_0_3934"/>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7" name="Google Shape;2407;g26dd3229cbd_0_3934"/>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8" name="Google Shape;2408;g26dd3229cbd_0_3934"/>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9" name="Google Shape;2409;g26dd3229cbd_0_3934"/>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0" name="Google Shape;2410;g26dd3229cbd_0_3934"/>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411" name="Google Shape;2411;g26dd3229cbd_0_3934"/>
          <p:cNvSpPr txBox="1"/>
          <p:nvPr>
            <p:ph type="title"/>
          </p:nvPr>
        </p:nvSpPr>
        <p:spPr>
          <a:xfrm>
            <a:off x="720000" y="540000"/>
            <a:ext cx="5510700" cy="5469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SzPts val="30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19">
    <p:spTree>
      <p:nvGrpSpPr>
        <p:cNvPr id="2412" name="Shape 2412"/>
        <p:cNvGrpSpPr/>
        <p:nvPr/>
      </p:nvGrpSpPr>
      <p:grpSpPr>
        <a:xfrm>
          <a:off x="0" y="0"/>
          <a:ext cx="0" cy="0"/>
          <a:chOff x="0" y="0"/>
          <a:chExt cx="0" cy="0"/>
        </a:xfrm>
      </p:grpSpPr>
      <p:grpSp>
        <p:nvGrpSpPr>
          <p:cNvPr id="2413" name="Google Shape;2413;g26dd3229cbd_0_3959"/>
          <p:cNvGrpSpPr/>
          <p:nvPr/>
        </p:nvGrpSpPr>
        <p:grpSpPr>
          <a:xfrm>
            <a:off x="-1700" y="329"/>
            <a:ext cx="9147400" cy="5142843"/>
            <a:chOff x="238125" y="854700"/>
            <a:chExt cx="7142500" cy="4015650"/>
          </a:xfrm>
        </p:grpSpPr>
        <p:sp>
          <p:nvSpPr>
            <p:cNvPr id="2414" name="Google Shape;2414;g26dd3229cbd_0_3959"/>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5" name="Google Shape;2415;g26dd3229cbd_0_3959"/>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6" name="Google Shape;2416;g26dd3229cbd_0_3959"/>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7" name="Google Shape;2417;g26dd3229cbd_0_3959"/>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8" name="Google Shape;2418;g26dd3229cbd_0_3959"/>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9" name="Google Shape;2419;g26dd3229cbd_0_3959"/>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20" name="Google Shape;2420;g26dd3229cbd_0_3959"/>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21" name="Google Shape;2421;g26dd3229cbd_0_3959"/>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22" name="Google Shape;2422;g26dd3229cbd_0_3959"/>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23" name="Google Shape;2423;g26dd3229cbd_0_3959"/>
            <p:cNvSpPr/>
            <p:nvPr/>
          </p:nvSpPr>
          <p:spPr>
            <a:xfrm>
              <a:off x="561875" y="10727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24" name="Google Shape;2424;g26dd3229cbd_0_3959"/>
            <p:cNvSpPr/>
            <p:nvPr/>
          </p:nvSpPr>
          <p:spPr>
            <a:xfrm>
              <a:off x="561875" y="12703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25" name="Google Shape;2425;g26dd3229cbd_0_3959"/>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26" name="Google Shape;2426;g26dd3229cbd_0_3959"/>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27" name="Google Shape;2427;g26dd3229cbd_0_3959"/>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28" name="Google Shape;2428;g26dd3229cbd_0_3959"/>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29" name="Google Shape;2429;g26dd3229cbd_0_3959"/>
            <p:cNvSpPr/>
            <p:nvPr/>
          </p:nvSpPr>
          <p:spPr>
            <a:xfrm>
              <a:off x="561875" y="47219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30" name="Google Shape;2430;g26dd3229cbd_0_3959"/>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31" name="Google Shape;2431;g26dd3229cbd_0_3959"/>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32" name="Google Shape;2432;g26dd3229cbd_0_3959"/>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33" name="Google Shape;2433;g26dd3229cbd_0_3959"/>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34" name="Google Shape;2434;g26dd3229cbd_0_3959"/>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35" name="Google Shape;2435;g26dd3229cbd_0_3959"/>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436" name="Google Shape;2436;g26dd3229cbd_0_3959"/>
          <p:cNvSpPr txBox="1"/>
          <p:nvPr>
            <p:ph idx="1" type="subTitle"/>
          </p:nvPr>
        </p:nvSpPr>
        <p:spPr>
          <a:xfrm>
            <a:off x="804150" y="3069865"/>
            <a:ext cx="2506200" cy="3408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600"/>
              <a:buFont typeface="Itim"/>
              <a:buNone/>
              <a:defRPr b="1" sz="2000">
                <a:solidFill>
                  <a:schemeClr val="dk1"/>
                </a:solidFill>
                <a:latin typeface="Itim"/>
                <a:ea typeface="Itim"/>
                <a:cs typeface="Itim"/>
                <a:sym typeface="Itim"/>
              </a:defRPr>
            </a:lvl1pPr>
            <a:lvl2pPr lvl="1"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2pPr>
            <a:lvl3pPr lvl="2"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3pPr>
            <a:lvl4pPr lvl="3"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4pPr>
            <a:lvl5pPr lvl="4"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5pPr>
            <a:lvl6pPr lvl="5"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6pPr>
            <a:lvl7pPr lvl="6"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7pPr>
            <a:lvl8pPr lvl="7"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8pPr>
            <a:lvl9pPr lvl="8"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9pPr>
          </a:lstStyle>
          <a:p/>
        </p:txBody>
      </p:sp>
      <p:sp>
        <p:nvSpPr>
          <p:cNvPr id="2437" name="Google Shape;2437;g26dd3229cbd_0_3959"/>
          <p:cNvSpPr txBox="1"/>
          <p:nvPr>
            <p:ph idx="2" type="subTitle"/>
          </p:nvPr>
        </p:nvSpPr>
        <p:spPr>
          <a:xfrm>
            <a:off x="5833650" y="3069865"/>
            <a:ext cx="2506200" cy="3408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600"/>
              <a:buFont typeface="Itim"/>
              <a:buNone/>
              <a:defRPr b="1" sz="2000">
                <a:solidFill>
                  <a:schemeClr val="dk1"/>
                </a:solidFill>
                <a:latin typeface="Itim"/>
                <a:ea typeface="Itim"/>
                <a:cs typeface="Itim"/>
                <a:sym typeface="Itim"/>
              </a:defRPr>
            </a:lvl1pPr>
            <a:lvl2pPr lvl="1"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2pPr>
            <a:lvl3pPr lvl="2"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3pPr>
            <a:lvl4pPr lvl="3"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4pPr>
            <a:lvl5pPr lvl="4"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5pPr>
            <a:lvl6pPr lvl="5"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6pPr>
            <a:lvl7pPr lvl="6"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7pPr>
            <a:lvl8pPr lvl="7"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8pPr>
            <a:lvl9pPr lvl="8"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9pPr>
          </a:lstStyle>
          <a:p/>
        </p:txBody>
      </p:sp>
      <p:sp>
        <p:nvSpPr>
          <p:cNvPr id="2438" name="Google Shape;2438;g26dd3229cbd_0_3959"/>
          <p:cNvSpPr txBox="1"/>
          <p:nvPr>
            <p:ph idx="3" type="subTitle"/>
          </p:nvPr>
        </p:nvSpPr>
        <p:spPr>
          <a:xfrm>
            <a:off x="804150" y="1530415"/>
            <a:ext cx="2506200" cy="4068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600"/>
              <a:buFont typeface="Itim"/>
              <a:buNone/>
              <a:defRPr b="1" sz="2000">
                <a:solidFill>
                  <a:schemeClr val="dk1"/>
                </a:solidFill>
                <a:latin typeface="Itim"/>
                <a:ea typeface="Itim"/>
                <a:cs typeface="Itim"/>
                <a:sym typeface="Itim"/>
              </a:defRPr>
            </a:lvl1pPr>
            <a:lvl2pPr lvl="1"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2pPr>
            <a:lvl3pPr lvl="2"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3pPr>
            <a:lvl4pPr lvl="3"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4pPr>
            <a:lvl5pPr lvl="4"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5pPr>
            <a:lvl6pPr lvl="5"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6pPr>
            <a:lvl7pPr lvl="6"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7pPr>
            <a:lvl8pPr lvl="7"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8pPr>
            <a:lvl9pPr lvl="8"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9pPr>
          </a:lstStyle>
          <a:p/>
        </p:txBody>
      </p:sp>
      <p:sp>
        <p:nvSpPr>
          <p:cNvPr id="2439" name="Google Shape;2439;g26dd3229cbd_0_3959"/>
          <p:cNvSpPr txBox="1"/>
          <p:nvPr>
            <p:ph idx="4" type="subTitle"/>
          </p:nvPr>
        </p:nvSpPr>
        <p:spPr>
          <a:xfrm>
            <a:off x="5833650" y="1530415"/>
            <a:ext cx="2506200" cy="4068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600"/>
              <a:buFont typeface="Itim"/>
              <a:buNone/>
              <a:defRPr b="1" sz="2000">
                <a:solidFill>
                  <a:schemeClr val="dk1"/>
                </a:solidFill>
                <a:latin typeface="Itim"/>
                <a:ea typeface="Itim"/>
                <a:cs typeface="Itim"/>
                <a:sym typeface="Itim"/>
              </a:defRPr>
            </a:lvl1pPr>
            <a:lvl2pPr lvl="1"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2pPr>
            <a:lvl3pPr lvl="2"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3pPr>
            <a:lvl4pPr lvl="3"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4pPr>
            <a:lvl5pPr lvl="4"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5pPr>
            <a:lvl6pPr lvl="5"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6pPr>
            <a:lvl7pPr lvl="6"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7pPr>
            <a:lvl8pPr lvl="7"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8pPr>
            <a:lvl9pPr lvl="8"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9pPr>
          </a:lstStyle>
          <a:p/>
        </p:txBody>
      </p:sp>
      <p:sp>
        <p:nvSpPr>
          <p:cNvPr id="2440" name="Google Shape;2440;g26dd3229cbd_0_3959"/>
          <p:cNvSpPr txBox="1"/>
          <p:nvPr>
            <p:ph idx="5" type="subTitle"/>
          </p:nvPr>
        </p:nvSpPr>
        <p:spPr>
          <a:xfrm>
            <a:off x="3318900" y="3069865"/>
            <a:ext cx="2506200" cy="3408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600"/>
              <a:buFont typeface="Itim"/>
              <a:buNone/>
              <a:defRPr b="1" sz="2000">
                <a:solidFill>
                  <a:schemeClr val="dk1"/>
                </a:solidFill>
                <a:latin typeface="Itim"/>
                <a:ea typeface="Itim"/>
                <a:cs typeface="Itim"/>
                <a:sym typeface="Itim"/>
              </a:defRPr>
            </a:lvl1pPr>
            <a:lvl2pPr lvl="1"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2pPr>
            <a:lvl3pPr lvl="2"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3pPr>
            <a:lvl4pPr lvl="3"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4pPr>
            <a:lvl5pPr lvl="4"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5pPr>
            <a:lvl6pPr lvl="5"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6pPr>
            <a:lvl7pPr lvl="6"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7pPr>
            <a:lvl8pPr lvl="7"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8pPr>
            <a:lvl9pPr lvl="8"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9pPr>
          </a:lstStyle>
          <a:p/>
        </p:txBody>
      </p:sp>
      <p:sp>
        <p:nvSpPr>
          <p:cNvPr id="2441" name="Google Shape;2441;g26dd3229cbd_0_3959"/>
          <p:cNvSpPr txBox="1"/>
          <p:nvPr>
            <p:ph idx="6" type="subTitle"/>
          </p:nvPr>
        </p:nvSpPr>
        <p:spPr>
          <a:xfrm>
            <a:off x="3318900" y="1530415"/>
            <a:ext cx="2506200" cy="4068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600"/>
              <a:buFont typeface="Itim"/>
              <a:buNone/>
              <a:defRPr b="1" sz="2000">
                <a:solidFill>
                  <a:schemeClr val="dk1"/>
                </a:solidFill>
                <a:latin typeface="Itim"/>
                <a:ea typeface="Itim"/>
                <a:cs typeface="Itim"/>
                <a:sym typeface="Itim"/>
              </a:defRPr>
            </a:lvl1pPr>
            <a:lvl2pPr lvl="1"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2pPr>
            <a:lvl3pPr lvl="2"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3pPr>
            <a:lvl4pPr lvl="3"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4pPr>
            <a:lvl5pPr lvl="4"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5pPr>
            <a:lvl6pPr lvl="5"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6pPr>
            <a:lvl7pPr lvl="6"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7pPr>
            <a:lvl8pPr lvl="7"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8pPr>
            <a:lvl9pPr lvl="8"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9pPr>
          </a:lstStyle>
          <a:p/>
        </p:txBody>
      </p:sp>
      <p:sp>
        <p:nvSpPr>
          <p:cNvPr id="2442" name="Google Shape;2442;g26dd3229cbd_0_3959"/>
          <p:cNvSpPr txBox="1"/>
          <p:nvPr>
            <p:ph type="title"/>
          </p:nvPr>
        </p:nvSpPr>
        <p:spPr>
          <a:xfrm>
            <a:off x="720000" y="540000"/>
            <a:ext cx="7704000" cy="496200"/>
          </a:xfrm>
          <a:prstGeom prst="rect">
            <a:avLst/>
          </a:prstGeom>
          <a:noFill/>
          <a:ln>
            <a:noFill/>
          </a:ln>
        </p:spPr>
        <p:txBody>
          <a:bodyPr anchorCtr="0" anchor="t" bIns="0" lIns="0" spcFirstLastPara="1" rIns="0" wrap="square" tIns="0">
            <a:noAutofit/>
          </a:bodyPr>
          <a:lstStyle>
            <a:lvl1pPr lvl="0" rtl="0" algn="ctr">
              <a:lnSpc>
                <a:spcPct val="100000"/>
              </a:lnSpc>
              <a:spcBef>
                <a:spcPts val="0"/>
              </a:spcBef>
              <a:spcAft>
                <a:spcPts val="0"/>
              </a:spcAft>
              <a:buSzPts val="30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2443" name="Google Shape;2443;g26dd3229cbd_0_3959"/>
          <p:cNvSpPr txBox="1"/>
          <p:nvPr>
            <p:ph idx="7" type="subTitle"/>
          </p:nvPr>
        </p:nvSpPr>
        <p:spPr>
          <a:xfrm>
            <a:off x="804150" y="1904448"/>
            <a:ext cx="2506200" cy="5727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600">
                <a:solidFill>
                  <a:schemeClr val="dk2"/>
                </a:solidFill>
                <a:latin typeface="Arial"/>
                <a:ea typeface="Arial"/>
                <a:cs typeface="Arial"/>
                <a:sym typeface="Arial"/>
              </a:defRPr>
            </a:lvl1pPr>
            <a:lvl2pPr lvl="1" rtl="0" algn="ctr">
              <a:lnSpc>
                <a:spcPct val="100000"/>
              </a:lnSpc>
              <a:spcBef>
                <a:spcPts val="0"/>
              </a:spcBef>
              <a:spcAft>
                <a:spcPts val="0"/>
              </a:spcAft>
              <a:buClr>
                <a:schemeClr val="dk2"/>
              </a:buClr>
              <a:buSzPts val="1600"/>
              <a:buNone/>
              <a:defRPr sz="1600">
                <a:solidFill>
                  <a:schemeClr val="dk2"/>
                </a:solidFill>
              </a:defRPr>
            </a:lvl2pPr>
            <a:lvl3pPr lvl="2" rtl="0" algn="ctr">
              <a:lnSpc>
                <a:spcPct val="100000"/>
              </a:lnSpc>
              <a:spcBef>
                <a:spcPts val="0"/>
              </a:spcBef>
              <a:spcAft>
                <a:spcPts val="0"/>
              </a:spcAft>
              <a:buClr>
                <a:schemeClr val="dk2"/>
              </a:buClr>
              <a:buSzPts val="1600"/>
              <a:buNone/>
              <a:defRPr sz="1600">
                <a:solidFill>
                  <a:schemeClr val="dk2"/>
                </a:solidFill>
              </a:defRPr>
            </a:lvl3pPr>
            <a:lvl4pPr lvl="3" rtl="0" algn="ctr">
              <a:lnSpc>
                <a:spcPct val="100000"/>
              </a:lnSpc>
              <a:spcBef>
                <a:spcPts val="0"/>
              </a:spcBef>
              <a:spcAft>
                <a:spcPts val="0"/>
              </a:spcAft>
              <a:buClr>
                <a:schemeClr val="dk2"/>
              </a:buClr>
              <a:buSzPts val="1600"/>
              <a:buNone/>
              <a:defRPr sz="1600">
                <a:solidFill>
                  <a:schemeClr val="dk2"/>
                </a:solidFill>
              </a:defRPr>
            </a:lvl4pPr>
            <a:lvl5pPr lvl="4" rtl="0" algn="ctr">
              <a:lnSpc>
                <a:spcPct val="100000"/>
              </a:lnSpc>
              <a:spcBef>
                <a:spcPts val="0"/>
              </a:spcBef>
              <a:spcAft>
                <a:spcPts val="0"/>
              </a:spcAft>
              <a:buClr>
                <a:schemeClr val="dk2"/>
              </a:buClr>
              <a:buSzPts val="1600"/>
              <a:buNone/>
              <a:defRPr sz="1600">
                <a:solidFill>
                  <a:schemeClr val="dk2"/>
                </a:solidFill>
              </a:defRPr>
            </a:lvl5pPr>
            <a:lvl6pPr lvl="5" rtl="0" algn="ctr">
              <a:lnSpc>
                <a:spcPct val="100000"/>
              </a:lnSpc>
              <a:spcBef>
                <a:spcPts val="0"/>
              </a:spcBef>
              <a:spcAft>
                <a:spcPts val="0"/>
              </a:spcAft>
              <a:buClr>
                <a:schemeClr val="dk2"/>
              </a:buClr>
              <a:buSzPts val="1600"/>
              <a:buNone/>
              <a:defRPr sz="1600">
                <a:solidFill>
                  <a:schemeClr val="dk2"/>
                </a:solidFill>
              </a:defRPr>
            </a:lvl6pPr>
            <a:lvl7pPr lvl="6" rtl="0" algn="ctr">
              <a:lnSpc>
                <a:spcPct val="100000"/>
              </a:lnSpc>
              <a:spcBef>
                <a:spcPts val="0"/>
              </a:spcBef>
              <a:spcAft>
                <a:spcPts val="0"/>
              </a:spcAft>
              <a:buClr>
                <a:schemeClr val="dk2"/>
              </a:buClr>
              <a:buSzPts val="1600"/>
              <a:buNone/>
              <a:defRPr sz="1600">
                <a:solidFill>
                  <a:schemeClr val="dk2"/>
                </a:solidFill>
              </a:defRPr>
            </a:lvl7pPr>
            <a:lvl8pPr lvl="7" rtl="0" algn="ctr">
              <a:lnSpc>
                <a:spcPct val="100000"/>
              </a:lnSpc>
              <a:spcBef>
                <a:spcPts val="0"/>
              </a:spcBef>
              <a:spcAft>
                <a:spcPts val="0"/>
              </a:spcAft>
              <a:buClr>
                <a:schemeClr val="dk2"/>
              </a:buClr>
              <a:buSzPts val="1600"/>
              <a:buNone/>
              <a:defRPr sz="1600">
                <a:solidFill>
                  <a:schemeClr val="dk2"/>
                </a:solidFill>
              </a:defRPr>
            </a:lvl8pPr>
            <a:lvl9pPr lvl="8" rtl="0" algn="ctr">
              <a:lnSpc>
                <a:spcPct val="100000"/>
              </a:lnSpc>
              <a:spcBef>
                <a:spcPts val="0"/>
              </a:spcBef>
              <a:spcAft>
                <a:spcPts val="0"/>
              </a:spcAft>
              <a:buClr>
                <a:schemeClr val="dk2"/>
              </a:buClr>
              <a:buSzPts val="1600"/>
              <a:buNone/>
              <a:defRPr sz="1600">
                <a:solidFill>
                  <a:schemeClr val="dk2"/>
                </a:solidFill>
              </a:defRPr>
            </a:lvl9pPr>
          </a:lstStyle>
          <a:p/>
        </p:txBody>
      </p:sp>
      <p:sp>
        <p:nvSpPr>
          <p:cNvPr id="2444" name="Google Shape;2444;g26dd3229cbd_0_3959"/>
          <p:cNvSpPr txBox="1"/>
          <p:nvPr>
            <p:ph idx="8" type="subTitle"/>
          </p:nvPr>
        </p:nvSpPr>
        <p:spPr>
          <a:xfrm>
            <a:off x="5833650" y="1904448"/>
            <a:ext cx="2506200" cy="5727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600">
                <a:solidFill>
                  <a:schemeClr val="dk2"/>
                </a:solidFill>
                <a:latin typeface="Arial"/>
                <a:ea typeface="Arial"/>
                <a:cs typeface="Arial"/>
                <a:sym typeface="Arial"/>
              </a:defRPr>
            </a:lvl1pPr>
            <a:lvl2pPr lvl="1" rtl="0" algn="ctr">
              <a:lnSpc>
                <a:spcPct val="100000"/>
              </a:lnSpc>
              <a:spcBef>
                <a:spcPts val="0"/>
              </a:spcBef>
              <a:spcAft>
                <a:spcPts val="0"/>
              </a:spcAft>
              <a:buClr>
                <a:schemeClr val="dk2"/>
              </a:buClr>
              <a:buSzPts val="1600"/>
              <a:buNone/>
              <a:defRPr sz="1600">
                <a:solidFill>
                  <a:schemeClr val="dk2"/>
                </a:solidFill>
              </a:defRPr>
            </a:lvl2pPr>
            <a:lvl3pPr lvl="2" rtl="0" algn="ctr">
              <a:lnSpc>
                <a:spcPct val="100000"/>
              </a:lnSpc>
              <a:spcBef>
                <a:spcPts val="0"/>
              </a:spcBef>
              <a:spcAft>
                <a:spcPts val="0"/>
              </a:spcAft>
              <a:buClr>
                <a:schemeClr val="dk2"/>
              </a:buClr>
              <a:buSzPts val="1600"/>
              <a:buNone/>
              <a:defRPr sz="1600">
                <a:solidFill>
                  <a:schemeClr val="dk2"/>
                </a:solidFill>
              </a:defRPr>
            </a:lvl3pPr>
            <a:lvl4pPr lvl="3" rtl="0" algn="ctr">
              <a:lnSpc>
                <a:spcPct val="100000"/>
              </a:lnSpc>
              <a:spcBef>
                <a:spcPts val="0"/>
              </a:spcBef>
              <a:spcAft>
                <a:spcPts val="0"/>
              </a:spcAft>
              <a:buClr>
                <a:schemeClr val="dk2"/>
              </a:buClr>
              <a:buSzPts val="1600"/>
              <a:buNone/>
              <a:defRPr sz="1600">
                <a:solidFill>
                  <a:schemeClr val="dk2"/>
                </a:solidFill>
              </a:defRPr>
            </a:lvl4pPr>
            <a:lvl5pPr lvl="4" rtl="0" algn="ctr">
              <a:lnSpc>
                <a:spcPct val="100000"/>
              </a:lnSpc>
              <a:spcBef>
                <a:spcPts val="0"/>
              </a:spcBef>
              <a:spcAft>
                <a:spcPts val="0"/>
              </a:spcAft>
              <a:buClr>
                <a:schemeClr val="dk2"/>
              </a:buClr>
              <a:buSzPts val="1600"/>
              <a:buNone/>
              <a:defRPr sz="1600">
                <a:solidFill>
                  <a:schemeClr val="dk2"/>
                </a:solidFill>
              </a:defRPr>
            </a:lvl5pPr>
            <a:lvl6pPr lvl="5" rtl="0" algn="ctr">
              <a:lnSpc>
                <a:spcPct val="100000"/>
              </a:lnSpc>
              <a:spcBef>
                <a:spcPts val="0"/>
              </a:spcBef>
              <a:spcAft>
                <a:spcPts val="0"/>
              </a:spcAft>
              <a:buClr>
                <a:schemeClr val="dk2"/>
              </a:buClr>
              <a:buSzPts val="1600"/>
              <a:buNone/>
              <a:defRPr sz="1600">
                <a:solidFill>
                  <a:schemeClr val="dk2"/>
                </a:solidFill>
              </a:defRPr>
            </a:lvl6pPr>
            <a:lvl7pPr lvl="6" rtl="0" algn="ctr">
              <a:lnSpc>
                <a:spcPct val="100000"/>
              </a:lnSpc>
              <a:spcBef>
                <a:spcPts val="0"/>
              </a:spcBef>
              <a:spcAft>
                <a:spcPts val="0"/>
              </a:spcAft>
              <a:buClr>
                <a:schemeClr val="dk2"/>
              </a:buClr>
              <a:buSzPts val="1600"/>
              <a:buNone/>
              <a:defRPr sz="1600">
                <a:solidFill>
                  <a:schemeClr val="dk2"/>
                </a:solidFill>
              </a:defRPr>
            </a:lvl7pPr>
            <a:lvl8pPr lvl="7" rtl="0" algn="ctr">
              <a:lnSpc>
                <a:spcPct val="100000"/>
              </a:lnSpc>
              <a:spcBef>
                <a:spcPts val="0"/>
              </a:spcBef>
              <a:spcAft>
                <a:spcPts val="0"/>
              </a:spcAft>
              <a:buClr>
                <a:schemeClr val="dk2"/>
              </a:buClr>
              <a:buSzPts val="1600"/>
              <a:buNone/>
              <a:defRPr sz="1600">
                <a:solidFill>
                  <a:schemeClr val="dk2"/>
                </a:solidFill>
              </a:defRPr>
            </a:lvl8pPr>
            <a:lvl9pPr lvl="8" rtl="0" algn="ctr">
              <a:lnSpc>
                <a:spcPct val="100000"/>
              </a:lnSpc>
              <a:spcBef>
                <a:spcPts val="0"/>
              </a:spcBef>
              <a:spcAft>
                <a:spcPts val="0"/>
              </a:spcAft>
              <a:buClr>
                <a:schemeClr val="dk2"/>
              </a:buClr>
              <a:buSzPts val="1600"/>
              <a:buNone/>
              <a:defRPr sz="1600">
                <a:solidFill>
                  <a:schemeClr val="dk2"/>
                </a:solidFill>
              </a:defRPr>
            </a:lvl9pPr>
          </a:lstStyle>
          <a:p/>
        </p:txBody>
      </p:sp>
      <p:sp>
        <p:nvSpPr>
          <p:cNvPr id="2445" name="Google Shape;2445;g26dd3229cbd_0_3959"/>
          <p:cNvSpPr txBox="1"/>
          <p:nvPr>
            <p:ph idx="9" type="subTitle"/>
          </p:nvPr>
        </p:nvSpPr>
        <p:spPr>
          <a:xfrm>
            <a:off x="804150" y="3456740"/>
            <a:ext cx="2506200" cy="5727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600">
                <a:solidFill>
                  <a:schemeClr val="dk2"/>
                </a:solidFill>
                <a:latin typeface="Arial"/>
                <a:ea typeface="Arial"/>
                <a:cs typeface="Arial"/>
                <a:sym typeface="Arial"/>
              </a:defRPr>
            </a:lvl1pPr>
            <a:lvl2pPr lvl="1" rtl="0" algn="ctr">
              <a:lnSpc>
                <a:spcPct val="100000"/>
              </a:lnSpc>
              <a:spcBef>
                <a:spcPts val="0"/>
              </a:spcBef>
              <a:spcAft>
                <a:spcPts val="0"/>
              </a:spcAft>
              <a:buClr>
                <a:schemeClr val="dk2"/>
              </a:buClr>
              <a:buSzPts val="1600"/>
              <a:buNone/>
              <a:defRPr sz="1600">
                <a:solidFill>
                  <a:schemeClr val="dk2"/>
                </a:solidFill>
              </a:defRPr>
            </a:lvl2pPr>
            <a:lvl3pPr lvl="2" rtl="0" algn="ctr">
              <a:lnSpc>
                <a:spcPct val="100000"/>
              </a:lnSpc>
              <a:spcBef>
                <a:spcPts val="0"/>
              </a:spcBef>
              <a:spcAft>
                <a:spcPts val="0"/>
              </a:spcAft>
              <a:buClr>
                <a:schemeClr val="dk2"/>
              </a:buClr>
              <a:buSzPts val="1600"/>
              <a:buNone/>
              <a:defRPr sz="1600">
                <a:solidFill>
                  <a:schemeClr val="dk2"/>
                </a:solidFill>
              </a:defRPr>
            </a:lvl3pPr>
            <a:lvl4pPr lvl="3" rtl="0" algn="ctr">
              <a:lnSpc>
                <a:spcPct val="100000"/>
              </a:lnSpc>
              <a:spcBef>
                <a:spcPts val="0"/>
              </a:spcBef>
              <a:spcAft>
                <a:spcPts val="0"/>
              </a:spcAft>
              <a:buClr>
                <a:schemeClr val="dk2"/>
              </a:buClr>
              <a:buSzPts val="1600"/>
              <a:buNone/>
              <a:defRPr sz="1600">
                <a:solidFill>
                  <a:schemeClr val="dk2"/>
                </a:solidFill>
              </a:defRPr>
            </a:lvl4pPr>
            <a:lvl5pPr lvl="4" rtl="0" algn="ctr">
              <a:lnSpc>
                <a:spcPct val="100000"/>
              </a:lnSpc>
              <a:spcBef>
                <a:spcPts val="0"/>
              </a:spcBef>
              <a:spcAft>
                <a:spcPts val="0"/>
              </a:spcAft>
              <a:buClr>
                <a:schemeClr val="dk2"/>
              </a:buClr>
              <a:buSzPts val="1600"/>
              <a:buNone/>
              <a:defRPr sz="1600">
                <a:solidFill>
                  <a:schemeClr val="dk2"/>
                </a:solidFill>
              </a:defRPr>
            </a:lvl5pPr>
            <a:lvl6pPr lvl="5" rtl="0" algn="ctr">
              <a:lnSpc>
                <a:spcPct val="100000"/>
              </a:lnSpc>
              <a:spcBef>
                <a:spcPts val="0"/>
              </a:spcBef>
              <a:spcAft>
                <a:spcPts val="0"/>
              </a:spcAft>
              <a:buClr>
                <a:schemeClr val="dk2"/>
              </a:buClr>
              <a:buSzPts val="1600"/>
              <a:buNone/>
              <a:defRPr sz="1600">
                <a:solidFill>
                  <a:schemeClr val="dk2"/>
                </a:solidFill>
              </a:defRPr>
            </a:lvl6pPr>
            <a:lvl7pPr lvl="6" rtl="0" algn="ctr">
              <a:lnSpc>
                <a:spcPct val="100000"/>
              </a:lnSpc>
              <a:spcBef>
                <a:spcPts val="0"/>
              </a:spcBef>
              <a:spcAft>
                <a:spcPts val="0"/>
              </a:spcAft>
              <a:buClr>
                <a:schemeClr val="dk2"/>
              </a:buClr>
              <a:buSzPts val="1600"/>
              <a:buNone/>
              <a:defRPr sz="1600">
                <a:solidFill>
                  <a:schemeClr val="dk2"/>
                </a:solidFill>
              </a:defRPr>
            </a:lvl7pPr>
            <a:lvl8pPr lvl="7" rtl="0" algn="ctr">
              <a:lnSpc>
                <a:spcPct val="100000"/>
              </a:lnSpc>
              <a:spcBef>
                <a:spcPts val="0"/>
              </a:spcBef>
              <a:spcAft>
                <a:spcPts val="0"/>
              </a:spcAft>
              <a:buClr>
                <a:schemeClr val="dk2"/>
              </a:buClr>
              <a:buSzPts val="1600"/>
              <a:buNone/>
              <a:defRPr sz="1600">
                <a:solidFill>
                  <a:schemeClr val="dk2"/>
                </a:solidFill>
              </a:defRPr>
            </a:lvl8pPr>
            <a:lvl9pPr lvl="8" rtl="0" algn="ctr">
              <a:lnSpc>
                <a:spcPct val="100000"/>
              </a:lnSpc>
              <a:spcBef>
                <a:spcPts val="0"/>
              </a:spcBef>
              <a:spcAft>
                <a:spcPts val="0"/>
              </a:spcAft>
              <a:buClr>
                <a:schemeClr val="dk2"/>
              </a:buClr>
              <a:buSzPts val="1600"/>
              <a:buNone/>
              <a:defRPr sz="1600">
                <a:solidFill>
                  <a:schemeClr val="dk2"/>
                </a:solidFill>
              </a:defRPr>
            </a:lvl9pPr>
          </a:lstStyle>
          <a:p/>
        </p:txBody>
      </p:sp>
      <p:sp>
        <p:nvSpPr>
          <p:cNvPr id="2446" name="Google Shape;2446;g26dd3229cbd_0_3959"/>
          <p:cNvSpPr txBox="1"/>
          <p:nvPr>
            <p:ph idx="13" type="subTitle"/>
          </p:nvPr>
        </p:nvSpPr>
        <p:spPr>
          <a:xfrm>
            <a:off x="5833650" y="3456740"/>
            <a:ext cx="2506200" cy="5727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600">
                <a:solidFill>
                  <a:schemeClr val="dk2"/>
                </a:solidFill>
                <a:latin typeface="Arial"/>
                <a:ea typeface="Arial"/>
                <a:cs typeface="Arial"/>
                <a:sym typeface="Arial"/>
              </a:defRPr>
            </a:lvl1pPr>
            <a:lvl2pPr lvl="1" rtl="0" algn="ctr">
              <a:lnSpc>
                <a:spcPct val="100000"/>
              </a:lnSpc>
              <a:spcBef>
                <a:spcPts val="0"/>
              </a:spcBef>
              <a:spcAft>
                <a:spcPts val="0"/>
              </a:spcAft>
              <a:buClr>
                <a:schemeClr val="dk2"/>
              </a:buClr>
              <a:buSzPts val="1600"/>
              <a:buNone/>
              <a:defRPr sz="1600">
                <a:solidFill>
                  <a:schemeClr val="dk2"/>
                </a:solidFill>
              </a:defRPr>
            </a:lvl2pPr>
            <a:lvl3pPr lvl="2" rtl="0" algn="ctr">
              <a:lnSpc>
                <a:spcPct val="100000"/>
              </a:lnSpc>
              <a:spcBef>
                <a:spcPts val="0"/>
              </a:spcBef>
              <a:spcAft>
                <a:spcPts val="0"/>
              </a:spcAft>
              <a:buClr>
                <a:schemeClr val="dk2"/>
              </a:buClr>
              <a:buSzPts val="1600"/>
              <a:buNone/>
              <a:defRPr sz="1600">
                <a:solidFill>
                  <a:schemeClr val="dk2"/>
                </a:solidFill>
              </a:defRPr>
            </a:lvl3pPr>
            <a:lvl4pPr lvl="3" rtl="0" algn="ctr">
              <a:lnSpc>
                <a:spcPct val="100000"/>
              </a:lnSpc>
              <a:spcBef>
                <a:spcPts val="0"/>
              </a:spcBef>
              <a:spcAft>
                <a:spcPts val="0"/>
              </a:spcAft>
              <a:buClr>
                <a:schemeClr val="dk2"/>
              </a:buClr>
              <a:buSzPts val="1600"/>
              <a:buNone/>
              <a:defRPr sz="1600">
                <a:solidFill>
                  <a:schemeClr val="dk2"/>
                </a:solidFill>
              </a:defRPr>
            </a:lvl4pPr>
            <a:lvl5pPr lvl="4" rtl="0" algn="ctr">
              <a:lnSpc>
                <a:spcPct val="100000"/>
              </a:lnSpc>
              <a:spcBef>
                <a:spcPts val="0"/>
              </a:spcBef>
              <a:spcAft>
                <a:spcPts val="0"/>
              </a:spcAft>
              <a:buClr>
                <a:schemeClr val="dk2"/>
              </a:buClr>
              <a:buSzPts val="1600"/>
              <a:buNone/>
              <a:defRPr sz="1600">
                <a:solidFill>
                  <a:schemeClr val="dk2"/>
                </a:solidFill>
              </a:defRPr>
            </a:lvl5pPr>
            <a:lvl6pPr lvl="5" rtl="0" algn="ctr">
              <a:lnSpc>
                <a:spcPct val="100000"/>
              </a:lnSpc>
              <a:spcBef>
                <a:spcPts val="0"/>
              </a:spcBef>
              <a:spcAft>
                <a:spcPts val="0"/>
              </a:spcAft>
              <a:buClr>
                <a:schemeClr val="dk2"/>
              </a:buClr>
              <a:buSzPts val="1600"/>
              <a:buNone/>
              <a:defRPr sz="1600">
                <a:solidFill>
                  <a:schemeClr val="dk2"/>
                </a:solidFill>
              </a:defRPr>
            </a:lvl6pPr>
            <a:lvl7pPr lvl="6" rtl="0" algn="ctr">
              <a:lnSpc>
                <a:spcPct val="100000"/>
              </a:lnSpc>
              <a:spcBef>
                <a:spcPts val="0"/>
              </a:spcBef>
              <a:spcAft>
                <a:spcPts val="0"/>
              </a:spcAft>
              <a:buClr>
                <a:schemeClr val="dk2"/>
              </a:buClr>
              <a:buSzPts val="1600"/>
              <a:buNone/>
              <a:defRPr sz="1600">
                <a:solidFill>
                  <a:schemeClr val="dk2"/>
                </a:solidFill>
              </a:defRPr>
            </a:lvl7pPr>
            <a:lvl8pPr lvl="7" rtl="0" algn="ctr">
              <a:lnSpc>
                <a:spcPct val="100000"/>
              </a:lnSpc>
              <a:spcBef>
                <a:spcPts val="0"/>
              </a:spcBef>
              <a:spcAft>
                <a:spcPts val="0"/>
              </a:spcAft>
              <a:buClr>
                <a:schemeClr val="dk2"/>
              </a:buClr>
              <a:buSzPts val="1600"/>
              <a:buNone/>
              <a:defRPr sz="1600">
                <a:solidFill>
                  <a:schemeClr val="dk2"/>
                </a:solidFill>
              </a:defRPr>
            </a:lvl8pPr>
            <a:lvl9pPr lvl="8" rtl="0" algn="ctr">
              <a:lnSpc>
                <a:spcPct val="100000"/>
              </a:lnSpc>
              <a:spcBef>
                <a:spcPts val="0"/>
              </a:spcBef>
              <a:spcAft>
                <a:spcPts val="0"/>
              </a:spcAft>
              <a:buClr>
                <a:schemeClr val="dk2"/>
              </a:buClr>
              <a:buSzPts val="1600"/>
              <a:buNone/>
              <a:defRPr sz="1600">
                <a:solidFill>
                  <a:schemeClr val="dk2"/>
                </a:solidFill>
              </a:defRPr>
            </a:lvl9pPr>
          </a:lstStyle>
          <a:p/>
        </p:txBody>
      </p:sp>
      <p:sp>
        <p:nvSpPr>
          <p:cNvPr id="2447" name="Google Shape;2447;g26dd3229cbd_0_3959"/>
          <p:cNvSpPr txBox="1"/>
          <p:nvPr>
            <p:ph idx="14" type="subTitle"/>
          </p:nvPr>
        </p:nvSpPr>
        <p:spPr>
          <a:xfrm>
            <a:off x="3318900" y="1904448"/>
            <a:ext cx="2506200" cy="5727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600">
                <a:solidFill>
                  <a:schemeClr val="dk2"/>
                </a:solidFill>
                <a:latin typeface="Arial"/>
                <a:ea typeface="Arial"/>
                <a:cs typeface="Arial"/>
                <a:sym typeface="Arial"/>
              </a:defRPr>
            </a:lvl1pPr>
            <a:lvl2pPr lvl="1" rtl="0" algn="ctr">
              <a:lnSpc>
                <a:spcPct val="100000"/>
              </a:lnSpc>
              <a:spcBef>
                <a:spcPts val="0"/>
              </a:spcBef>
              <a:spcAft>
                <a:spcPts val="0"/>
              </a:spcAft>
              <a:buClr>
                <a:schemeClr val="dk2"/>
              </a:buClr>
              <a:buSzPts val="1600"/>
              <a:buNone/>
              <a:defRPr sz="1600">
                <a:solidFill>
                  <a:schemeClr val="dk2"/>
                </a:solidFill>
              </a:defRPr>
            </a:lvl2pPr>
            <a:lvl3pPr lvl="2" rtl="0" algn="ctr">
              <a:lnSpc>
                <a:spcPct val="100000"/>
              </a:lnSpc>
              <a:spcBef>
                <a:spcPts val="0"/>
              </a:spcBef>
              <a:spcAft>
                <a:spcPts val="0"/>
              </a:spcAft>
              <a:buClr>
                <a:schemeClr val="dk2"/>
              </a:buClr>
              <a:buSzPts val="1600"/>
              <a:buNone/>
              <a:defRPr sz="1600">
                <a:solidFill>
                  <a:schemeClr val="dk2"/>
                </a:solidFill>
              </a:defRPr>
            </a:lvl3pPr>
            <a:lvl4pPr lvl="3" rtl="0" algn="ctr">
              <a:lnSpc>
                <a:spcPct val="100000"/>
              </a:lnSpc>
              <a:spcBef>
                <a:spcPts val="0"/>
              </a:spcBef>
              <a:spcAft>
                <a:spcPts val="0"/>
              </a:spcAft>
              <a:buClr>
                <a:schemeClr val="dk2"/>
              </a:buClr>
              <a:buSzPts val="1600"/>
              <a:buNone/>
              <a:defRPr sz="1600">
                <a:solidFill>
                  <a:schemeClr val="dk2"/>
                </a:solidFill>
              </a:defRPr>
            </a:lvl4pPr>
            <a:lvl5pPr lvl="4" rtl="0" algn="ctr">
              <a:lnSpc>
                <a:spcPct val="100000"/>
              </a:lnSpc>
              <a:spcBef>
                <a:spcPts val="0"/>
              </a:spcBef>
              <a:spcAft>
                <a:spcPts val="0"/>
              </a:spcAft>
              <a:buClr>
                <a:schemeClr val="dk2"/>
              </a:buClr>
              <a:buSzPts val="1600"/>
              <a:buNone/>
              <a:defRPr sz="1600">
                <a:solidFill>
                  <a:schemeClr val="dk2"/>
                </a:solidFill>
              </a:defRPr>
            </a:lvl5pPr>
            <a:lvl6pPr lvl="5" rtl="0" algn="ctr">
              <a:lnSpc>
                <a:spcPct val="100000"/>
              </a:lnSpc>
              <a:spcBef>
                <a:spcPts val="0"/>
              </a:spcBef>
              <a:spcAft>
                <a:spcPts val="0"/>
              </a:spcAft>
              <a:buClr>
                <a:schemeClr val="dk2"/>
              </a:buClr>
              <a:buSzPts val="1600"/>
              <a:buNone/>
              <a:defRPr sz="1600">
                <a:solidFill>
                  <a:schemeClr val="dk2"/>
                </a:solidFill>
              </a:defRPr>
            </a:lvl6pPr>
            <a:lvl7pPr lvl="6" rtl="0" algn="ctr">
              <a:lnSpc>
                <a:spcPct val="100000"/>
              </a:lnSpc>
              <a:spcBef>
                <a:spcPts val="0"/>
              </a:spcBef>
              <a:spcAft>
                <a:spcPts val="0"/>
              </a:spcAft>
              <a:buClr>
                <a:schemeClr val="dk2"/>
              </a:buClr>
              <a:buSzPts val="1600"/>
              <a:buNone/>
              <a:defRPr sz="1600">
                <a:solidFill>
                  <a:schemeClr val="dk2"/>
                </a:solidFill>
              </a:defRPr>
            </a:lvl7pPr>
            <a:lvl8pPr lvl="7" rtl="0" algn="ctr">
              <a:lnSpc>
                <a:spcPct val="100000"/>
              </a:lnSpc>
              <a:spcBef>
                <a:spcPts val="0"/>
              </a:spcBef>
              <a:spcAft>
                <a:spcPts val="0"/>
              </a:spcAft>
              <a:buClr>
                <a:schemeClr val="dk2"/>
              </a:buClr>
              <a:buSzPts val="1600"/>
              <a:buNone/>
              <a:defRPr sz="1600">
                <a:solidFill>
                  <a:schemeClr val="dk2"/>
                </a:solidFill>
              </a:defRPr>
            </a:lvl8pPr>
            <a:lvl9pPr lvl="8" rtl="0" algn="ctr">
              <a:lnSpc>
                <a:spcPct val="100000"/>
              </a:lnSpc>
              <a:spcBef>
                <a:spcPts val="0"/>
              </a:spcBef>
              <a:spcAft>
                <a:spcPts val="0"/>
              </a:spcAft>
              <a:buClr>
                <a:schemeClr val="dk2"/>
              </a:buClr>
              <a:buSzPts val="1600"/>
              <a:buNone/>
              <a:defRPr sz="1600">
                <a:solidFill>
                  <a:schemeClr val="dk2"/>
                </a:solidFill>
              </a:defRPr>
            </a:lvl9pPr>
          </a:lstStyle>
          <a:p/>
        </p:txBody>
      </p:sp>
      <p:sp>
        <p:nvSpPr>
          <p:cNvPr id="2448" name="Google Shape;2448;g26dd3229cbd_0_3959"/>
          <p:cNvSpPr txBox="1"/>
          <p:nvPr>
            <p:ph idx="15" type="subTitle"/>
          </p:nvPr>
        </p:nvSpPr>
        <p:spPr>
          <a:xfrm>
            <a:off x="3318900" y="3456740"/>
            <a:ext cx="2506200" cy="5727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600">
                <a:solidFill>
                  <a:schemeClr val="dk2"/>
                </a:solidFill>
                <a:latin typeface="Arial"/>
                <a:ea typeface="Arial"/>
                <a:cs typeface="Arial"/>
                <a:sym typeface="Arial"/>
              </a:defRPr>
            </a:lvl1pPr>
            <a:lvl2pPr lvl="1" rtl="0" algn="ctr">
              <a:lnSpc>
                <a:spcPct val="100000"/>
              </a:lnSpc>
              <a:spcBef>
                <a:spcPts val="0"/>
              </a:spcBef>
              <a:spcAft>
                <a:spcPts val="0"/>
              </a:spcAft>
              <a:buClr>
                <a:schemeClr val="dk2"/>
              </a:buClr>
              <a:buSzPts val="1600"/>
              <a:buNone/>
              <a:defRPr sz="1600">
                <a:solidFill>
                  <a:schemeClr val="dk2"/>
                </a:solidFill>
              </a:defRPr>
            </a:lvl2pPr>
            <a:lvl3pPr lvl="2" rtl="0" algn="ctr">
              <a:lnSpc>
                <a:spcPct val="100000"/>
              </a:lnSpc>
              <a:spcBef>
                <a:spcPts val="0"/>
              </a:spcBef>
              <a:spcAft>
                <a:spcPts val="0"/>
              </a:spcAft>
              <a:buClr>
                <a:schemeClr val="dk2"/>
              </a:buClr>
              <a:buSzPts val="1600"/>
              <a:buNone/>
              <a:defRPr sz="1600">
                <a:solidFill>
                  <a:schemeClr val="dk2"/>
                </a:solidFill>
              </a:defRPr>
            </a:lvl3pPr>
            <a:lvl4pPr lvl="3" rtl="0" algn="ctr">
              <a:lnSpc>
                <a:spcPct val="100000"/>
              </a:lnSpc>
              <a:spcBef>
                <a:spcPts val="0"/>
              </a:spcBef>
              <a:spcAft>
                <a:spcPts val="0"/>
              </a:spcAft>
              <a:buClr>
                <a:schemeClr val="dk2"/>
              </a:buClr>
              <a:buSzPts val="1600"/>
              <a:buNone/>
              <a:defRPr sz="1600">
                <a:solidFill>
                  <a:schemeClr val="dk2"/>
                </a:solidFill>
              </a:defRPr>
            </a:lvl4pPr>
            <a:lvl5pPr lvl="4" rtl="0" algn="ctr">
              <a:lnSpc>
                <a:spcPct val="100000"/>
              </a:lnSpc>
              <a:spcBef>
                <a:spcPts val="0"/>
              </a:spcBef>
              <a:spcAft>
                <a:spcPts val="0"/>
              </a:spcAft>
              <a:buClr>
                <a:schemeClr val="dk2"/>
              </a:buClr>
              <a:buSzPts val="1600"/>
              <a:buNone/>
              <a:defRPr sz="1600">
                <a:solidFill>
                  <a:schemeClr val="dk2"/>
                </a:solidFill>
              </a:defRPr>
            </a:lvl5pPr>
            <a:lvl6pPr lvl="5" rtl="0" algn="ctr">
              <a:lnSpc>
                <a:spcPct val="100000"/>
              </a:lnSpc>
              <a:spcBef>
                <a:spcPts val="0"/>
              </a:spcBef>
              <a:spcAft>
                <a:spcPts val="0"/>
              </a:spcAft>
              <a:buClr>
                <a:schemeClr val="dk2"/>
              </a:buClr>
              <a:buSzPts val="1600"/>
              <a:buNone/>
              <a:defRPr sz="1600">
                <a:solidFill>
                  <a:schemeClr val="dk2"/>
                </a:solidFill>
              </a:defRPr>
            </a:lvl6pPr>
            <a:lvl7pPr lvl="6" rtl="0" algn="ctr">
              <a:lnSpc>
                <a:spcPct val="100000"/>
              </a:lnSpc>
              <a:spcBef>
                <a:spcPts val="0"/>
              </a:spcBef>
              <a:spcAft>
                <a:spcPts val="0"/>
              </a:spcAft>
              <a:buClr>
                <a:schemeClr val="dk2"/>
              </a:buClr>
              <a:buSzPts val="1600"/>
              <a:buNone/>
              <a:defRPr sz="1600">
                <a:solidFill>
                  <a:schemeClr val="dk2"/>
                </a:solidFill>
              </a:defRPr>
            </a:lvl7pPr>
            <a:lvl8pPr lvl="7" rtl="0" algn="ctr">
              <a:lnSpc>
                <a:spcPct val="100000"/>
              </a:lnSpc>
              <a:spcBef>
                <a:spcPts val="0"/>
              </a:spcBef>
              <a:spcAft>
                <a:spcPts val="0"/>
              </a:spcAft>
              <a:buClr>
                <a:schemeClr val="dk2"/>
              </a:buClr>
              <a:buSzPts val="1600"/>
              <a:buNone/>
              <a:defRPr sz="1600">
                <a:solidFill>
                  <a:schemeClr val="dk2"/>
                </a:solidFill>
              </a:defRPr>
            </a:lvl8pPr>
            <a:lvl9pPr lvl="8" rtl="0" algn="ctr">
              <a:lnSpc>
                <a:spcPct val="100000"/>
              </a:lnSpc>
              <a:spcBef>
                <a:spcPts val="0"/>
              </a:spcBef>
              <a:spcAft>
                <a:spcPts val="0"/>
              </a:spcAft>
              <a:buClr>
                <a:schemeClr val="dk2"/>
              </a:buClr>
              <a:buSzPts val="1600"/>
              <a:buNone/>
              <a:defRPr sz="1600">
                <a:solidFill>
                  <a:schemeClr val="dk2"/>
                </a:solidFill>
              </a:defRPr>
            </a:lvl9pPr>
          </a:lstStyle>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ive columns 1">
  <p:cSld name="CUSTOM_20">
    <p:spTree>
      <p:nvGrpSpPr>
        <p:cNvPr id="2449" name="Shape 2449"/>
        <p:cNvGrpSpPr/>
        <p:nvPr/>
      </p:nvGrpSpPr>
      <p:grpSpPr>
        <a:xfrm>
          <a:off x="0" y="0"/>
          <a:ext cx="0" cy="0"/>
          <a:chOff x="0" y="0"/>
          <a:chExt cx="0" cy="0"/>
        </a:xfrm>
      </p:grpSpPr>
      <p:grpSp>
        <p:nvGrpSpPr>
          <p:cNvPr id="2450" name="Google Shape;2450;g26dd3229cbd_0_3996"/>
          <p:cNvGrpSpPr/>
          <p:nvPr/>
        </p:nvGrpSpPr>
        <p:grpSpPr>
          <a:xfrm flipH="1">
            <a:off x="-1700" y="329"/>
            <a:ext cx="9147400" cy="5142843"/>
            <a:chOff x="238125" y="854700"/>
            <a:chExt cx="7142500" cy="4015650"/>
          </a:xfrm>
        </p:grpSpPr>
        <p:sp>
          <p:nvSpPr>
            <p:cNvPr id="2451" name="Google Shape;2451;g26dd3229cbd_0_3996"/>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52" name="Google Shape;2452;g26dd3229cbd_0_3996"/>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53" name="Google Shape;2453;g26dd3229cbd_0_3996"/>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54" name="Google Shape;2454;g26dd3229cbd_0_3996"/>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55" name="Google Shape;2455;g26dd3229cbd_0_3996"/>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56" name="Google Shape;2456;g26dd3229cbd_0_3996"/>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57" name="Google Shape;2457;g26dd3229cbd_0_3996"/>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58" name="Google Shape;2458;g26dd3229cbd_0_3996"/>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59" name="Google Shape;2459;g26dd3229cbd_0_3996"/>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0" name="Google Shape;2460;g26dd3229cbd_0_3996"/>
            <p:cNvSpPr/>
            <p:nvPr/>
          </p:nvSpPr>
          <p:spPr>
            <a:xfrm>
              <a:off x="561875" y="10727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1" name="Google Shape;2461;g26dd3229cbd_0_3996"/>
            <p:cNvSpPr/>
            <p:nvPr/>
          </p:nvSpPr>
          <p:spPr>
            <a:xfrm>
              <a:off x="561875" y="12703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2" name="Google Shape;2462;g26dd3229cbd_0_3996"/>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3" name="Google Shape;2463;g26dd3229cbd_0_3996"/>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4" name="Google Shape;2464;g26dd3229cbd_0_3996"/>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5" name="Google Shape;2465;g26dd3229cbd_0_3996"/>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6" name="Google Shape;2466;g26dd3229cbd_0_3996"/>
            <p:cNvSpPr/>
            <p:nvPr/>
          </p:nvSpPr>
          <p:spPr>
            <a:xfrm>
              <a:off x="561875" y="47219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7" name="Google Shape;2467;g26dd3229cbd_0_3996"/>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8" name="Google Shape;2468;g26dd3229cbd_0_3996"/>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9" name="Google Shape;2469;g26dd3229cbd_0_3996"/>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70" name="Google Shape;2470;g26dd3229cbd_0_3996"/>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71" name="Google Shape;2471;g26dd3229cbd_0_3996"/>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72" name="Google Shape;2472;g26dd3229cbd_0_3996"/>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473" name="Google Shape;2473;g26dd3229cbd_0_3996"/>
          <p:cNvSpPr txBox="1"/>
          <p:nvPr>
            <p:ph type="ctrTitle"/>
          </p:nvPr>
        </p:nvSpPr>
        <p:spPr>
          <a:xfrm>
            <a:off x="3443847" y="3081575"/>
            <a:ext cx="2256300" cy="364800"/>
          </a:xfrm>
          <a:prstGeom prst="rect">
            <a:avLst/>
          </a:prstGeom>
          <a:noFill/>
          <a:ln>
            <a:noFill/>
          </a:ln>
        </p:spPr>
        <p:txBody>
          <a:bodyPr anchorCtr="0" anchor="t" bIns="0" lIns="0" spcFirstLastPara="1" rIns="0" wrap="square" tIns="0">
            <a:noAutofit/>
          </a:bodyPr>
          <a:lstStyle>
            <a:lvl1pPr lvl="0" rtl="0" algn="ctr">
              <a:lnSpc>
                <a:spcPct val="100000"/>
              </a:lnSpc>
              <a:spcBef>
                <a:spcPts val="0"/>
              </a:spcBef>
              <a:spcAft>
                <a:spcPts val="0"/>
              </a:spcAft>
              <a:buSzPts val="2000"/>
              <a:buNone/>
              <a:defRPr sz="2000"/>
            </a:lvl1pPr>
            <a:lvl2pPr lvl="1"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2pPr>
            <a:lvl3pPr lvl="2"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3pPr>
            <a:lvl4pPr lvl="3"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4pPr>
            <a:lvl5pPr lvl="4"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5pPr>
            <a:lvl6pPr lvl="5"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6pPr>
            <a:lvl7pPr lvl="6"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7pPr>
            <a:lvl8pPr lvl="7"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8pPr>
            <a:lvl9pPr lvl="8"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9pPr>
          </a:lstStyle>
          <a:p/>
        </p:txBody>
      </p:sp>
      <p:sp>
        <p:nvSpPr>
          <p:cNvPr id="2474" name="Google Shape;2474;g26dd3229cbd_0_3996"/>
          <p:cNvSpPr txBox="1"/>
          <p:nvPr>
            <p:ph idx="1" type="subTitle"/>
          </p:nvPr>
        </p:nvSpPr>
        <p:spPr>
          <a:xfrm>
            <a:off x="3443847" y="3367235"/>
            <a:ext cx="2256300" cy="5493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Clr>
                <a:srgbClr val="000000"/>
              </a:buClr>
              <a:buSzPts val="1400"/>
              <a:buNone/>
              <a:defRPr sz="1600">
                <a:solidFill>
                  <a:schemeClr val="dk2"/>
                </a:solidFill>
                <a:latin typeface="Arial"/>
                <a:ea typeface="Arial"/>
                <a:cs typeface="Arial"/>
                <a:sym typeface="Arial"/>
              </a:defRPr>
            </a:lvl1pPr>
            <a:lvl2pPr lvl="1" rtl="0" algn="ctr">
              <a:lnSpc>
                <a:spcPct val="100000"/>
              </a:lnSpc>
              <a:spcBef>
                <a:spcPts val="0"/>
              </a:spcBef>
              <a:spcAft>
                <a:spcPts val="0"/>
              </a:spcAft>
              <a:buClr>
                <a:schemeClr val="dk2"/>
              </a:buClr>
              <a:buSzPts val="1400"/>
              <a:buNone/>
              <a:defRPr sz="1400">
                <a:solidFill>
                  <a:schemeClr val="dk2"/>
                </a:solidFill>
              </a:defRPr>
            </a:lvl2pPr>
            <a:lvl3pPr lvl="2" rtl="0" algn="ctr">
              <a:lnSpc>
                <a:spcPct val="100000"/>
              </a:lnSpc>
              <a:spcBef>
                <a:spcPts val="0"/>
              </a:spcBef>
              <a:spcAft>
                <a:spcPts val="0"/>
              </a:spcAft>
              <a:buClr>
                <a:schemeClr val="dk2"/>
              </a:buClr>
              <a:buSzPts val="1400"/>
              <a:buNone/>
              <a:defRPr sz="1400">
                <a:solidFill>
                  <a:schemeClr val="dk2"/>
                </a:solidFill>
              </a:defRPr>
            </a:lvl3pPr>
            <a:lvl4pPr lvl="3" rtl="0" algn="ctr">
              <a:lnSpc>
                <a:spcPct val="100000"/>
              </a:lnSpc>
              <a:spcBef>
                <a:spcPts val="0"/>
              </a:spcBef>
              <a:spcAft>
                <a:spcPts val="0"/>
              </a:spcAft>
              <a:buClr>
                <a:schemeClr val="dk2"/>
              </a:buClr>
              <a:buSzPts val="1400"/>
              <a:buNone/>
              <a:defRPr sz="1400">
                <a:solidFill>
                  <a:schemeClr val="dk2"/>
                </a:solidFill>
              </a:defRPr>
            </a:lvl4pPr>
            <a:lvl5pPr lvl="4" rtl="0" algn="ctr">
              <a:lnSpc>
                <a:spcPct val="100000"/>
              </a:lnSpc>
              <a:spcBef>
                <a:spcPts val="0"/>
              </a:spcBef>
              <a:spcAft>
                <a:spcPts val="0"/>
              </a:spcAft>
              <a:buClr>
                <a:schemeClr val="dk2"/>
              </a:buClr>
              <a:buSzPts val="1400"/>
              <a:buNone/>
              <a:defRPr sz="1400">
                <a:solidFill>
                  <a:schemeClr val="dk2"/>
                </a:solidFill>
              </a:defRPr>
            </a:lvl5pPr>
            <a:lvl6pPr lvl="5" rtl="0" algn="ctr">
              <a:lnSpc>
                <a:spcPct val="100000"/>
              </a:lnSpc>
              <a:spcBef>
                <a:spcPts val="0"/>
              </a:spcBef>
              <a:spcAft>
                <a:spcPts val="0"/>
              </a:spcAft>
              <a:buClr>
                <a:schemeClr val="dk2"/>
              </a:buClr>
              <a:buSzPts val="1400"/>
              <a:buNone/>
              <a:defRPr sz="1400">
                <a:solidFill>
                  <a:schemeClr val="dk2"/>
                </a:solidFill>
              </a:defRPr>
            </a:lvl6pPr>
            <a:lvl7pPr lvl="6" rtl="0" algn="ctr">
              <a:lnSpc>
                <a:spcPct val="100000"/>
              </a:lnSpc>
              <a:spcBef>
                <a:spcPts val="0"/>
              </a:spcBef>
              <a:spcAft>
                <a:spcPts val="0"/>
              </a:spcAft>
              <a:buClr>
                <a:schemeClr val="dk2"/>
              </a:buClr>
              <a:buSzPts val="1400"/>
              <a:buNone/>
              <a:defRPr sz="1400">
                <a:solidFill>
                  <a:schemeClr val="dk2"/>
                </a:solidFill>
              </a:defRPr>
            </a:lvl7pPr>
            <a:lvl8pPr lvl="7" rtl="0" algn="ctr">
              <a:lnSpc>
                <a:spcPct val="100000"/>
              </a:lnSpc>
              <a:spcBef>
                <a:spcPts val="0"/>
              </a:spcBef>
              <a:spcAft>
                <a:spcPts val="0"/>
              </a:spcAft>
              <a:buClr>
                <a:schemeClr val="dk2"/>
              </a:buClr>
              <a:buSzPts val="1400"/>
              <a:buNone/>
              <a:defRPr sz="1400">
                <a:solidFill>
                  <a:schemeClr val="dk2"/>
                </a:solidFill>
              </a:defRPr>
            </a:lvl8pPr>
            <a:lvl9pPr lvl="8" rtl="0" algn="ctr">
              <a:lnSpc>
                <a:spcPct val="100000"/>
              </a:lnSpc>
              <a:spcBef>
                <a:spcPts val="0"/>
              </a:spcBef>
              <a:spcAft>
                <a:spcPts val="0"/>
              </a:spcAft>
              <a:buClr>
                <a:schemeClr val="dk2"/>
              </a:buClr>
              <a:buSzPts val="1400"/>
              <a:buNone/>
              <a:defRPr sz="1400">
                <a:solidFill>
                  <a:schemeClr val="dk2"/>
                </a:solidFill>
              </a:defRPr>
            </a:lvl9pPr>
          </a:lstStyle>
          <a:p/>
        </p:txBody>
      </p:sp>
      <p:sp>
        <p:nvSpPr>
          <p:cNvPr id="2475" name="Google Shape;2475;g26dd3229cbd_0_3996"/>
          <p:cNvSpPr txBox="1"/>
          <p:nvPr>
            <p:ph idx="2" type="subTitle"/>
          </p:nvPr>
        </p:nvSpPr>
        <p:spPr>
          <a:xfrm>
            <a:off x="4759920" y="1879683"/>
            <a:ext cx="2256300" cy="5493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Clr>
                <a:srgbClr val="000000"/>
              </a:buClr>
              <a:buSzPts val="1400"/>
              <a:buNone/>
              <a:defRPr sz="1600">
                <a:solidFill>
                  <a:schemeClr val="dk2"/>
                </a:solidFill>
                <a:latin typeface="Arial"/>
                <a:ea typeface="Arial"/>
                <a:cs typeface="Arial"/>
                <a:sym typeface="Arial"/>
              </a:defRPr>
            </a:lvl1pPr>
            <a:lvl2pPr lvl="1" rtl="0" algn="ctr">
              <a:lnSpc>
                <a:spcPct val="100000"/>
              </a:lnSpc>
              <a:spcBef>
                <a:spcPts val="0"/>
              </a:spcBef>
              <a:spcAft>
                <a:spcPts val="0"/>
              </a:spcAft>
              <a:buClr>
                <a:schemeClr val="dk2"/>
              </a:buClr>
              <a:buSzPts val="1400"/>
              <a:buNone/>
              <a:defRPr sz="1400">
                <a:solidFill>
                  <a:schemeClr val="dk2"/>
                </a:solidFill>
              </a:defRPr>
            </a:lvl2pPr>
            <a:lvl3pPr lvl="2" rtl="0" algn="ctr">
              <a:lnSpc>
                <a:spcPct val="100000"/>
              </a:lnSpc>
              <a:spcBef>
                <a:spcPts val="0"/>
              </a:spcBef>
              <a:spcAft>
                <a:spcPts val="0"/>
              </a:spcAft>
              <a:buClr>
                <a:schemeClr val="dk2"/>
              </a:buClr>
              <a:buSzPts val="1400"/>
              <a:buNone/>
              <a:defRPr sz="1400">
                <a:solidFill>
                  <a:schemeClr val="dk2"/>
                </a:solidFill>
              </a:defRPr>
            </a:lvl3pPr>
            <a:lvl4pPr lvl="3" rtl="0" algn="ctr">
              <a:lnSpc>
                <a:spcPct val="100000"/>
              </a:lnSpc>
              <a:spcBef>
                <a:spcPts val="0"/>
              </a:spcBef>
              <a:spcAft>
                <a:spcPts val="0"/>
              </a:spcAft>
              <a:buClr>
                <a:schemeClr val="dk2"/>
              </a:buClr>
              <a:buSzPts val="1400"/>
              <a:buNone/>
              <a:defRPr sz="1400">
                <a:solidFill>
                  <a:schemeClr val="dk2"/>
                </a:solidFill>
              </a:defRPr>
            </a:lvl4pPr>
            <a:lvl5pPr lvl="4" rtl="0" algn="ctr">
              <a:lnSpc>
                <a:spcPct val="100000"/>
              </a:lnSpc>
              <a:spcBef>
                <a:spcPts val="0"/>
              </a:spcBef>
              <a:spcAft>
                <a:spcPts val="0"/>
              </a:spcAft>
              <a:buClr>
                <a:schemeClr val="dk2"/>
              </a:buClr>
              <a:buSzPts val="1400"/>
              <a:buNone/>
              <a:defRPr sz="1400">
                <a:solidFill>
                  <a:schemeClr val="dk2"/>
                </a:solidFill>
              </a:defRPr>
            </a:lvl5pPr>
            <a:lvl6pPr lvl="5" rtl="0" algn="ctr">
              <a:lnSpc>
                <a:spcPct val="100000"/>
              </a:lnSpc>
              <a:spcBef>
                <a:spcPts val="0"/>
              </a:spcBef>
              <a:spcAft>
                <a:spcPts val="0"/>
              </a:spcAft>
              <a:buClr>
                <a:schemeClr val="dk2"/>
              </a:buClr>
              <a:buSzPts val="1400"/>
              <a:buNone/>
              <a:defRPr sz="1400">
                <a:solidFill>
                  <a:schemeClr val="dk2"/>
                </a:solidFill>
              </a:defRPr>
            </a:lvl6pPr>
            <a:lvl7pPr lvl="6" rtl="0" algn="ctr">
              <a:lnSpc>
                <a:spcPct val="100000"/>
              </a:lnSpc>
              <a:spcBef>
                <a:spcPts val="0"/>
              </a:spcBef>
              <a:spcAft>
                <a:spcPts val="0"/>
              </a:spcAft>
              <a:buClr>
                <a:schemeClr val="dk2"/>
              </a:buClr>
              <a:buSzPts val="1400"/>
              <a:buNone/>
              <a:defRPr sz="1400">
                <a:solidFill>
                  <a:schemeClr val="dk2"/>
                </a:solidFill>
              </a:defRPr>
            </a:lvl7pPr>
            <a:lvl8pPr lvl="7" rtl="0" algn="ctr">
              <a:lnSpc>
                <a:spcPct val="100000"/>
              </a:lnSpc>
              <a:spcBef>
                <a:spcPts val="0"/>
              </a:spcBef>
              <a:spcAft>
                <a:spcPts val="0"/>
              </a:spcAft>
              <a:buClr>
                <a:schemeClr val="dk2"/>
              </a:buClr>
              <a:buSzPts val="1400"/>
              <a:buNone/>
              <a:defRPr sz="1400">
                <a:solidFill>
                  <a:schemeClr val="dk2"/>
                </a:solidFill>
              </a:defRPr>
            </a:lvl8pPr>
            <a:lvl9pPr lvl="8" rtl="0" algn="ctr">
              <a:lnSpc>
                <a:spcPct val="100000"/>
              </a:lnSpc>
              <a:spcBef>
                <a:spcPts val="0"/>
              </a:spcBef>
              <a:spcAft>
                <a:spcPts val="0"/>
              </a:spcAft>
              <a:buClr>
                <a:schemeClr val="dk2"/>
              </a:buClr>
              <a:buSzPts val="1400"/>
              <a:buNone/>
              <a:defRPr sz="1400">
                <a:solidFill>
                  <a:schemeClr val="dk2"/>
                </a:solidFill>
              </a:defRPr>
            </a:lvl9pPr>
          </a:lstStyle>
          <a:p/>
        </p:txBody>
      </p:sp>
      <p:sp>
        <p:nvSpPr>
          <p:cNvPr id="2476" name="Google Shape;2476;g26dd3229cbd_0_3996"/>
          <p:cNvSpPr txBox="1"/>
          <p:nvPr>
            <p:ph idx="3" type="ctrTitle"/>
          </p:nvPr>
        </p:nvSpPr>
        <p:spPr>
          <a:xfrm>
            <a:off x="4759920" y="1580703"/>
            <a:ext cx="2256300" cy="364800"/>
          </a:xfrm>
          <a:prstGeom prst="rect">
            <a:avLst/>
          </a:prstGeom>
          <a:noFill/>
          <a:ln>
            <a:noFill/>
          </a:ln>
        </p:spPr>
        <p:txBody>
          <a:bodyPr anchorCtr="0" anchor="t" bIns="0" lIns="0" spcFirstLastPara="1" rIns="0" wrap="square" tIns="0">
            <a:noAutofit/>
          </a:bodyPr>
          <a:lstStyle>
            <a:lvl1pPr lvl="0" rtl="0" algn="ctr">
              <a:lnSpc>
                <a:spcPct val="100000"/>
              </a:lnSpc>
              <a:spcBef>
                <a:spcPts val="0"/>
              </a:spcBef>
              <a:spcAft>
                <a:spcPts val="0"/>
              </a:spcAft>
              <a:buSzPts val="2000"/>
              <a:buNone/>
              <a:defRPr sz="2000"/>
            </a:lvl1pPr>
            <a:lvl2pPr lvl="1"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2pPr>
            <a:lvl3pPr lvl="2"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3pPr>
            <a:lvl4pPr lvl="3"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4pPr>
            <a:lvl5pPr lvl="4"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5pPr>
            <a:lvl6pPr lvl="5"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6pPr>
            <a:lvl7pPr lvl="6"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7pPr>
            <a:lvl8pPr lvl="7"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8pPr>
            <a:lvl9pPr lvl="8"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9pPr>
          </a:lstStyle>
          <a:p/>
        </p:txBody>
      </p:sp>
      <p:sp>
        <p:nvSpPr>
          <p:cNvPr id="2477" name="Google Shape;2477;g26dd3229cbd_0_3996"/>
          <p:cNvSpPr txBox="1"/>
          <p:nvPr>
            <p:ph idx="4" type="ctrTitle"/>
          </p:nvPr>
        </p:nvSpPr>
        <p:spPr>
          <a:xfrm>
            <a:off x="811705" y="3081575"/>
            <a:ext cx="2256300" cy="364800"/>
          </a:xfrm>
          <a:prstGeom prst="rect">
            <a:avLst/>
          </a:prstGeom>
          <a:noFill/>
          <a:ln>
            <a:noFill/>
          </a:ln>
        </p:spPr>
        <p:txBody>
          <a:bodyPr anchorCtr="0" anchor="t" bIns="0" lIns="0" spcFirstLastPara="1" rIns="0" wrap="square" tIns="0">
            <a:noAutofit/>
          </a:bodyPr>
          <a:lstStyle>
            <a:lvl1pPr lvl="0" rtl="0" algn="ctr">
              <a:lnSpc>
                <a:spcPct val="100000"/>
              </a:lnSpc>
              <a:spcBef>
                <a:spcPts val="0"/>
              </a:spcBef>
              <a:spcAft>
                <a:spcPts val="0"/>
              </a:spcAft>
              <a:buSzPts val="2000"/>
              <a:buNone/>
              <a:defRPr sz="2000"/>
            </a:lvl1pPr>
            <a:lvl2pPr lvl="1"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2pPr>
            <a:lvl3pPr lvl="2"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3pPr>
            <a:lvl4pPr lvl="3"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4pPr>
            <a:lvl5pPr lvl="4"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5pPr>
            <a:lvl6pPr lvl="5"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6pPr>
            <a:lvl7pPr lvl="6"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7pPr>
            <a:lvl8pPr lvl="7"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8pPr>
            <a:lvl9pPr lvl="8"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9pPr>
          </a:lstStyle>
          <a:p/>
        </p:txBody>
      </p:sp>
      <p:sp>
        <p:nvSpPr>
          <p:cNvPr id="2478" name="Google Shape;2478;g26dd3229cbd_0_3996"/>
          <p:cNvSpPr txBox="1"/>
          <p:nvPr>
            <p:ph idx="5" type="subTitle"/>
          </p:nvPr>
        </p:nvSpPr>
        <p:spPr>
          <a:xfrm>
            <a:off x="811705" y="3367235"/>
            <a:ext cx="2256300" cy="5493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Clr>
                <a:srgbClr val="000000"/>
              </a:buClr>
              <a:buSzPts val="1400"/>
              <a:buNone/>
              <a:defRPr sz="1600">
                <a:solidFill>
                  <a:schemeClr val="dk2"/>
                </a:solidFill>
                <a:latin typeface="Arial"/>
                <a:ea typeface="Arial"/>
                <a:cs typeface="Arial"/>
                <a:sym typeface="Arial"/>
              </a:defRPr>
            </a:lvl1pPr>
            <a:lvl2pPr lvl="1" rtl="0" algn="ctr">
              <a:lnSpc>
                <a:spcPct val="100000"/>
              </a:lnSpc>
              <a:spcBef>
                <a:spcPts val="0"/>
              </a:spcBef>
              <a:spcAft>
                <a:spcPts val="0"/>
              </a:spcAft>
              <a:buClr>
                <a:schemeClr val="dk2"/>
              </a:buClr>
              <a:buSzPts val="1400"/>
              <a:buNone/>
              <a:defRPr sz="1400">
                <a:solidFill>
                  <a:schemeClr val="dk2"/>
                </a:solidFill>
              </a:defRPr>
            </a:lvl2pPr>
            <a:lvl3pPr lvl="2" rtl="0" algn="ctr">
              <a:lnSpc>
                <a:spcPct val="100000"/>
              </a:lnSpc>
              <a:spcBef>
                <a:spcPts val="0"/>
              </a:spcBef>
              <a:spcAft>
                <a:spcPts val="0"/>
              </a:spcAft>
              <a:buClr>
                <a:schemeClr val="dk2"/>
              </a:buClr>
              <a:buSzPts val="1400"/>
              <a:buNone/>
              <a:defRPr sz="1400">
                <a:solidFill>
                  <a:schemeClr val="dk2"/>
                </a:solidFill>
              </a:defRPr>
            </a:lvl3pPr>
            <a:lvl4pPr lvl="3" rtl="0" algn="ctr">
              <a:lnSpc>
                <a:spcPct val="100000"/>
              </a:lnSpc>
              <a:spcBef>
                <a:spcPts val="0"/>
              </a:spcBef>
              <a:spcAft>
                <a:spcPts val="0"/>
              </a:spcAft>
              <a:buClr>
                <a:schemeClr val="dk2"/>
              </a:buClr>
              <a:buSzPts val="1400"/>
              <a:buNone/>
              <a:defRPr sz="1400">
                <a:solidFill>
                  <a:schemeClr val="dk2"/>
                </a:solidFill>
              </a:defRPr>
            </a:lvl4pPr>
            <a:lvl5pPr lvl="4" rtl="0" algn="ctr">
              <a:lnSpc>
                <a:spcPct val="100000"/>
              </a:lnSpc>
              <a:spcBef>
                <a:spcPts val="0"/>
              </a:spcBef>
              <a:spcAft>
                <a:spcPts val="0"/>
              </a:spcAft>
              <a:buClr>
                <a:schemeClr val="dk2"/>
              </a:buClr>
              <a:buSzPts val="1400"/>
              <a:buNone/>
              <a:defRPr sz="1400">
                <a:solidFill>
                  <a:schemeClr val="dk2"/>
                </a:solidFill>
              </a:defRPr>
            </a:lvl5pPr>
            <a:lvl6pPr lvl="5" rtl="0" algn="ctr">
              <a:lnSpc>
                <a:spcPct val="100000"/>
              </a:lnSpc>
              <a:spcBef>
                <a:spcPts val="0"/>
              </a:spcBef>
              <a:spcAft>
                <a:spcPts val="0"/>
              </a:spcAft>
              <a:buClr>
                <a:schemeClr val="dk2"/>
              </a:buClr>
              <a:buSzPts val="1400"/>
              <a:buNone/>
              <a:defRPr sz="1400">
                <a:solidFill>
                  <a:schemeClr val="dk2"/>
                </a:solidFill>
              </a:defRPr>
            </a:lvl6pPr>
            <a:lvl7pPr lvl="6" rtl="0" algn="ctr">
              <a:lnSpc>
                <a:spcPct val="100000"/>
              </a:lnSpc>
              <a:spcBef>
                <a:spcPts val="0"/>
              </a:spcBef>
              <a:spcAft>
                <a:spcPts val="0"/>
              </a:spcAft>
              <a:buClr>
                <a:schemeClr val="dk2"/>
              </a:buClr>
              <a:buSzPts val="1400"/>
              <a:buNone/>
              <a:defRPr sz="1400">
                <a:solidFill>
                  <a:schemeClr val="dk2"/>
                </a:solidFill>
              </a:defRPr>
            </a:lvl7pPr>
            <a:lvl8pPr lvl="7" rtl="0" algn="ctr">
              <a:lnSpc>
                <a:spcPct val="100000"/>
              </a:lnSpc>
              <a:spcBef>
                <a:spcPts val="0"/>
              </a:spcBef>
              <a:spcAft>
                <a:spcPts val="0"/>
              </a:spcAft>
              <a:buClr>
                <a:schemeClr val="dk2"/>
              </a:buClr>
              <a:buSzPts val="1400"/>
              <a:buNone/>
              <a:defRPr sz="1400">
                <a:solidFill>
                  <a:schemeClr val="dk2"/>
                </a:solidFill>
              </a:defRPr>
            </a:lvl8pPr>
            <a:lvl9pPr lvl="8" rtl="0" algn="ctr">
              <a:lnSpc>
                <a:spcPct val="100000"/>
              </a:lnSpc>
              <a:spcBef>
                <a:spcPts val="0"/>
              </a:spcBef>
              <a:spcAft>
                <a:spcPts val="0"/>
              </a:spcAft>
              <a:buClr>
                <a:schemeClr val="dk2"/>
              </a:buClr>
              <a:buSzPts val="1400"/>
              <a:buNone/>
              <a:defRPr sz="1400">
                <a:solidFill>
                  <a:schemeClr val="dk2"/>
                </a:solidFill>
              </a:defRPr>
            </a:lvl9pPr>
          </a:lstStyle>
          <a:p/>
        </p:txBody>
      </p:sp>
      <p:sp>
        <p:nvSpPr>
          <p:cNvPr id="2479" name="Google Shape;2479;g26dd3229cbd_0_3996"/>
          <p:cNvSpPr txBox="1"/>
          <p:nvPr>
            <p:ph idx="6" type="subTitle"/>
          </p:nvPr>
        </p:nvSpPr>
        <p:spPr>
          <a:xfrm>
            <a:off x="2127780" y="1879683"/>
            <a:ext cx="2256300" cy="5493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Clr>
                <a:srgbClr val="000000"/>
              </a:buClr>
              <a:buSzPts val="1400"/>
              <a:buNone/>
              <a:defRPr sz="1600">
                <a:solidFill>
                  <a:schemeClr val="dk2"/>
                </a:solidFill>
                <a:latin typeface="Arial"/>
                <a:ea typeface="Arial"/>
                <a:cs typeface="Arial"/>
                <a:sym typeface="Arial"/>
              </a:defRPr>
            </a:lvl1pPr>
            <a:lvl2pPr lvl="1" rtl="0" algn="ctr">
              <a:lnSpc>
                <a:spcPct val="100000"/>
              </a:lnSpc>
              <a:spcBef>
                <a:spcPts val="0"/>
              </a:spcBef>
              <a:spcAft>
                <a:spcPts val="0"/>
              </a:spcAft>
              <a:buClr>
                <a:schemeClr val="dk2"/>
              </a:buClr>
              <a:buSzPts val="1400"/>
              <a:buNone/>
              <a:defRPr sz="1400">
                <a:solidFill>
                  <a:schemeClr val="dk2"/>
                </a:solidFill>
              </a:defRPr>
            </a:lvl2pPr>
            <a:lvl3pPr lvl="2" rtl="0" algn="ctr">
              <a:lnSpc>
                <a:spcPct val="100000"/>
              </a:lnSpc>
              <a:spcBef>
                <a:spcPts val="0"/>
              </a:spcBef>
              <a:spcAft>
                <a:spcPts val="0"/>
              </a:spcAft>
              <a:buClr>
                <a:schemeClr val="dk2"/>
              </a:buClr>
              <a:buSzPts val="1400"/>
              <a:buNone/>
              <a:defRPr sz="1400">
                <a:solidFill>
                  <a:schemeClr val="dk2"/>
                </a:solidFill>
              </a:defRPr>
            </a:lvl3pPr>
            <a:lvl4pPr lvl="3" rtl="0" algn="ctr">
              <a:lnSpc>
                <a:spcPct val="100000"/>
              </a:lnSpc>
              <a:spcBef>
                <a:spcPts val="0"/>
              </a:spcBef>
              <a:spcAft>
                <a:spcPts val="0"/>
              </a:spcAft>
              <a:buClr>
                <a:schemeClr val="dk2"/>
              </a:buClr>
              <a:buSzPts val="1400"/>
              <a:buNone/>
              <a:defRPr sz="1400">
                <a:solidFill>
                  <a:schemeClr val="dk2"/>
                </a:solidFill>
              </a:defRPr>
            </a:lvl4pPr>
            <a:lvl5pPr lvl="4" rtl="0" algn="ctr">
              <a:lnSpc>
                <a:spcPct val="100000"/>
              </a:lnSpc>
              <a:spcBef>
                <a:spcPts val="0"/>
              </a:spcBef>
              <a:spcAft>
                <a:spcPts val="0"/>
              </a:spcAft>
              <a:buClr>
                <a:schemeClr val="dk2"/>
              </a:buClr>
              <a:buSzPts val="1400"/>
              <a:buNone/>
              <a:defRPr sz="1400">
                <a:solidFill>
                  <a:schemeClr val="dk2"/>
                </a:solidFill>
              </a:defRPr>
            </a:lvl5pPr>
            <a:lvl6pPr lvl="5" rtl="0" algn="ctr">
              <a:lnSpc>
                <a:spcPct val="100000"/>
              </a:lnSpc>
              <a:spcBef>
                <a:spcPts val="0"/>
              </a:spcBef>
              <a:spcAft>
                <a:spcPts val="0"/>
              </a:spcAft>
              <a:buClr>
                <a:schemeClr val="dk2"/>
              </a:buClr>
              <a:buSzPts val="1400"/>
              <a:buNone/>
              <a:defRPr sz="1400">
                <a:solidFill>
                  <a:schemeClr val="dk2"/>
                </a:solidFill>
              </a:defRPr>
            </a:lvl6pPr>
            <a:lvl7pPr lvl="6" rtl="0" algn="ctr">
              <a:lnSpc>
                <a:spcPct val="100000"/>
              </a:lnSpc>
              <a:spcBef>
                <a:spcPts val="0"/>
              </a:spcBef>
              <a:spcAft>
                <a:spcPts val="0"/>
              </a:spcAft>
              <a:buClr>
                <a:schemeClr val="dk2"/>
              </a:buClr>
              <a:buSzPts val="1400"/>
              <a:buNone/>
              <a:defRPr sz="1400">
                <a:solidFill>
                  <a:schemeClr val="dk2"/>
                </a:solidFill>
              </a:defRPr>
            </a:lvl7pPr>
            <a:lvl8pPr lvl="7" rtl="0" algn="ctr">
              <a:lnSpc>
                <a:spcPct val="100000"/>
              </a:lnSpc>
              <a:spcBef>
                <a:spcPts val="0"/>
              </a:spcBef>
              <a:spcAft>
                <a:spcPts val="0"/>
              </a:spcAft>
              <a:buClr>
                <a:schemeClr val="dk2"/>
              </a:buClr>
              <a:buSzPts val="1400"/>
              <a:buNone/>
              <a:defRPr sz="1400">
                <a:solidFill>
                  <a:schemeClr val="dk2"/>
                </a:solidFill>
              </a:defRPr>
            </a:lvl8pPr>
            <a:lvl9pPr lvl="8" rtl="0" algn="ctr">
              <a:lnSpc>
                <a:spcPct val="100000"/>
              </a:lnSpc>
              <a:spcBef>
                <a:spcPts val="0"/>
              </a:spcBef>
              <a:spcAft>
                <a:spcPts val="0"/>
              </a:spcAft>
              <a:buClr>
                <a:schemeClr val="dk2"/>
              </a:buClr>
              <a:buSzPts val="1400"/>
              <a:buNone/>
              <a:defRPr sz="1400">
                <a:solidFill>
                  <a:schemeClr val="dk2"/>
                </a:solidFill>
              </a:defRPr>
            </a:lvl9pPr>
          </a:lstStyle>
          <a:p/>
        </p:txBody>
      </p:sp>
      <p:sp>
        <p:nvSpPr>
          <p:cNvPr id="2480" name="Google Shape;2480;g26dd3229cbd_0_3996"/>
          <p:cNvSpPr txBox="1"/>
          <p:nvPr>
            <p:ph idx="7" type="ctrTitle"/>
          </p:nvPr>
        </p:nvSpPr>
        <p:spPr>
          <a:xfrm>
            <a:off x="2127780" y="1580703"/>
            <a:ext cx="2256300" cy="364800"/>
          </a:xfrm>
          <a:prstGeom prst="rect">
            <a:avLst/>
          </a:prstGeom>
          <a:noFill/>
          <a:ln>
            <a:noFill/>
          </a:ln>
        </p:spPr>
        <p:txBody>
          <a:bodyPr anchorCtr="0" anchor="t" bIns="0" lIns="0" spcFirstLastPara="1" rIns="0" wrap="square" tIns="0">
            <a:noAutofit/>
          </a:bodyPr>
          <a:lstStyle>
            <a:lvl1pPr lvl="0" rtl="0" algn="ctr">
              <a:lnSpc>
                <a:spcPct val="100000"/>
              </a:lnSpc>
              <a:spcBef>
                <a:spcPts val="0"/>
              </a:spcBef>
              <a:spcAft>
                <a:spcPts val="0"/>
              </a:spcAft>
              <a:buSzPts val="2000"/>
              <a:buNone/>
              <a:defRPr sz="2000"/>
            </a:lvl1pPr>
            <a:lvl2pPr lvl="1"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2pPr>
            <a:lvl3pPr lvl="2"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3pPr>
            <a:lvl4pPr lvl="3"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4pPr>
            <a:lvl5pPr lvl="4"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5pPr>
            <a:lvl6pPr lvl="5"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6pPr>
            <a:lvl7pPr lvl="6"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7pPr>
            <a:lvl8pPr lvl="7"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8pPr>
            <a:lvl9pPr lvl="8"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9pPr>
          </a:lstStyle>
          <a:p/>
        </p:txBody>
      </p:sp>
      <p:sp>
        <p:nvSpPr>
          <p:cNvPr id="2481" name="Google Shape;2481;g26dd3229cbd_0_3996"/>
          <p:cNvSpPr txBox="1"/>
          <p:nvPr>
            <p:ph idx="8" type="title"/>
          </p:nvPr>
        </p:nvSpPr>
        <p:spPr>
          <a:xfrm>
            <a:off x="720000" y="540000"/>
            <a:ext cx="7704000" cy="360000"/>
          </a:xfrm>
          <a:prstGeom prst="rect">
            <a:avLst/>
          </a:prstGeom>
          <a:noFill/>
          <a:ln>
            <a:noFill/>
          </a:ln>
        </p:spPr>
        <p:txBody>
          <a:bodyPr anchorCtr="0" anchor="t" bIns="0" lIns="0" spcFirstLastPara="1" rIns="0" wrap="square" tIns="0">
            <a:noAutofit/>
          </a:bodyPr>
          <a:lstStyle>
            <a:lvl1pPr lvl="0" rtl="0" algn="ctr">
              <a:lnSpc>
                <a:spcPct val="100000"/>
              </a:lnSpc>
              <a:spcBef>
                <a:spcPts val="0"/>
              </a:spcBef>
              <a:spcAft>
                <a:spcPts val="0"/>
              </a:spcAft>
              <a:buSzPts val="3000"/>
              <a:buNone/>
              <a:defRPr sz="3000"/>
            </a:lvl1pPr>
            <a:lvl2pPr lvl="1" rtl="0" algn="ctr">
              <a:lnSpc>
                <a:spcPct val="100000"/>
              </a:lnSpc>
              <a:spcBef>
                <a:spcPts val="0"/>
              </a:spcBef>
              <a:spcAft>
                <a:spcPts val="0"/>
              </a:spcAft>
              <a:buSzPts val="3000"/>
              <a:buNone/>
              <a:defRPr sz="3000"/>
            </a:lvl2pPr>
            <a:lvl3pPr lvl="2" rtl="0" algn="ctr">
              <a:lnSpc>
                <a:spcPct val="100000"/>
              </a:lnSpc>
              <a:spcBef>
                <a:spcPts val="0"/>
              </a:spcBef>
              <a:spcAft>
                <a:spcPts val="0"/>
              </a:spcAft>
              <a:buSzPts val="3000"/>
              <a:buNone/>
              <a:defRPr sz="3000"/>
            </a:lvl3pPr>
            <a:lvl4pPr lvl="3" rtl="0" algn="ctr">
              <a:lnSpc>
                <a:spcPct val="100000"/>
              </a:lnSpc>
              <a:spcBef>
                <a:spcPts val="0"/>
              </a:spcBef>
              <a:spcAft>
                <a:spcPts val="0"/>
              </a:spcAft>
              <a:buSzPts val="3000"/>
              <a:buNone/>
              <a:defRPr sz="3000"/>
            </a:lvl4pPr>
            <a:lvl5pPr lvl="4" rtl="0" algn="ctr">
              <a:lnSpc>
                <a:spcPct val="100000"/>
              </a:lnSpc>
              <a:spcBef>
                <a:spcPts val="0"/>
              </a:spcBef>
              <a:spcAft>
                <a:spcPts val="0"/>
              </a:spcAft>
              <a:buSzPts val="3000"/>
              <a:buNone/>
              <a:defRPr sz="3000"/>
            </a:lvl5pPr>
            <a:lvl6pPr lvl="5" rtl="0" algn="ctr">
              <a:lnSpc>
                <a:spcPct val="100000"/>
              </a:lnSpc>
              <a:spcBef>
                <a:spcPts val="0"/>
              </a:spcBef>
              <a:spcAft>
                <a:spcPts val="0"/>
              </a:spcAft>
              <a:buSzPts val="3000"/>
              <a:buNone/>
              <a:defRPr sz="3000"/>
            </a:lvl6pPr>
            <a:lvl7pPr lvl="6" rtl="0" algn="ctr">
              <a:lnSpc>
                <a:spcPct val="100000"/>
              </a:lnSpc>
              <a:spcBef>
                <a:spcPts val="0"/>
              </a:spcBef>
              <a:spcAft>
                <a:spcPts val="0"/>
              </a:spcAft>
              <a:buSzPts val="3000"/>
              <a:buNone/>
              <a:defRPr sz="3000"/>
            </a:lvl7pPr>
            <a:lvl8pPr lvl="7" rtl="0" algn="ctr">
              <a:lnSpc>
                <a:spcPct val="100000"/>
              </a:lnSpc>
              <a:spcBef>
                <a:spcPts val="0"/>
              </a:spcBef>
              <a:spcAft>
                <a:spcPts val="0"/>
              </a:spcAft>
              <a:buSzPts val="3000"/>
              <a:buNone/>
              <a:defRPr sz="3000"/>
            </a:lvl8pPr>
            <a:lvl9pPr lvl="8" rtl="0" algn="ctr">
              <a:lnSpc>
                <a:spcPct val="100000"/>
              </a:lnSpc>
              <a:spcBef>
                <a:spcPts val="0"/>
              </a:spcBef>
              <a:spcAft>
                <a:spcPts val="0"/>
              </a:spcAft>
              <a:buSzPts val="3000"/>
              <a:buNone/>
              <a:defRPr sz="3000"/>
            </a:lvl9pPr>
          </a:lstStyle>
          <a:p/>
        </p:txBody>
      </p:sp>
      <p:sp>
        <p:nvSpPr>
          <p:cNvPr id="2482" name="Google Shape;2482;g26dd3229cbd_0_3996"/>
          <p:cNvSpPr txBox="1"/>
          <p:nvPr>
            <p:ph idx="9" type="ctrTitle"/>
          </p:nvPr>
        </p:nvSpPr>
        <p:spPr>
          <a:xfrm>
            <a:off x="6075995" y="3081575"/>
            <a:ext cx="2256300" cy="364800"/>
          </a:xfrm>
          <a:prstGeom prst="rect">
            <a:avLst/>
          </a:prstGeom>
          <a:noFill/>
          <a:ln>
            <a:noFill/>
          </a:ln>
        </p:spPr>
        <p:txBody>
          <a:bodyPr anchorCtr="0" anchor="t" bIns="0" lIns="0" spcFirstLastPara="1" rIns="0" wrap="square" tIns="0">
            <a:noAutofit/>
          </a:bodyPr>
          <a:lstStyle>
            <a:lvl1pPr lvl="0" rtl="0" algn="ctr">
              <a:lnSpc>
                <a:spcPct val="100000"/>
              </a:lnSpc>
              <a:spcBef>
                <a:spcPts val="0"/>
              </a:spcBef>
              <a:spcAft>
                <a:spcPts val="0"/>
              </a:spcAft>
              <a:buSzPts val="2000"/>
              <a:buNone/>
              <a:defRPr sz="2000"/>
            </a:lvl1pPr>
            <a:lvl2pPr lvl="1"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2pPr>
            <a:lvl3pPr lvl="2"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3pPr>
            <a:lvl4pPr lvl="3"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4pPr>
            <a:lvl5pPr lvl="4"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5pPr>
            <a:lvl6pPr lvl="5"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6pPr>
            <a:lvl7pPr lvl="6"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7pPr>
            <a:lvl8pPr lvl="7"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8pPr>
            <a:lvl9pPr lvl="8"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9pPr>
          </a:lstStyle>
          <a:p/>
        </p:txBody>
      </p:sp>
      <p:sp>
        <p:nvSpPr>
          <p:cNvPr id="2483" name="Google Shape;2483;g26dd3229cbd_0_3996"/>
          <p:cNvSpPr txBox="1"/>
          <p:nvPr>
            <p:ph idx="13" type="subTitle"/>
          </p:nvPr>
        </p:nvSpPr>
        <p:spPr>
          <a:xfrm>
            <a:off x="6075995" y="3367235"/>
            <a:ext cx="2256300" cy="5493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Clr>
                <a:srgbClr val="000000"/>
              </a:buClr>
              <a:buSzPts val="1400"/>
              <a:buNone/>
              <a:defRPr sz="1600">
                <a:solidFill>
                  <a:schemeClr val="dk2"/>
                </a:solidFill>
                <a:latin typeface="Arial"/>
                <a:ea typeface="Arial"/>
                <a:cs typeface="Arial"/>
                <a:sym typeface="Arial"/>
              </a:defRPr>
            </a:lvl1pPr>
            <a:lvl2pPr lvl="1" rtl="0" algn="ctr">
              <a:lnSpc>
                <a:spcPct val="100000"/>
              </a:lnSpc>
              <a:spcBef>
                <a:spcPts val="0"/>
              </a:spcBef>
              <a:spcAft>
                <a:spcPts val="0"/>
              </a:spcAft>
              <a:buClr>
                <a:schemeClr val="dk2"/>
              </a:buClr>
              <a:buSzPts val="1400"/>
              <a:buNone/>
              <a:defRPr sz="1400">
                <a:solidFill>
                  <a:schemeClr val="dk2"/>
                </a:solidFill>
              </a:defRPr>
            </a:lvl2pPr>
            <a:lvl3pPr lvl="2" rtl="0" algn="ctr">
              <a:lnSpc>
                <a:spcPct val="100000"/>
              </a:lnSpc>
              <a:spcBef>
                <a:spcPts val="0"/>
              </a:spcBef>
              <a:spcAft>
                <a:spcPts val="0"/>
              </a:spcAft>
              <a:buClr>
                <a:schemeClr val="dk2"/>
              </a:buClr>
              <a:buSzPts val="1400"/>
              <a:buNone/>
              <a:defRPr sz="1400">
                <a:solidFill>
                  <a:schemeClr val="dk2"/>
                </a:solidFill>
              </a:defRPr>
            </a:lvl3pPr>
            <a:lvl4pPr lvl="3" rtl="0" algn="ctr">
              <a:lnSpc>
                <a:spcPct val="100000"/>
              </a:lnSpc>
              <a:spcBef>
                <a:spcPts val="0"/>
              </a:spcBef>
              <a:spcAft>
                <a:spcPts val="0"/>
              </a:spcAft>
              <a:buClr>
                <a:schemeClr val="dk2"/>
              </a:buClr>
              <a:buSzPts val="1400"/>
              <a:buNone/>
              <a:defRPr sz="1400">
                <a:solidFill>
                  <a:schemeClr val="dk2"/>
                </a:solidFill>
              </a:defRPr>
            </a:lvl4pPr>
            <a:lvl5pPr lvl="4" rtl="0" algn="ctr">
              <a:lnSpc>
                <a:spcPct val="100000"/>
              </a:lnSpc>
              <a:spcBef>
                <a:spcPts val="0"/>
              </a:spcBef>
              <a:spcAft>
                <a:spcPts val="0"/>
              </a:spcAft>
              <a:buClr>
                <a:schemeClr val="dk2"/>
              </a:buClr>
              <a:buSzPts val="1400"/>
              <a:buNone/>
              <a:defRPr sz="1400">
                <a:solidFill>
                  <a:schemeClr val="dk2"/>
                </a:solidFill>
              </a:defRPr>
            </a:lvl5pPr>
            <a:lvl6pPr lvl="5" rtl="0" algn="ctr">
              <a:lnSpc>
                <a:spcPct val="100000"/>
              </a:lnSpc>
              <a:spcBef>
                <a:spcPts val="0"/>
              </a:spcBef>
              <a:spcAft>
                <a:spcPts val="0"/>
              </a:spcAft>
              <a:buClr>
                <a:schemeClr val="dk2"/>
              </a:buClr>
              <a:buSzPts val="1400"/>
              <a:buNone/>
              <a:defRPr sz="1400">
                <a:solidFill>
                  <a:schemeClr val="dk2"/>
                </a:solidFill>
              </a:defRPr>
            </a:lvl6pPr>
            <a:lvl7pPr lvl="6" rtl="0" algn="ctr">
              <a:lnSpc>
                <a:spcPct val="100000"/>
              </a:lnSpc>
              <a:spcBef>
                <a:spcPts val="0"/>
              </a:spcBef>
              <a:spcAft>
                <a:spcPts val="0"/>
              </a:spcAft>
              <a:buClr>
                <a:schemeClr val="dk2"/>
              </a:buClr>
              <a:buSzPts val="1400"/>
              <a:buNone/>
              <a:defRPr sz="1400">
                <a:solidFill>
                  <a:schemeClr val="dk2"/>
                </a:solidFill>
              </a:defRPr>
            </a:lvl7pPr>
            <a:lvl8pPr lvl="7" rtl="0" algn="ctr">
              <a:lnSpc>
                <a:spcPct val="100000"/>
              </a:lnSpc>
              <a:spcBef>
                <a:spcPts val="0"/>
              </a:spcBef>
              <a:spcAft>
                <a:spcPts val="0"/>
              </a:spcAft>
              <a:buClr>
                <a:schemeClr val="dk2"/>
              </a:buClr>
              <a:buSzPts val="1400"/>
              <a:buNone/>
              <a:defRPr sz="1400">
                <a:solidFill>
                  <a:schemeClr val="dk2"/>
                </a:solidFill>
              </a:defRPr>
            </a:lvl8pPr>
            <a:lvl9pPr lvl="8" rtl="0" algn="ctr">
              <a:lnSpc>
                <a:spcPct val="100000"/>
              </a:lnSpc>
              <a:spcBef>
                <a:spcPts val="0"/>
              </a:spcBef>
              <a:spcAft>
                <a:spcPts val="0"/>
              </a:spcAft>
              <a:buClr>
                <a:schemeClr val="dk2"/>
              </a:buClr>
              <a:buSzPts val="1400"/>
              <a:buNone/>
              <a:defRPr sz="1400">
                <a:solidFill>
                  <a:schemeClr val="dk2"/>
                </a:solidFill>
              </a:defRPr>
            </a:lvl9pPr>
          </a:lstStyle>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5">
  <p:cSld name="CUSTOM_24">
    <p:spTree>
      <p:nvGrpSpPr>
        <p:cNvPr id="2484" name="Shape 2484"/>
        <p:cNvGrpSpPr/>
        <p:nvPr/>
      </p:nvGrpSpPr>
      <p:grpSpPr>
        <a:xfrm>
          <a:off x="0" y="0"/>
          <a:ext cx="0" cy="0"/>
          <a:chOff x="0" y="0"/>
          <a:chExt cx="0" cy="0"/>
        </a:xfrm>
      </p:grpSpPr>
      <p:grpSp>
        <p:nvGrpSpPr>
          <p:cNvPr id="2485" name="Google Shape;2485;g26dd3229cbd_0_4031"/>
          <p:cNvGrpSpPr/>
          <p:nvPr/>
        </p:nvGrpSpPr>
        <p:grpSpPr>
          <a:xfrm>
            <a:off x="-1700" y="329"/>
            <a:ext cx="9147400" cy="5142843"/>
            <a:chOff x="238125" y="854700"/>
            <a:chExt cx="7142500" cy="4015650"/>
          </a:xfrm>
        </p:grpSpPr>
        <p:sp>
          <p:nvSpPr>
            <p:cNvPr id="2486" name="Google Shape;2486;g26dd3229cbd_0_4031"/>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87" name="Google Shape;2487;g26dd3229cbd_0_4031"/>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88" name="Google Shape;2488;g26dd3229cbd_0_4031"/>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89" name="Google Shape;2489;g26dd3229cbd_0_4031"/>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0" name="Google Shape;2490;g26dd3229cbd_0_4031"/>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1" name="Google Shape;2491;g26dd3229cbd_0_4031"/>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2" name="Google Shape;2492;g26dd3229cbd_0_4031"/>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3" name="Google Shape;2493;g26dd3229cbd_0_4031"/>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4" name="Google Shape;2494;g26dd3229cbd_0_4031"/>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5" name="Google Shape;2495;g26dd3229cbd_0_4031"/>
            <p:cNvSpPr/>
            <p:nvPr/>
          </p:nvSpPr>
          <p:spPr>
            <a:xfrm>
              <a:off x="561875" y="10727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6" name="Google Shape;2496;g26dd3229cbd_0_4031"/>
            <p:cNvSpPr/>
            <p:nvPr/>
          </p:nvSpPr>
          <p:spPr>
            <a:xfrm>
              <a:off x="561875" y="12703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7" name="Google Shape;2497;g26dd3229cbd_0_4031"/>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8" name="Google Shape;2498;g26dd3229cbd_0_4031"/>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9" name="Google Shape;2499;g26dd3229cbd_0_4031"/>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00" name="Google Shape;2500;g26dd3229cbd_0_4031"/>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01" name="Google Shape;2501;g26dd3229cbd_0_4031"/>
            <p:cNvSpPr/>
            <p:nvPr/>
          </p:nvSpPr>
          <p:spPr>
            <a:xfrm>
              <a:off x="561875" y="47219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02" name="Google Shape;2502;g26dd3229cbd_0_4031"/>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03" name="Google Shape;2503;g26dd3229cbd_0_4031"/>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04" name="Google Shape;2504;g26dd3229cbd_0_4031"/>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05" name="Google Shape;2505;g26dd3229cbd_0_4031"/>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06" name="Google Shape;2506;g26dd3229cbd_0_4031"/>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07" name="Google Shape;2507;g26dd3229cbd_0_4031"/>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508" name="Google Shape;2508;g26dd3229cbd_0_4031"/>
          <p:cNvSpPr txBox="1"/>
          <p:nvPr>
            <p:ph type="title"/>
          </p:nvPr>
        </p:nvSpPr>
        <p:spPr>
          <a:xfrm>
            <a:off x="720000" y="540000"/>
            <a:ext cx="5399100" cy="8709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SzPts val="30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2509" name="Shape 2509"/>
        <p:cNvGrpSpPr/>
        <p:nvPr/>
      </p:nvGrpSpPr>
      <p:grpSpPr>
        <a:xfrm>
          <a:off x="0" y="0"/>
          <a:ext cx="0" cy="0"/>
          <a:chOff x="0" y="0"/>
          <a:chExt cx="0" cy="0"/>
        </a:xfrm>
      </p:grpSpPr>
      <p:grpSp>
        <p:nvGrpSpPr>
          <p:cNvPr id="2510" name="Google Shape;2510;g26dd3229cbd_0_4056"/>
          <p:cNvGrpSpPr/>
          <p:nvPr/>
        </p:nvGrpSpPr>
        <p:grpSpPr>
          <a:xfrm>
            <a:off x="-1700" y="329"/>
            <a:ext cx="9147400" cy="5142843"/>
            <a:chOff x="238125" y="854700"/>
            <a:chExt cx="7142500" cy="4015650"/>
          </a:xfrm>
        </p:grpSpPr>
        <p:sp>
          <p:nvSpPr>
            <p:cNvPr id="2511" name="Google Shape;2511;g26dd3229cbd_0_4056"/>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2" name="Google Shape;2512;g26dd3229cbd_0_4056"/>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3" name="Google Shape;2513;g26dd3229cbd_0_4056"/>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4" name="Google Shape;2514;g26dd3229cbd_0_4056"/>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5" name="Google Shape;2515;g26dd3229cbd_0_4056"/>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6" name="Google Shape;2516;g26dd3229cbd_0_4056"/>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7" name="Google Shape;2517;g26dd3229cbd_0_4056"/>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8" name="Google Shape;2518;g26dd3229cbd_0_4056"/>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9" name="Google Shape;2519;g26dd3229cbd_0_4056"/>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20" name="Google Shape;2520;g26dd3229cbd_0_4056"/>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21" name="Google Shape;2521;g26dd3229cbd_0_4056"/>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22" name="Google Shape;2522;g26dd3229cbd_0_4056"/>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23" name="Google Shape;2523;g26dd3229cbd_0_4056"/>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24" name="Google Shape;2524;g26dd3229cbd_0_4056"/>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25" name="Google Shape;2525;g26dd3229cbd_0_4056"/>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26" name="Google Shape;2526;g26dd3229cbd_0_4056"/>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27" name="Google Shape;2527;g26dd3229cbd_0_4056"/>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28" name="Google Shape;2528;g26dd3229cbd_0_4056"/>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rgbClr val="6D9EEB"/>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29" name="Google Shape;2529;g26dd3229cbd_0_4056"/>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rgbClr val="6D9EEB"/>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2530" name="Google Shape;2530;g26dd3229cbd_0_4056"/>
          <p:cNvCxnSpPr/>
          <p:nvPr/>
        </p:nvCxnSpPr>
        <p:spPr>
          <a:xfrm>
            <a:off x="-62550" y="540000"/>
            <a:ext cx="9269100" cy="0"/>
          </a:xfrm>
          <a:prstGeom prst="straightConnector1">
            <a:avLst/>
          </a:prstGeom>
          <a:noFill/>
          <a:ln cap="flat" cmpd="sng" w="9525">
            <a:solidFill>
              <a:srgbClr val="6D9EEB"/>
            </a:solidFill>
            <a:prstDash val="solid"/>
            <a:round/>
            <a:headEnd len="sm" w="sm" type="none"/>
            <a:tailEnd len="sm" w="sm" type="none"/>
          </a:ln>
        </p:spPr>
      </p:cxnSp>
      <p:sp>
        <p:nvSpPr>
          <p:cNvPr id="2531" name="Google Shape;2531;g26dd3229cbd_0_4056"/>
          <p:cNvSpPr txBox="1"/>
          <p:nvPr>
            <p:ph hasCustomPrompt="1" type="title"/>
          </p:nvPr>
        </p:nvSpPr>
        <p:spPr>
          <a:xfrm>
            <a:off x="1768200" y="1654521"/>
            <a:ext cx="5607600" cy="842100"/>
          </a:xfrm>
          <a:prstGeom prst="rect">
            <a:avLst/>
          </a:prstGeom>
          <a:noFill/>
          <a:ln>
            <a:noFill/>
          </a:ln>
        </p:spPr>
        <p:txBody>
          <a:bodyPr anchorCtr="0" anchor="t" bIns="0" lIns="0" spcFirstLastPara="1" rIns="0" wrap="square" tIns="0">
            <a:noAutofit/>
          </a:bodyPr>
          <a:lstStyle>
            <a:lvl1pPr lvl="0" rtl="0" algn="ctr">
              <a:lnSpc>
                <a:spcPct val="100000"/>
              </a:lnSpc>
              <a:spcBef>
                <a:spcPts val="0"/>
              </a:spcBef>
              <a:spcAft>
                <a:spcPts val="0"/>
              </a:spcAft>
              <a:buSzPts val="12000"/>
              <a:buNone/>
              <a:defRPr sz="6000"/>
            </a:lvl1pPr>
            <a:lvl2pPr lvl="1" rtl="0" algn="ctr">
              <a:lnSpc>
                <a:spcPct val="100000"/>
              </a:lnSpc>
              <a:spcBef>
                <a:spcPts val="0"/>
              </a:spcBef>
              <a:spcAft>
                <a:spcPts val="0"/>
              </a:spcAft>
              <a:buSzPts val="12000"/>
              <a:buNone/>
              <a:defRPr sz="12000"/>
            </a:lvl2pPr>
            <a:lvl3pPr lvl="2" rtl="0" algn="ctr">
              <a:lnSpc>
                <a:spcPct val="100000"/>
              </a:lnSpc>
              <a:spcBef>
                <a:spcPts val="0"/>
              </a:spcBef>
              <a:spcAft>
                <a:spcPts val="0"/>
              </a:spcAft>
              <a:buSzPts val="12000"/>
              <a:buNone/>
              <a:defRPr sz="12000"/>
            </a:lvl3pPr>
            <a:lvl4pPr lvl="3" rtl="0" algn="ctr">
              <a:lnSpc>
                <a:spcPct val="100000"/>
              </a:lnSpc>
              <a:spcBef>
                <a:spcPts val="0"/>
              </a:spcBef>
              <a:spcAft>
                <a:spcPts val="0"/>
              </a:spcAft>
              <a:buSzPts val="12000"/>
              <a:buNone/>
              <a:defRPr sz="12000"/>
            </a:lvl4pPr>
            <a:lvl5pPr lvl="4" rtl="0" algn="ctr">
              <a:lnSpc>
                <a:spcPct val="100000"/>
              </a:lnSpc>
              <a:spcBef>
                <a:spcPts val="0"/>
              </a:spcBef>
              <a:spcAft>
                <a:spcPts val="0"/>
              </a:spcAft>
              <a:buSzPts val="12000"/>
              <a:buNone/>
              <a:defRPr sz="12000"/>
            </a:lvl5pPr>
            <a:lvl6pPr lvl="5" rtl="0" algn="ctr">
              <a:lnSpc>
                <a:spcPct val="100000"/>
              </a:lnSpc>
              <a:spcBef>
                <a:spcPts val="0"/>
              </a:spcBef>
              <a:spcAft>
                <a:spcPts val="0"/>
              </a:spcAft>
              <a:buSzPts val="12000"/>
              <a:buNone/>
              <a:defRPr sz="12000"/>
            </a:lvl6pPr>
            <a:lvl7pPr lvl="6" rtl="0" algn="ctr">
              <a:lnSpc>
                <a:spcPct val="100000"/>
              </a:lnSpc>
              <a:spcBef>
                <a:spcPts val="0"/>
              </a:spcBef>
              <a:spcAft>
                <a:spcPts val="0"/>
              </a:spcAft>
              <a:buSzPts val="12000"/>
              <a:buNone/>
              <a:defRPr sz="12000"/>
            </a:lvl7pPr>
            <a:lvl8pPr lvl="7" rtl="0" algn="ctr">
              <a:lnSpc>
                <a:spcPct val="100000"/>
              </a:lnSpc>
              <a:spcBef>
                <a:spcPts val="0"/>
              </a:spcBef>
              <a:spcAft>
                <a:spcPts val="0"/>
              </a:spcAft>
              <a:buSzPts val="12000"/>
              <a:buNone/>
              <a:defRPr sz="12000"/>
            </a:lvl8pPr>
            <a:lvl9pPr lvl="8" rtl="0" algn="ctr">
              <a:lnSpc>
                <a:spcPct val="100000"/>
              </a:lnSpc>
              <a:spcBef>
                <a:spcPts val="0"/>
              </a:spcBef>
              <a:spcAft>
                <a:spcPts val="0"/>
              </a:spcAft>
              <a:buSzPts val="12000"/>
              <a:buNone/>
              <a:defRPr sz="12000"/>
            </a:lvl9pPr>
          </a:lstStyle>
          <a:p>
            <a:r>
              <a:t>xx%</a:t>
            </a:r>
          </a:p>
        </p:txBody>
      </p:sp>
      <p:sp>
        <p:nvSpPr>
          <p:cNvPr id="2532" name="Google Shape;2532;g26dd3229cbd_0_4056"/>
          <p:cNvSpPr txBox="1"/>
          <p:nvPr>
            <p:ph idx="1" type="body"/>
          </p:nvPr>
        </p:nvSpPr>
        <p:spPr>
          <a:xfrm>
            <a:off x="2710050" y="2650221"/>
            <a:ext cx="3723900" cy="663300"/>
          </a:xfrm>
          <a:prstGeom prst="rect">
            <a:avLst/>
          </a:prstGeom>
          <a:noFill/>
          <a:ln>
            <a:noFill/>
          </a:ln>
        </p:spPr>
        <p:txBody>
          <a:bodyPr anchorCtr="0" anchor="t" bIns="91425" lIns="91425" spcFirstLastPara="1" rIns="91425" wrap="square" tIns="91425">
            <a:noAutofit/>
          </a:bodyPr>
          <a:lstStyle>
            <a:lvl1pPr indent="-330200" lvl="0" marL="457200" rtl="0" algn="ctr">
              <a:lnSpc>
                <a:spcPct val="115000"/>
              </a:lnSpc>
              <a:spcBef>
                <a:spcPts val="0"/>
              </a:spcBef>
              <a:spcAft>
                <a:spcPts val="0"/>
              </a:spcAft>
              <a:buSzPts val="1600"/>
              <a:buChar char="●"/>
              <a:defRPr/>
            </a:lvl1pPr>
            <a:lvl2pPr indent="-330200" lvl="1" marL="914400" rtl="0" algn="ctr">
              <a:lnSpc>
                <a:spcPct val="115000"/>
              </a:lnSpc>
              <a:spcBef>
                <a:spcPts val="1600"/>
              </a:spcBef>
              <a:spcAft>
                <a:spcPts val="0"/>
              </a:spcAft>
              <a:buSzPts val="1600"/>
              <a:buChar char="○"/>
              <a:defRPr/>
            </a:lvl2pPr>
            <a:lvl3pPr indent="-330200" lvl="2" marL="1371600" rtl="0" algn="ctr">
              <a:lnSpc>
                <a:spcPct val="115000"/>
              </a:lnSpc>
              <a:spcBef>
                <a:spcPts val="1600"/>
              </a:spcBef>
              <a:spcAft>
                <a:spcPts val="0"/>
              </a:spcAft>
              <a:buSzPts val="1600"/>
              <a:buChar char="■"/>
              <a:defRPr/>
            </a:lvl3pPr>
            <a:lvl4pPr indent="-330200" lvl="3" marL="1828800" rtl="0" algn="ctr">
              <a:lnSpc>
                <a:spcPct val="115000"/>
              </a:lnSpc>
              <a:spcBef>
                <a:spcPts val="1600"/>
              </a:spcBef>
              <a:spcAft>
                <a:spcPts val="0"/>
              </a:spcAft>
              <a:buSzPts val="1600"/>
              <a:buChar char="●"/>
              <a:defRPr/>
            </a:lvl4pPr>
            <a:lvl5pPr indent="-330200" lvl="4" marL="2286000" rtl="0" algn="ctr">
              <a:lnSpc>
                <a:spcPct val="115000"/>
              </a:lnSpc>
              <a:spcBef>
                <a:spcPts val="1600"/>
              </a:spcBef>
              <a:spcAft>
                <a:spcPts val="0"/>
              </a:spcAft>
              <a:buSzPts val="1600"/>
              <a:buChar char="○"/>
              <a:defRPr/>
            </a:lvl5pPr>
            <a:lvl6pPr indent="-330200" lvl="5" marL="2743200" rtl="0" algn="ctr">
              <a:lnSpc>
                <a:spcPct val="115000"/>
              </a:lnSpc>
              <a:spcBef>
                <a:spcPts val="1600"/>
              </a:spcBef>
              <a:spcAft>
                <a:spcPts val="0"/>
              </a:spcAft>
              <a:buSzPts val="1600"/>
              <a:buChar char="■"/>
              <a:defRPr/>
            </a:lvl6pPr>
            <a:lvl7pPr indent="-330200" lvl="6" marL="3200400" rtl="0" algn="ctr">
              <a:lnSpc>
                <a:spcPct val="115000"/>
              </a:lnSpc>
              <a:spcBef>
                <a:spcPts val="1600"/>
              </a:spcBef>
              <a:spcAft>
                <a:spcPts val="0"/>
              </a:spcAft>
              <a:buSzPts val="1600"/>
              <a:buChar char="●"/>
              <a:defRPr/>
            </a:lvl7pPr>
            <a:lvl8pPr indent="-330200" lvl="7" marL="3657600" rtl="0" algn="ctr">
              <a:lnSpc>
                <a:spcPct val="115000"/>
              </a:lnSpc>
              <a:spcBef>
                <a:spcPts val="1600"/>
              </a:spcBef>
              <a:spcAft>
                <a:spcPts val="0"/>
              </a:spcAft>
              <a:buSzPts val="1600"/>
              <a:buChar char="○"/>
              <a:defRPr/>
            </a:lvl8pPr>
            <a:lvl9pPr indent="-330200" lvl="8" marL="4114800" rtl="0" algn="ctr">
              <a:lnSpc>
                <a:spcPct val="115000"/>
              </a:lnSpc>
              <a:spcBef>
                <a:spcPts val="1600"/>
              </a:spcBef>
              <a:spcAft>
                <a:spcPts val="1600"/>
              </a:spcAft>
              <a:buSzPts val="1600"/>
              <a:buChar char="■"/>
              <a:defRPr/>
            </a:lvl9pPr>
          </a:lstStyle>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CUSTOM_21">
    <p:spTree>
      <p:nvGrpSpPr>
        <p:cNvPr id="2533" name="Shape 2533"/>
        <p:cNvGrpSpPr/>
        <p:nvPr/>
      </p:nvGrpSpPr>
      <p:grpSpPr>
        <a:xfrm>
          <a:off x="0" y="0"/>
          <a:ext cx="0" cy="0"/>
          <a:chOff x="0" y="0"/>
          <a:chExt cx="0" cy="0"/>
        </a:xfrm>
      </p:grpSpPr>
      <p:grpSp>
        <p:nvGrpSpPr>
          <p:cNvPr id="2534" name="Google Shape;2534;g26dd3229cbd_0_4080"/>
          <p:cNvGrpSpPr/>
          <p:nvPr/>
        </p:nvGrpSpPr>
        <p:grpSpPr>
          <a:xfrm flipH="1">
            <a:off x="-1700" y="329"/>
            <a:ext cx="9147400" cy="5142843"/>
            <a:chOff x="238125" y="854700"/>
            <a:chExt cx="7142500" cy="4015650"/>
          </a:xfrm>
        </p:grpSpPr>
        <p:sp>
          <p:nvSpPr>
            <p:cNvPr id="2535" name="Google Shape;2535;g26dd3229cbd_0_4080"/>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36" name="Google Shape;2536;g26dd3229cbd_0_4080"/>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37" name="Google Shape;2537;g26dd3229cbd_0_4080"/>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38" name="Google Shape;2538;g26dd3229cbd_0_4080"/>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39" name="Google Shape;2539;g26dd3229cbd_0_4080"/>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40" name="Google Shape;2540;g26dd3229cbd_0_4080"/>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41" name="Google Shape;2541;g26dd3229cbd_0_4080"/>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42" name="Google Shape;2542;g26dd3229cbd_0_4080"/>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43" name="Google Shape;2543;g26dd3229cbd_0_4080"/>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44" name="Google Shape;2544;g26dd3229cbd_0_4080"/>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45" name="Google Shape;2545;g26dd3229cbd_0_4080"/>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46" name="Google Shape;2546;g26dd3229cbd_0_4080"/>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47" name="Google Shape;2547;g26dd3229cbd_0_4080"/>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48" name="Google Shape;2548;g26dd3229cbd_0_4080"/>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49" name="Google Shape;2549;g26dd3229cbd_0_4080"/>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50" name="Google Shape;2550;g26dd3229cbd_0_4080"/>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51" name="Google Shape;2551;g26dd3229cbd_0_4080"/>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52" name="Google Shape;2552;g26dd3229cbd_0_4080"/>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rgbClr val="6D9EEB"/>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53" name="Google Shape;2553;g26dd3229cbd_0_4080"/>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rgbClr val="6D9EEB"/>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554" name="Google Shape;2554;g26dd3229cbd_0_4080"/>
          <p:cNvSpPr txBox="1"/>
          <p:nvPr>
            <p:ph type="title"/>
          </p:nvPr>
        </p:nvSpPr>
        <p:spPr>
          <a:xfrm>
            <a:off x="715349" y="1829975"/>
            <a:ext cx="5264400" cy="8937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SzPts val="12000"/>
              <a:buNone/>
              <a:defRPr sz="6000"/>
            </a:lvl1pPr>
            <a:lvl2pPr lvl="1" rtl="0" algn="l">
              <a:lnSpc>
                <a:spcPct val="100000"/>
              </a:lnSpc>
              <a:spcBef>
                <a:spcPts val="0"/>
              </a:spcBef>
              <a:spcAft>
                <a:spcPts val="0"/>
              </a:spcAft>
              <a:buSzPts val="12000"/>
              <a:buNone/>
              <a:defRPr sz="12000"/>
            </a:lvl2pPr>
            <a:lvl3pPr lvl="2" rtl="0" algn="l">
              <a:lnSpc>
                <a:spcPct val="100000"/>
              </a:lnSpc>
              <a:spcBef>
                <a:spcPts val="0"/>
              </a:spcBef>
              <a:spcAft>
                <a:spcPts val="0"/>
              </a:spcAft>
              <a:buSzPts val="12000"/>
              <a:buNone/>
              <a:defRPr sz="12000"/>
            </a:lvl3pPr>
            <a:lvl4pPr lvl="3" rtl="0" algn="l">
              <a:lnSpc>
                <a:spcPct val="100000"/>
              </a:lnSpc>
              <a:spcBef>
                <a:spcPts val="0"/>
              </a:spcBef>
              <a:spcAft>
                <a:spcPts val="0"/>
              </a:spcAft>
              <a:buSzPts val="12000"/>
              <a:buNone/>
              <a:defRPr sz="12000"/>
            </a:lvl4pPr>
            <a:lvl5pPr lvl="4" rtl="0" algn="l">
              <a:lnSpc>
                <a:spcPct val="100000"/>
              </a:lnSpc>
              <a:spcBef>
                <a:spcPts val="0"/>
              </a:spcBef>
              <a:spcAft>
                <a:spcPts val="0"/>
              </a:spcAft>
              <a:buSzPts val="12000"/>
              <a:buNone/>
              <a:defRPr sz="12000"/>
            </a:lvl5pPr>
            <a:lvl6pPr lvl="5" rtl="0" algn="l">
              <a:lnSpc>
                <a:spcPct val="100000"/>
              </a:lnSpc>
              <a:spcBef>
                <a:spcPts val="0"/>
              </a:spcBef>
              <a:spcAft>
                <a:spcPts val="0"/>
              </a:spcAft>
              <a:buSzPts val="12000"/>
              <a:buNone/>
              <a:defRPr sz="12000"/>
            </a:lvl6pPr>
            <a:lvl7pPr lvl="6" rtl="0" algn="l">
              <a:lnSpc>
                <a:spcPct val="100000"/>
              </a:lnSpc>
              <a:spcBef>
                <a:spcPts val="0"/>
              </a:spcBef>
              <a:spcAft>
                <a:spcPts val="0"/>
              </a:spcAft>
              <a:buSzPts val="12000"/>
              <a:buNone/>
              <a:defRPr sz="12000"/>
            </a:lvl7pPr>
            <a:lvl8pPr lvl="7" rtl="0" algn="l">
              <a:lnSpc>
                <a:spcPct val="100000"/>
              </a:lnSpc>
              <a:spcBef>
                <a:spcPts val="0"/>
              </a:spcBef>
              <a:spcAft>
                <a:spcPts val="0"/>
              </a:spcAft>
              <a:buSzPts val="12000"/>
              <a:buNone/>
              <a:defRPr sz="12000"/>
            </a:lvl8pPr>
            <a:lvl9pPr lvl="8" rtl="0" algn="l">
              <a:lnSpc>
                <a:spcPct val="100000"/>
              </a:lnSpc>
              <a:spcBef>
                <a:spcPts val="0"/>
              </a:spcBef>
              <a:spcAft>
                <a:spcPts val="0"/>
              </a:spcAft>
              <a:buSzPts val="12000"/>
              <a:buNone/>
              <a:defRPr sz="12000"/>
            </a:lvl9pPr>
          </a:lstStyle>
          <a:p/>
        </p:txBody>
      </p:sp>
      <p:sp>
        <p:nvSpPr>
          <p:cNvPr id="2555" name="Google Shape;2555;g26dd3229cbd_0_4080"/>
          <p:cNvSpPr txBox="1"/>
          <p:nvPr>
            <p:ph idx="1" type="body"/>
          </p:nvPr>
        </p:nvSpPr>
        <p:spPr>
          <a:xfrm>
            <a:off x="715350" y="2823072"/>
            <a:ext cx="4569300" cy="454500"/>
          </a:xfrm>
          <a:prstGeom prst="rect">
            <a:avLst/>
          </a:prstGeom>
          <a:noFill/>
          <a:ln>
            <a:noFill/>
          </a:ln>
        </p:spPr>
        <p:txBody>
          <a:bodyPr anchorCtr="0" anchor="t" bIns="91425" lIns="91425" spcFirstLastPara="1" rIns="91425" wrap="square" tIns="91425">
            <a:noAutofit/>
          </a:bodyPr>
          <a:lstStyle>
            <a:lvl1pPr indent="-330200" lvl="0" marL="457200" rtl="0" algn="ctr">
              <a:lnSpc>
                <a:spcPct val="115000"/>
              </a:lnSpc>
              <a:spcBef>
                <a:spcPts val="0"/>
              </a:spcBef>
              <a:spcAft>
                <a:spcPts val="0"/>
              </a:spcAft>
              <a:buSzPts val="1600"/>
              <a:buChar char="●"/>
              <a:defRPr/>
            </a:lvl1pPr>
            <a:lvl2pPr indent="-330200" lvl="1" marL="914400" rtl="0" algn="l">
              <a:lnSpc>
                <a:spcPct val="115000"/>
              </a:lnSpc>
              <a:spcBef>
                <a:spcPts val="1600"/>
              </a:spcBef>
              <a:spcAft>
                <a:spcPts val="0"/>
              </a:spcAft>
              <a:buSzPts val="1600"/>
              <a:buChar char="○"/>
              <a:defRPr/>
            </a:lvl2pPr>
            <a:lvl3pPr indent="-330200" lvl="2" marL="1371600" rtl="0" algn="l">
              <a:lnSpc>
                <a:spcPct val="115000"/>
              </a:lnSpc>
              <a:spcBef>
                <a:spcPts val="1600"/>
              </a:spcBef>
              <a:spcAft>
                <a:spcPts val="0"/>
              </a:spcAft>
              <a:buSzPts val="1600"/>
              <a:buChar char="■"/>
              <a:defRPr/>
            </a:lvl3pPr>
            <a:lvl4pPr indent="-330200" lvl="3" marL="1828800" rtl="0" algn="l">
              <a:lnSpc>
                <a:spcPct val="115000"/>
              </a:lnSpc>
              <a:spcBef>
                <a:spcPts val="1600"/>
              </a:spcBef>
              <a:spcAft>
                <a:spcPts val="0"/>
              </a:spcAft>
              <a:buSzPts val="1600"/>
              <a:buChar char="●"/>
              <a:defRPr/>
            </a:lvl4pPr>
            <a:lvl5pPr indent="-330200" lvl="4" marL="2286000" rtl="0" algn="l">
              <a:lnSpc>
                <a:spcPct val="115000"/>
              </a:lnSpc>
              <a:spcBef>
                <a:spcPts val="1600"/>
              </a:spcBef>
              <a:spcAft>
                <a:spcPts val="0"/>
              </a:spcAft>
              <a:buSzPts val="1600"/>
              <a:buChar char="○"/>
              <a:defRPr/>
            </a:lvl5pPr>
            <a:lvl6pPr indent="-330200" lvl="5" marL="2743200" rtl="0" algn="l">
              <a:lnSpc>
                <a:spcPct val="115000"/>
              </a:lnSpc>
              <a:spcBef>
                <a:spcPts val="1600"/>
              </a:spcBef>
              <a:spcAft>
                <a:spcPts val="0"/>
              </a:spcAft>
              <a:buSzPts val="1600"/>
              <a:buChar char="■"/>
              <a:defRPr/>
            </a:lvl6pPr>
            <a:lvl7pPr indent="-330200" lvl="6" marL="3200400" rtl="0" algn="l">
              <a:lnSpc>
                <a:spcPct val="115000"/>
              </a:lnSpc>
              <a:spcBef>
                <a:spcPts val="1600"/>
              </a:spcBef>
              <a:spcAft>
                <a:spcPts val="0"/>
              </a:spcAft>
              <a:buSzPts val="1600"/>
              <a:buChar char="●"/>
              <a:defRPr/>
            </a:lvl7pPr>
            <a:lvl8pPr indent="-330200" lvl="7" marL="3657600" rtl="0" algn="l">
              <a:lnSpc>
                <a:spcPct val="115000"/>
              </a:lnSpc>
              <a:spcBef>
                <a:spcPts val="1600"/>
              </a:spcBef>
              <a:spcAft>
                <a:spcPts val="0"/>
              </a:spcAft>
              <a:buSzPts val="1600"/>
              <a:buChar char="○"/>
              <a:defRPr/>
            </a:lvl8pPr>
            <a:lvl9pPr indent="-330200" lvl="8" marL="4114800" rtl="0" algn="l">
              <a:lnSpc>
                <a:spcPct val="115000"/>
              </a:lnSpc>
              <a:spcBef>
                <a:spcPts val="1600"/>
              </a:spcBef>
              <a:spcAft>
                <a:spcPts val="1600"/>
              </a:spcAft>
              <a:buSzPts val="1600"/>
              <a:buChar char="■"/>
              <a:defRPr/>
            </a:lvl9pPr>
          </a:lstStyle>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1">
  <p:cSld name="CUSTOM_33">
    <p:spTree>
      <p:nvGrpSpPr>
        <p:cNvPr id="2556" name="Shape 2556"/>
        <p:cNvGrpSpPr/>
        <p:nvPr/>
      </p:nvGrpSpPr>
      <p:grpSpPr>
        <a:xfrm>
          <a:off x="0" y="0"/>
          <a:ext cx="0" cy="0"/>
          <a:chOff x="0" y="0"/>
          <a:chExt cx="0" cy="0"/>
        </a:xfrm>
      </p:grpSpPr>
      <p:grpSp>
        <p:nvGrpSpPr>
          <p:cNvPr id="2557" name="Google Shape;2557;g26dd3229cbd_0_4103"/>
          <p:cNvGrpSpPr/>
          <p:nvPr/>
        </p:nvGrpSpPr>
        <p:grpSpPr>
          <a:xfrm>
            <a:off x="-1700" y="329"/>
            <a:ext cx="9147400" cy="5142843"/>
            <a:chOff x="238125" y="854700"/>
            <a:chExt cx="7142500" cy="4015650"/>
          </a:xfrm>
        </p:grpSpPr>
        <p:sp>
          <p:nvSpPr>
            <p:cNvPr id="2558" name="Google Shape;2558;g26dd3229cbd_0_4103"/>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59" name="Google Shape;2559;g26dd3229cbd_0_4103"/>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60" name="Google Shape;2560;g26dd3229cbd_0_4103"/>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61" name="Google Shape;2561;g26dd3229cbd_0_4103"/>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62" name="Google Shape;2562;g26dd3229cbd_0_4103"/>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63" name="Google Shape;2563;g26dd3229cbd_0_4103"/>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64" name="Google Shape;2564;g26dd3229cbd_0_4103"/>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65" name="Google Shape;2565;g26dd3229cbd_0_4103"/>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66" name="Google Shape;2566;g26dd3229cbd_0_4103"/>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67" name="Google Shape;2567;g26dd3229cbd_0_4103"/>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68" name="Google Shape;2568;g26dd3229cbd_0_4103"/>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69" name="Google Shape;2569;g26dd3229cbd_0_4103"/>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0" name="Google Shape;2570;g26dd3229cbd_0_4103"/>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1" name="Google Shape;2571;g26dd3229cbd_0_4103"/>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2" name="Google Shape;2572;g26dd3229cbd_0_4103"/>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3" name="Google Shape;2573;g26dd3229cbd_0_4103"/>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4" name="Google Shape;2574;g26dd3229cbd_0_4103"/>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5" name="Google Shape;2575;g26dd3229cbd_0_4103"/>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rgbClr val="6D9EEB"/>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6" name="Google Shape;2576;g26dd3229cbd_0_4103"/>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rgbClr val="6D9EEB"/>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577" name="Google Shape;2577;g26dd3229cbd_0_4103"/>
          <p:cNvSpPr txBox="1"/>
          <p:nvPr>
            <p:ph type="title"/>
          </p:nvPr>
        </p:nvSpPr>
        <p:spPr>
          <a:xfrm>
            <a:off x="3772625" y="1829975"/>
            <a:ext cx="4569300" cy="893700"/>
          </a:xfrm>
          <a:prstGeom prst="rect">
            <a:avLst/>
          </a:prstGeom>
          <a:noFill/>
          <a:ln>
            <a:noFill/>
          </a:ln>
        </p:spPr>
        <p:txBody>
          <a:bodyPr anchorCtr="0" anchor="t" bIns="0" lIns="0" spcFirstLastPara="1" rIns="0" wrap="square" tIns="0">
            <a:noAutofit/>
          </a:bodyPr>
          <a:lstStyle>
            <a:lvl1pPr lvl="0" rtl="0" algn="r">
              <a:lnSpc>
                <a:spcPct val="100000"/>
              </a:lnSpc>
              <a:spcBef>
                <a:spcPts val="0"/>
              </a:spcBef>
              <a:spcAft>
                <a:spcPts val="0"/>
              </a:spcAft>
              <a:buSzPts val="12000"/>
              <a:buNone/>
              <a:defRPr sz="6000"/>
            </a:lvl1pPr>
            <a:lvl2pPr lvl="1" rtl="0" algn="r">
              <a:lnSpc>
                <a:spcPct val="100000"/>
              </a:lnSpc>
              <a:spcBef>
                <a:spcPts val="0"/>
              </a:spcBef>
              <a:spcAft>
                <a:spcPts val="0"/>
              </a:spcAft>
              <a:buSzPts val="12000"/>
              <a:buNone/>
              <a:defRPr sz="12000"/>
            </a:lvl2pPr>
            <a:lvl3pPr lvl="2" rtl="0" algn="r">
              <a:lnSpc>
                <a:spcPct val="100000"/>
              </a:lnSpc>
              <a:spcBef>
                <a:spcPts val="0"/>
              </a:spcBef>
              <a:spcAft>
                <a:spcPts val="0"/>
              </a:spcAft>
              <a:buSzPts val="12000"/>
              <a:buNone/>
              <a:defRPr sz="12000"/>
            </a:lvl3pPr>
            <a:lvl4pPr lvl="3" rtl="0" algn="r">
              <a:lnSpc>
                <a:spcPct val="100000"/>
              </a:lnSpc>
              <a:spcBef>
                <a:spcPts val="0"/>
              </a:spcBef>
              <a:spcAft>
                <a:spcPts val="0"/>
              </a:spcAft>
              <a:buSzPts val="12000"/>
              <a:buNone/>
              <a:defRPr sz="12000"/>
            </a:lvl4pPr>
            <a:lvl5pPr lvl="4" rtl="0" algn="r">
              <a:lnSpc>
                <a:spcPct val="100000"/>
              </a:lnSpc>
              <a:spcBef>
                <a:spcPts val="0"/>
              </a:spcBef>
              <a:spcAft>
                <a:spcPts val="0"/>
              </a:spcAft>
              <a:buSzPts val="12000"/>
              <a:buNone/>
              <a:defRPr sz="12000"/>
            </a:lvl5pPr>
            <a:lvl6pPr lvl="5" rtl="0" algn="r">
              <a:lnSpc>
                <a:spcPct val="100000"/>
              </a:lnSpc>
              <a:spcBef>
                <a:spcPts val="0"/>
              </a:spcBef>
              <a:spcAft>
                <a:spcPts val="0"/>
              </a:spcAft>
              <a:buSzPts val="12000"/>
              <a:buNone/>
              <a:defRPr sz="12000"/>
            </a:lvl6pPr>
            <a:lvl7pPr lvl="6" rtl="0" algn="r">
              <a:lnSpc>
                <a:spcPct val="100000"/>
              </a:lnSpc>
              <a:spcBef>
                <a:spcPts val="0"/>
              </a:spcBef>
              <a:spcAft>
                <a:spcPts val="0"/>
              </a:spcAft>
              <a:buSzPts val="12000"/>
              <a:buNone/>
              <a:defRPr sz="12000"/>
            </a:lvl7pPr>
            <a:lvl8pPr lvl="7" rtl="0" algn="r">
              <a:lnSpc>
                <a:spcPct val="100000"/>
              </a:lnSpc>
              <a:spcBef>
                <a:spcPts val="0"/>
              </a:spcBef>
              <a:spcAft>
                <a:spcPts val="0"/>
              </a:spcAft>
              <a:buSzPts val="12000"/>
              <a:buNone/>
              <a:defRPr sz="12000"/>
            </a:lvl8pPr>
            <a:lvl9pPr lvl="8" rtl="0" algn="r">
              <a:lnSpc>
                <a:spcPct val="100000"/>
              </a:lnSpc>
              <a:spcBef>
                <a:spcPts val="0"/>
              </a:spcBef>
              <a:spcAft>
                <a:spcPts val="0"/>
              </a:spcAft>
              <a:buSzPts val="12000"/>
              <a:buNone/>
              <a:defRPr sz="12000"/>
            </a:lvl9pPr>
          </a:lstStyle>
          <a:p/>
        </p:txBody>
      </p:sp>
      <p:sp>
        <p:nvSpPr>
          <p:cNvPr id="2578" name="Google Shape;2578;g26dd3229cbd_0_4103"/>
          <p:cNvSpPr txBox="1"/>
          <p:nvPr>
            <p:ph idx="1" type="body"/>
          </p:nvPr>
        </p:nvSpPr>
        <p:spPr>
          <a:xfrm>
            <a:off x="3772649" y="2823072"/>
            <a:ext cx="4569300" cy="454500"/>
          </a:xfrm>
          <a:prstGeom prst="rect">
            <a:avLst/>
          </a:prstGeom>
          <a:noFill/>
          <a:ln>
            <a:noFill/>
          </a:ln>
        </p:spPr>
        <p:txBody>
          <a:bodyPr anchorCtr="0" anchor="t" bIns="91425" lIns="91425" spcFirstLastPara="1" rIns="91425" wrap="square" tIns="91425">
            <a:noAutofit/>
          </a:bodyPr>
          <a:lstStyle>
            <a:lvl1pPr indent="-330200" lvl="0" marL="457200" rtl="0" algn="ctr">
              <a:lnSpc>
                <a:spcPct val="115000"/>
              </a:lnSpc>
              <a:spcBef>
                <a:spcPts val="0"/>
              </a:spcBef>
              <a:spcAft>
                <a:spcPts val="0"/>
              </a:spcAft>
              <a:buSzPts val="1600"/>
              <a:buChar char="●"/>
              <a:defRPr/>
            </a:lvl1pPr>
            <a:lvl2pPr indent="-330200" lvl="1" marL="914400" rtl="0" algn="r">
              <a:lnSpc>
                <a:spcPct val="115000"/>
              </a:lnSpc>
              <a:spcBef>
                <a:spcPts val="1600"/>
              </a:spcBef>
              <a:spcAft>
                <a:spcPts val="0"/>
              </a:spcAft>
              <a:buSzPts val="1600"/>
              <a:buChar char="○"/>
              <a:defRPr/>
            </a:lvl2pPr>
            <a:lvl3pPr indent="-330200" lvl="2" marL="1371600" rtl="0" algn="r">
              <a:lnSpc>
                <a:spcPct val="115000"/>
              </a:lnSpc>
              <a:spcBef>
                <a:spcPts val="1600"/>
              </a:spcBef>
              <a:spcAft>
                <a:spcPts val="0"/>
              </a:spcAft>
              <a:buSzPts val="1600"/>
              <a:buChar char="■"/>
              <a:defRPr/>
            </a:lvl3pPr>
            <a:lvl4pPr indent="-330200" lvl="3" marL="1828800" rtl="0" algn="r">
              <a:lnSpc>
                <a:spcPct val="115000"/>
              </a:lnSpc>
              <a:spcBef>
                <a:spcPts val="1600"/>
              </a:spcBef>
              <a:spcAft>
                <a:spcPts val="0"/>
              </a:spcAft>
              <a:buSzPts val="1600"/>
              <a:buChar char="●"/>
              <a:defRPr/>
            </a:lvl4pPr>
            <a:lvl5pPr indent="-330200" lvl="4" marL="2286000" rtl="0" algn="r">
              <a:lnSpc>
                <a:spcPct val="115000"/>
              </a:lnSpc>
              <a:spcBef>
                <a:spcPts val="1600"/>
              </a:spcBef>
              <a:spcAft>
                <a:spcPts val="0"/>
              </a:spcAft>
              <a:buSzPts val="1600"/>
              <a:buChar char="○"/>
              <a:defRPr/>
            </a:lvl5pPr>
            <a:lvl6pPr indent="-330200" lvl="5" marL="2743200" rtl="0" algn="r">
              <a:lnSpc>
                <a:spcPct val="115000"/>
              </a:lnSpc>
              <a:spcBef>
                <a:spcPts val="1600"/>
              </a:spcBef>
              <a:spcAft>
                <a:spcPts val="0"/>
              </a:spcAft>
              <a:buSzPts val="1600"/>
              <a:buChar char="■"/>
              <a:defRPr/>
            </a:lvl6pPr>
            <a:lvl7pPr indent="-330200" lvl="6" marL="3200400" rtl="0" algn="r">
              <a:lnSpc>
                <a:spcPct val="115000"/>
              </a:lnSpc>
              <a:spcBef>
                <a:spcPts val="1600"/>
              </a:spcBef>
              <a:spcAft>
                <a:spcPts val="0"/>
              </a:spcAft>
              <a:buSzPts val="1600"/>
              <a:buChar char="●"/>
              <a:defRPr/>
            </a:lvl7pPr>
            <a:lvl8pPr indent="-330200" lvl="7" marL="3657600" rtl="0" algn="r">
              <a:lnSpc>
                <a:spcPct val="115000"/>
              </a:lnSpc>
              <a:spcBef>
                <a:spcPts val="1600"/>
              </a:spcBef>
              <a:spcAft>
                <a:spcPts val="0"/>
              </a:spcAft>
              <a:buSzPts val="1600"/>
              <a:buChar char="○"/>
              <a:defRPr/>
            </a:lvl8pPr>
            <a:lvl9pPr indent="-330200" lvl="8" marL="4114800" rtl="0" algn="r">
              <a:lnSpc>
                <a:spcPct val="115000"/>
              </a:lnSpc>
              <a:spcBef>
                <a:spcPts val="1600"/>
              </a:spcBef>
              <a:spcAft>
                <a:spcPts val="1600"/>
              </a:spcAft>
              <a:buSzPts val="1600"/>
              <a:buChar char="■"/>
              <a:defRPr/>
            </a:lvl9pPr>
          </a:lstStyle>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CUSTOM_22">
    <p:spTree>
      <p:nvGrpSpPr>
        <p:cNvPr id="2579" name="Shape 2579"/>
        <p:cNvGrpSpPr/>
        <p:nvPr/>
      </p:nvGrpSpPr>
      <p:grpSpPr>
        <a:xfrm>
          <a:off x="0" y="0"/>
          <a:ext cx="0" cy="0"/>
          <a:chOff x="0" y="0"/>
          <a:chExt cx="0" cy="0"/>
        </a:xfrm>
      </p:grpSpPr>
      <p:grpSp>
        <p:nvGrpSpPr>
          <p:cNvPr id="2580" name="Google Shape;2580;g26dd3229cbd_0_4126"/>
          <p:cNvGrpSpPr/>
          <p:nvPr/>
        </p:nvGrpSpPr>
        <p:grpSpPr>
          <a:xfrm>
            <a:off x="-174525" y="-22399"/>
            <a:ext cx="9487164" cy="5193049"/>
            <a:chOff x="-174525" y="-22399"/>
            <a:chExt cx="9487164" cy="5193049"/>
          </a:xfrm>
        </p:grpSpPr>
        <p:sp>
          <p:nvSpPr>
            <p:cNvPr id="2581" name="Google Shape;2581;g26dd3229cbd_0_4126"/>
            <p:cNvSpPr/>
            <p:nvPr/>
          </p:nvSpPr>
          <p:spPr>
            <a:xfrm>
              <a:off x="-174525" y="-22399"/>
              <a:ext cx="9487164" cy="5188298"/>
            </a:xfrm>
            <a:custGeom>
              <a:rect b="b" l="l" r="r" t="t"/>
              <a:pathLst>
                <a:path extrusionOk="0" h="144360" w="264469">
                  <a:moveTo>
                    <a:pt x="125024" y="0"/>
                  </a:moveTo>
                  <a:cubicBezTo>
                    <a:pt x="124865" y="0"/>
                    <a:pt x="124702" y="4"/>
                    <a:pt x="124536" y="11"/>
                  </a:cubicBezTo>
                  <a:lnTo>
                    <a:pt x="4940" y="11"/>
                  </a:lnTo>
                  <a:cubicBezTo>
                    <a:pt x="1569" y="65"/>
                    <a:pt x="0" y="1705"/>
                    <a:pt x="226" y="4914"/>
                  </a:cubicBezTo>
                  <a:lnTo>
                    <a:pt x="226" y="138500"/>
                  </a:lnTo>
                  <a:cubicBezTo>
                    <a:pt x="208" y="142159"/>
                    <a:pt x="1811" y="143993"/>
                    <a:pt x="5034" y="143993"/>
                  </a:cubicBezTo>
                  <a:cubicBezTo>
                    <a:pt x="5185" y="143993"/>
                    <a:pt x="5340" y="143989"/>
                    <a:pt x="5499" y="143981"/>
                  </a:cubicBezTo>
                  <a:cubicBezTo>
                    <a:pt x="23166" y="144233"/>
                    <a:pt x="61538" y="144359"/>
                    <a:pt x="76177" y="144359"/>
                  </a:cubicBezTo>
                  <a:cubicBezTo>
                    <a:pt x="90824" y="144359"/>
                    <a:pt x="107103" y="144233"/>
                    <a:pt x="125041" y="143981"/>
                  </a:cubicBezTo>
                  <a:cubicBezTo>
                    <a:pt x="129025" y="143963"/>
                    <a:pt x="130900" y="142007"/>
                    <a:pt x="130675" y="138122"/>
                  </a:cubicBezTo>
                  <a:lnTo>
                    <a:pt x="130675" y="6393"/>
                  </a:lnTo>
                  <a:cubicBezTo>
                    <a:pt x="130839" y="2139"/>
                    <a:pt x="128956" y="0"/>
                    <a:pt x="125024" y="0"/>
                  </a:cubicBezTo>
                  <a:close/>
                  <a:moveTo>
                    <a:pt x="139427" y="0"/>
                  </a:moveTo>
                  <a:cubicBezTo>
                    <a:pt x="135503" y="0"/>
                    <a:pt x="133611" y="2139"/>
                    <a:pt x="133776" y="6393"/>
                  </a:cubicBezTo>
                  <a:lnTo>
                    <a:pt x="133776" y="138122"/>
                  </a:lnTo>
                  <a:cubicBezTo>
                    <a:pt x="133550" y="142007"/>
                    <a:pt x="135434" y="143963"/>
                    <a:pt x="139409" y="143981"/>
                  </a:cubicBezTo>
                  <a:cubicBezTo>
                    <a:pt x="157347" y="144233"/>
                    <a:pt x="173635" y="144359"/>
                    <a:pt x="188274" y="144359"/>
                  </a:cubicBezTo>
                  <a:cubicBezTo>
                    <a:pt x="202912" y="144359"/>
                    <a:pt x="241294" y="144233"/>
                    <a:pt x="258970" y="143981"/>
                  </a:cubicBezTo>
                  <a:cubicBezTo>
                    <a:pt x="259129" y="143989"/>
                    <a:pt x="259285" y="143993"/>
                    <a:pt x="259437" y="143993"/>
                  </a:cubicBezTo>
                  <a:cubicBezTo>
                    <a:pt x="262675" y="143993"/>
                    <a:pt x="264277" y="142159"/>
                    <a:pt x="264243" y="138500"/>
                  </a:cubicBezTo>
                  <a:lnTo>
                    <a:pt x="264243" y="4914"/>
                  </a:lnTo>
                  <a:cubicBezTo>
                    <a:pt x="264468" y="1705"/>
                    <a:pt x="262900" y="65"/>
                    <a:pt x="259529" y="11"/>
                  </a:cubicBezTo>
                  <a:lnTo>
                    <a:pt x="139914" y="11"/>
                  </a:lnTo>
                  <a:cubicBezTo>
                    <a:pt x="139749" y="4"/>
                    <a:pt x="139586" y="0"/>
                    <a:pt x="13942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2582" name="Google Shape;2582;g26dd3229cbd_0_4126"/>
            <p:cNvCxnSpPr/>
            <p:nvPr/>
          </p:nvCxnSpPr>
          <p:spPr>
            <a:xfrm>
              <a:off x="-166800" y="540000"/>
              <a:ext cx="4681500" cy="0"/>
            </a:xfrm>
            <a:prstGeom prst="straightConnector1">
              <a:avLst/>
            </a:prstGeom>
            <a:noFill/>
            <a:ln cap="flat" cmpd="sng" w="9525">
              <a:solidFill>
                <a:srgbClr val="6D9EEB"/>
              </a:solidFill>
              <a:prstDash val="solid"/>
              <a:round/>
              <a:headEnd len="sm" w="sm" type="none"/>
              <a:tailEnd len="sm" w="sm" type="none"/>
            </a:ln>
          </p:spPr>
        </p:cxnSp>
        <p:grpSp>
          <p:nvGrpSpPr>
            <p:cNvPr id="2583" name="Google Shape;2583;g26dd3229cbd_0_4126"/>
            <p:cNvGrpSpPr/>
            <p:nvPr/>
          </p:nvGrpSpPr>
          <p:grpSpPr>
            <a:xfrm>
              <a:off x="263005" y="845117"/>
              <a:ext cx="3790149" cy="3960313"/>
              <a:chOff x="263005" y="845117"/>
              <a:chExt cx="3790149" cy="3960313"/>
            </a:xfrm>
          </p:grpSpPr>
          <p:sp>
            <p:nvSpPr>
              <p:cNvPr id="2584" name="Google Shape;2584;g26dd3229cbd_0_4126"/>
              <p:cNvSpPr/>
              <p:nvPr/>
            </p:nvSpPr>
            <p:spPr>
              <a:xfrm>
                <a:off x="263005" y="3941386"/>
                <a:ext cx="3790149" cy="19569"/>
              </a:xfrm>
              <a:custGeom>
                <a:rect b="b" l="l" r="r" t="t"/>
                <a:pathLst>
                  <a:path extrusionOk="0" h="551" w="109629">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85" name="Google Shape;2585;g26dd3229cbd_0_4126"/>
              <p:cNvSpPr/>
              <p:nvPr/>
            </p:nvSpPr>
            <p:spPr>
              <a:xfrm>
                <a:off x="263005" y="4223091"/>
                <a:ext cx="3790149" cy="19249"/>
              </a:xfrm>
              <a:custGeom>
                <a:rect b="b" l="l" r="r" t="t"/>
                <a:pathLst>
                  <a:path extrusionOk="0" h="542" w="109629">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86" name="Google Shape;2586;g26dd3229cbd_0_4126"/>
              <p:cNvSpPr/>
              <p:nvPr/>
            </p:nvSpPr>
            <p:spPr>
              <a:xfrm>
                <a:off x="263005" y="4504476"/>
                <a:ext cx="3790149" cy="19249"/>
              </a:xfrm>
              <a:custGeom>
                <a:rect b="b" l="l" r="r" t="t"/>
                <a:pathLst>
                  <a:path extrusionOk="0" h="542" w="109629">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87" name="Google Shape;2587;g26dd3229cbd_0_4126"/>
              <p:cNvSpPr/>
              <p:nvPr/>
            </p:nvSpPr>
            <p:spPr>
              <a:xfrm>
                <a:off x="263005" y="3378615"/>
                <a:ext cx="3790149" cy="19214"/>
              </a:xfrm>
              <a:custGeom>
                <a:rect b="b" l="l" r="r" t="t"/>
                <a:pathLst>
                  <a:path extrusionOk="0" h="541" w="109629">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88" name="Google Shape;2588;g26dd3229cbd_0_4126"/>
              <p:cNvSpPr/>
              <p:nvPr/>
            </p:nvSpPr>
            <p:spPr>
              <a:xfrm>
                <a:off x="263005" y="3660001"/>
                <a:ext cx="3790149" cy="19249"/>
              </a:xfrm>
              <a:custGeom>
                <a:rect b="b" l="l" r="r" t="t"/>
                <a:pathLst>
                  <a:path extrusionOk="0" h="542" w="109629">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89" name="Google Shape;2589;g26dd3229cbd_0_4126"/>
              <p:cNvSpPr/>
              <p:nvPr/>
            </p:nvSpPr>
            <p:spPr>
              <a:xfrm>
                <a:off x="263005" y="3097194"/>
                <a:ext cx="3790149" cy="19249"/>
              </a:xfrm>
              <a:custGeom>
                <a:rect b="b" l="l" r="r" t="t"/>
                <a:pathLst>
                  <a:path extrusionOk="0" h="542" w="109629">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0" name="Google Shape;2590;g26dd3229cbd_0_4126"/>
              <p:cNvSpPr/>
              <p:nvPr/>
            </p:nvSpPr>
            <p:spPr>
              <a:xfrm>
                <a:off x="263005" y="2252683"/>
                <a:ext cx="3790149" cy="19249"/>
              </a:xfrm>
              <a:custGeom>
                <a:rect b="b" l="l" r="r" t="t"/>
                <a:pathLst>
                  <a:path extrusionOk="0" h="542" w="109629">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1" name="Google Shape;2591;g26dd3229cbd_0_4126"/>
              <p:cNvSpPr/>
              <p:nvPr/>
            </p:nvSpPr>
            <p:spPr>
              <a:xfrm>
                <a:off x="263005" y="2534104"/>
                <a:ext cx="3790149" cy="19249"/>
              </a:xfrm>
              <a:custGeom>
                <a:rect b="b" l="l" r="r" t="t"/>
                <a:pathLst>
                  <a:path extrusionOk="0" h="542" w="109629">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2" name="Google Shape;2592;g26dd3229cbd_0_4126"/>
              <p:cNvSpPr/>
              <p:nvPr/>
            </p:nvSpPr>
            <p:spPr>
              <a:xfrm>
                <a:off x="263005" y="1970978"/>
                <a:ext cx="3790149" cy="19285"/>
              </a:xfrm>
              <a:custGeom>
                <a:rect b="b" l="l" r="r" t="t"/>
                <a:pathLst>
                  <a:path extrusionOk="0" h="543" w="109629">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3" name="Google Shape;2593;g26dd3229cbd_0_4126"/>
              <p:cNvSpPr/>
              <p:nvPr/>
            </p:nvSpPr>
            <p:spPr>
              <a:xfrm>
                <a:off x="263005" y="1408208"/>
                <a:ext cx="3790149" cy="19249"/>
              </a:xfrm>
              <a:custGeom>
                <a:rect b="b" l="l" r="r" t="t"/>
                <a:pathLst>
                  <a:path extrusionOk="0" h="542" w="109629">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4" name="Google Shape;2594;g26dd3229cbd_0_4126"/>
              <p:cNvSpPr/>
              <p:nvPr/>
            </p:nvSpPr>
            <p:spPr>
              <a:xfrm>
                <a:off x="263005" y="845117"/>
                <a:ext cx="3790149" cy="19214"/>
              </a:xfrm>
              <a:custGeom>
                <a:rect b="b" l="l" r="r" t="t"/>
                <a:pathLst>
                  <a:path extrusionOk="0" h="541" w="109629">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5" name="Google Shape;2595;g26dd3229cbd_0_4126"/>
              <p:cNvSpPr/>
              <p:nvPr/>
            </p:nvSpPr>
            <p:spPr>
              <a:xfrm>
                <a:off x="263005" y="1126503"/>
                <a:ext cx="3790149" cy="19249"/>
              </a:xfrm>
              <a:custGeom>
                <a:rect b="b" l="l" r="r" t="t"/>
                <a:pathLst>
                  <a:path extrusionOk="0" h="542" w="109629">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6" name="Google Shape;2596;g26dd3229cbd_0_4126"/>
              <p:cNvSpPr/>
              <p:nvPr/>
            </p:nvSpPr>
            <p:spPr>
              <a:xfrm>
                <a:off x="263005" y="1689593"/>
                <a:ext cx="3790149" cy="19249"/>
              </a:xfrm>
              <a:custGeom>
                <a:rect b="b" l="l" r="r" t="t"/>
                <a:pathLst>
                  <a:path extrusionOk="0" h="542" w="109629">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7" name="Google Shape;2597;g26dd3229cbd_0_4126"/>
              <p:cNvSpPr/>
              <p:nvPr/>
            </p:nvSpPr>
            <p:spPr>
              <a:xfrm>
                <a:off x="263005" y="2815489"/>
                <a:ext cx="3790149" cy="19249"/>
              </a:xfrm>
              <a:custGeom>
                <a:rect b="b" l="l" r="r" t="t"/>
                <a:pathLst>
                  <a:path extrusionOk="0" h="542" w="109629">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8" name="Google Shape;2598;g26dd3229cbd_0_4126"/>
              <p:cNvSpPr/>
              <p:nvPr/>
            </p:nvSpPr>
            <p:spPr>
              <a:xfrm>
                <a:off x="263005" y="4785897"/>
                <a:ext cx="3790149" cy="19533"/>
              </a:xfrm>
              <a:custGeom>
                <a:rect b="b" l="l" r="r" t="t"/>
                <a:pathLst>
                  <a:path extrusionOk="0" h="550" w="109629">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599" name="Google Shape;2599;g26dd3229cbd_0_4126"/>
            <p:cNvGrpSpPr/>
            <p:nvPr/>
          </p:nvGrpSpPr>
          <p:grpSpPr>
            <a:xfrm>
              <a:off x="5055305" y="845117"/>
              <a:ext cx="3790149" cy="3960313"/>
              <a:chOff x="263005" y="845117"/>
              <a:chExt cx="3790149" cy="3960313"/>
            </a:xfrm>
          </p:grpSpPr>
          <p:sp>
            <p:nvSpPr>
              <p:cNvPr id="2600" name="Google Shape;2600;g26dd3229cbd_0_4126"/>
              <p:cNvSpPr/>
              <p:nvPr/>
            </p:nvSpPr>
            <p:spPr>
              <a:xfrm>
                <a:off x="263005" y="3941386"/>
                <a:ext cx="3790149" cy="19569"/>
              </a:xfrm>
              <a:custGeom>
                <a:rect b="b" l="l" r="r" t="t"/>
                <a:pathLst>
                  <a:path extrusionOk="0" h="551" w="109629">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01" name="Google Shape;2601;g26dd3229cbd_0_4126"/>
              <p:cNvSpPr/>
              <p:nvPr/>
            </p:nvSpPr>
            <p:spPr>
              <a:xfrm>
                <a:off x="263005" y="4223091"/>
                <a:ext cx="3790149" cy="19249"/>
              </a:xfrm>
              <a:custGeom>
                <a:rect b="b" l="l" r="r" t="t"/>
                <a:pathLst>
                  <a:path extrusionOk="0" h="542" w="109629">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02" name="Google Shape;2602;g26dd3229cbd_0_4126"/>
              <p:cNvSpPr/>
              <p:nvPr/>
            </p:nvSpPr>
            <p:spPr>
              <a:xfrm>
                <a:off x="263005" y="4504476"/>
                <a:ext cx="3790149" cy="19249"/>
              </a:xfrm>
              <a:custGeom>
                <a:rect b="b" l="l" r="r" t="t"/>
                <a:pathLst>
                  <a:path extrusionOk="0" h="542" w="109629">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03" name="Google Shape;2603;g26dd3229cbd_0_4126"/>
              <p:cNvSpPr/>
              <p:nvPr/>
            </p:nvSpPr>
            <p:spPr>
              <a:xfrm>
                <a:off x="263005" y="3378615"/>
                <a:ext cx="3790149" cy="19214"/>
              </a:xfrm>
              <a:custGeom>
                <a:rect b="b" l="l" r="r" t="t"/>
                <a:pathLst>
                  <a:path extrusionOk="0" h="541" w="109629">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04" name="Google Shape;2604;g26dd3229cbd_0_4126"/>
              <p:cNvSpPr/>
              <p:nvPr/>
            </p:nvSpPr>
            <p:spPr>
              <a:xfrm>
                <a:off x="263005" y="3660001"/>
                <a:ext cx="3790149" cy="19249"/>
              </a:xfrm>
              <a:custGeom>
                <a:rect b="b" l="l" r="r" t="t"/>
                <a:pathLst>
                  <a:path extrusionOk="0" h="542" w="109629">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05" name="Google Shape;2605;g26dd3229cbd_0_4126"/>
              <p:cNvSpPr/>
              <p:nvPr/>
            </p:nvSpPr>
            <p:spPr>
              <a:xfrm>
                <a:off x="263005" y="3097194"/>
                <a:ext cx="3790149" cy="19249"/>
              </a:xfrm>
              <a:custGeom>
                <a:rect b="b" l="l" r="r" t="t"/>
                <a:pathLst>
                  <a:path extrusionOk="0" h="542" w="109629">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06" name="Google Shape;2606;g26dd3229cbd_0_4126"/>
              <p:cNvSpPr/>
              <p:nvPr/>
            </p:nvSpPr>
            <p:spPr>
              <a:xfrm>
                <a:off x="263005" y="2252683"/>
                <a:ext cx="3790149" cy="19249"/>
              </a:xfrm>
              <a:custGeom>
                <a:rect b="b" l="l" r="r" t="t"/>
                <a:pathLst>
                  <a:path extrusionOk="0" h="542" w="109629">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07" name="Google Shape;2607;g26dd3229cbd_0_4126"/>
              <p:cNvSpPr/>
              <p:nvPr/>
            </p:nvSpPr>
            <p:spPr>
              <a:xfrm>
                <a:off x="263005" y="2534104"/>
                <a:ext cx="3790149" cy="19249"/>
              </a:xfrm>
              <a:custGeom>
                <a:rect b="b" l="l" r="r" t="t"/>
                <a:pathLst>
                  <a:path extrusionOk="0" h="542" w="109629">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08" name="Google Shape;2608;g26dd3229cbd_0_4126"/>
              <p:cNvSpPr/>
              <p:nvPr/>
            </p:nvSpPr>
            <p:spPr>
              <a:xfrm>
                <a:off x="263005" y="1970978"/>
                <a:ext cx="3790149" cy="19285"/>
              </a:xfrm>
              <a:custGeom>
                <a:rect b="b" l="l" r="r" t="t"/>
                <a:pathLst>
                  <a:path extrusionOk="0" h="543" w="109629">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09" name="Google Shape;2609;g26dd3229cbd_0_4126"/>
              <p:cNvSpPr/>
              <p:nvPr/>
            </p:nvSpPr>
            <p:spPr>
              <a:xfrm>
                <a:off x="263005" y="1408208"/>
                <a:ext cx="3790149" cy="19249"/>
              </a:xfrm>
              <a:custGeom>
                <a:rect b="b" l="l" r="r" t="t"/>
                <a:pathLst>
                  <a:path extrusionOk="0" h="542" w="109629">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10" name="Google Shape;2610;g26dd3229cbd_0_4126"/>
              <p:cNvSpPr/>
              <p:nvPr/>
            </p:nvSpPr>
            <p:spPr>
              <a:xfrm>
                <a:off x="263005" y="845117"/>
                <a:ext cx="3790149" cy="19214"/>
              </a:xfrm>
              <a:custGeom>
                <a:rect b="b" l="l" r="r" t="t"/>
                <a:pathLst>
                  <a:path extrusionOk="0" h="541" w="109629">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11" name="Google Shape;2611;g26dd3229cbd_0_4126"/>
              <p:cNvSpPr/>
              <p:nvPr/>
            </p:nvSpPr>
            <p:spPr>
              <a:xfrm>
                <a:off x="263005" y="1126503"/>
                <a:ext cx="3790149" cy="19249"/>
              </a:xfrm>
              <a:custGeom>
                <a:rect b="b" l="l" r="r" t="t"/>
                <a:pathLst>
                  <a:path extrusionOk="0" h="542" w="109629">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12" name="Google Shape;2612;g26dd3229cbd_0_4126"/>
              <p:cNvSpPr/>
              <p:nvPr/>
            </p:nvSpPr>
            <p:spPr>
              <a:xfrm>
                <a:off x="263005" y="1689593"/>
                <a:ext cx="3790149" cy="19249"/>
              </a:xfrm>
              <a:custGeom>
                <a:rect b="b" l="l" r="r" t="t"/>
                <a:pathLst>
                  <a:path extrusionOk="0" h="542" w="109629">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13" name="Google Shape;2613;g26dd3229cbd_0_4126"/>
              <p:cNvSpPr/>
              <p:nvPr/>
            </p:nvSpPr>
            <p:spPr>
              <a:xfrm>
                <a:off x="263005" y="2815489"/>
                <a:ext cx="3790149" cy="19249"/>
              </a:xfrm>
              <a:custGeom>
                <a:rect b="b" l="l" r="r" t="t"/>
                <a:pathLst>
                  <a:path extrusionOk="0" h="542" w="109629">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14" name="Google Shape;2614;g26dd3229cbd_0_4126"/>
              <p:cNvSpPr/>
              <p:nvPr/>
            </p:nvSpPr>
            <p:spPr>
              <a:xfrm>
                <a:off x="263005" y="4785897"/>
                <a:ext cx="3790149" cy="19533"/>
              </a:xfrm>
              <a:custGeom>
                <a:rect b="b" l="l" r="r" t="t"/>
                <a:pathLst>
                  <a:path extrusionOk="0" h="550" w="109629">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2615" name="Google Shape;2615;g26dd3229cbd_0_4126"/>
            <p:cNvCxnSpPr/>
            <p:nvPr/>
          </p:nvCxnSpPr>
          <p:spPr>
            <a:xfrm>
              <a:off x="4625700" y="540000"/>
              <a:ext cx="4679100" cy="0"/>
            </a:xfrm>
            <a:prstGeom prst="straightConnector1">
              <a:avLst/>
            </a:prstGeom>
            <a:noFill/>
            <a:ln cap="flat" cmpd="sng" w="9525">
              <a:solidFill>
                <a:srgbClr val="6D9EEB"/>
              </a:solidFill>
              <a:prstDash val="solid"/>
              <a:round/>
              <a:headEnd len="sm" w="sm" type="none"/>
              <a:tailEnd len="sm" w="sm" type="none"/>
            </a:ln>
          </p:spPr>
        </p:cxnSp>
        <p:cxnSp>
          <p:nvCxnSpPr>
            <p:cNvPr id="2616" name="Google Shape;2616;g26dd3229cbd_0_4126"/>
            <p:cNvCxnSpPr/>
            <p:nvPr/>
          </p:nvCxnSpPr>
          <p:spPr>
            <a:xfrm>
              <a:off x="4049375"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2617" name="Google Shape;2617;g26dd3229cbd_0_4126"/>
            <p:cNvCxnSpPr/>
            <p:nvPr/>
          </p:nvCxnSpPr>
          <p:spPr>
            <a:xfrm>
              <a:off x="4112975"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2618" name="Google Shape;2618;g26dd3229cbd_0_4126"/>
            <p:cNvCxnSpPr/>
            <p:nvPr/>
          </p:nvCxnSpPr>
          <p:spPr>
            <a:xfrm>
              <a:off x="4991700"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2619" name="Google Shape;2619;g26dd3229cbd_0_4126"/>
            <p:cNvCxnSpPr/>
            <p:nvPr/>
          </p:nvCxnSpPr>
          <p:spPr>
            <a:xfrm>
              <a:off x="5055300"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2620" name="Google Shape;2620;g26dd3229cbd_0_4126"/>
            <p:cNvCxnSpPr/>
            <p:nvPr/>
          </p:nvCxnSpPr>
          <p:spPr>
            <a:xfrm>
              <a:off x="-166800" y="540000"/>
              <a:ext cx="4681500" cy="0"/>
            </a:xfrm>
            <a:prstGeom prst="straightConnector1">
              <a:avLst/>
            </a:prstGeom>
            <a:noFill/>
            <a:ln cap="flat" cmpd="sng" w="9525">
              <a:solidFill>
                <a:srgbClr val="6D9EEB"/>
              </a:solidFill>
              <a:prstDash val="solid"/>
              <a:round/>
              <a:headEnd len="sm" w="sm" type="none"/>
              <a:tailEnd len="sm" w="sm" type="none"/>
            </a:ln>
          </p:spPr>
        </p:cxnSp>
      </p:grpSp>
      <p:sp>
        <p:nvSpPr>
          <p:cNvPr id="2621" name="Google Shape;2621;g26dd3229cbd_0_4126"/>
          <p:cNvSpPr txBox="1"/>
          <p:nvPr>
            <p:ph type="title"/>
          </p:nvPr>
        </p:nvSpPr>
        <p:spPr>
          <a:xfrm>
            <a:off x="720000" y="1143700"/>
            <a:ext cx="3330000" cy="795900"/>
          </a:xfrm>
          <a:prstGeom prst="rect">
            <a:avLst/>
          </a:prstGeom>
          <a:noFill/>
          <a:ln>
            <a:noFill/>
          </a:ln>
        </p:spPr>
        <p:txBody>
          <a:bodyPr anchorCtr="0" anchor="t" bIns="0" lIns="0" spcFirstLastPara="1" rIns="0" wrap="square" tIns="0">
            <a:noAutofit/>
          </a:bodyPr>
          <a:lstStyle>
            <a:lvl1pPr lvl="0" rtl="0" algn="ctr">
              <a:lnSpc>
                <a:spcPct val="100000"/>
              </a:lnSpc>
              <a:spcBef>
                <a:spcPts val="0"/>
              </a:spcBef>
              <a:spcAft>
                <a:spcPts val="0"/>
              </a:spcAft>
              <a:buSzPts val="12000"/>
              <a:buNone/>
              <a:defRPr sz="4600"/>
            </a:lvl1pPr>
            <a:lvl2pPr lvl="1" rtl="0" algn="ctr">
              <a:lnSpc>
                <a:spcPct val="100000"/>
              </a:lnSpc>
              <a:spcBef>
                <a:spcPts val="0"/>
              </a:spcBef>
              <a:spcAft>
                <a:spcPts val="0"/>
              </a:spcAft>
              <a:buSzPts val="12000"/>
              <a:buNone/>
              <a:defRPr sz="12000"/>
            </a:lvl2pPr>
            <a:lvl3pPr lvl="2" rtl="0" algn="ctr">
              <a:lnSpc>
                <a:spcPct val="100000"/>
              </a:lnSpc>
              <a:spcBef>
                <a:spcPts val="0"/>
              </a:spcBef>
              <a:spcAft>
                <a:spcPts val="0"/>
              </a:spcAft>
              <a:buSzPts val="12000"/>
              <a:buNone/>
              <a:defRPr sz="12000"/>
            </a:lvl3pPr>
            <a:lvl4pPr lvl="3" rtl="0" algn="ctr">
              <a:lnSpc>
                <a:spcPct val="100000"/>
              </a:lnSpc>
              <a:spcBef>
                <a:spcPts val="0"/>
              </a:spcBef>
              <a:spcAft>
                <a:spcPts val="0"/>
              </a:spcAft>
              <a:buSzPts val="12000"/>
              <a:buNone/>
              <a:defRPr sz="12000"/>
            </a:lvl4pPr>
            <a:lvl5pPr lvl="4" rtl="0" algn="ctr">
              <a:lnSpc>
                <a:spcPct val="100000"/>
              </a:lnSpc>
              <a:spcBef>
                <a:spcPts val="0"/>
              </a:spcBef>
              <a:spcAft>
                <a:spcPts val="0"/>
              </a:spcAft>
              <a:buSzPts val="12000"/>
              <a:buNone/>
              <a:defRPr sz="12000"/>
            </a:lvl5pPr>
            <a:lvl6pPr lvl="5" rtl="0" algn="ctr">
              <a:lnSpc>
                <a:spcPct val="100000"/>
              </a:lnSpc>
              <a:spcBef>
                <a:spcPts val="0"/>
              </a:spcBef>
              <a:spcAft>
                <a:spcPts val="0"/>
              </a:spcAft>
              <a:buSzPts val="12000"/>
              <a:buNone/>
              <a:defRPr sz="12000"/>
            </a:lvl6pPr>
            <a:lvl7pPr lvl="6" rtl="0" algn="ctr">
              <a:lnSpc>
                <a:spcPct val="100000"/>
              </a:lnSpc>
              <a:spcBef>
                <a:spcPts val="0"/>
              </a:spcBef>
              <a:spcAft>
                <a:spcPts val="0"/>
              </a:spcAft>
              <a:buSzPts val="12000"/>
              <a:buNone/>
              <a:defRPr sz="12000"/>
            </a:lvl7pPr>
            <a:lvl8pPr lvl="7" rtl="0" algn="ctr">
              <a:lnSpc>
                <a:spcPct val="100000"/>
              </a:lnSpc>
              <a:spcBef>
                <a:spcPts val="0"/>
              </a:spcBef>
              <a:spcAft>
                <a:spcPts val="0"/>
              </a:spcAft>
              <a:buSzPts val="12000"/>
              <a:buNone/>
              <a:defRPr sz="12000"/>
            </a:lvl8pPr>
            <a:lvl9pPr lvl="8" rtl="0" algn="ctr">
              <a:lnSpc>
                <a:spcPct val="100000"/>
              </a:lnSpc>
              <a:spcBef>
                <a:spcPts val="0"/>
              </a:spcBef>
              <a:spcAft>
                <a:spcPts val="0"/>
              </a:spcAft>
              <a:buSzPts val="12000"/>
              <a:buNone/>
              <a:defRPr sz="12000"/>
            </a:lvl9pPr>
          </a:lstStyle>
          <a:p/>
        </p:txBody>
      </p:sp>
      <p:sp>
        <p:nvSpPr>
          <p:cNvPr id="2622" name="Google Shape;2622;g26dd3229cbd_0_4126"/>
          <p:cNvSpPr txBox="1"/>
          <p:nvPr>
            <p:ph idx="2" type="title"/>
          </p:nvPr>
        </p:nvSpPr>
        <p:spPr>
          <a:xfrm>
            <a:off x="720000" y="2946225"/>
            <a:ext cx="3330000" cy="795900"/>
          </a:xfrm>
          <a:prstGeom prst="rect">
            <a:avLst/>
          </a:prstGeom>
          <a:noFill/>
          <a:ln>
            <a:noFill/>
          </a:ln>
        </p:spPr>
        <p:txBody>
          <a:bodyPr anchorCtr="0" anchor="t" bIns="0" lIns="0" spcFirstLastPara="1" rIns="0" wrap="square" tIns="0">
            <a:noAutofit/>
          </a:bodyPr>
          <a:lstStyle>
            <a:lvl1pPr lvl="0" rtl="0" algn="ctr">
              <a:lnSpc>
                <a:spcPct val="100000"/>
              </a:lnSpc>
              <a:spcBef>
                <a:spcPts val="0"/>
              </a:spcBef>
              <a:spcAft>
                <a:spcPts val="0"/>
              </a:spcAft>
              <a:buSzPts val="12000"/>
              <a:buNone/>
              <a:defRPr sz="4600"/>
            </a:lvl1pPr>
            <a:lvl2pPr lvl="1" rtl="0" algn="ctr">
              <a:lnSpc>
                <a:spcPct val="100000"/>
              </a:lnSpc>
              <a:spcBef>
                <a:spcPts val="0"/>
              </a:spcBef>
              <a:spcAft>
                <a:spcPts val="0"/>
              </a:spcAft>
              <a:buSzPts val="12000"/>
              <a:buNone/>
              <a:defRPr sz="12000"/>
            </a:lvl2pPr>
            <a:lvl3pPr lvl="2" rtl="0" algn="ctr">
              <a:lnSpc>
                <a:spcPct val="100000"/>
              </a:lnSpc>
              <a:spcBef>
                <a:spcPts val="0"/>
              </a:spcBef>
              <a:spcAft>
                <a:spcPts val="0"/>
              </a:spcAft>
              <a:buSzPts val="12000"/>
              <a:buNone/>
              <a:defRPr sz="12000"/>
            </a:lvl3pPr>
            <a:lvl4pPr lvl="3" rtl="0" algn="ctr">
              <a:lnSpc>
                <a:spcPct val="100000"/>
              </a:lnSpc>
              <a:spcBef>
                <a:spcPts val="0"/>
              </a:spcBef>
              <a:spcAft>
                <a:spcPts val="0"/>
              </a:spcAft>
              <a:buSzPts val="12000"/>
              <a:buNone/>
              <a:defRPr sz="12000"/>
            </a:lvl4pPr>
            <a:lvl5pPr lvl="4" rtl="0" algn="ctr">
              <a:lnSpc>
                <a:spcPct val="100000"/>
              </a:lnSpc>
              <a:spcBef>
                <a:spcPts val="0"/>
              </a:spcBef>
              <a:spcAft>
                <a:spcPts val="0"/>
              </a:spcAft>
              <a:buSzPts val="12000"/>
              <a:buNone/>
              <a:defRPr sz="12000"/>
            </a:lvl5pPr>
            <a:lvl6pPr lvl="5" rtl="0" algn="ctr">
              <a:lnSpc>
                <a:spcPct val="100000"/>
              </a:lnSpc>
              <a:spcBef>
                <a:spcPts val="0"/>
              </a:spcBef>
              <a:spcAft>
                <a:spcPts val="0"/>
              </a:spcAft>
              <a:buSzPts val="12000"/>
              <a:buNone/>
              <a:defRPr sz="12000"/>
            </a:lvl6pPr>
            <a:lvl7pPr lvl="6" rtl="0" algn="ctr">
              <a:lnSpc>
                <a:spcPct val="100000"/>
              </a:lnSpc>
              <a:spcBef>
                <a:spcPts val="0"/>
              </a:spcBef>
              <a:spcAft>
                <a:spcPts val="0"/>
              </a:spcAft>
              <a:buSzPts val="12000"/>
              <a:buNone/>
              <a:defRPr sz="12000"/>
            </a:lvl7pPr>
            <a:lvl8pPr lvl="7" rtl="0" algn="ctr">
              <a:lnSpc>
                <a:spcPct val="100000"/>
              </a:lnSpc>
              <a:spcBef>
                <a:spcPts val="0"/>
              </a:spcBef>
              <a:spcAft>
                <a:spcPts val="0"/>
              </a:spcAft>
              <a:buSzPts val="12000"/>
              <a:buNone/>
              <a:defRPr sz="12000"/>
            </a:lvl8pPr>
            <a:lvl9pPr lvl="8" rtl="0" algn="ctr">
              <a:lnSpc>
                <a:spcPct val="100000"/>
              </a:lnSpc>
              <a:spcBef>
                <a:spcPts val="0"/>
              </a:spcBef>
              <a:spcAft>
                <a:spcPts val="0"/>
              </a:spcAft>
              <a:buSzPts val="12000"/>
              <a:buNone/>
              <a:defRPr sz="12000"/>
            </a:lvl9pPr>
          </a:lstStyle>
          <a:p/>
        </p:txBody>
      </p:sp>
      <p:sp>
        <p:nvSpPr>
          <p:cNvPr id="2623" name="Google Shape;2623;g26dd3229cbd_0_4126"/>
          <p:cNvSpPr txBox="1"/>
          <p:nvPr>
            <p:ph idx="3" type="title"/>
          </p:nvPr>
        </p:nvSpPr>
        <p:spPr>
          <a:xfrm>
            <a:off x="5094000" y="2946225"/>
            <a:ext cx="3330000" cy="795900"/>
          </a:xfrm>
          <a:prstGeom prst="rect">
            <a:avLst/>
          </a:prstGeom>
          <a:noFill/>
          <a:ln>
            <a:noFill/>
          </a:ln>
        </p:spPr>
        <p:txBody>
          <a:bodyPr anchorCtr="0" anchor="t" bIns="0" lIns="0" spcFirstLastPara="1" rIns="0" wrap="square" tIns="0">
            <a:noAutofit/>
          </a:bodyPr>
          <a:lstStyle>
            <a:lvl1pPr lvl="0" rtl="0" algn="ctr">
              <a:lnSpc>
                <a:spcPct val="100000"/>
              </a:lnSpc>
              <a:spcBef>
                <a:spcPts val="0"/>
              </a:spcBef>
              <a:spcAft>
                <a:spcPts val="0"/>
              </a:spcAft>
              <a:buSzPts val="12000"/>
              <a:buNone/>
              <a:defRPr sz="4600"/>
            </a:lvl1pPr>
            <a:lvl2pPr lvl="1" rtl="0" algn="ctr">
              <a:lnSpc>
                <a:spcPct val="100000"/>
              </a:lnSpc>
              <a:spcBef>
                <a:spcPts val="0"/>
              </a:spcBef>
              <a:spcAft>
                <a:spcPts val="0"/>
              </a:spcAft>
              <a:buSzPts val="12000"/>
              <a:buNone/>
              <a:defRPr sz="12000"/>
            </a:lvl2pPr>
            <a:lvl3pPr lvl="2" rtl="0" algn="ctr">
              <a:lnSpc>
                <a:spcPct val="100000"/>
              </a:lnSpc>
              <a:spcBef>
                <a:spcPts val="0"/>
              </a:spcBef>
              <a:spcAft>
                <a:spcPts val="0"/>
              </a:spcAft>
              <a:buSzPts val="12000"/>
              <a:buNone/>
              <a:defRPr sz="12000"/>
            </a:lvl3pPr>
            <a:lvl4pPr lvl="3" rtl="0" algn="ctr">
              <a:lnSpc>
                <a:spcPct val="100000"/>
              </a:lnSpc>
              <a:spcBef>
                <a:spcPts val="0"/>
              </a:spcBef>
              <a:spcAft>
                <a:spcPts val="0"/>
              </a:spcAft>
              <a:buSzPts val="12000"/>
              <a:buNone/>
              <a:defRPr sz="12000"/>
            </a:lvl4pPr>
            <a:lvl5pPr lvl="4" rtl="0" algn="ctr">
              <a:lnSpc>
                <a:spcPct val="100000"/>
              </a:lnSpc>
              <a:spcBef>
                <a:spcPts val="0"/>
              </a:spcBef>
              <a:spcAft>
                <a:spcPts val="0"/>
              </a:spcAft>
              <a:buSzPts val="12000"/>
              <a:buNone/>
              <a:defRPr sz="12000"/>
            </a:lvl5pPr>
            <a:lvl6pPr lvl="5" rtl="0" algn="ctr">
              <a:lnSpc>
                <a:spcPct val="100000"/>
              </a:lnSpc>
              <a:spcBef>
                <a:spcPts val="0"/>
              </a:spcBef>
              <a:spcAft>
                <a:spcPts val="0"/>
              </a:spcAft>
              <a:buSzPts val="12000"/>
              <a:buNone/>
              <a:defRPr sz="12000"/>
            </a:lvl6pPr>
            <a:lvl7pPr lvl="6" rtl="0" algn="ctr">
              <a:lnSpc>
                <a:spcPct val="100000"/>
              </a:lnSpc>
              <a:spcBef>
                <a:spcPts val="0"/>
              </a:spcBef>
              <a:spcAft>
                <a:spcPts val="0"/>
              </a:spcAft>
              <a:buSzPts val="12000"/>
              <a:buNone/>
              <a:defRPr sz="12000"/>
            </a:lvl7pPr>
            <a:lvl8pPr lvl="7" rtl="0" algn="ctr">
              <a:lnSpc>
                <a:spcPct val="100000"/>
              </a:lnSpc>
              <a:spcBef>
                <a:spcPts val="0"/>
              </a:spcBef>
              <a:spcAft>
                <a:spcPts val="0"/>
              </a:spcAft>
              <a:buSzPts val="12000"/>
              <a:buNone/>
              <a:defRPr sz="12000"/>
            </a:lvl8pPr>
            <a:lvl9pPr lvl="8" rtl="0" algn="ctr">
              <a:lnSpc>
                <a:spcPct val="100000"/>
              </a:lnSpc>
              <a:spcBef>
                <a:spcPts val="0"/>
              </a:spcBef>
              <a:spcAft>
                <a:spcPts val="0"/>
              </a:spcAft>
              <a:buSzPts val="12000"/>
              <a:buNone/>
              <a:defRPr sz="12000"/>
            </a:lvl9pPr>
          </a:lstStyle>
          <a:p/>
        </p:txBody>
      </p:sp>
      <p:sp>
        <p:nvSpPr>
          <p:cNvPr id="2624" name="Google Shape;2624;g26dd3229cbd_0_4126"/>
          <p:cNvSpPr txBox="1"/>
          <p:nvPr>
            <p:ph idx="1" type="subTitle"/>
          </p:nvPr>
        </p:nvSpPr>
        <p:spPr>
          <a:xfrm>
            <a:off x="915300" y="1964863"/>
            <a:ext cx="2939400" cy="4101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600">
                <a:solidFill>
                  <a:schemeClr val="dk2"/>
                </a:solidFill>
                <a:latin typeface="Arial"/>
                <a:ea typeface="Arial"/>
                <a:cs typeface="Arial"/>
                <a:sym typeface="Arial"/>
              </a:defRPr>
            </a:lvl1pPr>
            <a:lvl2pPr lvl="1" rtl="0" algn="ctr">
              <a:lnSpc>
                <a:spcPct val="100000"/>
              </a:lnSpc>
              <a:spcBef>
                <a:spcPts val="0"/>
              </a:spcBef>
              <a:spcAft>
                <a:spcPts val="0"/>
              </a:spcAft>
              <a:buClr>
                <a:schemeClr val="dk2"/>
              </a:buClr>
              <a:buSzPts val="1600"/>
              <a:buNone/>
              <a:defRPr sz="1600">
                <a:solidFill>
                  <a:schemeClr val="dk2"/>
                </a:solidFill>
              </a:defRPr>
            </a:lvl2pPr>
            <a:lvl3pPr lvl="2" rtl="0" algn="ctr">
              <a:lnSpc>
                <a:spcPct val="100000"/>
              </a:lnSpc>
              <a:spcBef>
                <a:spcPts val="0"/>
              </a:spcBef>
              <a:spcAft>
                <a:spcPts val="0"/>
              </a:spcAft>
              <a:buClr>
                <a:schemeClr val="dk2"/>
              </a:buClr>
              <a:buSzPts val="1600"/>
              <a:buNone/>
              <a:defRPr sz="1600">
                <a:solidFill>
                  <a:schemeClr val="dk2"/>
                </a:solidFill>
              </a:defRPr>
            </a:lvl3pPr>
            <a:lvl4pPr lvl="3" rtl="0" algn="ctr">
              <a:lnSpc>
                <a:spcPct val="100000"/>
              </a:lnSpc>
              <a:spcBef>
                <a:spcPts val="0"/>
              </a:spcBef>
              <a:spcAft>
                <a:spcPts val="0"/>
              </a:spcAft>
              <a:buClr>
                <a:schemeClr val="dk2"/>
              </a:buClr>
              <a:buSzPts val="1600"/>
              <a:buNone/>
              <a:defRPr sz="1600">
                <a:solidFill>
                  <a:schemeClr val="dk2"/>
                </a:solidFill>
              </a:defRPr>
            </a:lvl4pPr>
            <a:lvl5pPr lvl="4" rtl="0" algn="ctr">
              <a:lnSpc>
                <a:spcPct val="100000"/>
              </a:lnSpc>
              <a:spcBef>
                <a:spcPts val="0"/>
              </a:spcBef>
              <a:spcAft>
                <a:spcPts val="0"/>
              </a:spcAft>
              <a:buClr>
                <a:schemeClr val="dk2"/>
              </a:buClr>
              <a:buSzPts val="1600"/>
              <a:buNone/>
              <a:defRPr sz="1600">
                <a:solidFill>
                  <a:schemeClr val="dk2"/>
                </a:solidFill>
              </a:defRPr>
            </a:lvl5pPr>
            <a:lvl6pPr lvl="5" rtl="0" algn="ctr">
              <a:lnSpc>
                <a:spcPct val="100000"/>
              </a:lnSpc>
              <a:spcBef>
                <a:spcPts val="0"/>
              </a:spcBef>
              <a:spcAft>
                <a:spcPts val="0"/>
              </a:spcAft>
              <a:buClr>
                <a:schemeClr val="dk2"/>
              </a:buClr>
              <a:buSzPts val="1600"/>
              <a:buNone/>
              <a:defRPr sz="1600">
                <a:solidFill>
                  <a:schemeClr val="dk2"/>
                </a:solidFill>
              </a:defRPr>
            </a:lvl6pPr>
            <a:lvl7pPr lvl="6" rtl="0" algn="ctr">
              <a:lnSpc>
                <a:spcPct val="100000"/>
              </a:lnSpc>
              <a:spcBef>
                <a:spcPts val="0"/>
              </a:spcBef>
              <a:spcAft>
                <a:spcPts val="0"/>
              </a:spcAft>
              <a:buClr>
                <a:schemeClr val="dk2"/>
              </a:buClr>
              <a:buSzPts val="1600"/>
              <a:buNone/>
              <a:defRPr sz="1600">
                <a:solidFill>
                  <a:schemeClr val="dk2"/>
                </a:solidFill>
              </a:defRPr>
            </a:lvl7pPr>
            <a:lvl8pPr lvl="7" rtl="0" algn="ctr">
              <a:lnSpc>
                <a:spcPct val="100000"/>
              </a:lnSpc>
              <a:spcBef>
                <a:spcPts val="0"/>
              </a:spcBef>
              <a:spcAft>
                <a:spcPts val="0"/>
              </a:spcAft>
              <a:buClr>
                <a:schemeClr val="dk2"/>
              </a:buClr>
              <a:buSzPts val="1600"/>
              <a:buNone/>
              <a:defRPr sz="1600">
                <a:solidFill>
                  <a:schemeClr val="dk2"/>
                </a:solidFill>
              </a:defRPr>
            </a:lvl8pPr>
            <a:lvl9pPr lvl="8" rtl="0" algn="ctr">
              <a:lnSpc>
                <a:spcPct val="100000"/>
              </a:lnSpc>
              <a:spcBef>
                <a:spcPts val="0"/>
              </a:spcBef>
              <a:spcAft>
                <a:spcPts val="0"/>
              </a:spcAft>
              <a:buClr>
                <a:schemeClr val="dk2"/>
              </a:buClr>
              <a:buSzPts val="1600"/>
              <a:buNone/>
              <a:defRPr sz="1600">
                <a:solidFill>
                  <a:schemeClr val="dk2"/>
                </a:solidFill>
              </a:defRPr>
            </a:lvl9pPr>
          </a:lstStyle>
          <a:p/>
        </p:txBody>
      </p:sp>
      <p:sp>
        <p:nvSpPr>
          <p:cNvPr id="2625" name="Google Shape;2625;g26dd3229cbd_0_4126"/>
          <p:cNvSpPr txBox="1"/>
          <p:nvPr>
            <p:ph idx="4" type="subTitle"/>
          </p:nvPr>
        </p:nvSpPr>
        <p:spPr>
          <a:xfrm>
            <a:off x="915300" y="3754738"/>
            <a:ext cx="2939400" cy="4101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600">
                <a:solidFill>
                  <a:schemeClr val="dk2"/>
                </a:solidFill>
                <a:latin typeface="Arial"/>
                <a:ea typeface="Arial"/>
                <a:cs typeface="Arial"/>
                <a:sym typeface="Arial"/>
              </a:defRPr>
            </a:lvl1pPr>
            <a:lvl2pPr lvl="1" rtl="0" algn="ctr">
              <a:lnSpc>
                <a:spcPct val="100000"/>
              </a:lnSpc>
              <a:spcBef>
                <a:spcPts val="0"/>
              </a:spcBef>
              <a:spcAft>
                <a:spcPts val="0"/>
              </a:spcAft>
              <a:buClr>
                <a:schemeClr val="dk2"/>
              </a:buClr>
              <a:buSzPts val="1600"/>
              <a:buNone/>
              <a:defRPr sz="1600">
                <a:solidFill>
                  <a:schemeClr val="dk2"/>
                </a:solidFill>
              </a:defRPr>
            </a:lvl2pPr>
            <a:lvl3pPr lvl="2" rtl="0" algn="ctr">
              <a:lnSpc>
                <a:spcPct val="100000"/>
              </a:lnSpc>
              <a:spcBef>
                <a:spcPts val="0"/>
              </a:spcBef>
              <a:spcAft>
                <a:spcPts val="0"/>
              </a:spcAft>
              <a:buClr>
                <a:schemeClr val="dk2"/>
              </a:buClr>
              <a:buSzPts val="1600"/>
              <a:buNone/>
              <a:defRPr sz="1600">
                <a:solidFill>
                  <a:schemeClr val="dk2"/>
                </a:solidFill>
              </a:defRPr>
            </a:lvl3pPr>
            <a:lvl4pPr lvl="3" rtl="0" algn="ctr">
              <a:lnSpc>
                <a:spcPct val="100000"/>
              </a:lnSpc>
              <a:spcBef>
                <a:spcPts val="0"/>
              </a:spcBef>
              <a:spcAft>
                <a:spcPts val="0"/>
              </a:spcAft>
              <a:buClr>
                <a:schemeClr val="dk2"/>
              </a:buClr>
              <a:buSzPts val="1600"/>
              <a:buNone/>
              <a:defRPr sz="1600">
                <a:solidFill>
                  <a:schemeClr val="dk2"/>
                </a:solidFill>
              </a:defRPr>
            </a:lvl4pPr>
            <a:lvl5pPr lvl="4" rtl="0" algn="ctr">
              <a:lnSpc>
                <a:spcPct val="100000"/>
              </a:lnSpc>
              <a:spcBef>
                <a:spcPts val="0"/>
              </a:spcBef>
              <a:spcAft>
                <a:spcPts val="0"/>
              </a:spcAft>
              <a:buClr>
                <a:schemeClr val="dk2"/>
              </a:buClr>
              <a:buSzPts val="1600"/>
              <a:buNone/>
              <a:defRPr sz="1600">
                <a:solidFill>
                  <a:schemeClr val="dk2"/>
                </a:solidFill>
              </a:defRPr>
            </a:lvl5pPr>
            <a:lvl6pPr lvl="5" rtl="0" algn="ctr">
              <a:lnSpc>
                <a:spcPct val="100000"/>
              </a:lnSpc>
              <a:spcBef>
                <a:spcPts val="0"/>
              </a:spcBef>
              <a:spcAft>
                <a:spcPts val="0"/>
              </a:spcAft>
              <a:buClr>
                <a:schemeClr val="dk2"/>
              </a:buClr>
              <a:buSzPts val="1600"/>
              <a:buNone/>
              <a:defRPr sz="1600">
                <a:solidFill>
                  <a:schemeClr val="dk2"/>
                </a:solidFill>
              </a:defRPr>
            </a:lvl6pPr>
            <a:lvl7pPr lvl="6" rtl="0" algn="ctr">
              <a:lnSpc>
                <a:spcPct val="100000"/>
              </a:lnSpc>
              <a:spcBef>
                <a:spcPts val="0"/>
              </a:spcBef>
              <a:spcAft>
                <a:spcPts val="0"/>
              </a:spcAft>
              <a:buClr>
                <a:schemeClr val="dk2"/>
              </a:buClr>
              <a:buSzPts val="1600"/>
              <a:buNone/>
              <a:defRPr sz="1600">
                <a:solidFill>
                  <a:schemeClr val="dk2"/>
                </a:solidFill>
              </a:defRPr>
            </a:lvl7pPr>
            <a:lvl8pPr lvl="7" rtl="0" algn="ctr">
              <a:lnSpc>
                <a:spcPct val="100000"/>
              </a:lnSpc>
              <a:spcBef>
                <a:spcPts val="0"/>
              </a:spcBef>
              <a:spcAft>
                <a:spcPts val="0"/>
              </a:spcAft>
              <a:buClr>
                <a:schemeClr val="dk2"/>
              </a:buClr>
              <a:buSzPts val="1600"/>
              <a:buNone/>
              <a:defRPr sz="1600">
                <a:solidFill>
                  <a:schemeClr val="dk2"/>
                </a:solidFill>
              </a:defRPr>
            </a:lvl8pPr>
            <a:lvl9pPr lvl="8" rtl="0" algn="ctr">
              <a:lnSpc>
                <a:spcPct val="100000"/>
              </a:lnSpc>
              <a:spcBef>
                <a:spcPts val="0"/>
              </a:spcBef>
              <a:spcAft>
                <a:spcPts val="0"/>
              </a:spcAft>
              <a:buClr>
                <a:schemeClr val="dk2"/>
              </a:buClr>
              <a:buSzPts val="1600"/>
              <a:buNone/>
              <a:defRPr sz="1600">
                <a:solidFill>
                  <a:schemeClr val="dk2"/>
                </a:solidFill>
              </a:defRPr>
            </a:lvl9pPr>
          </a:lstStyle>
          <a:p/>
        </p:txBody>
      </p:sp>
      <p:sp>
        <p:nvSpPr>
          <p:cNvPr id="2626" name="Google Shape;2626;g26dd3229cbd_0_4126"/>
          <p:cNvSpPr txBox="1"/>
          <p:nvPr>
            <p:ph idx="5" type="subTitle"/>
          </p:nvPr>
        </p:nvSpPr>
        <p:spPr>
          <a:xfrm>
            <a:off x="5192850" y="3754772"/>
            <a:ext cx="3132300" cy="4269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600">
                <a:solidFill>
                  <a:schemeClr val="dk2"/>
                </a:solidFill>
                <a:latin typeface="Arial"/>
                <a:ea typeface="Arial"/>
                <a:cs typeface="Arial"/>
                <a:sym typeface="Arial"/>
              </a:defRPr>
            </a:lvl1pPr>
            <a:lvl2pPr lvl="1" rtl="0" algn="ctr">
              <a:lnSpc>
                <a:spcPct val="100000"/>
              </a:lnSpc>
              <a:spcBef>
                <a:spcPts val="0"/>
              </a:spcBef>
              <a:spcAft>
                <a:spcPts val="0"/>
              </a:spcAft>
              <a:buClr>
                <a:schemeClr val="dk2"/>
              </a:buClr>
              <a:buSzPts val="1600"/>
              <a:buNone/>
              <a:defRPr sz="1600">
                <a:solidFill>
                  <a:schemeClr val="dk2"/>
                </a:solidFill>
              </a:defRPr>
            </a:lvl2pPr>
            <a:lvl3pPr lvl="2" rtl="0" algn="ctr">
              <a:lnSpc>
                <a:spcPct val="100000"/>
              </a:lnSpc>
              <a:spcBef>
                <a:spcPts val="0"/>
              </a:spcBef>
              <a:spcAft>
                <a:spcPts val="0"/>
              </a:spcAft>
              <a:buClr>
                <a:schemeClr val="dk2"/>
              </a:buClr>
              <a:buSzPts val="1600"/>
              <a:buNone/>
              <a:defRPr sz="1600">
                <a:solidFill>
                  <a:schemeClr val="dk2"/>
                </a:solidFill>
              </a:defRPr>
            </a:lvl3pPr>
            <a:lvl4pPr lvl="3" rtl="0" algn="ctr">
              <a:lnSpc>
                <a:spcPct val="100000"/>
              </a:lnSpc>
              <a:spcBef>
                <a:spcPts val="0"/>
              </a:spcBef>
              <a:spcAft>
                <a:spcPts val="0"/>
              </a:spcAft>
              <a:buClr>
                <a:schemeClr val="dk2"/>
              </a:buClr>
              <a:buSzPts val="1600"/>
              <a:buNone/>
              <a:defRPr sz="1600">
                <a:solidFill>
                  <a:schemeClr val="dk2"/>
                </a:solidFill>
              </a:defRPr>
            </a:lvl4pPr>
            <a:lvl5pPr lvl="4" rtl="0" algn="ctr">
              <a:lnSpc>
                <a:spcPct val="100000"/>
              </a:lnSpc>
              <a:spcBef>
                <a:spcPts val="0"/>
              </a:spcBef>
              <a:spcAft>
                <a:spcPts val="0"/>
              </a:spcAft>
              <a:buClr>
                <a:schemeClr val="dk2"/>
              </a:buClr>
              <a:buSzPts val="1600"/>
              <a:buNone/>
              <a:defRPr sz="1600">
                <a:solidFill>
                  <a:schemeClr val="dk2"/>
                </a:solidFill>
              </a:defRPr>
            </a:lvl5pPr>
            <a:lvl6pPr lvl="5" rtl="0" algn="ctr">
              <a:lnSpc>
                <a:spcPct val="100000"/>
              </a:lnSpc>
              <a:spcBef>
                <a:spcPts val="0"/>
              </a:spcBef>
              <a:spcAft>
                <a:spcPts val="0"/>
              </a:spcAft>
              <a:buClr>
                <a:schemeClr val="dk2"/>
              </a:buClr>
              <a:buSzPts val="1600"/>
              <a:buNone/>
              <a:defRPr sz="1600">
                <a:solidFill>
                  <a:schemeClr val="dk2"/>
                </a:solidFill>
              </a:defRPr>
            </a:lvl6pPr>
            <a:lvl7pPr lvl="6" rtl="0" algn="ctr">
              <a:lnSpc>
                <a:spcPct val="100000"/>
              </a:lnSpc>
              <a:spcBef>
                <a:spcPts val="0"/>
              </a:spcBef>
              <a:spcAft>
                <a:spcPts val="0"/>
              </a:spcAft>
              <a:buClr>
                <a:schemeClr val="dk2"/>
              </a:buClr>
              <a:buSzPts val="1600"/>
              <a:buNone/>
              <a:defRPr sz="1600">
                <a:solidFill>
                  <a:schemeClr val="dk2"/>
                </a:solidFill>
              </a:defRPr>
            </a:lvl7pPr>
            <a:lvl8pPr lvl="7" rtl="0" algn="ctr">
              <a:lnSpc>
                <a:spcPct val="100000"/>
              </a:lnSpc>
              <a:spcBef>
                <a:spcPts val="0"/>
              </a:spcBef>
              <a:spcAft>
                <a:spcPts val="0"/>
              </a:spcAft>
              <a:buClr>
                <a:schemeClr val="dk2"/>
              </a:buClr>
              <a:buSzPts val="1600"/>
              <a:buNone/>
              <a:defRPr sz="1600">
                <a:solidFill>
                  <a:schemeClr val="dk2"/>
                </a:solidFill>
              </a:defRPr>
            </a:lvl8pPr>
            <a:lvl9pPr lvl="8" rtl="0" algn="ctr">
              <a:lnSpc>
                <a:spcPct val="100000"/>
              </a:lnSpc>
              <a:spcBef>
                <a:spcPts val="0"/>
              </a:spcBef>
              <a:spcAft>
                <a:spcPts val="0"/>
              </a:spcAft>
              <a:buClr>
                <a:schemeClr val="dk2"/>
              </a:buClr>
              <a:buSzPts val="1600"/>
              <a:buNone/>
              <a:defRPr sz="1600">
                <a:solidFill>
                  <a:schemeClr val="dk2"/>
                </a:solidFill>
              </a:defRPr>
            </a:lvl9pPr>
          </a:lstStyle>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1">
  <p:cSld name="CUSTOM_23">
    <p:spTree>
      <p:nvGrpSpPr>
        <p:cNvPr id="2627" name="Shape 2627"/>
        <p:cNvGrpSpPr/>
        <p:nvPr/>
      </p:nvGrpSpPr>
      <p:grpSpPr>
        <a:xfrm>
          <a:off x="0" y="0"/>
          <a:ext cx="0" cy="0"/>
          <a:chOff x="0" y="0"/>
          <a:chExt cx="0" cy="0"/>
        </a:xfrm>
      </p:grpSpPr>
      <p:grpSp>
        <p:nvGrpSpPr>
          <p:cNvPr id="2628" name="Google Shape;2628;g26dd3229cbd_0_4174"/>
          <p:cNvGrpSpPr/>
          <p:nvPr/>
        </p:nvGrpSpPr>
        <p:grpSpPr>
          <a:xfrm flipH="1">
            <a:off x="-1700" y="329"/>
            <a:ext cx="9147400" cy="5142843"/>
            <a:chOff x="238125" y="854700"/>
            <a:chExt cx="7142500" cy="4015650"/>
          </a:xfrm>
        </p:grpSpPr>
        <p:sp>
          <p:nvSpPr>
            <p:cNvPr id="2629" name="Google Shape;2629;g26dd3229cbd_0_4174"/>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30" name="Google Shape;2630;g26dd3229cbd_0_4174"/>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31" name="Google Shape;2631;g26dd3229cbd_0_4174"/>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32" name="Google Shape;2632;g26dd3229cbd_0_4174"/>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33" name="Google Shape;2633;g26dd3229cbd_0_4174"/>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34" name="Google Shape;2634;g26dd3229cbd_0_4174"/>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35" name="Google Shape;2635;g26dd3229cbd_0_4174"/>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36" name="Google Shape;2636;g26dd3229cbd_0_4174"/>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37" name="Google Shape;2637;g26dd3229cbd_0_4174"/>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38" name="Google Shape;2638;g26dd3229cbd_0_4174"/>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39" name="Google Shape;2639;g26dd3229cbd_0_4174"/>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40" name="Google Shape;2640;g26dd3229cbd_0_4174"/>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41" name="Google Shape;2641;g26dd3229cbd_0_4174"/>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42" name="Google Shape;2642;g26dd3229cbd_0_4174"/>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43" name="Google Shape;2643;g26dd3229cbd_0_4174"/>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44" name="Google Shape;2644;g26dd3229cbd_0_4174"/>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45" name="Google Shape;2645;g26dd3229cbd_0_4174"/>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46" name="Google Shape;2646;g26dd3229cbd_0_4174"/>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rgbClr val="6D9EEB"/>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47" name="Google Shape;2647;g26dd3229cbd_0_4174"/>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rgbClr val="6D9EEB"/>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648" name="Google Shape;2648;g26dd3229cbd_0_4174"/>
          <p:cNvSpPr txBox="1"/>
          <p:nvPr>
            <p:ph type="title"/>
          </p:nvPr>
        </p:nvSpPr>
        <p:spPr>
          <a:xfrm>
            <a:off x="3285938" y="1143700"/>
            <a:ext cx="2388900" cy="7959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SzPts val="12000"/>
              <a:buNone/>
              <a:defRPr sz="4600"/>
            </a:lvl1pPr>
            <a:lvl2pPr lvl="1" rtl="0" algn="ctr">
              <a:lnSpc>
                <a:spcPct val="100000"/>
              </a:lnSpc>
              <a:spcBef>
                <a:spcPts val="0"/>
              </a:spcBef>
              <a:spcAft>
                <a:spcPts val="0"/>
              </a:spcAft>
              <a:buSzPts val="12000"/>
              <a:buNone/>
              <a:defRPr sz="12000"/>
            </a:lvl2pPr>
            <a:lvl3pPr lvl="2" rtl="0" algn="ctr">
              <a:lnSpc>
                <a:spcPct val="100000"/>
              </a:lnSpc>
              <a:spcBef>
                <a:spcPts val="0"/>
              </a:spcBef>
              <a:spcAft>
                <a:spcPts val="0"/>
              </a:spcAft>
              <a:buSzPts val="12000"/>
              <a:buNone/>
              <a:defRPr sz="12000"/>
            </a:lvl3pPr>
            <a:lvl4pPr lvl="3" rtl="0" algn="ctr">
              <a:lnSpc>
                <a:spcPct val="100000"/>
              </a:lnSpc>
              <a:spcBef>
                <a:spcPts val="0"/>
              </a:spcBef>
              <a:spcAft>
                <a:spcPts val="0"/>
              </a:spcAft>
              <a:buSzPts val="12000"/>
              <a:buNone/>
              <a:defRPr sz="12000"/>
            </a:lvl4pPr>
            <a:lvl5pPr lvl="4" rtl="0" algn="ctr">
              <a:lnSpc>
                <a:spcPct val="100000"/>
              </a:lnSpc>
              <a:spcBef>
                <a:spcPts val="0"/>
              </a:spcBef>
              <a:spcAft>
                <a:spcPts val="0"/>
              </a:spcAft>
              <a:buSzPts val="12000"/>
              <a:buNone/>
              <a:defRPr sz="12000"/>
            </a:lvl5pPr>
            <a:lvl6pPr lvl="5" rtl="0" algn="ctr">
              <a:lnSpc>
                <a:spcPct val="100000"/>
              </a:lnSpc>
              <a:spcBef>
                <a:spcPts val="0"/>
              </a:spcBef>
              <a:spcAft>
                <a:spcPts val="0"/>
              </a:spcAft>
              <a:buSzPts val="12000"/>
              <a:buNone/>
              <a:defRPr sz="12000"/>
            </a:lvl6pPr>
            <a:lvl7pPr lvl="6" rtl="0" algn="ctr">
              <a:lnSpc>
                <a:spcPct val="100000"/>
              </a:lnSpc>
              <a:spcBef>
                <a:spcPts val="0"/>
              </a:spcBef>
              <a:spcAft>
                <a:spcPts val="0"/>
              </a:spcAft>
              <a:buSzPts val="12000"/>
              <a:buNone/>
              <a:defRPr sz="12000"/>
            </a:lvl7pPr>
            <a:lvl8pPr lvl="7" rtl="0" algn="ctr">
              <a:lnSpc>
                <a:spcPct val="100000"/>
              </a:lnSpc>
              <a:spcBef>
                <a:spcPts val="0"/>
              </a:spcBef>
              <a:spcAft>
                <a:spcPts val="0"/>
              </a:spcAft>
              <a:buSzPts val="12000"/>
              <a:buNone/>
              <a:defRPr sz="12000"/>
            </a:lvl8pPr>
            <a:lvl9pPr lvl="8" rtl="0" algn="ctr">
              <a:lnSpc>
                <a:spcPct val="100000"/>
              </a:lnSpc>
              <a:spcBef>
                <a:spcPts val="0"/>
              </a:spcBef>
              <a:spcAft>
                <a:spcPts val="0"/>
              </a:spcAft>
              <a:buSzPts val="12000"/>
              <a:buNone/>
              <a:defRPr sz="12000"/>
            </a:lvl9pPr>
          </a:lstStyle>
          <a:p/>
        </p:txBody>
      </p:sp>
      <p:sp>
        <p:nvSpPr>
          <p:cNvPr id="2649" name="Google Shape;2649;g26dd3229cbd_0_4174"/>
          <p:cNvSpPr txBox="1"/>
          <p:nvPr>
            <p:ph idx="1" type="subTitle"/>
          </p:nvPr>
        </p:nvSpPr>
        <p:spPr>
          <a:xfrm>
            <a:off x="3285938" y="1964876"/>
            <a:ext cx="2388900" cy="5628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1600"/>
              <a:buNone/>
              <a:defRPr>
                <a:solidFill>
                  <a:schemeClr val="dk2"/>
                </a:solidFill>
                <a:latin typeface="Arial"/>
                <a:ea typeface="Arial"/>
                <a:cs typeface="Arial"/>
                <a:sym typeface="Arial"/>
              </a:defRPr>
            </a:lvl1pPr>
            <a:lvl2pPr lvl="1" rtl="0" algn="ctr">
              <a:lnSpc>
                <a:spcPct val="100000"/>
              </a:lnSpc>
              <a:spcBef>
                <a:spcPts val="0"/>
              </a:spcBef>
              <a:spcAft>
                <a:spcPts val="0"/>
              </a:spcAft>
              <a:buClr>
                <a:schemeClr val="dk2"/>
              </a:buClr>
              <a:buSzPts val="1600"/>
              <a:buNone/>
              <a:defRPr sz="1600">
                <a:solidFill>
                  <a:schemeClr val="dk2"/>
                </a:solidFill>
              </a:defRPr>
            </a:lvl2pPr>
            <a:lvl3pPr lvl="2" rtl="0" algn="ctr">
              <a:lnSpc>
                <a:spcPct val="100000"/>
              </a:lnSpc>
              <a:spcBef>
                <a:spcPts val="0"/>
              </a:spcBef>
              <a:spcAft>
                <a:spcPts val="0"/>
              </a:spcAft>
              <a:buClr>
                <a:schemeClr val="dk2"/>
              </a:buClr>
              <a:buSzPts val="1600"/>
              <a:buNone/>
              <a:defRPr sz="1600">
                <a:solidFill>
                  <a:schemeClr val="dk2"/>
                </a:solidFill>
              </a:defRPr>
            </a:lvl3pPr>
            <a:lvl4pPr lvl="3" rtl="0" algn="ctr">
              <a:lnSpc>
                <a:spcPct val="100000"/>
              </a:lnSpc>
              <a:spcBef>
                <a:spcPts val="0"/>
              </a:spcBef>
              <a:spcAft>
                <a:spcPts val="0"/>
              </a:spcAft>
              <a:buClr>
                <a:schemeClr val="dk2"/>
              </a:buClr>
              <a:buSzPts val="1600"/>
              <a:buNone/>
              <a:defRPr sz="1600">
                <a:solidFill>
                  <a:schemeClr val="dk2"/>
                </a:solidFill>
              </a:defRPr>
            </a:lvl4pPr>
            <a:lvl5pPr lvl="4" rtl="0" algn="ctr">
              <a:lnSpc>
                <a:spcPct val="100000"/>
              </a:lnSpc>
              <a:spcBef>
                <a:spcPts val="0"/>
              </a:spcBef>
              <a:spcAft>
                <a:spcPts val="0"/>
              </a:spcAft>
              <a:buClr>
                <a:schemeClr val="dk2"/>
              </a:buClr>
              <a:buSzPts val="1600"/>
              <a:buNone/>
              <a:defRPr sz="1600">
                <a:solidFill>
                  <a:schemeClr val="dk2"/>
                </a:solidFill>
              </a:defRPr>
            </a:lvl5pPr>
            <a:lvl6pPr lvl="5" rtl="0" algn="ctr">
              <a:lnSpc>
                <a:spcPct val="100000"/>
              </a:lnSpc>
              <a:spcBef>
                <a:spcPts val="0"/>
              </a:spcBef>
              <a:spcAft>
                <a:spcPts val="0"/>
              </a:spcAft>
              <a:buClr>
                <a:schemeClr val="dk2"/>
              </a:buClr>
              <a:buSzPts val="1600"/>
              <a:buNone/>
              <a:defRPr sz="1600">
                <a:solidFill>
                  <a:schemeClr val="dk2"/>
                </a:solidFill>
              </a:defRPr>
            </a:lvl6pPr>
            <a:lvl7pPr lvl="6" rtl="0" algn="ctr">
              <a:lnSpc>
                <a:spcPct val="100000"/>
              </a:lnSpc>
              <a:spcBef>
                <a:spcPts val="0"/>
              </a:spcBef>
              <a:spcAft>
                <a:spcPts val="0"/>
              </a:spcAft>
              <a:buClr>
                <a:schemeClr val="dk2"/>
              </a:buClr>
              <a:buSzPts val="1600"/>
              <a:buNone/>
              <a:defRPr sz="1600">
                <a:solidFill>
                  <a:schemeClr val="dk2"/>
                </a:solidFill>
              </a:defRPr>
            </a:lvl7pPr>
            <a:lvl8pPr lvl="7" rtl="0" algn="ctr">
              <a:lnSpc>
                <a:spcPct val="100000"/>
              </a:lnSpc>
              <a:spcBef>
                <a:spcPts val="0"/>
              </a:spcBef>
              <a:spcAft>
                <a:spcPts val="0"/>
              </a:spcAft>
              <a:buClr>
                <a:schemeClr val="dk2"/>
              </a:buClr>
              <a:buSzPts val="1600"/>
              <a:buNone/>
              <a:defRPr sz="1600">
                <a:solidFill>
                  <a:schemeClr val="dk2"/>
                </a:solidFill>
              </a:defRPr>
            </a:lvl8pPr>
            <a:lvl9pPr lvl="8" rtl="0" algn="ctr">
              <a:lnSpc>
                <a:spcPct val="100000"/>
              </a:lnSpc>
              <a:spcBef>
                <a:spcPts val="0"/>
              </a:spcBef>
              <a:spcAft>
                <a:spcPts val="0"/>
              </a:spcAft>
              <a:buClr>
                <a:schemeClr val="dk2"/>
              </a:buClr>
              <a:buSzPts val="1600"/>
              <a:buNone/>
              <a:defRPr sz="1600">
                <a:solidFill>
                  <a:schemeClr val="dk2"/>
                </a:solidFill>
              </a:defRPr>
            </a:lvl9pPr>
          </a:lstStyle>
          <a:p/>
        </p:txBody>
      </p:sp>
      <p:sp>
        <p:nvSpPr>
          <p:cNvPr id="2650" name="Google Shape;2650;g26dd3229cbd_0_4174"/>
          <p:cNvSpPr txBox="1"/>
          <p:nvPr>
            <p:ph idx="2" type="title"/>
          </p:nvPr>
        </p:nvSpPr>
        <p:spPr>
          <a:xfrm>
            <a:off x="3285938" y="2970100"/>
            <a:ext cx="2388900" cy="7959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SzPts val="12000"/>
              <a:buNone/>
              <a:defRPr sz="4600"/>
            </a:lvl1pPr>
            <a:lvl2pPr lvl="1" rtl="0" algn="ctr">
              <a:lnSpc>
                <a:spcPct val="100000"/>
              </a:lnSpc>
              <a:spcBef>
                <a:spcPts val="0"/>
              </a:spcBef>
              <a:spcAft>
                <a:spcPts val="0"/>
              </a:spcAft>
              <a:buSzPts val="12000"/>
              <a:buNone/>
              <a:defRPr sz="12000"/>
            </a:lvl2pPr>
            <a:lvl3pPr lvl="2" rtl="0" algn="ctr">
              <a:lnSpc>
                <a:spcPct val="100000"/>
              </a:lnSpc>
              <a:spcBef>
                <a:spcPts val="0"/>
              </a:spcBef>
              <a:spcAft>
                <a:spcPts val="0"/>
              </a:spcAft>
              <a:buSzPts val="12000"/>
              <a:buNone/>
              <a:defRPr sz="12000"/>
            </a:lvl3pPr>
            <a:lvl4pPr lvl="3" rtl="0" algn="ctr">
              <a:lnSpc>
                <a:spcPct val="100000"/>
              </a:lnSpc>
              <a:spcBef>
                <a:spcPts val="0"/>
              </a:spcBef>
              <a:spcAft>
                <a:spcPts val="0"/>
              </a:spcAft>
              <a:buSzPts val="12000"/>
              <a:buNone/>
              <a:defRPr sz="12000"/>
            </a:lvl4pPr>
            <a:lvl5pPr lvl="4" rtl="0" algn="ctr">
              <a:lnSpc>
                <a:spcPct val="100000"/>
              </a:lnSpc>
              <a:spcBef>
                <a:spcPts val="0"/>
              </a:spcBef>
              <a:spcAft>
                <a:spcPts val="0"/>
              </a:spcAft>
              <a:buSzPts val="12000"/>
              <a:buNone/>
              <a:defRPr sz="12000"/>
            </a:lvl5pPr>
            <a:lvl6pPr lvl="5" rtl="0" algn="ctr">
              <a:lnSpc>
                <a:spcPct val="100000"/>
              </a:lnSpc>
              <a:spcBef>
                <a:spcPts val="0"/>
              </a:spcBef>
              <a:spcAft>
                <a:spcPts val="0"/>
              </a:spcAft>
              <a:buSzPts val="12000"/>
              <a:buNone/>
              <a:defRPr sz="12000"/>
            </a:lvl6pPr>
            <a:lvl7pPr lvl="6" rtl="0" algn="ctr">
              <a:lnSpc>
                <a:spcPct val="100000"/>
              </a:lnSpc>
              <a:spcBef>
                <a:spcPts val="0"/>
              </a:spcBef>
              <a:spcAft>
                <a:spcPts val="0"/>
              </a:spcAft>
              <a:buSzPts val="12000"/>
              <a:buNone/>
              <a:defRPr sz="12000"/>
            </a:lvl7pPr>
            <a:lvl8pPr lvl="7" rtl="0" algn="ctr">
              <a:lnSpc>
                <a:spcPct val="100000"/>
              </a:lnSpc>
              <a:spcBef>
                <a:spcPts val="0"/>
              </a:spcBef>
              <a:spcAft>
                <a:spcPts val="0"/>
              </a:spcAft>
              <a:buSzPts val="12000"/>
              <a:buNone/>
              <a:defRPr sz="12000"/>
            </a:lvl8pPr>
            <a:lvl9pPr lvl="8" rtl="0" algn="ctr">
              <a:lnSpc>
                <a:spcPct val="100000"/>
              </a:lnSpc>
              <a:spcBef>
                <a:spcPts val="0"/>
              </a:spcBef>
              <a:spcAft>
                <a:spcPts val="0"/>
              </a:spcAft>
              <a:buSzPts val="12000"/>
              <a:buNone/>
              <a:defRPr sz="12000"/>
            </a:lvl9pPr>
          </a:lstStyle>
          <a:p/>
        </p:txBody>
      </p:sp>
      <p:sp>
        <p:nvSpPr>
          <p:cNvPr id="2651" name="Google Shape;2651;g26dd3229cbd_0_4174"/>
          <p:cNvSpPr txBox="1"/>
          <p:nvPr>
            <p:ph idx="3" type="subTitle"/>
          </p:nvPr>
        </p:nvSpPr>
        <p:spPr>
          <a:xfrm>
            <a:off x="3285938" y="3791277"/>
            <a:ext cx="2388900" cy="5628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1600"/>
              <a:buNone/>
              <a:defRPr>
                <a:solidFill>
                  <a:schemeClr val="dk2"/>
                </a:solidFill>
                <a:latin typeface="Arial"/>
                <a:ea typeface="Arial"/>
                <a:cs typeface="Arial"/>
                <a:sym typeface="Arial"/>
              </a:defRPr>
            </a:lvl1pPr>
            <a:lvl2pPr lvl="1" rtl="0" algn="ctr">
              <a:lnSpc>
                <a:spcPct val="100000"/>
              </a:lnSpc>
              <a:spcBef>
                <a:spcPts val="0"/>
              </a:spcBef>
              <a:spcAft>
                <a:spcPts val="0"/>
              </a:spcAft>
              <a:buClr>
                <a:schemeClr val="dk2"/>
              </a:buClr>
              <a:buSzPts val="1600"/>
              <a:buNone/>
              <a:defRPr sz="1600">
                <a:solidFill>
                  <a:schemeClr val="dk2"/>
                </a:solidFill>
              </a:defRPr>
            </a:lvl2pPr>
            <a:lvl3pPr lvl="2" rtl="0" algn="ctr">
              <a:lnSpc>
                <a:spcPct val="100000"/>
              </a:lnSpc>
              <a:spcBef>
                <a:spcPts val="0"/>
              </a:spcBef>
              <a:spcAft>
                <a:spcPts val="0"/>
              </a:spcAft>
              <a:buClr>
                <a:schemeClr val="dk2"/>
              </a:buClr>
              <a:buSzPts val="1600"/>
              <a:buNone/>
              <a:defRPr sz="1600">
                <a:solidFill>
                  <a:schemeClr val="dk2"/>
                </a:solidFill>
              </a:defRPr>
            </a:lvl3pPr>
            <a:lvl4pPr lvl="3" rtl="0" algn="ctr">
              <a:lnSpc>
                <a:spcPct val="100000"/>
              </a:lnSpc>
              <a:spcBef>
                <a:spcPts val="0"/>
              </a:spcBef>
              <a:spcAft>
                <a:spcPts val="0"/>
              </a:spcAft>
              <a:buClr>
                <a:schemeClr val="dk2"/>
              </a:buClr>
              <a:buSzPts val="1600"/>
              <a:buNone/>
              <a:defRPr sz="1600">
                <a:solidFill>
                  <a:schemeClr val="dk2"/>
                </a:solidFill>
              </a:defRPr>
            </a:lvl4pPr>
            <a:lvl5pPr lvl="4" rtl="0" algn="ctr">
              <a:lnSpc>
                <a:spcPct val="100000"/>
              </a:lnSpc>
              <a:spcBef>
                <a:spcPts val="0"/>
              </a:spcBef>
              <a:spcAft>
                <a:spcPts val="0"/>
              </a:spcAft>
              <a:buClr>
                <a:schemeClr val="dk2"/>
              </a:buClr>
              <a:buSzPts val="1600"/>
              <a:buNone/>
              <a:defRPr sz="1600">
                <a:solidFill>
                  <a:schemeClr val="dk2"/>
                </a:solidFill>
              </a:defRPr>
            </a:lvl5pPr>
            <a:lvl6pPr lvl="5" rtl="0" algn="ctr">
              <a:lnSpc>
                <a:spcPct val="100000"/>
              </a:lnSpc>
              <a:spcBef>
                <a:spcPts val="0"/>
              </a:spcBef>
              <a:spcAft>
                <a:spcPts val="0"/>
              </a:spcAft>
              <a:buClr>
                <a:schemeClr val="dk2"/>
              </a:buClr>
              <a:buSzPts val="1600"/>
              <a:buNone/>
              <a:defRPr sz="1600">
                <a:solidFill>
                  <a:schemeClr val="dk2"/>
                </a:solidFill>
              </a:defRPr>
            </a:lvl6pPr>
            <a:lvl7pPr lvl="6" rtl="0" algn="ctr">
              <a:lnSpc>
                <a:spcPct val="100000"/>
              </a:lnSpc>
              <a:spcBef>
                <a:spcPts val="0"/>
              </a:spcBef>
              <a:spcAft>
                <a:spcPts val="0"/>
              </a:spcAft>
              <a:buClr>
                <a:schemeClr val="dk2"/>
              </a:buClr>
              <a:buSzPts val="1600"/>
              <a:buNone/>
              <a:defRPr sz="1600">
                <a:solidFill>
                  <a:schemeClr val="dk2"/>
                </a:solidFill>
              </a:defRPr>
            </a:lvl7pPr>
            <a:lvl8pPr lvl="7" rtl="0" algn="ctr">
              <a:lnSpc>
                <a:spcPct val="100000"/>
              </a:lnSpc>
              <a:spcBef>
                <a:spcPts val="0"/>
              </a:spcBef>
              <a:spcAft>
                <a:spcPts val="0"/>
              </a:spcAft>
              <a:buClr>
                <a:schemeClr val="dk2"/>
              </a:buClr>
              <a:buSzPts val="1600"/>
              <a:buNone/>
              <a:defRPr sz="1600">
                <a:solidFill>
                  <a:schemeClr val="dk2"/>
                </a:solidFill>
              </a:defRPr>
            </a:lvl8pPr>
            <a:lvl9pPr lvl="8" rtl="0" algn="ctr">
              <a:lnSpc>
                <a:spcPct val="100000"/>
              </a:lnSpc>
              <a:spcBef>
                <a:spcPts val="0"/>
              </a:spcBef>
              <a:spcAft>
                <a:spcPts val="0"/>
              </a:spcAft>
              <a:buClr>
                <a:schemeClr val="dk2"/>
              </a:buClr>
              <a:buSzPts val="1600"/>
              <a:buNone/>
              <a:defRPr sz="1600">
                <a:solidFill>
                  <a:schemeClr val="dk2"/>
                </a:solidFill>
              </a:defRPr>
            </a:lvl9pPr>
          </a:lstStyle>
          <a:p/>
        </p:txBody>
      </p:sp>
      <p:sp>
        <p:nvSpPr>
          <p:cNvPr id="2652" name="Google Shape;2652;g26dd3229cbd_0_4174"/>
          <p:cNvSpPr txBox="1"/>
          <p:nvPr>
            <p:ph idx="4" type="title"/>
          </p:nvPr>
        </p:nvSpPr>
        <p:spPr>
          <a:xfrm>
            <a:off x="6030113" y="1156338"/>
            <a:ext cx="2388900" cy="7959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SzPts val="12000"/>
              <a:buNone/>
              <a:defRPr sz="4600"/>
            </a:lvl1pPr>
            <a:lvl2pPr lvl="1" rtl="0" algn="ctr">
              <a:lnSpc>
                <a:spcPct val="100000"/>
              </a:lnSpc>
              <a:spcBef>
                <a:spcPts val="0"/>
              </a:spcBef>
              <a:spcAft>
                <a:spcPts val="0"/>
              </a:spcAft>
              <a:buSzPts val="12000"/>
              <a:buNone/>
              <a:defRPr sz="12000"/>
            </a:lvl2pPr>
            <a:lvl3pPr lvl="2" rtl="0" algn="ctr">
              <a:lnSpc>
                <a:spcPct val="100000"/>
              </a:lnSpc>
              <a:spcBef>
                <a:spcPts val="0"/>
              </a:spcBef>
              <a:spcAft>
                <a:spcPts val="0"/>
              </a:spcAft>
              <a:buSzPts val="12000"/>
              <a:buNone/>
              <a:defRPr sz="12000"/>
            </a:lvl3pPr>
            <a:lvl4pPr lvl="3" rtl="0" algn="ctr">
              <a:lnSpc>
                <a:spcPct val="100000"/>
              </a:lnSpc>
              <a:spcBef>
                <a:spcPts val="0"/>
              </a:spcBef>
              <a:spcAft>
                <a:spcPts val="0"/>
              </a:spcAft>
              <a:buSzPts val="12000"/>
              <a:buNone/>
              <a:defRPr sz="12000"/>
            </a:lvl4pPr>
            <a:lvl5pPr lvl="4" rtl="0" algn="ctr">
              <a:lnSpc>
                <a:spcPct val="100000"/>
              </a:lnSpc>
              <a:spcBef>
                <a:spcPts val="0"/>
              </a:spcBef>
              <a:spcAft>
                <a:spcPts val="0"/>
              </a:spcAft>
              <a:buSzPts val="12000"/>
              <a:buNone/>
              <a:defRPr sz="12000"/>
            </a:lvl5pPr>
            <a:lvl6pPr lvl="5" rtl="0" algn="ctr">
              <a:lnSpc>
                <a:spcPct val="100000"/>
              </a:lnSpc>
              <a:spcBef>
                <a:spcPts val="0"/>
              </a:spcBef>
              <a:spcAft>
                <a:spcPts val="0"/>
              </a:spcAft>
              <a:buSzPts val="12000"/>
              <a:buNone/>
              <a:defRPr sz="12000"/>
            </a:lvl6pPr>
            <a:lvl7pPr lvl="6" rtl="0" algn="ctr">
              <a:lnSpc>
                <a:spcPct val="100000"/>
              </a:lnSpc>
              <a:spcBef>
                <a:spcPts val="0"/>
              </a:spcBef>
              <a:spcAft>
                <a:spcPts val="0"/>
              </a:spcAft>
              <a:buSzPts val="12000"/>
              <a:buNone/>
              <a:defRPr sz="12000"/>
            </a:lvl7pPr>
            <a:lvl8pPr lvl="7" rtl="0" algn="ctr">
              <a:lnSpc>
                <a:spcPct val="100000"/>
              </a:lnSpc>
              <a:spcBef>
                <a:spcPts val="0"/>
              </a:spcBef>
              <a:spcAft>
                <a:spcPts val="0"/>
              </a:spcAft>
              <a:buSzPts val="12000"/>
              <a:buNone/>
              <a:defRPr sz="12000"/>
            </a:lvl8pPr>
            <a:lvl9pPr lvl="8" rtl="0" algn="ctr">
              <a:lnSpc>
                <a:spcPct val="100000"/>
              </a:lnSpc>
              <a:spcBef>
                <a:spcPts val="0"/>
              </a:spcBef>
              <a:spcAft>
                <a:spcPts val="0"/>
              </a:spcAft>
              <a:buSzPts val="12000"/>
              <a:buNone/>
              <a:defRPr sz="12000"/>
            </a:lvl9pPr>
          </a:lstStyle>
          <a:p/>
        </p:txBody>
      </p:sp>
      <p:sp>
        <p:nvSpPr>
          <p:cNvPr id="2653" name="Google Shape;2653;g26dd3229cbd_0_4174"/>
          <p:cNvSpPr txBox="1"/>
          <p:nvPr>
            <p:ph idx="5" type="subTitle"/>
          </p:nvPr>
        </p:nvSpPr>
        <p:spPr>
          <a:xfrm>
            <a:off x="6030113" y="1977515"/>
            <a:ext cx="2388900" cy="5628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1600"/>
              <a:buNone/>
              <a:defRPr>
                <a:solidFill>
                  <a:schemeClr val="dk2"/>
                </a:solidFill>
                <a:latin typeface="Arial"/>
                <a:ea typeface="Arial"/>
                <a:cs typeface="Arial"/>
                <a:sym typeface="Arial"/>
              </a:defRPr>
            </a:lvl1pPr>
            <a:lvl2pPr lvl="1" rtl="0" algn="ctr">
              <a:lnSpc>
                <a:spcPct val="100000"/>
              </a:lnSpc>
              <a:spcBef>
                <a:spcPts val="0"/>
              </a:spcBef>
              <a:spcAft>
                <a:spcPts val="0"/>
              </a:spcAft>
              <a:buClr>
                <a:schemeClr val="dk2"/>
              </a:buClr>
              <a:buSzPts val="1600"/>
              <a:buNone/>
              <a:defRPr sz="1600">
                <a:solidFill>
                  <a:schemeClr val="dk2"/>
                </a:solidFill>
              </a:defRPr>
            </a:lvl2pPr>
            <a:lvl3pPr lvl="2" rtl="0" algn="ctr">
              <a:lnSpc>
                <a:spcPct val="100000"/>
              </a:lnSpc>
              <a:spcBef>
                <a:spcPts val="0"/>
              </a:spcBef>
              <a:spcAft>
                <a:spcPts val="0"/>
              </a:spcAft>
              <a:buClr>
                <a:schemeClr val="dk2"/>
              </a:buClr>
              <a:buSzPts val="1600"/>
              <a:buNone/>
              <a:defRPr sz="1600">
                <a:solidFill>
                  <a:schemeClr val="dk2"/>
                </a:solidFill>
              </a:defRPr>
            </a:lvl3pPr>
            <a:lvl4pPr lvl="3" rtl="0" algn="ctr">
              <a:lnSpc>
                <a:spcPct val="100000"/>
              </a:lnSpc>
              <a:spcBef>
                <a:spcPts val="0"/>
              </a:spcBef>
              <a:spcAft>
                <a:spcPts val="0"/>
              </a:spcAft>
              <a:buClr>
                <a:schemeClr val="dk2"/>
              </a:buClr>
              <a:buSzPts val="1600"/>
              <a:buNone/>
              <a:defRPr sz="1600">
                <a:solidFill>
                  <a:schemeClr val="dk2"/>
                </a:solidFill>
              </a:defRPr>
            </a:lvl4pPr>
            <a:lvl5pPr lvl="4" rtl="0" algn="ctr">
              <a:lnSpc>
                <a:spcPct val="100000"/>
              </a:lnSpc>
              <a:spcBef>
                <a:spcPts val="0"/>
              </a:spcBef>
              <a:spcAft>
                <a:spcPts val="0"/>
              </a:spcAft>
              <a:buClr>
                <a:schemeClr val="dk2"/>
              </a:buClr>
              <a:buSzPts val="1600"/>
              <a:buNone/>
              <a:defRPr sz="1600">
                <a:solidFill>
                  <a:schemeClr val="dk2"/>
                </a:solidFill>
              </a:defRPr>
            </a:lvl5pPr>
            <a:lvl6pPr lvl="5" rtl="0" algn="ctr">
              <a:lnSpc>
                <a:spcPct val="100000"/>
              </a:lnSpc>
              <a:spcBef>
                <a:spcPts val="0"/>
              </a:spcBef>
              <a:spcAft>
                <a:spcPts val="0"/>
              </a:spcAft>
              <a:buClr>
                <a:schemeClr val="dk2"/>
              </a:buClr>
              <a:buSzPts val="1600"/>
              <a:buNone/>
              <a:defRPr sz="1600">
                <a:solidFill>
                  <a:schemeClr val="dk2"/>
                </a:solidFill>
              </a:defRPr>
            </a:lvl6pPr>
            <a:lvl7pPr lvl="6" rtl="0" algn="ctr">
              <a:lnSpc>
                <a:spcPct val="100000"/>
              </a:lnSpc>
              <a:spcBef>
                <a:spcPts val="0"/>
              </a:spcBef>
              <a:spcAft>
                <a:spcPts val="0"/>
              </a:spcAft>
              <a:buClr>
                <a:schemeClr val="dk2"/>
              </a:buClr>
              <a:buSzPts val="1600"/>
              <a:buNone/>
              <a:defRPr sz="1600">
                <a:solidFill>
                  <a:schemeClr val="dk2"/>
                </a:solidFill>
              </a:defRPr>
            </a:lvl7pPr>
            <a:lvl8pPr lvl="7" rtl="0" algn="ctr">
              <a:lnSpc>
                <a:spcPct val="100000"/>
              </a:lnSpc>
              <a:spcBef>
                <a:spcPts val="0"/>
              </a:spcBef>
              <a:spcAft>
                <a:spcPts val="0"/>
              </a:spcAft>
              <a:buClr>
                <a:schemeClr val="dk2"/>
              </a:buClr>
              <a:buSzPts val="1600"/>
              <a:buNone/>
              <a:defRPr sz="1600">
                <a:solidFill>
                  <a:schemeClr val="dk2"/>
                </a:solidFill>
              </a:defRPr>
            </a:lvl8pPr>
            <a:lvl9pPr lvl="8" rtl="0" algn="ctr">
              <a:lnSpc>
                <a:spcPct val="100000"/>
              </a:lnSpc>
              <a:spcBef>
                <a:spcPts val="0"/>
              </a:spcBef>
              <a:spcAft>
                <a:spcPts val="0"/>
              </a:spcAft>
              <a:buClr>
                <a:schemeClr val="dk2"/>
              </a:buClr>
              <a:buSzPts val="1600"/>
              <a:buNone/>
              <a:defRPr sz="1600">
                <a:solidFill>
                  <a:schemeClr val="dk2"/>
                </a:solidFill>
              </a:defRPr>
            </a:lvl9pPr>
          </a:lstStyle>
          <a:p/>
        </p:txBody>
      </p:sp>
      <p:sp>
        <p:nvSpPr>
          <p:cNvPr id="2654" name="Google Shape;2654;g26dd3229cbd_0_4174"/>
          <p:cNvSpPr txBox="1"/>
          <p:nvPr>
            <p:ph idx="6" type="title"/>
          </p:nvPr>
        </p:nvSpPr>
        <p:spPr>
          <a:xfrm>
            <a:off x="6030113" y="2982738"/>
            <a:ext cx="2388900" cy="7959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SzPts val="12000"/>
              <a:buNone/>
              <a:defRPr sz="4600"/>
            </a:lvl1pPr>
            <a:lvl2pPr lvl="1" rtl="0" algn="ctr">
              <a:lnSpc>
                <a:spcPct val="100000"/>
              </a:lnSpc>
              <a:spcBef>
                <a:spcPts val="0"/>
              </a:spcBef>
              <a:spcAft>
                <a:spcPts val="0"/>
              </a:spcAft>
              <a:buSzPts val="12000"/>
              <a:buNone/>
              <a:defRPr sz="12000"/>
            </a:lvl2pPr>
            <a:lvl3pPr lvl="2" rtl="0" algn="ctr">
              <a:lnSpc>
                <a:spcPct val="100000"/>
              </a:lnSpc>
              <a:spcBef>
                <a:spcPts val="0"/>
              </a:spcBef>
              <a:spcAft>
                <a:spcPts val="0"/>
              </a:spcAft>
              <a:buSzPts val="12000"/>
              <a:buNone/>
              <a:defRPr sz="12000"/>
            </a:lvl3pPr>
            <a:lvl4pPr lvl="3" rtl="0" algn="ctr">
              <a:lnSpc>
                <a:spcPct val="100000"/>
              </a:lnSpc>
              <a:spcBef>
                <a:spcPts val="0"/>
              </a:spcBef>
              <a:spcAft>
                <a:spcPts val="0"/>
              </a:spcAft>
              <a:buSzPts val="12000"/>
              <a:buNone/>
              <a:defRPr sz="12000"/>
            </a:lvl4pPr>
            <a:lvl5pPr lvl="4" rtl="0" algn="ctr">
              <a:lnSpc>
                <a:spcPct val="100000"/>
              </a:lnSpc>
              <a:spcBef>
                <a:spcPts val="0"/>
              </a:spcBef>
              <a:spcAft>
                <a:spcPts val="0"/>
              </a:spcAft>
              <a:buSzPts val="12000"/>
              <a:buNone/>
              <a:defRPr sz="12000"/>
            </a:lvl5pPr>
            <a:lvl6pPr lvl="5" rtl="0" algn="ctr">
              <a:lnSpc>
                <a:spcPct val="100000"/>
              </a:lnSpc>
              <a:spcBef>
                <a:spcPts val="0"/>
              </a:spcBef>
              <a:spcAft>
                <a:spcPts val="0"/>
              </a:spcAft>
              <a:buSzPts val="12000"/>
              <a:buNone/>
              <a:defRPr sz="12000"/>
            </a:lvl6pPr>
            <a:lvl7pPr lvl="6" rtl="0" algn="ctr">
              <a:lnSpc>
                <a:spcPct val="100000"/>
              </a:lnSpc>
              <a:spcBef>
                <a:spcPts val="0"/>
              </a:spcBef>
              <a:spcAft>
                <a:spcPts val="0"/>
              </a:spcAft>
              <a:buSzPts val="12000"/>
              <a:buNone/>
              <a:defRPr sz="12000"/>
            </a:lvl7pPr>
            <a:lvl8pPr lvl="7" rtl="0" algn="ctr">
              <a:lnSpc>
                <a:spcPct val="100000"/>
              </a:lnSpc>
              <a:spcBef>
                <a:spcPts val="0"/>
              </a:spcBef>
              <a:spcAft>
                <a:spcPts val="0"/>
              </a:spcAft>
              <a:buSzPts val="12000"/>
              <a:buNone/>
              <a:defRPr sz="12000"/>
            </a:lvl8pPr>
            <a:lvl9pPr lvl="8" rtl="0" algn="ctr">
              <a:lnSpc>
                <a:spcPct val="100000"/>
              </a:lnSpc>
              <a:spcBef>
                <a:spcPts val="0"/>
              </a:spcBef>
              <a:spcAft>
                <a:spcPts val="0"/>
              </a:spcAft>
              <a:buSzPts val="12000"/>
              <a:buNone/>
              <a:defRPr sz="12000"/>
            </a:lvl9pPr>
          </a:lstStyle>
          <a:p/>
        </p:txBody>
      </p:sp>
      <p:sp>
        <p:nvSpPr>
          <p:cNvPr id="2655" name="Google Shape;2655;g26dd3229cbd_0_4174"/>
          <p:cNvSpPr txBox="1"/>
          <p:nvPr>
            <p:ph idx="7" type="subTitle"/>
          </p:nvPr>
        </p:nvSpPr>
        <p:spPr>
          <a:xfrm>
            <a:off x="6030113" y="3803915"/>
            <a:ext cx="2388900" cy="5628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1600"/>
              <a:buNone/>
              <a:defRPr>
                <a:solidFill>
                  <a:schemeClr val="dk2"/>
                </a:solidFill>
                <a:latin typeface="Arial"/>
                <a:ea typeface="Arial"/>
                <a:cs typeface="Arial"/>
                <a:sym typeface="Arial"/>
              </a:defRPr>
            </a:lvl1pPr>
            <a:lvl2pPr lvl="1" rtl="0" algn="ctr">
              <a:lnSpc>
                <a:spcPct val="100000"/>
              </a:lnSpc>
              <a:spcBef>
                <a:spcPts val="0"/>
              </a:spcBef>
              <a:spcAft>
                <a:spcPts val="0"/>
              </a:spcAft>
              <a:buClr>
                <a:schemeClr val="dk2"/>
              </a:buClr>
              <a:buSzPts val="1600"/>
              <a:buNone/>
              <a:defRPr sz="1600">
                <a:solidFill>
                  <a:schemeClr val="dk2"/>
                </a:solidFill>
              </a:defRPr>
            </a:lvl2pPr>
            <a:lvl3pPr lvl="2" rtl="0" algn="ctr">
              <a:lnSpc>
                <a:spcPct val="100000"/>
              </a:lnSpc>
              <a:spcBef>
                <a:spcPts val="0"/>
              </a:spcBef>
              <a:spcAft>
                <a:spcPts val="0"/>
              </a:spcAft>
              <a:buClr>
                <a:schemeClr val="dk2"/>
              </a:buClr>
              <a:buSzPts val="1600"/>
              <a:buNone/>
              <a:defRPr sz="1600">
                <a:solidFill>
                  <a:schemeClr val="dk2"/>
                </a:solidFill>
              </a:defRPr>
            </a:lvl3pPr>
            <a:lvl4pPr lvl="3" rtl="0" algn="ctr">
              <a:lnSpc>
                <a:spcPct val="100000"/>
              </a:lnSpc>
              <a:spcBef>
                <a:spcPts val="0"/>
              </a:spcBef>
              <a:spcAft>
                <a:spcPts val="0"/>
              </a:spcAft>
              <a:buClr>
                <a:schemeClr val="dk2"/>
              </a:buClr>
              <a:buSzPts val="1600"/>
              <a:buNone/>
              <a:defRPr sz="1600">
                <a:solidFill>
                  <a:schemeClr val="dk2"/>
                </a:solidFill>
              </a:defRPr>
            </a:lvl4pPr>
            <a:lvl5pPr lvl="4" rtl="0" algn="ctr">
              <a:lnSpc>
                <a:spcPct val="100000"/>
              </a:lnSpc>
              <a:spcBef>
                <a:spcPts val="0"/>
              </a:spcBef>
              <a:spcAft>
                <a:spcPts val="0"/>
              </a:spcAft>
              <a:buClr>
                <a:schemeClr val="dk2"/>
              </a:buClr>
              <a:buSzPts val="1600"/>
              <a:buNone/>
              <a:defRPr sz="1600">
                <a:solidFill>
                  <a:schemeClr val="dk2"/>
                </a:solidFill>
              </a:defRPr>
            </a:lvl5pPr>
            <a:lvl6pPr lvl="5" rtl="0" algn="ctr">
              <a:lnSpc>
                <a:spcPct val="100000"/>
              </a:lnSpc>
              <a:spcBef>
                <a:spcPts val="0"/>
              </a:spcBef>
              <a:spcAft>
                <a:spcPts val="0"/>
              </a:spcAft>
              <a:buClr>
                <a:schemeClr val="dk2"/>
              </a:buClr>
              <a:buSzPts val="1600"/>
              <a:buNone/>
              <a:defRPr sz="1600">
                <a:solidFill>
                  <a:schemeClr val="dk2"/>
                </a:solidFill>
              </a:defRPr>
            </a:lvl6pPr>
            <a:lvl7pPr lvl="6" rtl="0" algn="ctr">
              <a:lnSpc>
                <a:spcPct val="100000"/>
              </a:lnSpc>
              <a:spcBef>
                <a:spcPts val="0"/>
              </a:spcBef>
              <a:spcAft>
                <a:spcPts val="0"/>
              </a:spcAft>
              <a:buClr>
                <a:schemeClr val="dk2"/>
              </a:buClr>
              <a:buSzPts val="1600"/>
              <a:buNone/>
              <a:defRPr sz="1600">
                <a:solidFill>
                  <a:schemeClr val="dk2"/>
                </a:solidFill>
              </a:defRPr>
            </a:lvl7pPr>
            <a:lvl8pPr lvl="7" rtl="0" algn="ctr">
              <a:lnSpc>
                <a:spcPct val="100000"/>
              </a:lnSpc>
              <a:spcBef>
                <a:spcPts val="0"/>
              </a:spcBef>
              <a:spcAft>
                <a:spcPts val="0"/>
              </a:spcAft>
              <a:buClr>
                <a:schemeClr val="dk2"/>
              </a:buClr>
              <a:buSzPts val="1600"/>
              <a:buNone/>
              <a:defRPr sz="1600">
                <a:solidFill>
                  <a:schemeClr val="dk2"/>
                </a:solidFill>
              </a:defRPr>
            </a:lvl8pPr>
            <a:lvl9pPr lvl="8" rtl="0" algn="ctr">
              <a:lnSpc>
                <a:spcPct val="100000"/>
              </a:lnSpc>
              <a:spcBef>
                <a:spcPts val="0"/>
              </a:spcBef>
              <a:spcAft>
                <a:spcPts val="0"/>
              </a:spcAft>
              <a:buClr>
                <a:schemeClr val="dk2"/>
              </a:buClr>
              <a:buSzPts val="1600"/>
              <a:buNone/>
              <a:defRPr sz="1600">
                <a:solidFill>
                  <a:schemeClr val="dk2"/>
                </a:solidFill>
              </a:defRPr>
            </a:lvl9pPr>
          </a:lstStyle>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3">
  <p:cSld name="CUSTOM_25">
    <p:spTree>
      <p:nvGrpSpPr>
        <p:cNvPr id="2656" name="Shape 2656"/>
        <p:cNvGrpSpPr/>
        <p:nvPr/>
      </p:nvGrpSpPr>
      <p:grpSpPr>
        <a:xfrm>
          <a:off x="0" y="0"/>
          <a:ext cx="0" cy="0"/>
          <a:chOff x="0" y="0"/>
          <a:chExt cx="0" cy="0"/>
        </a:xfrm>
      </p:grpSpPr>
      <p:grpSp>
        <p:nvGrpSpPr>
          <p:cNvPr id="2657" name="Google Shape;2657;g26dd3229cbd_0_4203"/>
          <p:cNvGrpSpPr/>
          <p:nvPr/>
        </p:nvGrpSpPr>
        <p:grpSpPr>
          <a:xfrm>
            <a:off x="-174525" y="-22399"/>
            <a:ext cx="9487164" cy="5193049"/>
            <a:chOff x="-174525" y="-22399"/>
            <a:chExt cx="9487164" cy="5193049"/>
          </a:xfrm>
        </p:grpSpPr>
        <p:sp>
          <p:nvSpPr>
            <p:cNvPr id="2658" name="Google Shape;2658;g26dd3229cbd_0_4203"/>
            <p:cNvSpPr/>
            <p:nvPr/>
          </p:nvSpPr>
          <p:spPr>
            <a:xfrm>
              <a:off x="-174525" y="-22399"/>
              <a:ext cx="9487164" cy="5188298"/>
            </a:xfrm>
            <a:custGeom>
              <a:rect b="b" l="l" r="r" t="t"/>
              <a:pathLst>
                <a:path extrusionOk="0" h="144360" w="264469">
                  <a:moveTo>
                    <a:pt x="125024" y="0"/>
                  </a:moveTo>
                  <a:cubicBezTo>
                    <a:pt x="124865" y="0"/>
                    <a:pt x="124702" y="4"/>
                    <a:pt x="124536" y="11"/>
                  </a:cubicBezTo>
                  <a:lnTo>
                    <a:pt x="4940" y="11"/>
                  </a:lnTo>
                  <a:cubicBezTo>
                    <a:pt x="1569" y="65"/>
                    <a:pt x="0" y="1705"/>
                    <a:pt x="226" y="4914"/>
                  </a:cubicBezTo>
                  <a:lnTo>
                    <a:pt x="226" y="138500"/>
                  </a:lnTo>
                  <a:cubicBezTo>
                    <a:pt x="208" y="142159"/>
                    <a:pt x="1811" y="143993"/>
                    <a:pt x="5034" y="143993"/>
                  </a:cubicBezTo>
                  <a:cubicBezTo>
                    <a:pt x="5185" y="143993"/>
                    <a:pt x="5340" y="143989"/>
                    <a:pt x="5499" y="143981"/>
                  </a:cubicBezTo>
                  <a:cubicBezTo>
                    <a:pt x="23166" y="144233"/>
                    <a:pt x="61538" y="144359"/>
                    <a:pt x="76177" y="144359"/>
                  </a:cubicBezTo>
                  <a:cubicBezTo>
                    <a:pt x="90824" y="144359"/>
                    <a:pt x="107103" y="144233"/>
                    <a:pt x="125041" y="143981"/>
                  </a:cubicBezTo>
                  <a:cubicBezTo>
                    <a:pt x="129025" y="143963"/>
                    <a:pt x="130900" y="142007"/>
                    <a:pt x="130675" y="138122"/>
                  </a:cubicBezTo>
                  <a:lnTo>
                    <a:pt x="130675" y="6393"/>
                  </a:lnTo>
                  <a:cubicBezTo>
                    <a:pt x="130839" y="2139"/>
                    <a:pt x="128956" y="0"/>
                    <a:pt x="125024" y="0"/>
                  </a:cubicBezTo>
                  <a:close/>
                  <a:moveTo>
                    <a:pt x="139427" y="0"/>
                  </a:moveTo>
                  <a:cubicBezTo>
                    <a:pt x="135503" y="0"/>
                    <a:pt x="133611" y="2139"/>
                    <a:pt x="133776" y="6393"/>
                  </a:cubicBezTo>
                  <a:lnTo>
                    <a:pt x="133776" y="138122"/>
                  </a:lnTo>
                  <a:cubicBezTo>
                    <a:pt x="133550" y="142007"/>
                    <a:pt x="135434" y="143963"/>
                    <a:pt x="139409" y="143981"/>
                  </a:cubicBezTo>
                  <a:cubicBezTo>
                    <a:pt x="157347" y="144233"/>
                    <a:pt x="173635" y="144359"/>
                    <a:pt x="188274" y="144359"/>
                  </a:cubicBezTo>
                  <a:cubicBezTo>
                    <a:pt x="202912" y="144359"/>
                    <a:pt x="241294" y="144233"/>
                    <a:pt x="258970" y="143981"/>
                  </a:cubicBezTo>
                  <a:cubicBezTo>
                    <a:pt x="259129" y="143989"/>
                    <a:pt x="259285" y="143993"/>
                    <a:pt x="259437" y="143993"/>
                  </a:cubicBezTo>
                  <a:cubicBezTo>
                    <a:pt x="262675" y="143993"/>
                    <a:pt x="264277" y="142159"/>
                    <a:pt x="264243" y="138500"/>
                  </a:cubicBezTo>
                  <a:lnTo>
                    <a:pt x="264243" y="4914"/>
                  </a:lnTo>
                  <a:cubicBezTo>
                    <a:pt x="264468" y="1705"/>
                    <a:pt x="262900" y="65"/>
                    <a:pt x="259529" y="11"/>
                  </a:cubicBezTo>
                  <a:lnTo>
                    <a:pt x="139914" y="11"/>
                  </a:lnTo>
                  <a:cubicBezTo>
                    <a:pt x="139749" y="4"/>
                    <a:pt x="139586" y="0"/>
                    <a:pt x="13942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2659" name="Google Shape;2659;g26dd3229cbd_0_4203"/>
            <p:cNvCxnSpPr/>
            <p:nvPr/>
          </p:nvCxnSpPr>
          <p:spPr>
            <a:xfrm>
              <a:off x="-166800" y="540000"/>
              <a:ext cx="4681500" cy="0"/>
            </a:xfrm>
            <a:prstGeom prst="straightConnector1">
              <a:avLst/>
            </a:prstGeom>
            <a:noFill/>
            <a:ln cap="flat" cmpd="sng" w="9525">
              <a:solidFill>
                <a:srgbClr val="6D9EEB"/>
              </a:solidFill>
              <a:prstDash val="solid"/>
              <a:round/>
              <a:headEnd len="sm" w="sm" type="none"/>
              <a:tailEnd len="sm" w="sm" type="none"/>
            </a:ln>
          </p:spPr>
        </p:cxnSp>
        <p:grpSp>
          <p:nvGrpSpPr>
            <p:cNvPr id="2660" name="Google Shape;2660;g26dd3229cbd_0_4203"/>
            <p:cNvGrpSpPr/>
            <p:nvPr/>
          </p:nvGrpSpPr>
          <p:grpSpPr>
            <a:xfrm>
              <a:off x="263005" y="845117"/>
              <a:ext cx="3790149" cy="3960313"/>
              <a:chOff x="263005" y="845117"/>
              <a:chExt cx="3790149" cy="3960313"/>
            </a:xfrm>
          </p:grpSpPr>
          <p:sp>
            <p:nvSpPr>
              <p:cNvPr id="2661" name="Google Shape;2661;g26dd3229cbd_0_4203"/>
              <p:cNvSpPr/>
              <p:nvPr/>
            </p:nvSpPr>
            <p:spPr>
              <a:xfrm>
                <a:off x="263005" y="3941386"/>
                <a:ext cx="3790149" cy="19569"/>
              </a:xfrm>
              <a:custGeom>
                <a:rect b="b" l="l" r="r" t="t"/>
                <a:pathLst>
                  <a:path extrusionOk="0" h="551" w="109629">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62" name="Google Shape;2662;g26dd3229cbd_0_4203"/>
              <p:cNvSpPr/>
              <p:nvPr/>
            </p:nvSpPr>
            <p:spPr>
              <a:xfrm>
                <a:off x="263005" y="4223091"/>
                <a:ext cx="3790149" cy="19249"/>
              </a:xfrm>
              <a:custGeom>
                <a:rect b="b" l="l" r="r" t="t"/>
                <a:pathLst>
                  <a:path extrusionOk="0" h="542" w="109629">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63" name="Google Shape;2663;g26dd3229cbd_0_4203"/>
              <p:cNvSpPr/>
              <p:nvPr/>
            </p:nvSpPr>
            <p:spPr>
              <a:xfrm>
                <a:off x="263005" y="4504476"/>
                <a:ext cx="3790149" cy="19249"/>
              </a:xfrm>
              <a:custGeom>
                <a:rect b="b" l="l" r="r" t="t"/>
                <a:pathLst>
                  <a:path extrusionOk="0" h="542" w="109629">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64" name="Google Shape;2664;g26dd3229cbd_0_4203"/>
              <p:cNvSpPr/>
              <p:nvPr/>
            </p:nvSpPr>
            <p:spPr>
              <a:xfrm>
                <a:off x="263005" y="3378615"/>
                <a:ext cx="3790149" cy="19214"/>
              </a:xfrm>
              <a:custGeom>
                <a:rect b="b" l="l" r="r" t="t"/>
                <a:pathLst>
                  <a:path extrusionOk="0" h="541" w="109629">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65" name="Google Shape;2665;g26dd3229cbd_0_4203"/>
              <p:cNvSpPr/>
              <p:nvPr/>
            </p:nvSpPr>
            <p:spPr>
              <a:xfrm>
                <a:off x="263005" y="3660001"/>
                <a:ext cx="3790149" cy="19249"/>
              </a:xfrm>
              <a:custGeom>
                <a:rect b="b" l="l" r="r" t="t"/>
                <a:pathLst>
                  <a:path extrusionOk="0" h="542" w="109629">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66" name="Google Shape;2666;g26dd3229cbd_0_4203"/>
              <p:cNvSpPr/>
              <p:nvPr/>
            </p:nvSpPr>
            <p:spPr>
              <a:xfrm>
                <a:off x="263005" y="3097194"/>
                <a:ext cx="3790149" cy="19249"/>
              </a:xfrm>
              <a:custGeom>
                <a:rect b="b" l="l" r="r" t="t"/>
                <a:pathLst>
                  <a:path extrusionOk="0" h="542" w="109629">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67" name="Google Shape;2667;g26dd3229cbd_0_4203"/>
              <p:cNvSpPr/>
              <p:nvPr/>
            </p:nvSpPr>
            <p:spPr>
              <a:xfrm>
                <a:off x="263005" y="2252683"/>
                <a:ext cx="3790149" cy="19249"/>
              </a:xfrm>
              <a:custGeom>
                <a:rect b="b" l="l" r="r" t="t"/>
                <a:pathLst>
                  <a:path extrusionOk="0" h="542" w="109629">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68" name="Google Shape;2668;g26dd3229cbd_0_4203"/>
              <p:cNvSpPr/>
              <p:nvPr/>
            </p:nvSpPr>
            <p:spPr>
              <a:xfrm>
                <a:off x="263005" y="2534104"/>
                <a:ext cx="3790149" cy="19249"/>
              </a:xfrm>
              <a:custGeom>
                <a:rect b="b" l="l" r="r" t="t"/>
                <a:pathLst>
                  <a:path extrusionOk="0" h="542" w="109629">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69" name="Google Shape;2669;g26dd3229cbd_0_4203"/>
              <p:cNvSpPr/>
              <p:nvPr/>
            </p:nvSpPr>
            <p:spPr>
              <a:xfrm>
                <a:off x="263005" y="1970978"/>
                <a:ext cx="3790149" cy="19285"/>
              </a:xfrm>
              <a:custGeom>
                <a:rect b="b" l="l" r="r" t="t"/>
                <a:pathLst>
                  <a:path extrusionOk="0" h="543" w="109629">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70" name="Google Shape;2670;g26dd3229cbd_0_4203"/>
              <p:cNvSpPr/>
              <p:nvPr/>
            </p:nvSpPr>
            <p:spPr>
              <a:xfrm>
                <a:off x="263005" y="1408208"/>
                <a:ext cx="3790149" cy="19249"/>
              </a:xfrm>
              <a:custGeom>
                <a:rect b="b" l="l" r="r" t="t"/>
                <a:pathLst>
                  <a:path extrusionOk="0" h="542" w="109629">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71" name="Google Shape;2671;g26dd3229cbd_0_4203"/>
              <p:cNvSpPr/>
              <p:nvPr/>
            </p:nvSpPr>
            <p:spPr>
              <a:xfrm>
                <a:off x="263005" y="845117"/>
                <a:ext cx="3790149" cy="19214"/>
              </a:xfrm>
              <a:custGeom>
                <a:rect b="b" l="l" r="r" t="t"/>
                <a:pathLst>
                  <a:path extrusionOk="0" h="541" w="109629">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72" name="Google Shape;2672;g26dd3229cbd_0_4203"/>
              <p:cNvSpPr/>
              <p:nvPr/>
            </p:nvSpPr>
            <p:spPr>
              <a:xfrm>
                <a:off x="263005" y="1126503"/>
                <a:ext cx="3790149" cy="19249"/>
              </a:xfrm>
              <a:custGeom>
                <a:rect b="b" l="l" r="r" t="t"/>
                <a:pathLst>
                  <a:path extrusionOk="0" h="542" w="109629">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73" name="Google Shape;2673;g26dd3229cbd_0_4203"/>
              <p:cNvSpPr/>
              <p:nvPr/>
            </p:nvSpPr>
            <p:spPr>
              <a:xfrm>
                <a:off x="263005" y="1689593"/>
                <a:ext cx="3790149" cy="19249"/>
              </a:xfrm>
              <a:custGeom>
                <a:rect b="b" l="l" r="r" t="t"/>
                <a:pathLst>
                  <a:path extrusionOk="0" h="542" w="109629">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74" name="Google Shape;2674;g26dd3229cbd_0_4203"/>
              <p:cNvSpPr/>
              <p:nvPr/>
            </p:nvSpPr>
            <p:spPr>
              <a:xfrm>
                <a:off x="263005" y="2815489"/>
                <a:ext cx="3790149" cy="19249"/>
              </a:xfrm>
              <a:custGeom>
                <a:rect b="b" l="l" r="r" t="t"/>
                <a:pathLst>
                  <a:path extrusionOk="0" h="542" w="109629">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75" name="Google Shape;2675;g26dd3229cbd_0_4203"/>
              <p:cNvSpPr/>
              <p:nvPr/>
            </p:nvSpPr>
            <p:spPr>
              <a:xfrm>
                <a:off x="263005" y="4785897"/>
                <a:ext cx="3790149" cy="19533"/>
              </a:xfrm>
              <a:custGeom>
                <a:rect b="b" l="l" r="r" t="t"/>
                <a:pathLst>
                  <a:path extrusionOk="0" h="550" w="109629">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676" name="Google Shape;2676;g26dd3229cbd_0_4203"/>
            <p:cNvGrpSpPr/>
            <p:nvPr/>
          </p:nvGrpSpPr>
          <p:grpSpPr>
            <a:xfrm>
              <a:off x="5055305" y="845117"/>
              <a:ext cx="3790149" cy="3960313"/>
              <a:chOff x="263005" y="845117"/>
              <a:chExt cx="3790149" cy="3960313"/>
            </a:xfrm>
          </p:grpSpPr>
          <p:sp>
            <p:nvSpPr>
              <p:cNvPr id="2677" name="Google Shape;2677;g26dd3229cbd_0_4203"/>
              <p:cNvSpPr/>
              <p:nvPr/>
            </p:nvSpPr>
            <p:spPr>
              <a:xfrm>
                <a:off x="263005" y="3941386"/>
                <a:ext cx="3790149" cy="19569"/>
              </a:xfrm>
              <a:custGeom>
                <a:rect b="b" l="l" r="r" t="t"/>
                <a:pathLst>
                  <a:path extrusionOk="0" h="551" w="109629">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78" name="Google Shape;2678;g26dd3229cbd_0_4203"/>
              <p:cNvSpPr/>
              <p:nvPr/>
            </p:nvSpPr>
            <p:spPr>
              <a:xfrm>
                <a:off x="263005" y="4223091"/>
                <a:ext cx="3790149" cy="19249"/>
              </a:xfrm>
              <a:custGeom>
                <a:rect b="b" l="l" r="r" t="t"/>
                <a:pathLst>
                  <a:path extrusionOk="0" h="542" w="109629">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79" name="Google Shape;2679;g26dd3229cbd_0_4203"/>
              <p:cNvSpPr/>
              <p:nvPr/>
            </p:nvSpPr>
            <p:spPr>
              <a:xfrm>
                <a:off x="263005" y="4504476"/>
                <a:ext cx="3790149" cy="19249"/>
              </a:xfrm>
              <a:custGeom>
                <a:rect b="b" l="l" r="r" t="t"/>
                <a:pathLst>
                  <a:path extrusionOk="0" h="542" w="109629">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80" name="Google Shape;2680;g26dd3229cbd_0_4203"/>
              <p:cNvSpPr/>
              <p:nvPr/>
            </p:nvSpPr>
            <p:spPr>
              <a:xfrm>
                <a:off x="263005" y="3378615"/>
                <a:ext cx="3790149" cy="19214"/>
              </a:xfrm>
              <a:custGeom>
                <a:rect b="b" l="l" r="r" t="t"/>
                <a:pathLst>
                  <a:path extrusionOk="0" h="541" w="109629">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81" name="Google Shape;2681;g26dd3229cbd_0_4203"/>
              <p:cNvSpPr/>
              <p:nvPr/>
            </p:nvSpPr>
            <p:spPr>
              <a:xfrm>
                <a:off x="263005" y="3660001"/>
                <a:ext cx="3790149" cy="19249"/>
              </a:xfrm>
              <a:custGeom>
                <a:rect b="b" l="l" r="r" t="t"/>
                <a:pathLst>
                  <a:path extrusionOk="0" h="542" w="109629">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82" name="Google Shape;2682;g26dd3229cbd_0_4203"/>
              <p:cNvSpPr/>
              <p:nvPr/>
            </p:nvSpPr>
            <p:spPr>
              <a:xfrm>
                <a:off x="263005" y="3097194"/>
                <a:ext cx="3790149" cy="19249"/>
              </a:xfrm>
              <a:custGeom>
                <a:rect b="b" l="l" r="r" t="t"/>
                <a:pathLst>
                  <a:path extrusionOk="0" h="542" w="109629">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83" name="Google Shape;2683;g26dd3229cbd_0_4203"/>
              <p:cNvSpPr/>
              <p:nvPr/>
            </p:nvSpPr>
            <p:spPr>
              <a:xfrm>
                <a:off x="263005" y="2252683"/>
                <a:ext cx="3790149" cy="19249"/>
              </a:xfrm>
              <a:custGeom>
                <a:rect b="b" l="l" r="r" t="t"/>
                <a:pathLst>
                  <a:path extrusionOk="0" h="542" w="109629">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84" name="Google Shape;2684;g26dd3229cbd_0_4203"/>
              <p:cNvSpPr/>
              <p:nvPr/>
            </p:nvSpPr>
            <p:spPr>
              <a:xfrm>
                <a:off x="263005" y="2534104"/>
                <a:ext cx="3790149" cy="19249"/>
              </a:xfrm>
              <a:custGeom>
                <a:rect b="b" l="l" r="r" t="t"/>
                <a:pathLst>
                  <a:path extrusionOk="0" h="542" w="109629">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85" name="Google Shape;2685;g26dd3229cbd_0_4203"/>
              <p:cNvSpPr/>
              <p:nvPr/>
            </p:nvSpPr>
            <p:spPr>
              <a:xfrm>
                <a:off x="263005" y="1970978"/>
                <a:ext cx="3790149" cy="19285"/>
              </a:xfrm>
              <a:custGeom>
                <a:rect b="b" l="l" r="r" t="t"/>
                <a:pathLst>
                  <a:path extrusionOk="0" h="543" w="109629">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86" name="Google Shape;2686;g26dd3229cbd_0_4203"/>
              <p:cNvSpPr/>
              <p:nvPr/>
            </p:nvSpPr>
            <p:spPr>
              <a:xfrm>
                <a:off x="263005" y="1408208"/>
                <a:ext cx="3790149" cy="19249"/>
              </a:xfrm>
              <a:custGeom>
                <a:rect b="b" l="l" r="r" t="t"/>
                <a:pathLst>
                  <a:path extrusionOk="0" h="542" w="109629">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87" name="Google Shape;2687;g26dd3229cbd_0_4203"/>
              <p:cNvSpPr/>
              <p:nvPr/>
            </p:nvSpPr>
            <p:spPr>
              <a:xfrm>
                <a:off x="263005" y="845117"/>
                <a:ext cx="3790149" cy="19214"/>
              </a:xfrm>
              <a:custGeom>
                <a:rect b="b" l="l" r="r" t="t"/>
                <a:pathLst>
                  <a:path extrusionOk="0" h="541" w="109629">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88" name="Google Shape;2688;g26dd3229cbd_0_4203"/>
              <p:cNvSpPr/>
              <p:nvPr/>
            </p:nvSpPr>
            <p:spPr>
              <a:xfrm>
                <a:off x="263005" y="1126503"/>
                <a:ext cx="3790149" cy="19249"/>
              </a:xfrm>
              <a:custGeom>
                <a:rect b="b" l="l" r="r" t="t"/>
                <a:pathLst>
                  <a:path extrusionOk="0" h="542" w="109629">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89" name="Google Shape;2689;g26dd3229cbd_0_4203"/>
              <p:cNvSpPr/>
              <p:nvPr/>
            </p:nvSpPr>
            <p:spPr>
              <a:xfrm>
                <a:off x="263005" y="1689593"/>
                <a:ext cx="3790149" cy="19249"/>
              </a:xfrm>
              <a:custGeom>
                <a:rect b="b" l="l" r="r" t="t"/>
                <a:pathLst>
                  <a:path extrusionOk="0" h="542" w="109629">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90" name="Google Shape;2690;g26dd3229cbd_0_4203"/>
              <p:cNvSpPr/>
              <p:nvPr/>
            </p:nvSpPr>
            <p:spPr>
              <a:xfrm>
                <a:off x="263005" y="2815489"/>
                <a:ext cx="3790149" cy="19249"/>
              </a:xfrm>
              <a:custGeom>
                <a:rect b="b" l="l" r="r" t="t"/>
                <a:pathLst>
                  <a:path extrusionOk="0" h="542" w="109629">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91" name="Google Shape;2691;g26dd3229cbd_0_4203"/>
              <p:cNvSpPr/>
              <p:nvPr/>
            </p:nvSpPr>
            <p:spPr>
              <a:xfrm>
                <a:off x="263005" y="4785897"/>
                <a:ext cx="3790149" cy="19533"/>
              </a:xfrm>
              <a:custGeom>
                <a:rect b="b" l="l" r="r" t="t"/>
                <a:pathLst>
                  <a:path extrusionOk="0" h="550" w="109629">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2692" name="Google Shape;2692;g26dd3229cbd_0_4203"/>
            <p:cNvCxnSpPr/>
            <p:nvPr/>
          </p:nvCxnSpPr>
          <p:spPr>
            <a:xfrm>
              <a:off x="4625700" y="540000"/>
              <a:ext cx="4679100" cy="0"/>
            </a:xfrm>
            <a:prstGeom prst="straightConnector1">
              <a:avLst/>
            </a:prstGeom>
            <a:noFill/>
            <a:ln cap="flat" cmpd="sng" w="9525">
              <a:solidFill>
                <a:srgbClr val="6D9EEB"/>
              </a:solidFill>
              <a:prstDash val="solid"/>
              <a:round/>
              <a:headEnd len="sm" w="sm" type="none"/>
              <a:tailEnd len="sm" w="sm" type="none"/>
            </a:ln>
          </p:spPr>
        </p:cxnSp>
        <p:cxnSp>
          <p:nvCxnSpPr>
            <p:cNvPr id="2693" name="Google Shape;2693;g26dd3229cbd_0_4203"/>
            <p:cNvCxnSpPr/>
            <p:nvPr/>
          </p:nvCxnSpPr>
          <p:spPr>
            <a:xfrm>
              <a:off x="4049375"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2694" name="Google Shape;2694;g26dd3229cbd_0_4203"/>
            <p:cNvCxnSpPr/>
            <p:nvPr/>
          </p:nvCxnSpPr>
          <p:spPr>
            <a:xfrm>
              <a:off x="4112975"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2695" name="Google Shape;2695;g26dd3229cbd_0_4203"/>
            <p:cNvCxnSpPr/>
            <p:nvPr/>
          </p:nvCxnSpPr>
          <p:spPr>
            <a:xfrm>
              <a:off x="4991700"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2696" name="Google Shape;2696;g26dd3229cbd_0_4203"/>
            <p:cNvCxnSpPr/>
            <p:nvPr/>
          </p:nvCxnSpPr>
          <p:spPr>
            <a:xfrm>
              <a:off x="5055300"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2697" name="Google Shape;2697;g26dd3229cbd_0_4203"/>
            <p:cNvCxnSpPr/>
            <p:nvPr/>
          </p:nvCxnSpPr>
          <p:spPr>
            <a:xfrm>
              <a:off x="-166800" y="540000"/>
              <a:ext cx="4681500" cy="0"/>
            </a:xfrm>
            <a:prstGeom prst="straightConnector1">
              <a:avLst/>
            </a:prstGeom>
            <a:noFill/>
            <a:ln cap="flat" cmpd="sng" w="9525">
              <a:solidFill>
                <a:srgbClr val="6D9EEB"/>
              </a:solidFill>
              <a:prstDash val="solid"/>
              <a:round/>
              <a:headEnd len="sm" w="sm" type="none"/>
              <a:tailEnd len="sm" w="sm" type="none"/>
            </a:ln>
          </p:spPr>
        </p:cxnSp>
      </p:grpSp>
      <p:sp>
        <p:nvSpPr>
          <p:cNvPr id="2698" name="Google Shape;2698;g26dd3229cbd_0_4203"/>
          <p:cNvSpPr txBox="1"/>
          <p:nvPr>
            <p:ph idx="1" type="subTitle"/>
          </p:nvPr>
        </p:nvSpPr>
        <p:spPr>
          <a:xfrm>
            <a:off x="720000" y="2532242"/>
            <a:ext cx="2300400" cy="15942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1600"/>
              <a:buNone/>
              <a:defRPr sz="1600">
                <a:solidFill>
                  <a:schemeClr val="dk2"/>
                </a:solidFill>
                <a:latin typeface="Arial"/>
                <a:ea typeface="Arial"/>
                <a:cs typeface="Arial"/>
                <a:sym typeface="Arial"/>
              </a:defRPr>
            </a:lvl1pPr>
            <a:lvl2pPr lvl="1" rtl="0" algn="ctr">
              <a:lnSpc>
                <a:spcPct val="100000"/>
              </a:lnSpc>
              <a:spcBef>
                <a:spcPts val="0"/>
              </a:spcBef>
              <a:spcAft>
                <a:spcPts val="0"/>
              </a:spcAft>
              <a:buClr>
                <a:schemeClr val="dk2"/>
              </a:buClr>
              <a:buSzPts val="1600"/>
              <a:buNone/>
              <a:defRPr sz="1600">
                <a:solidFill>
                  <a:schemeClr val="dk2"/>
                </a:solidFill>
              </a:defRPr>
            </a:lvl2pPr>
            <a:lvl3pPr lvl="2" rtl="0" algn="ctr">
              <a:lnSpc>
                <a:spcPct val="100000"/>
              </a:lnSpc>
              <a:spcBef>
                <a:spcPts val="0"/>
              </a:spcBef>
              <a:spcAft>
                <a:spcPts val="0"/>
              </a:spcAft>
              <a:buClr>
                <a:schemeClr val="dk2"/>
              </a:buClr>
              <a:buSzPts val="1600"/>
              <a:buNone/>
              <a:defRPr sz="1600">
                <a:solidFill>
                  <a:schemeClr val="dk2"/>
                </a:solidFill>
              </a:defRPr>
            </a:lvl3pPr>
            <a:lvl4pPr lvl="3" rtl="0" algn="ctr">
              <a:lnSpc>
                <a:spcPct val="100000"/>
              </a:lnSpc>
              <a:spcBef>
                <a:spcPts val="0"/>
              </a:spcBef>
              <a:spcAft>
                <a:spcPts val="0"/>
              </a:spcAft>
              <a:buClr>
                <a:schemeClr val="dk2"/>
              </a:buClr>
              <a:buSzPts val="1600"/>
              <a:buNone/>
              <a:defRPr sz="1600">
                <a:solidFill>
                  <a:schemeClr val="dk2"/>
                </a:solidFill>
              </a:defRPr>
            </a:lvl4pPr>
            <a:lvl5pPr lvl="4" rtl="0" algn="ctr">
              <a:lnSpc>
                <a:spcPct val="100000"/>
              </a:lnSpc>
              <a:spcBef>
                <a:spcPts val="0"/>
              </a:spcBef>
              <a:spcAft>
                <a:spcPts val="0"/>
              </a:spcAft>
              <a:buClr>
                <a:schemeClr val="dk2"/>
              </a:buClr>
              <a:buSzPts val="1600"/>
              <a:buNone/>
              <a:defRPr sz="1600">
                <a:solidFill>
                  <a:schemeClr val="dk2"/>
                </a:solidFill>
              </a:defRPr>
            </a:lvl5pPr>
            <a:lvl6pPr lvl="5" rtl="0" algn="ctr">
              <a:lnSpc>
                <a:spcPct val="100000"/>
              </a:lnSpc>
              <a:spcBef>
                <a:spcPts val="0"/>
              </a:spcBef>
              <a:spcAft>
                <a:spcPts val="0"/>
              </a:spcAft>
              <a:buClr>
                <a:schemeClr val="dk2"/>
              </a:buClr>
              <a:buSzPts val="1600"/>
              <a:buNone/>
              <a:defRPr sz="1600">
                <a:solidFill>
                  <a:schemeClr val="dk2"/>
                </a:solidFill>
              </a:defRPr>
            </a:lvl6pPr>
            <a:lvl7pPr lvl="6" rtl="0" algn="ctr">
              <a:lnSpc>
                <a:spcPct val="100000"/>
              </a:lnSpc>
              <a:spcBef>
                <a:spcPts val="0"/>
              </a:spcBef>
              <a:spcAft>
                <a:spcPts val="0"/>
              </a:spcAft>
              <a:buClr>
                <a:schemeClr val="dk2"/>
              </a:buClr>
              <a:buSzPts val="1600"/>
              <a:buNone/>
              <a:defRPr sz="1600">
                <a:solidFill>
                  <a:schemeClr val="dk2"/>
                </a:solidFill>
              </a:defRPr>
            </a:lvl7pPr>
            <a:lvl8pPr lvl="7" rtl="0" algn="ctr">
              <a:lnSpc>
                <a:spcPct val="100000"/>
              </a:lnSpc>
              <a:spcBef>
                <a:spcPts val="0"/>
              </a:spcBef>
              <a:spcAft>
                <a:spcPts val="0"/>
              </a:spcAft>
              <a:buClr>
                <a:schemeClr val="dk2"/>
              </a:buClr>
              <a:buSzPts val="1600"/>
              <a:buNone/>
              <a:defRPr sz="1600">
                <a:solidFill>
                  <a:schemeClr val="dk2"/>
                </a:solidFill>
              </a:defRPr>
            </a:lvl8pPr>
            <a:lvl9pPr lvl="8" rtl="0" algn="ctr">
              <a:lnSpc>
                <a:spcPct val="100000"/>
              </a:lnSpc>
              <a:spcBef>
                <a:spcPts val="0"/>
              </a:spcBef>
              <a:spcAft>
                <a:spcPts val="0"/>
              </a:spcAft>
              <a:buClr>
                <a:schemeClr val="dk2"/>
              </a:buClr>
              <a:buSzPts val="1600"/>
              <a:buNone/>
              <a:defRPr sz="1600">
                <a:solidFill>
                  <a:schemeClr val="dk2"/>
                </a:solidFill>
              </a:defRPr>
            </a:lvl9pPr>
          </a:lstStyle>
          <a:p/>
        </p:txBody>
      </p:sp>
      <p:sp>
        <p:nvSpPr>
          <p:cNvPr id="2699" name="Google Shape;2699;g26dd3229cbd_0_4203"/>
          <p:cNvSpPr txBox="1"/>
          <p:nvPr>
            <p:ph type="title"/>
          </p:nvPr>
        </p:nvSpPr>
        <p:spPr>
          <a:xfrm>
            <a:off x="720000" y="1452200"/>
            <a:ext cx="1554900" cy="9936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SzPts val="30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81" name="Shape 281"/>
        <p:cNvGrpSpPr/>
        <p:nvPr/>
      </p:nvGrpSpPr>
      <p:grpSpPr>
        <a:xfrm>
          <a:off x="0" y="0"/>
          <a:ext cx="0" cy="0"/>
          <a:chOff x="0" y="0"/>
          <a:chExt cx="0" cy="0"/>
        </a:xfrm>
      </p:grpSpPr>
      <p:grpSp>
        <p:nvGrpSpPr>
          <p:cNvPr id="282" name="Google Shape;282;p95"/>
          <p:cNvGrpSpPr/>
          <p:nvPr/>
        </p:nvGrpSpPr>
        <p:grpSpPr>
          <a:xfrm>
            <a:off x="-1700" y="329"/>
            <a:ext cx="9147400" cy="5142843"/>
            <a:chOff x="238125" y="854700"/>
            <a:chExt cx="7142500" cy="4015650"/>
          </a:xfrm>
        </p:grpSpPr>
        <p:sp>
          <p:nvSpPr>
            <p:cNvPr id="283" name="Google Shape;283;p95"/>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4" name="Google Shape;284;p95"/>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5" name="Google Shape;285;p95"/>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6" name="Google Shape;286;p95"/>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7" name="Google Shape;287;p95"/>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8" name="Google Shape;288;p95"/>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9" name="Google Shape;289;p95"/>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0" name="Google Shape;290;p95"/>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1" name="Google Shape;291;p95"/>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2" name="Google Shape;292;p95"/>
            <p:cNvSpPr/>
            <p:nvPr/>
          </p:nvSpPr>
          <p:spPr>
            <a:xfrm>
              <a:off x="561875" y="10727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3" name="Google Shape;293;p95"/>
            <p:cNvSpPr/>
            <p:nvPr/>
          </p:nvSpPr>
          <p:spPr>
            <a:xfrm>
              <a:off x="561875" y="12703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4" name="Google Shape;294;p95"/>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5" name="Google Shape;295;p95"/>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6" name="Google Shape;296;p95"/>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7" name="Google Shape;297;p95"/>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8" name="Google Shape;298;p95"/>
            <p:cNvSpPr/>
            <p:nvPr/>
          </p:nvSpPr>
          <p:spPr>
            <a:xfrm>
              <a:off x="561875" y="47219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9" name="Google Shape;299;p95"/>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0" name="Google Shape;300;p95"/>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1" name="Google Shape;301;p95"/>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2" name="Google Shape;302;p95"/>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3" name="Google Shape;303;p95"/>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4" name="Google Shape;304;p95"/>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05" name="Google Shape;305;p95"/>
          <p:cNvSpPr txBox="1"/>
          <p:nvPr>
            <p:ph idx="1" type="subTitle"/>
          </p:nvPr>
        </p:nvSpPr>
        <p:spPr>
          <a:xfrm>
            <a:off x="3117150" y="3530226"/>
            <a:ext cx="2909700" cy="10734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0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2100"/>
              <a:buNone/>
              <a:defRPr sz="2100">
                <a:solidFill>
                  <a:schemeClr val="dk2"/>
                </a:solidFill>
              </a:defRPr>
            </a:lvl2pPr>
            <a:lvl3pPr lvl="2" algn="ctr">
              <a:lnSpc>
                <a:spcPct val="100000"/>
              </a:lnSpc>
              <a:spcBef>
                <a:spcPts val="0"/>
              </a:spcBef>
              <a:spcAft>
                <a:spcPts val="0"/>
              </a:spcAft>
              <a:buClr>
                <a:schemeClr val="dk2"/>
              </a:buClr>
              <a:buSzPts val="2100"/>
              <a:buNone/>
              <a:defRPr sz="2100">
                <a:solidFill>
                  <a:schemeClr val="dk2"/>
                </a:solidFill>
              </a:defRPr>
            </a:lvl3pPr>
            <a:lvl4pPr lvl="3" algn="ctr">
              <a:lnSpc>
                <a:spcPct val="100000"/>
              </a:lnSpc>
              <a:spcBef>
                <a:spcPts val="0"/>
              </a:spcBef>
              <a:spcAft>
                <a:spcPts val="0"/>
              </a:spcAft>
              <a:buClr>
                <a:schemeClr val="dk2"/>
              </a:buClr>
              <a:buSzPts val="2100"/>
              <a:buNone/>
              <a:defRPr sz="2100">
                <a:solidFill>
                  <a:schemeClr val="dk2"/>
                </a:solidFill>
              </a:defRPr>
            </a:lvl4pPr>
            <a:lvl5pPr lvl="4" algn="ctr">
              <a:lnSpc>
                <a:spcPct val="100000"/>
              </a:lnSpc>
              <a:spcBef>
                <a:spcPts val="0"/>
              </a:spcBef>
              <a:spcAft>
                <a:spcPts val="0"/>
              </a:spcAft>
              <a:buClr>
                <a:schemeClr val="dk2"/>
              </a:buClr>
              <a:buSzPts val="2100"/>
              <a:buNone/>
              <a:defRPr sz="2100">
                <a:solidFill>
                  <a:schemeClr val="dk2"/>
                </a:solidFill>
              </a:defRPr>
            </a:lvl5pPr>
            <a:lvl6pPr lvl="5" algn="ctr">
              <a:lnSpc>
                <a:spcPct val="100000"/>
              </a:lnSpc>
              <a:spcBef>
                <a:spcPts val="0"/>
              </a:spcBef>
              <a:spcAft>
                <a:spcPts val="0"/>
              </a:spcAft>
              <a:buClr>
                <a:schemeClr val="dk2"/>
              </a:buClr>
              <a:buSzPts val="2100"/>
              <a:buNone/>
              <a:defRPr sz="2100">
                <a:solidFill>
                  <a:schemeClr val="dk2"/>
                </a:solidFill>
              </a:defRPr>
            </a:lvl6pPr>
            <a:lvl7pPr lvl="6" algn="ctr">
              <a:lnSpc>
                <a:spcPct val="100000"/>
              </a:lnSpc>
              <a:spcBef>
                <a:spcPts val="0"/>
              </a:spcBef>
              <a:spcAft>
                <a:spcPts val="0"/>
              </a:spcAft>
              <a:buClr>
                <a:schemeClr val="dk2"/>
              </a:buClr>
              <a:buSzPts val="2100"/>
              <a:buNone/>
              <a:defRPr sz="2100">
                <a:solidFill>
                  <a:schemeClr val="dk2"/>
                </a:solidFill>
              </a:defRPr>
            </a:lvl7pPr>
            <a:lvl8pPr lvl="7" algn="ctr">
              <a:lnSpc>
                <a:spcPct val="100000"/>
              </a:lnSpc>
              <a:spcBef>
                <a:spcPts val="0"/>
              </a:spcBef>
              <a:spcAft>
                <a:spcPts val="0"/>
              </a:spcAft>
              <a:buClr>
                <a:schemeClr val="dk2"/>
              </a:buClr>
              <a:buSzPts val="2100"/>
              <a:buNone/>
              <a:defRPr sz="2100">
                <a:solidFill>
                  <a:schemeClr val="dk2"/>
                </a:solidFill>
              </a:defRPr>
            </a:lvl8pPr>
            <a:lvl9pPr lvl="8" algn="ctr">
              <a:lnSpc>
                <a:spcPct val="100000"/>
              </a:lnSpc>
              <a:spcBef>
                <a:spcPts val="0"/>
              </a:spcBef>
              <a:spcAft>
                <a:spcPts val="0"/>
              </a:spcAft>
              <a:buClr>
                <a:schemeClr val="dk2"/>
              </a:buClr>
              <a:buSzPts val="2100"/>
              <a:buNone/>
              <a:defRPr sz="2100">
                <a:solidFill>
                  <a:schemeClr val="dk2"/>
                </a:solidFill>
              </a:defRPr>
            </a:lvl9pPr>
          </a:lstStyle>
          <a:p/>
        </p:txBody>
      </p:sp>
      <p:sp>
        <p:nvSpPr>
          <p:cNvPr id="306" name="Google Shape;306;p95"/>
          <p:cNvSpPr txBox="1"/>
          <p:nvPr>
            <p:ph type="title"/>
          </p:nvPr>
        </p:nvSpPr>
        <p:spPr>
          <a:xfrm>
            <a:off x="1918650" y="1613852"/>
            <a:ext cx="5306700" cy="17940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4200"/>
              <a:buNone/>
              <a:defRPr sz="60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307" name="Google Shape;307;p95"/>
          <p:cNvSpPr txBox="1"/>
          <p:nvPr>
            <p:ph idx="2" type="title"/>
          </p:nvPr>
        </p:nvSpPr>
        <p:spPr>
          <a:xfrm>
            <a:off x="3843750" y="591078"/>
            <a:ext cx="1456500" cy="8169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6000"/>
              <a:buNone/>
              <a:defRPr sz="6000"/>
            </a:lvl1pPr>
            <a:lvl2pPr lvl="1" algn="ctr">
              <a:lnSpc>
                <a:spcPct val="100000"/>
              </a:lnSpc>
              <a:spcBef>
                <a:spcPts val="0"/>
              </a:spcBef>
              <a:spcAft>
                <a:spcPts val="0"/>
              </a:spcAft>
              <a:buSzPts val="6000"/>
              <a:buNone/>
              <a:defRPr sz="6000"/>
            </a:lvl2pPr>
            <a:lvl3pPr lvl="2" algn="ctr">
              <a:lnSpc>
                <a:spcPct val="100000"/>
              </a:lnSpc>
              <a:spcBef>
                <a:spcPts val="0"/>
              </a:spcBef>
              <a:spcAft>
                <a:spcPts val="0"/>
              </a:spcAft>
              <a:buSzPts val="6000"/>
              <a:buNone/>
              <a:defRPr sz="6000"/>
            </a:lvl3pPr>
            <a:lvl4pPr lvl="3" algn="ctr">
              <a:lnSpc>
                <a:spcPct val="100000"/>
              </a:lnSpc>
              <a:spcBef>
                <a:spcPts val="0"/>
              </a:spcBef>
              <a:spcAft>
                <a:spcPts val="0"/>
              </a:spcAft>
              <a:buSzPts val="6000"/>
              <a:buNone/>
              <a:defRPr sz="6000"/>
            </a:lvl4pPr>
            <a:lvl5pPr lvl="4" algn="ctr">
              <a:lnSpc>
                <a:spcPct val="100000"/>
              </a:lnSpc>
              <a:spcBef>
                <a:spcPts val="0"/>
              </a:spcBef>
              <a:spcAft>
                <a:spcPts val="0"/>
              </a:spcAft>
              <a:buSzPts val="6000"/>
              <a:buNone/>
              <a:defRPr sz="6000"/>
            </a:lvl5pPr>
            <a:lvl6pPr lvl="5" algn="ctr">
              <a:lnSpc>
                <a:spcPct val="100000"/>
              </a:lnSpc>
              <a:spcBef>
                <a:spcPts val="0"/>
              </a:spcBef>
              <a:spcAft>
                <a:spcPts val="0"/>
              </a:spcAft>
              <a:buSzPts val="6000"/>
              <a:buNone/>
              <a:defRPr sz="6000"/>
            </a:lvl6pPr>
            <a:lvl7pPr lvl="6" algn="ctr">
              <a:lnSpc>
                <a:spcPct val="100000"/>
              </a:lnSpc>
              <a:spcBef>
                <a:spcPts val="0"/>
              </a:spcBef>
              <a:spcAft>
                <a:spcPts val="0"/>
              </a:spcAft>
              <a:buSzPts val="6000"/>
              <a:buNone/>
              <a:defRPr sz="6000"/>
            </a:lvl7pPr>
            <a:lvl8pPr lvl="7" algn="ctr">
              <a:lnSpc>
                <a:spcPct val="100000"/>
              </a:lnSpc>
              <a:spcBef>
                <a:spcPts val="0"/>
              </a:spcBef>
              <a:spcAft>
                <a:spcPts val="0"/>
              </a:spcAft>
              <a:buSzPts val="6000"/>
              <a:buNone/>
              <a:defRPr sz="6000"/>
            </a:lvl8pPr>
            <a:lvl9pPr lvl="8" algn="ctr">
              <a:lnSpc>
                <a:spcPct val="100000"/>
              </a:lnSpc>
              <a:spcBef>
                <a:spcPts val="0"/>
              </a:spcBef>
              <a:spcAft>
                <a:spcPts val="0"/>
              </a:spcAft>
              <a:buSzPts val="6000"/>
              <a:buNone/>
              <a:defRPr sz="6000"/>
            </a:lvl9pPr>
          </a:lstStyle>
          <a:p/>
        </p:txBody>
      </p:sp>
      <p:grpSp>
        <p:nvGrpSpPr>
          <p:cNvPr id="308" name="Google Shape;308;p95"/>
          <p:cNvGrpSpPr/>
          <p:nvPr/>
        </p:nvGrpSpPr>
        <p:grpSpPr>
          <a:xfrm flipH="1" rot="-697126">
            <a:off x="569287" y="-351303"/>
            <a:ext cx="1305393" cy="1346461"/>
            <a:chOff x="1492000" y="427450"/>
            <a:chExt cx="1188000" cy="1225375"/>
          </a:xfrm>
        </p:grpSpPr>
        <p:sp>
          <p:nvSpPr>
            <p:cNvPr id="309" name="Google Shape;309;p95"/>
            <p:cNvSpPr/>
            <p:nvPr/>
          </p:nvSpPr>
          <p:spPr>
            <a:xfrm>
              <a:off x="1492000" y="427450"/>
              <a:ext cx="1188000" cy="1225375"/>
            </a:xfrm>
            <a:custGeom>
              <a:rect b="b" l="l" r="r" t="t"/>
              <a:pathLst>
                <a:path extrusionOk="0" h="49015" w="47520">
                  <a:moveTo>
                    <a:pt x="44863" y="698"/>
                  </a:moveTo>
                  <a:lnTo>
                    <a:pt x="44863" y="698"/>
                  </a:lnTo>
                  <a:cubicBezTo>
                    <a:pt x="45260" y="745"/>
                    <a:pt x="45657" y="763"/>
                    <a:pt x="46048" y="763"/>
                  </a:cubicBezTo>
                  <a:cubicBezTo>
                    <a:pt x="46274" y="763"/>
                    <a:pt x="46497" y="757"/>
                    <a:pt x="46717" y="748"/>
                  </a:cubicBezTo>
                  <a:lnTo>
                    <a:pt x="46717" y="748"/>
                  </a:lnTo>
                  <a:cubicBezTo>
                    <a:pt x="46667" y="8567"/>
                    <a:pt x="46617" y="16387"/>
                    <a:pt x="46642" y="24207"/>
                  </a:cubicBezTo>
                  <a:cubicBezTo>
                    <a:pt x="46667" y="32076"/>
                    <a:pt x="46366" y="40046"/>
                    <a:pt x="46868" y="47891"/>
                  </a:cubicBezTo>
                  <a:cubicBezTo>
                    <a:pt x="46818" y="47891"/>
                    <a:pt x="46792" y="47866"/>
                    <a:pt x="46767" y="47866"/>
                  </a:cubicBezTo>
                  <a:cubicBezTo>
                    <a:pt x="39987" y="48053"/>
                    <a:pt x="33211" y="48100"/>
                    <a:pt x="26436" y="48100"/>
                  </a:cubicBezTo>
                  <a:cubicBezTo>
                    <a:pt x="19684" y="48100"/>
                    <a:pt x="12934" y="48054"/>
                    <a:pt x="6180" y="48054"/>
                  </a:cubicBezTo>
                  <a:cubicBezTo>
                    <a:pt x="4304" y="48054"/>
                    <a:pt x="2428" y="48057"/>
                    <a:pt x="552" y="48066"/>
                  </a:cubicBezTo>
                  <a:cubicBezTo>
                    <a:pt x="802" y="38116"/>
                    <a:pt x="1203" y="28066"/>
                    <a:pt x="1203" y="18066"/>
                  </a:cubicBezTo>
                  <a:cubicBezTo>
                    <a:pt x="1203" y="12452"/>
                    <a:pt x="1078" y="6863"/>
                    <a:pt x="727" y="1299"/>
                  </a:cubicBezTo>
                  <a:lnTo>
                    <a:pt x="752" y="1299"/>
                  </a:lnTo>
                  <a:cubicBezTo>
                    <a:pt x="1098" y="1362"/>
                    <a:pt x="1492" y="1415"/>
                    <a:pt x="1880" y="1415"/>
                  </a:cubicBezTo>
                  <a:cubicBezTo>
                    <a:pt x="2112" y="1415"/>
                    <a:pt x="2341" y="1396"/>
                    <a:pt x="2557" y="1349"/>
                  </a:cubicBezTo>
                  <a:lnTo>
                    <a:pt x="2557" y="1349"/>
                  </a:lnTo>
                  <a:cubicBezTo>
                    <a:pt x="2406" y="1650"/>
                    <a:pt x="2406" y="2051"/>
                    <a:pt x="2582" y="2377"/>
                  </a:cubicBezTo>
                  <a:cubicBezTo>
                    <a:pt x="2901" y="2970"/>
                    <a:pt x="3636" y="3314"/>
                    <a:pt x="4314" y="3314"/>
                  </a:cubicBezTo>
                  <a:cubicBezTo>
                    <a:pt x="4381" y="3314"/>
                    <a:pt x="4447" y="3311"/>
                    <a:pt x="4512" y="3304"/>
                  </a:cubicBezTo>
                  <a:cubicBezTo>
                    <a:pt x="5740" y="3229"/>
                    <a:pt x="6316" y="1700"/>
                    <a:pt x="5539" y="873"/>
                  </a:cubicBezTo>
                  <a:lnTo>
                    <a:pt x="5539" y="873"/>
                  </a:lnTo>
                  <a:cubicBezTo>
                    <a:pt x="5943" y="910"/>
                    <a:pt x="6360" y="933"/>
                    <a:pt x="6771" y="933"/>
                  </a:cubicBezTo>
                  <a:cubicBezTo>
                    <a:pt x="6921" y="933"/>
                    <a:pt x="7071" y="930"/>
                    <a:pt x="7218" y="923"/>
                  </a:cubicBezTo>
                  <a:lnTo>
                    <a:pt x="7218" y="923"/>
                  </a:lnTo>
                  <a:cubicBezTo>
                    <a:pt x="6918" y="1199"/>
                    <a:pt x="6742" y="1700"/>
                    <a:pt x="6792" y="2101"/>
                  </a:cubicBezTo>
                  <a:cubicBezTo>
                    <a:pt x="6842" y="2778"/>
                    <a:pt x="7344" y="3254"/>
                    <a:pt x="7995" y="3354"/>
                  </a:cubicBezTo>
                  <a:cubicBezTo>
                    <a:pt x="8078" y="3367"/>
                    <a:pt x="8161" y="3373"/>
                    <a:pt x="8244" y="3373"/>
                  </a:cubicBezTo>
                  <a:cubicBezTo>
                    <a:pt x="8813" y="3373"/>
                    <a:pt x="9362" y="3077"/>
                    <a:pt x="9624" y="2552"/>
                  </a:cubicBezTo>
                  <a:cubicBezTo>
                    <a:pt x="9850" y="2076"/>
                    <a:pt x="9850" y="1475"/>
                    <a:pt x="9599" y="998"/>
                  </a:cubicBezTo>
                  <a:cubicBezTo>
                    <a:pt x="10025" y="998"/>
                    <a:pt x="10451" y="973"/>
                    <a:pt x="10903" y="898"/>
                  </a:cubicBezTo>
                  <a:lnTo>
                    <a:pt x="10903" y="898"/>
                  </a:lnTo>
                  <a:cubicBezTo>
                    <a:pt x="10652" y="1149"/>
                    <a:pt x="10527" y="1500"/>
                    <a:pt x="10552" y="1876"/>
                  </a:cubicBezTo>
                  <a:cubicBezTo>
                    <a:pt x="10627" y="2527"/>
                    <a:pt x="11178" y="3029"/>
                    <a:pt x="11830" y="3104"/>
                  </a:cubicBezTo>
                  <a:cubicBezTo>
                    <a:pt x="11905" y="3116"/>
                    <a:pt x="11981" y="3122"/>
                    <a:pt x="12056" y="3122"/>
                  </a:cubicBezTo>
                  <a:cubicBezTo>
                    <a:pt x="12607" y="3122"/>
                    <a:pt x="13138" y="2806"/>
                    <a:pt x="13359" y="2277"/>
                  </a:cubicBezTo>
                  <a:cubicBezTo>
                    <a:pt x="13559" y="1826"/>
                    <a:pt x="13509" y="1299"/>
                    <a:pt x="13258" y="898"/>
                  </a:cubicBezTo>
                  <a:cubicBezTo>
                    <a:pt x="13576" y="898"/>
                    <a:pt x="13904" y="909"/>
                    <a:pt x="14237" y="909"/>
                  </a:cubicBezTo>
                  <a:cubicBezTo>
                    <a:pt x="14403" y="909"/>
                    <a:pt x="14570" y="907"/>
                    <a:pt x="14737" y="898"/>
                  </a:cubicBezTo>
                  <a:lnTo>
                    <a:pt x="14737" y="898"/>
                  </a:lnTo>
                  <a:cubicBezTo>
                    <a:pt x="14273" y="1850"/>
                    <a:pt x="14626" y="3103"/>
                    <a:pt x="15816" y="3103"/>
                  </a:cubicBezTo>
                  <a:cubicBezTo>
                    <a:pt x="15911" y="3103"/>
                    <a:pt x="16010" y="3095"/>
                    <a:pt x="16116" y="3079"/>
                  </a:cubicBezTo>
                  <a:cubicBezTo>
                    <a:pt x="17268" y="2928"/>
                    <a:pt x="17644" y="1625"/>
                    <a:pt x="17093" y="798"/>
                  </a:cubicBezTo>
                  <a:lnTo>
                    <a:pt x="17093" y="798"/>
                  </a:lnTo>
                  <a:cubicBezTo>
                    <a:pt x="17569" y="823"/>
                    <a:pt x="18070" y="823"/>
                    <a:pt x="18572" y="823"/>
                  </a:cubicBezTo>
                  <a:cubicBezTo>
                    <a:pt x="18183" y="1796"/>
                    <a:pt x="18761" y="2957"/>
                    <a:pt x="19917" y="2957"/>
                  </a:cubicBezTo>
                  <a:cubicBezTo>
                    <a:pt x="19952" y="2957"/>
                    <a:pt x="19989" y="2956"/>
                    <a:pt x="20025" y="2953"/>
                  </a:cubicBezTo>
                  <a:cubicBezTo>
                    <a:pt x="21103" y="2878"/>
                    <a:pt x="21604" y="1775"/>
                    <a:pt x="21203" y="898"/>
                  </a:cubicBezTo>
                  <a:lnTo>
                    <a:pt x="21203" y="898"/>
                  </a:lnTo>
                  <a:cubicBezTo>
                    <a:pt x="21579" y="923"/>
                    <a:pt x="21930" y="923"/>
                    <a:pt x="22306" y="923"/>
                  </a:cubicBezTo>
                  <a:cubicBezTo>
                    <a:pt x="21963" y="1782"/>
                    <a:pt x="22460" y="2905"/>
                    <a:pt x="23492" y="2905"/>
                  </a:cubicBezTo>
                  <a:cubicBezTo>
                    <a:pt x="23514" y="2905"/>
                    <a:pt x="23536" y="2904"/>
                    <a:pt x="23559" y="2903"/>
                  </a:cubicBezTo>
                  <a:cubicBezTo>
                    <a:pt x="24436" y="2878"/>
                    <a:pt x="25339" y="1775"/>
                    <a:pt x="25013" y="1024"/>
                  </a:cubicBezTo>
                  <a:cubicBezTo>
                    <a:pt x="25489" y="998"/>
                    <a:pt x="25940" y="998"/>
                    <a:pt x="26391" y="923"/>
                  </a:cubicBezTo>
                  <a:lnTo>
                    <a:pt x="26391" y="923"/>
                  </a:lnTo>
                  <a:cubicBezTo>
                    <a:pt x="26141" y="1450"/>
                    <a:pt x="25990" y="2001"/>
                    <a:pt x="26391" y="2502"/>
                  </a:cubicBezTo>
                  <a:cubicBezTo>
                    <a:pt x="26730" y="2921"/>
                    <a:pt x="27291" y="3117"/>
                    <a:pt x="27809" y="3117"/>
                  </a:cubicBezTo>
                  <a:cubicBezTo>
                    <a:pt x="27942" y="3117"/>
                    <a:pt x="28073" y="3104"/>
                    <a:pt x="28196" y="3079"/>
                  </a:cubicBezTo>
                  <a:cubicBezTo>
                    <a:pt x="29173" y="2828"/>
                    <a:pt x="29675" y="1625"/>
                    <a:pt x="29073" y="923"/>
                  </a:cubicBezTo>
                  <a:lnTo>
                    <a:pt x="30226" y="923"/>
                  </a:lnTo>
                  <a:cubicBezTo>
                    <a:pt x="29910" y="1969"/>
                    <a:pt x="30584" y="3132"/>
                    <a:pt x="31769" y="3132"/>
                  </a:cubicBezTo>
                  <a:cubicBezTo>
                    <a:pt x="31806" y="3132"/>
                    <a:pt x="31843" y="3131"/>
                    <a:pt x="31880" y="3129"/>
                  </a:cubicBezTo>
                  <a:cubicBezTo>
                    <a:pt x="33108" y="3029"/>
                    <a:pt x="33685" y="1750"/>
                    <a:pt x="33208" y="773"/>
                  </a:cubicBezTo>
                  <a:lnTo>
                    <a:pt x="33208" y="773"/>
                  </a:lnTo>
                  <a:cubicBezTo>
                    <a:pt x="33559" y="798"/>
                    <a:pt x="33885" y="823"/>
                    <a:pt x="34236" y="848"/>
                  </a:cubicBezTo>
                  <a:cubicBezTo>
                    <a:pt x="33885" y="1800"/>
                    <a:pt x="34436" y="2928"/>
                    <a:pt x="35589" y="2928"/>
                  </a:cubicBezTo>
                  <a:cubicBezTo>
                    <a:pt x="35602" y="2929"/>
                    <a:pt x="35614" y="2929"/>
                    <a:pt x="35626" y="2929"/>
                  </a:cubicBezTo>
                  <a:cubicBezTo>
                    <a:pt x="36682" y="2929"/>
                    <a:pt x="37315" y="1865"/>
                    <a:pt x="37018" y="973"/>
                  </a:cubicBezTo>
                  <a:cubicBezTo>
                    <a:pt x="37319" y="948"/>
                    <a:pt x="37645" y="923"/>
                    <a:pt x="37945" y="898"/>
                  </a:cubicBezTo>
                  <a:lnTo>
                    <a:pt x="37945" y="898"/>
                  </a:lnTo>
                  <a:cubicBezTo>
                    <a:pt x="37695" y="1775"/>
                    <a:pt x="38221" y="2753"/>
                    <a:pt x="39274" y="2803"/>
                  </a:cubicBezTo>
                  <a:cubicBezTo>
                    <a:pt x="39298" y="2804"/>
                    <a:pt x="39323" y="2805"/>
                    <a:pt x="39347" y="2805"/>
                  </a:cubicBezTo>
                  <a:cubicBezTo>
                    <a:pt x="40334" y="2805"/>
                    <a:pt x="40996" y="1829"/>
                    <a:pt x="40727" y="948"/>
                  </a:cubicBezTo>
                  <a:lnTo>
                    <a:pt x="40727" y="948"/>
                  </a:lnTo>
                  <a:cubicBezTo>
                    <a:pt x="41028" y="1024"/>
                    <a:pt x="41329" y="1049"/>
                    <a:pt x="41630" y="1074"/>
                  </a:cubicBezTo>
                  <a:cubicBezTo>
                    <a:pt x="41228" y="1800"/>
                    <a:pt x="41880" y="2928"/>
                    <a:pt x="42858" y="3079"/>
                  </a:cubicBezTo>
                  <a:cubicBezTo>
                    <a:pt x="42948" y="3092"/>
                    <a:pt x="43038" y="3099"/>
                    <a:pt x="43126" y="3099"/>
                  </a:cubicBezTo>
                  <a:cubicBezTo>
                    <a:pt x="44355" y="3099"/>
                    <a:pt x="45307" y="1844"/>
                    <a:pt x="44863" y="698"/>
                  </a:cubicBezTo>
                  <a:close/>
                  <a:moveTo>
                    <a:pt x="47088" y="0"/>
                  </a:moveTo>
                  <a:cubicBezTo>
                    <a:pt x="46975" y="0"/>
                    <a:pt x="46861" y="48"/>
                    <a:pt x="46792" y="146"/>
                  </a:cubicBezTo>
                  <a:cubicBezTo>
                    <a:pt x="46603" y="146"/>
                    <a:pt x="46411" y="145"/>
                    <a:pt x="46218" y="145"/>
                  </a:cubicBezTo>
                  <a:cubicBezTo>
                    <a:pt x="45543" y="145"/>
                    <a:pt x="44854" y="160"/>
                    <a:pt x="44211" y="297"/>
                  </a:cubicBezTo>
                  <a:cubicBezTo>
                    <a:pt x="44061" y="347"/>
                    <a:pt x="44061" y="572"/>
                    <a:pt x="44211" y="597"/>
                  </a:cubicBezTo>
                  <a:lnTo>
                    <a:pt x="44286" y="597"/>
                  </a:lnTo>
                  <a:cubicBezTo>
                    <a:pt x="44462" y="1199"/>
                    <a:pt x="44512" y="1851"/>
                    <a:pt x="43935" y="2277"/>
                  </a:cubicBezTo>
                  <a:cubicBezTo>
                    <a:pt x="43706" y="2437"/>
                    <a:pt x="43435" y="2556"/>
                    <a:pt x="43161" y="2556"/>
                  </a:cubicBezTo>
                  <a:cubicBezTo>
                    <a:pt x="43135" y="2556"/>
                    <a:pt x="43109" y="2555"/>
                    <a:pt x="43083" y="2552"/>
                  </a:cubicBezTo>
                  <a:cubicBezTo>
                    <a:pt x="42908" y="2502"/>
                    <a:pt x="42757" y="2452"/>
                    <a:pt x="42582" y="2427"/>
                  </a:cubicBezTo>
                  <a:cubicBezTo>
                    <a:pt x="41980" y="2126"/>
                    <a:pt x="41955" y="1675"/>
                    <a:pt x="42482" y="1099"/>
                  </a:cubicBezTo>
                  <a:cubicBezTo>
                    <a:pt x="42807" y="998"/>
                    <a:pt x="42732" y="547"/>
                    <a:pt x="42406" y="522"/>
                  </a:cubicBezTo>
                  <a:cubicBezTo>
                    <a:pt x="42002" y="490"/>
                    <a:pt x="41577" y="437"/>
                    <a:pt x="41158" y="437"/>
                  </a:cubicBezTo>
                  <a:cubicBezTo>
                    <a:pt x="40927" y="437"/>
                    <a:pt x="40699" y="453"/>
                    <a:pt x="40477" y="497"/>
                  </a:cubicBezTo>
                  <a:cubicBezTo>
                    <a:pt x="40451" y="489"/>
                    <a:pt x="40422" y="484"/>
                    <a:pt x="40393" y="484"/>
                  </a:cubicBezTo>
                  <a:cubicBezTo>
                    <a:pt x="40251" y="484"/>
                    <a:pt x="40093" y="582"/>
                    <a:pt x="40176" y="748"/>
                  </a:cubicBezTo>
                  <a:cubicBezTo>
                    <a:pt x="40426" y="1399"/>
                    <a:pt x="40226" y="2277"/>
                    <a:pt x="39374" y="2302"/>
                  </a:cubicBezTo>
                  <a:cubicBezTo>
                    <a:pt x="39362" y="2302"/>
                    <a:pt x="39351" y="2302"/>
                    <a:pt x="39340" y="2302"/>
                  </a:cubicBezTo>
                  <a:cubicBezTo>
                    <a:pt x="38464" y="2302"/>
                    <a:pt x="38177" y="1341"/>
                    <a:pt x="38622" y="698"/>
                  </a:cubicBezTo>
                  <a:cubicBezTo>
                    <a:pt x="38722" y="547"/>
                    <a:pt x="38597" y="297"/>
                    <a:pt x="38396" y="297"/>
                  </a:cubicBezTo>
                  <a:cubicBezTo>
                    <a:pt x="37845" y="372"/>
                    <a:pt x="37319" y="447"/>
                    <a:pt x="36792" y="572"/>
                  </a:cubicBezTo>
                  <a:cubicBezTo>
                    <a:pt x="36767" y="547"/>
                    <a:pt x="36742" y="522"/>
                    <a:pt x="36717" y="472"/>
                  </a:cubicBezTo>
                  <a:cubicBezTo>
                    <a:pt x="36687" y="435"/>
                    <a:pt x="36647" y="420"/>
                    <a:pt x="36606" y="420"/>
                  </a:cubicBezTo>
                  <a:cubicBezTo>
                    <a:pt x="36478" y="420"/>
                    <a:pt x="36335" y="571"/>
                    <a:pt x="36391" y="723"/>
                  </a:cubicBezTo>
                  <a:cubicBezTo>
                    <a:pt x="36341" y="798"/>
                    <a:pt x="36391" y="948"/>
                    <a:pt x="36492" y="973"/>
                  </a:cubicBezTo>
                  <a:cubicBezTo>
                    <a:pt x="36735" y="1630"/>
                    <a:pt x="36459" y="2429"/>
                    <a:pt x="35662" y="2429"/>
                  </a:cubicBezTo>
                  <a:cubicBezTo>
                    <a:pt x="35638" y="2429"/>
                    <a:pt x="35614" y="2429"/>
                    <a:pt x="35589" y="2427"/>
                  </a:cubicBezTo>
                  <a:cubicBezTo>
                    <a:pt x="34687" y="2402"/>
                    <a:pt x="34436" y="1374"/>
                    <a:pt x="34913" y="723"/>
                  </a:cubicBezTo>
                  <a:cubicBezTo>
                    <a:pt x="35063" y="572"/>
                    <a:pt x="34888" y="322"/>
                    <a:pt x="34687" y="322"/>
                  </a:cubicBezTo>
                  <a:cubicBezTo>
                    <a:pt x="34086" y="322"/>
                    <a:pt x="33509" y="322"/>
                    <a:pt x="32908" y="347"/>
                  </a:cubicBezTo>
                  <a:cubicBezTo>
                    <a:pt x="32873" y="312"/>
                    <a:pt x="32831" y="298"/>
                    <a:pt x="32787" y="298"/>
                  </a:cubicBezTo>
                  <a:cubicBezTo>
                    <a:pt x="32641" y="298"/>
                    <a:pt x="32485" y="462"/>
                    <a:pt x="32582" y="597"/>
                  </a:cubicBezTo>
                  <a:cubicBezTo>
                    <a:pt x="33098" y="1359"/>
                    <a:pt x="32867" y="2554"/>
                    <a:pt x="31843" y="2554"/>
                  </a:cubicBezTo>
                  <a:cubicBezTo>
                    <a:pt x="31822" y="2554"/>
                    <a:pt x="31801" y="2553"/>
                    <a:pt x="31780" y="2552"/>
                  </a:cubicBezTo>
                  <a:cubicBezTo>
                    <a:pt x="30827" y="2527"/>
                    <a:pt x="30477" y="1550"/>
                    <a:pt x="30878" y="798"/>
                  </a:cubicBezTo>
                  <a:cubicBezTo>
                    <a:pt x="31003" y="623"/>
                    <a:pt x="30853" y="397"/>
                    <a:pt x="30652" y="397"/>
                  </a:cubicBezTo>
                  <a:cubicBezTo>
                    <a:pt x="29975" y="397"/>
                    <a:pt x="29374" y="497"/>
                    <a:pt x="28722" y="648"/>
                  </a:cubicBezTo>
                  <a:cubicBezTo>
                    <a:pt x="28697" y="623"/>
                    <a:pt x="28647" y="597"/>
                    <a:pt x="28622" y="572"/>
                  </a:cubicBezTo>
                  <a:cubicBezTo>
                    <a:pt x="28590" y="561"/>
                    <a:pt x="28559" y="556"/>
                    <a:pt x="28528" y="556"/>
                  </a:cubicBezTo>
                  <a:cubicBezTo>
                    <a:pt x="28295" y="556"/>
                    <a:pt x="28127" y="863"/>
                    <a:pt x="28371" y="973"/>
                  </a:cubicBezTo>
                  <a:cubicBezTo>
                    <a:pt x="29098" y="1349"/>
                    <a:pt x="28923" y="2277"/>
                    <a:pt x="28196" y="2552"/>
                  </a:cubicBezTo>
                  <a:cubicBezTo>
                    <a:pt x="28045" y="2590"/>
                    <a:pt x="27901" y="2609"/>
                    <a:pt x="27760" y="2609"/>
                  </a:cubicBezTo>
                  <a:cubicBezTo>
                    <a:pt x="27619" y="2609"/>
                    <a:pt x="27482" y="2590"/>
                    <a:pt x="27344" y="2552"/>
                  </a:cubicBezTo>
                  <a:cubicBezTo>
                    <a:pt x="26517" y="2001"/>
                    <a:pt x="26391" y="1399"/>
                    <a:pt x="26993" y="798"/>
                  </a:cubicBezTo>
                  <a:cubicBezTo>
                    <a:pt x="27118" y="623"/>
                    <a:pt x="27043" y="372"/>
                    <a:pt x="26817" y="372"/>
                  </a:cubicBezTo>
                  <a:cubicBezTo>
                    <a:pt x="26091" y="397"/>
                    <a:pt x="25339" y="497"/>
                    <a:pt x="24612" y="572"/>
                  </a:cubicBezTo>
                  <a:cubicBezTo>
                    <a:pt x="24587" y="572"/>
                    <a:pt x="24562" y="547"/>
                    <a:pt x="24537" y="547"/>
                  </a:cubicBezTo>
                  <a:cubicBezTo>
                    <a:pt x="24503" y="522"/>
                    <a:pt x="24467" y="511"/>
                    <a:pt x="24432" y="511"/>
                  </a:cubicBezTo>
                  <a:cubicBezTo>
                    <a:pt x="24361" y="511"/>
                    <a:pt x="24294" y="556"/>
                    <a:pt x="24261" y="623"/>
                  </a:cubicBezTo>
                  <a:cubicBezTo>
                    <a:pt x="24086" y="698"/>
                    <a:pt x="24111" y="998"/>
                    <a:pt x="24336" y="998"/>
                  </a:cubicBezTo>
                  <a:lnTo>
                    <a:pt x="24436" y="998"/>
                  </a:lnTo>
                  <a:cubicBezTo>
                    <a:pt x="24637" y="1299"/>
                    <a:pt x="24512" y="1800"/>
                    <a:pt x="24336" y="2026"/>
                  </a:cubicBezTo>
                  <a:cubicBezTo>
                    <a:pt x="24134" y="2249"/>
                    <a:pt x="23882" y="2373"/>
                    <a:pt x="23608" y="2373"/>
                  </a:cubicBezTo>
                  <a:cubicBezTo>
                    <a:pt x="23543" y="2373"/>
                    <a:pt x="23476" y="2366"/>
                    <a:pt x="23409" y="2352"/>
                  </a:cubicBezTo>
                  <a:cubicBezTo>
                    <a:pt x="22732" y="2252"/>
                    <a:pt x="22381" y="1425"/>
                    <a:pt x="22857" y="823"/>
                  </a:cubicBezTo>
                  <a:cubicBezTo>
                    <a:pt x="22983" y="673"/>
                    <a:pt x="22908" y="472"/>
                    <a:pt x="22707" y="447"/>
                  </a:cubicBezTo>
                  <a:cubicBezTo>
                    <a:pt x="22439" y="428"/>
                    <a:pt x="22171" y="420"/>
                    <a:pt x="21903" y="420"/>
                  </a:cubicBezTo>
                  <a:cubicBezTo>
                    <a:pt x="21469" y="420"/>
                    <a:pt x="21036" y="441"/>
                    <a:pt x="20602" y="472"/>
                  </a:cubicBezTo>
                  <a:cubicBezTo>
                    <a:pt x="20351" y="497"/>
                    <a:pt x="20351" y="848"/>
                    <a:pt x="20602" y="873"/>
                  </a:cubicBezTo>
                  <a:lnTo>
                    <a:pt x="20652" y="873"/>
                  </a:lnTo>
                  <a:cubicBezTo>
                    <a:pt x="21028" y="1525"/>
                    <a:pt x="20777" y="2452"/>
                    <a:pt x="19925" y="2452"/>
                  </a:cubicBezTo>
                  <a:cubicBezTo>
                    <a:pt x="18998" y="2452"/>
                    <a:pt x="18747" y="1349"/>
                    <a:pt x="19198" y="698"/>
                  </a:cubicBezTo>
                  <a:cubicBezTo>
                    <a:pt x="19299" y="547"/>
                    <a:pt x="19173" y="322"/>
                    <a:pt x="18973" y="322"/>
                  </a:cubicBezTo>
                  <a:cubicBezTo>
                    <a:pt x="18529" y="322"/>
                    <a:pt x="18085" y="305"/>
                    <a:pt x="17641" y="305"/>
                  </a:cubicBezTo>
                  <a:cubicBezTo>
                    <a:pt x="17308" y="305"/>
                    <a:pt x="16975" y="315"/>
                    <a:pt x="16642" y="347"/>
                  </a:cubicBezTo>
                  <a:lnTo>
                    <a:pt x="16592" y="347"/>
                  </a:lnTo>
                  <a:cubicBezTo>
                    <a:pt x="16592" y="347"/>
                    <a:pt x="16567" y="322"/>
                    <a:pt x="16542" y="322"/>
                  </a:cubicBezTo>
                  <a:cubicBezTo>
                    <a:pt x="16503" y="299"/>
                    <a:pt x="16465" y="289"/>
                    <a:pt x="16428" y="289"/>
                  </a:cubicBezTo>
                  <a:cubicBezTo>
                    <a:pt x="16226" y="289"/>
                    <a:pt x="16083" y="595"/>
                    <a:pt x="16316" y="723"/>
                  </a:cubicBezTo>
                  <a:cubicBezTo>
                    <a:pt x="17068" y="1224"/>
                    <a:pt x="17118" y="2427"/>
                    <a:pt x="16065" y="2628"/>
                  </a:cubicBezTo>
                  <a:cubicBezTo>
                    <a:pt x="16001" y="2641"/>
                    <a:pt x="15937" y="2648"/>
                    <a:pt x="15874" y="2648"/>
                  </a:cubicBezTo>
                  <a:cubicBezTo>
                    <a:pt x="15009" y="2648"/>
                    <a:pt x="14351" y="1430"/>
                    <a:pt x="15238" y="823"/>
                  </a:cubicBezTo>
                  <a:cubicBezTo>
                    <a:pt x="15414" y="723"/>
                    <a:pt x="15339" y="472"/>
                    <a:pt x="15113" y="447"/>
                  </a:cubicBezTo>
                  <a:cubicBezTo>
                    <a:pt x="14835" y="428"/>
                    <a:pt x="14558" y="420"/>
                    <a:pt x="14279" y="420"/>
                  </a:cubicBezTo>
                  <a:cubicBezTo>
                    <a:pt x="13827" y="420"/>
                    <a:pt x="13372" y="441"/>
                    <a:pt x="12908" y="472"/>
                  </a:cubicBezTo>
                  <a:cubicBezTo>
                    <a:pt x="12882" y="497"/>
                    <a:pt x="12857" y="497"/>
                    <a:pt x="12807" y="522"/>
                  </a:cubicBezTo>
                  <a:cubicBezTo>
                    <a:pt x="12682" y="522"/>
                    <a:pt x="12582" y="748"/>
                    <a:pt x="12682" y="898"/>
                  </a:cubicBezTo>
                  <a:cubicBezTo>
                    <a:pt x="13208" y="1525"/>
                    <a:pt x="13008" y="2628"/>
                    <a:pt x="12030" y="2628"/>
                  </a:cubicBezTo>
                  <a:cubicBezTo>
                    <a:pt x="11103" y="2628"/>
                    <a:pt x="10627" y="1274"/>
                    <a:pt x="11604" y="923"/>
                  </a:cubicBezTo>
                  <a:cubicBezTo>
                    <a:pt x="11730" y="873"/>
                    <a:pt x="11730" y="698"/>
                    <a:pt x="11629" y="673"/>
                  </a:cubicBezTo>
                  <a:cubicBezTo>
                    <a:pt x="11604" y="572"/>
                    <a:pt x="11554" y="472"/>
                    <a:pt x="11429" y="472"/>
                  </a:cubicBezTo>
                  <a:cubicBezTo>
                    <a:pt x="11209" y="457"/>
                    <a:pt x="10984" y="449"/>
                    <a:pt x="10758" y="449"/>
                  </a:cubicBezTo>
                  <a:cubicBezTo>
                    <a:pt x="10236" y="449"/>
                    <a:pt x="9705" y="493"/>
                    <a:pt x="9198" y="597"/>
                  </a:cubicBezTo>
                  <a:cubicBezTo>
                    <a:pt x="9187" y="596"/>
                    <a:pt x="9176" y="595"/>
                    <a:pt x="9164" y="595"/>
                  </a:cubicBezTo>
                  <a:cubicBezTo>
                    <a:pt x="9020" y="595"/>
                    <a:pt x="8857" y="736"/>
                    <a:pt x="8973" y="898"/>
                  </a:cubicBezTo>
                  <a:cubicBezTo>
                    <a:pt x="9248" y="1299"/>
                    <a:pt x="9424" y="1750"/>
                    <a:pt x="9223" y="2227"/>
                  </a:cubicBezTo>
                  <a:cubicBezTo>
                    <a:pt x="9070" y="2620"/>
                    <a:pt x="8688" y="2842"/>
                    <a:pt x="8276" y="2842"/>
                  </a:cubicBezTo>
                  <a:cubicBezTo>
                    <a:pt x="8216" y="2842"/>
                    <a:pt x="8156" y="2838"/>
                    <a:pt x="8095" y="2828"/>
                  </a:cubicBezTo>
                  <a:cubicBezTo>
                    <a:pt x="7669" y="2778"/>
                    <a:pt x="7344" y="2452"/>
                    <a:pt x="7344" y="2001"/>
                  </a:cubicBezTo>
                  <a:cubicBezTo>
                    <a:pt x="7319" y="1600"/>
                    <a:pt x="7544" y="1299"/>
                    <a:pt x="7845" y="1024"/>
                  </a:cubicBezTo>
                  <a:cubicBezTo>
                    <a:pt x="7920" y="948"/>
                    <a:pt x="7920" y="873"/>
                    <a:pt x="7870" y="798"/>
                  </a:cubicBezTo>
                  <a:cubicBezTo>
                    <a:pt x="7945" y="698"/>
                    <a:pt x="7895" y="497"/>
                    <a:pt x="7770" y="472"/>
                  </a:cubicBezTo>
                  <a:cubicBezTo>
                    <a:pt x="7476" y="428"/>
                    <a:pt x="7177" y="412"/>
                    <a:pt x="6874" y="412"/>
                  </a:cubicBezTo>
                  <a:cubicBezTo>
                    <a:pt x="6324" y="412"/>
                    <a:pt x="5763" y="465"/>
                    <a:pt x="5213" y="497"/>
                  </a:cubicBezTo>
                  <a:cubicBezTo>
                    <a:pt x="5163" y="497"/>
                    <a:pt x="5113" y="522"/>
                    <a:pt x="5088" y="572"/>
                  </a:cubicBezTo>
                  <a:cubicBezTo>
                    <a:pt x="5069" y="567"/>
                    <a:pt x="5050" y="565"/>
                    <a:pt x="5032" y="565"/>
                  </a:cubicBezTo>
                  <a:cubicBezTo>
                    <a:pt x="4879" y="565"/>
                    <a:pt x="4756" y="736"/>
                    <a:pt x="4913" y="848"/>
                  </a:cubicBezTo>
                  <a:cubicBezTo>
                    <a:pt x="5213" y="1099"/>
                    <a:pt x="5464" y="1425"/>
                    <a:pt x="5439" y="1826"/>
                  </a:cubicBezTo>
                  <a:cubicBezTo>
                    <a:pt x="5389" y="2327"/>
                    <a:pt x="4988" y="2728"/>
                    <a:pt x="4512" y="2778"/>
                  </a:cubicBezTo>
                  <a:cubicBezTo>
                    <a:pt x="4478" y="2781"/>
                    <a:pt x="4444" y="2783"/>
                    <a:pt x="4409" y="2783"/>
                  </a:cubicBezTo>
                  <a:cubicBezTo>
                    <a:pt x="3603" y="2783"/>
                    <a:pt x="2415" y="1966"/>
                    <a:pt x="3208" y="1149"/>
                  </a:cubicBezTo>
                  <a:cubicBezTo>
                    <a:pt x="3312" y="1045"/>
                    <a:pt x="3210" y="873"/>
                    <a:pt x="3087" y="873"/>
                  </a:cubicBezTo>
                  <a:cubicBezTo>
                    <a:pt x="3061" y="873"/>
                    <a:pt x="3034" y="881"/>
                    <a:pt x="3008" y="898"/>
                  </a:cubicBezTo>
                  <a:lnTo>
                    <a:pt x="2983" y="898"/>
                  </a:lnTo>
                  <a:cubicBezTo>
                    <a:pt x="2933" y="873"/>
                    <a:pt x="2907" y="848"/>
                    <a:pt x="2857" y="848"/>
                  </a:cubicBezTo>
                  <a:cubicBezTo>
                    <a:pt x="2773" y="836"/>
                    <a:pt x="2689" y="831"/>
                    <a:pt x="2605" y="831"/>
                  </a:cubicBezTo>
                  <a:cubicBezTo>
                    <a:pt x="2339" y="831"/>
                    <a:pt x="2077" y="879"/>
                    <a:pt x="1830" y="898"/>
                  </a:cubicBezTo>
                  <a:cubicBezTo>
                    <a:pt x="1479" y="923"/>
                    <a:pt x="1153" y="923"/>
                    <a:pt x="802" y="923"/>
                  </a:cubicBezTo>
                  <a:cubicBezTo>
                    <a:pt x="752" y="923"/>
                    <a:pt x="727" y="923"/>
                    <a:pt x="702" y="948"/>
                  </a:cubicBezTo>
                  <a:cubicBezTo>
                    <a:pt x="669" y="893"/>
                    <a:pt x="606" y="862"/>
                    <a:pt x="547" y="862"/>
                  </a:cubicBezTo>
                  <a:cubicBezTo>
                    <a:pt x="472" y="862"/>
                    <a:pt x="401" y="912"/>
                    <a:pt x="401" y="1024"/>
                  </a:cubicBezTo>
                  <a:cubicBezTo>
                    <a:pt x="151" y="8693"/>
                    <a:pt x="552" y="16412"/>
                    <a:pt x="501" y="24106"/>
                  </a:cubicBezTo>
                  <a:cubicBezTo>
                    <a:pt x="451" y="32126"/>
                    <a:pt x="226" y="40147"/>
                    <a:pt x="0" y="48167"/>
                  </a:cubicBezTo>
                  <a:cubicBezTo>
                    <a:pt x="0" y="48346"/>
                    <a:pt x="141" y="48435"/>
                    <a:pt x="276" y="48435"/>
                  </a:cubicBezTo>
                  <a:cubicBezTo>
                    <a:pt x="330" y="48435"/>
                    <a:pt x="383" y="48421"/>
                    <a:pt x="426" y="48392"/>
                  </a:cubicBezTo>
                  <a:cubicBezTo>
                    <a:pt x="451" y="48417"/>
                    <a:pt x="501" y="48442"/>
                    <a:pt x="552" y="48442"/>
                  </a:cubicBezTo>
                  <a:cubicBezTo>
                    <a:pt x="6395" y="48873"/>
                    <a:pt x="12274" y="49015"/>
                    <a:pt x="18164" y="49015"/>
                  </a:cubicBezTo>
                  <a:cubicBezTo>
                    <a:pt x="27709" y="49015"/>
                    <a:pt x="37282" y="48642"/>
                    <a:pt x="46767" y="48518"/>
                  </a:cubicBezTo>
                  <a:cubicBezTo>
                    <a:pt x="46968" y="48518"/>
                    <a:pt x="47068" y="48367"/>
                    <a:pt x="47068" y="48217"/>
                  </a:cubicBezTo>
                  <a:cubicBezTo>
                    <a:pt x="47118" y="48217"/>
                    <a:pt x="47193" y="48167"/>
                    <a:pt x="47193" y="48066"/>
                  </a:cubicBezTo>
                  <a:cubicBezTo>
                    <a:pt x="47519" y="40147"/>
                    <a:pt x="47118" y="32152"/>
                    <a:pt x="47168" y="24207"/>
                  </a:cubicBezTo>
                  <a:cubicBezTo>
                    <a:pt x="47193" y="16237"/>
                    <a:pt x="47269" y="8292"/>
                    <a:pt x="47419" y="347"/>
                  </a:cubicBezTo>
                  <a:cubicBezTo>
                    <a:pt x="47434" y="118"/>
                    <a:pt x="47263" y="0"/>
                    <a:pt x="47088"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0" name="Google Shape;310;p95"/>
            <p:cNvSpPr/>
            <p:nvPr/>
          </p:nvSpPr>
          <p:spPr>
            <a:xfrm>
              <a:off x="1505775" y="444875"/>
              <a:ext cx="1157925" cy="1185100"/>
            </a:xfrm>
            <a:custGeom>
              <a:rect b="b" l="l" r="r" t="t"/>
              <a:pathLst>
                <a:path extrusionOk="0" h="47404" w="46317">
                  <a:moveTo>
                    <a:pt x="19694" y="12839"/>
                  </a:moveTo>
                  <a:cubicBezTo>
                    <a:pt x="25666" y="12839"/>
                    <a:pt x="31640" y="12924"/>
                    <a:pt x="37606" y="12924"/>
                  </a:cubicBezTo>
                  <a:cubicBezTo>
                    <a:pt x="38998" y="12924"/>
                    <a:pt x="40389" y="12919"/>
                    <a:pt x="41780" y="12908"/>
                  </a:cubicBezTo>
                  <a:cubicBezTo>
                    <a:pt x="42031" y="12908"/>
                    <a:pt x="42031" y="13309"/>
                    <a:pt x="41780" y="13309"/>
                  </a:cubicBezTo>
                  <a:cubicBezTo>
                    <a:pt x="40353" y="13295"/>
                    <a:pt x="38925" y="13288"/>
                    <a:pt x="37497" y="13288"/>
                  </a:cubicBezTo>
                  <a:cubicBezTo>
                    <a:pt x="30111" y="13288"/>
                    <a:pt x="22711" y="13452"/>
                    <a:pt x="15319" y="13452"/>
                  </a:cubicBezTo>
                  <a:cubicBezTo>
                    <a:pt x="11840" y="13452"/>
                    <a:pt x="8362" y="13415"/>
                    <a:pt x="4888" y="13309"/>
                  </a:cubicBezTo>
                  <a:cubicBezTo>
                    <a:pt x="4763" y="13309"/>
                    <a:pt x="4763" y="13109"/>
                    <a:pt x="4888" y="13109"/>
                  </a:cubicBezTo>
                  <a:cubicBezTo>
                    <a:pt x="9817" y="12897"/>
                    <a:pt x="14755" y="12839"/>
                    <a:pt x="19694" y="12839"/>
                  </a:cubicBezTo>
                  <a:close/>
                  <a:moveTo>
                    <a:pt x="41778" y="16165"/>
                  </a:moveTo>
                  <a:cubicBezTo>
                    <a:pt x="42081" y="16165"/>
                    <a:pt x="42073" y="16643"/>
                    <a:pt x="41755" y="16667"/>
                  </a:cubicBezTo>
                  <a:cubicBezTo>
                    <a:pt x="33336" y="16859"/>
                    <a:pt x="24820" y="17221"/>
                    <a:pt x="16342" y="17221"/>
                  </a:cubicBezTo>
                  <a:cubicBezTo>
                    <a:pt x="12630" y="17221"/>
                    <a:pt x="8925" y="17151"/>
                    <a:pt x="5239" y="16968"/>
                  </a:cubicBezTo>
                  <a:cubicBezTo>
                    <a:pt x="5113" y="16968"/>
                    <a:pt x="5113" y="16793"/>
                    <a:pt x="5239" y="16793"/>
                  </a:cubicBezTo>
                  <a:cubicBezTo>
                    <a:pt x="17369" y="16166"/>
                    <a:pt x="29625" y="16467"/>
                    <a:pt x="41755" y="16166"/>
                  </a:cubicBezTo>
                  <a:cubicBezTo>
                    <a:pt x="41763" y="16166"/>
                    <a:pt x="41771" y="16165"/>
                    <a:pt x="41778" y="16165"/>
                  </a:cubicBezTo>
                  <a:close/>
                  <a:moveTo>
                    <a:pt x="30937" y="19611"/>
                  </a:moveTo>
                  <a:cubicBezTo>
                    <a:pt x="34361" y="19611"/>
                    <a:pt x="37787" y="19640"/>
                    <a:pt x="41204" y="19725"/>
                  </a:cubicBezTo>
                  <a:cubicBezTo>
                    <a:pt x="41505" y="19750"/>
                    <a:pt x="41505" y="20201"/>
                    <a:pt x="41204" y="20201"/>
                  </a:cubicBezTo>
                  <a:cubicBezTo>
                    <a:pt x="36567" y="20163"/>
                    <a:pt x="31916" y="20110"/>
                    <a:pt x="27273" y="20110"/>
                  </a:cubicBezTo>
                  <a:cubicBezTo>
                    <a:pt x="25867" y="20110"/>
                    <a:pt x="24462" y="20114"/>
                    <a:pt x="23058" y="20126"/>
                  </a:cubicBezTo>
                  <a:cubicBezTo>
                    <a:pt x="18090" y="20167"/>
                    <a:pt x="13089" y="20446"/>
                    <a:pt x="8109" y="20446"/>
                  </a:cubicBezTo>
                  <a:cubicBezTo>
                    <a:pt x="7034" y="20446"/>
                    <a:pt x="5960" y="20433"/>
                    <a:pt x="4888" y="20402"/>
                  </a:cubicBezTo>
                  <a:cubicBezTo>
                    <a:pt x="4737" y="20402"/>
                    <a:pt x="4763" y="20176"/>
                    <a:pt x="4888" y="20176"/>
                  </a:cubicBezTo>
                  <a:cubicBezTo>
                    <a:pt x="10903" y="19575"/>
                    <a:pt x="17018" y="19700"/>
                    <a:pt x="23058" y="19650"/>
                  </a:cubicBezTo>
                  <a:cubicBezTo>
                    <a:pt x="25681" y="19628"/>
                    <a:pt x="28309" y="19611"/>
                    <a:pt x="30937" y="19611"/>
                  </a:cubicBezTo>
                  <a:close/>
                  <a:moveTo>
                    <a:pt x="29043" y="23158"/>
                  </a:moveTo>
                  <a:cubicBezTo>
                    <a:pt x="32026" y="23158"/>
                    <a:pt x="35010" y="23162"/>
                    <a:pt x="37992" y="23162"/>
                  </a:cubicBezTo>
                  <a:cubicBezTo>
                    <a:pt x="39330" y="23162"/>
                    <a:pt x="40668" y="23161"/>
                    <a:pt x="42006" y="23159"/>
                  </a:cubicBezTo>
                  <a:cubicBezTo>
                    <a:pt x="42013" y="23158"/>
                    <a:pt x="42021" y="23158"/>
                    <a:pt x="42028" y="23158"/>
                  </a:cubicBezTo>
                  <a:cubicBezTo>
                    <a:pt x="42357" y="23158"/>
                    <a:pt x="42349" y="23710"/>
                    <a:pt x="42006" y="23710"/>
                  </a:cubicBezTo>
                  <a:cubicBezTo>
                    <a:pt x="33957" y="23743"/>
                    <a:pt x="25897" y="23862"/>
                    <a:pt x="17848" y="23862"/>
                  </a:cubicBezTo>
                  <a:cubicBezTo>
                    <a:pt x="13641" y="23862"/>
                    <a:pt x="9437" y="23830"/>
                    <a:pt x="5239" y="23735"/>
                  </a:cubicBezTo>
                  <a:cubicBezTo>
                    <a:pt x="5038" y="23735"/>
                    <a:pt x="5063" y="23459"/>
                    <a:pt x="5239" y="23434"/>
                  </a:cubicBezTo>
                  <a:cubicBezTo>
                    <a:pt x="13159" y="23191"/>
                    <a:pt x="21101" y="23158"/>
                    <a:pt x="29043" y="23158"/>
                  </a:cubicBezTo>
                  <a:close/>
                  <a:moveTo>
                    <a:pt x="41678" y="26667"/>
                  </a:moveTo>
                  <a:cubicBezTo>
                    <a:pt x="41981" y="26667"/>
                    <a:pt x="41973" y="27144"/>
                    <a:pt x="41655" y="27144"/>
                  </a:cubicBezTo>
                  <a:cubicBezTo>
                    <a:pt x="33375" y="27482"/>
                    <a:pt x="25039" y="27820"/>
                    <a:pt x="16714" y="27820"/>
                  </a:cubicBezTo>
                  <a:cubicBezTo>
                    <a:pt x="12691" y="27820"/>
                    <a:pt x="8672" y="27741"/>
                    <a:pt x="4662" y="27545"/>
                  </a:cubicBezTo>
                  <a:cubicBezTo>
                    <a:pt x="4462" y="27545"/>
                    <a:pt x="4462" y="27219"/>
                    <a:pt x="4662" y="27219"/>
                  </a:cubicBezTo>
                  <a:cubicBezTo>
                    <a:pt x="16993" y="27018"/>
                    <a:pt x="29324" y="27194"/>
                    <a:pt x="41655" y="26668"/>
                  </a:cubicBezTo>
                  <a:cubicBezTo>
                    <a:pt x="41663" y="26667"/>
                    <a:pt x="41671" y="26667"/>
                    <a:pt x="41678" y="26667"/>
                  </a:cubicBezTo>
                  <a:close/>
                  <a:moveTo>
                    <a:pt x="31837" y="30448"/>
                  </a:moveTo>
                  <a:cubicBezTo>
                    <a:pt x="35001" y="30448"/>
                    <a:pt x="38165" y="30457"/>
                    <a:pt x="41329" y="30477"/>
                  </a:cubicBezTo>
                  <a:cubicBezTo>
                    <a:pt x="41605" y="30477"/>
                    <a:pt x="41605" y="30928"/>
                    <a:pt x="41329" y="30928"/>
                  </a:cubicBezTo>
                  <a:cubicBezTo>
                    <a:pt x="33886" y="31036"/>
                    <a:pt x="26444" y="31087"/>
                    <a:pt x="19001" y="31087"/>
                  </a:cubicBezTo>
                  <a:cubicBezTo>
                    <a:pt x="14338" y="31087"/>
                    <a:pt x="9676" y="31067"/>
                    <a:pt x="5013" y="31028"/>
                  </a:cubicBezTo>
                  <a:cubicBezTo>
                    <a:pt x="4763" y="31028"/>
                    <a:pt x="4763" y="30678"/>
                    <a:pt x="5013" y="30653"/>
                  </a:cubicBezTo>
                  <a:cubicBezTo>
                    <a:pt x="13954" y="30523"/>
                    <a:pt x="22895" y="30448"/>
                    <a:pt x="31837" y="30448"/>
                  </a:cubicBezTo>
                  <a:close/>
                  <a:moveTo>
                    <a:pt x="41079" y="33485"/>
                  </a:moveTo>
                  <a:cubicBezTo>
                    <a:pt x="41429" y="33485"/>
                    <a:pt x="41429" y="34011"/>
                    <a:pt x="41079" y="34011"/>
                  </a:cubicBezTo>
                  <a:cubicBezTo>
                    <a:pt x="29149" y="34136"/>
                    <a:pt x="17194" y="34387"/>
                    <a:pt x="5239" y="34487"/>
                  </a:cubicBezTo>
                  <a:cubicBezTo>
                    <a:pt x="4938" y="34487"/>
                    <a:pt x="4938" y="34036"/>
                    <a:pt x="5239" y="34036"/>
                  </a:cubicBezTo>
                  <a:cubicBezTo>
                    <a:pt x="17169" y="33660"/>
                    <a:pt x="29149" y="33560"/>
                    <a:pt x="41079" y="33485"/>
                  </a:cubicBezTo>
                  <a:close/>
                  <a:moveTo>
                    <a:pt x="41079" y="36617"/>
                  </a:moveTo>
                  <a:cubicBezTo>
                    <a:pt x="41404" y="36617"/>
                    <a:pt x="41404" y="37094"/>
                    <a:pt x="41079" y="37094"/>
                  </a:cubicBezTo>
                  <a:cubicBezTo>
                    <a:pt x="30993" y="37304"/>
                    <a:pt x="20855" y="37549"/>
                    <a:pt x="10738" y="37549"/>
                  </a:cubicBezTo>
                  <a:cubicBezTo>
                    <a:pt x="8787" y="37549"/>
                    <a:pt x="6837" y="37540"/>
                    <a:pt x="4888" y="37520"/>
                  </a:cubicBezTo>
                  <a:cubicBezTo>
                    <a:pt x="4612" y="37520"/>
                    <a:pt x="4612" y="37094"/>
                    <a:pt x="4888" y="37094"/>
                  </a:cubicBezTo>
                  <a:cubicBezTo>
                    <a:pt x="16943" y="36693"/>
                    <a:pt x="29023" y="36668"/>
                    <a:pt x="41079" y="36617"/>
                  </a:cubicBezTo>
                  <a:close/>
                  <a:moveTo>
                    <a:pt x="35737" y="40152"/>
                  </a:moveTo>
                  <a:cubicBezTo>
                    <a:pt x="37600" y="40152"/>
                    <a:pt x="39464" y="40188"/>
                    <a:pt x="41329" y="40277"/>
                  </a:cubicBezTo>
                  <a:cubicBezTo>
                    <a:pt x="41722" y="40301"/>
                    <a:pt x="41730" y="40904"/>
                    <a:pt x="41352" y="40904"/>
                  </a:cubicBezTo>
                  <a:cubicBezTo>
                    <a:pt x="41345" y="40904"/>
                    <a:pt x="41337" y="40904"/>
                    <a:pt x="41329" y="40903"/>
                  </a:cubicBezTo>
                  <a:cubicBezTo>
                    <a:pt x="39822" y="40831"/>
                    <a:pt x="38312" y="40801"/>
                    <a:pt x="36801" y="40801"/>
                  </a:cubicBezTo>
                  <a:cubicBezTo>
                    <a:pt x="29527" y="40801"/>
                    <a:pt x="22222" y="41492"/>
                    <a:pt x="14950" y="41492"/>
                  </a:cubicBezTo>
                  <a:cubicBezTo>
                    <a:pt x="11629" y="41492"/>
                    <a:pt x="8314" y="41348"/>
                    <a:pt x="5013" y="40928"/>
                  </a:cubicBezTo>
                  <a:cubicBezTo>
                    <a:pt x="4813" y="40903"/>
                    <a:pt x="4788" y="40602"/>
                    <a:pt x="5013" y="40602"/>
                  </a:cubicBezTo>
                  <a:cubicBezTo>
                    <a:pt x="7338" y="40747"/>
                    <a:pt x="9660" y="40802"/>
                    <a:pt x="11980" y="40802"/>
                  </a:cubicBezTo>
                  <a:cubicBezTo>
                    <a:pt x="19905" y="40802"/>
                    <a:pt x="27810" y="40152"/>
                    <a:pt x="35737" y="40152"/>
                  </a:cubicBezTo>
                  <a:close/>
                  <a:moveTo>
                    <a:pt x="44312" y="1"/>
                  </a:moveTo>
                  <a:lnTo>
                    <a:pt x="44312" y="1"/>
                  </a:lnTo>
                  <a:cubicBezTo>
                    <a:pt x="44756" y="1147"/>
                    <a:pt x="43804" y="2402"/>
                    <a:pt x="42575" y="2402"/>
                  </a:cubicBezTo>
                  <a:cubicBezTo>
                    <a:pt x="42487" y="2402"/>
                    <a:pt x="42397" y="2395"/>
                    <a:pt x="42307" y="2382"/>
                  </a:cubicBezTo>
                  <a:cubicBezTo>
                    <a:pt x="41329" y="2231"/>
                    <a:pt x="40652" y="1103"/>
                    <a:pt x="41079" y="377"/>
                  </a:cubicBezTo>
                  <a:cubicBezTo>
                    <a:pt x="40778" y="352"/>
                    <a:pt x="40477" y="327"/>
                    <a:pt x="40176" y="251"/>
                  </a:cubicBezTo>
                  <a:lnTo>
                    <a:pt x="40176" y="251"/>
                  </a:lnTo>
                  <a:cubicBezTo>
                    <a:pt x="40445" y="1132"/>
                    <a:pt x="39783" y="2108"/>
                    <a:pt x="38796" y="2108"/>
                  </a:cubicBezTo>
                  <a:cubicBezTo>
                    <a:pt x="38772" y="2108"/>
                    <a:pt x="38747" y="2107"/>
                    <a:pt x="38723" y="2106"/>
                  </a:cubicBezTo>
                  <a:cubicBezTo>
                    <a:pt x="37670" y="2056"/>
                    <a:pt x="37144" y="1078"/>
                    <a:pt x="37394" y="201"/>
                  </a:cubicBezTo>
                  <a:lnTo>
                    <a:pt x="37394" y="201"/>
                  </a:lnTo>
                  <a:cubicBezTo>
                    <a:pt x="37094" y="226"/>
                    <a:pt x="36768" y="251"/>
                    <a:pt x="36467" y="276"/>
                  </a:cubicBezTo>
                  <a:cubicBezTo>
                    <a:pt x="36764" y="1168"/>
                    <a:pt x="36131" y="2232"/>
                    <a:pt x="35075" y="2232"/>
                  </a:cubicBezTo>
                  <a:cubicBezTo>
                    <a:pt x="35063" y="2232"/>
                    <a:pt x="35051" y="2232"/>
                    <a:pt x="35038" y="2231"/>
                  </a:cubicBezTo>
                  <a:cubicBezTo>
                    <a:pt x="33885" y="2231"/>
                    <a:pt x="33334" y="1103"/>
                    <a:pt x="33685" y="151"/>
                  </a:cubicBezTo>
                  <a:cubicBezTo>
                    <a:pt x="33334" y="126"/>
                    <a:pt x="33008" y="101"/>
                    <a:pt x="32657" y="76"/>
                  </a:cubicBezTo>
                  <a:lnTo>
                    <a:pt x="32657" y="76"/>
                  </a:lnTo>
                  <a:cubicBezTo>
                    <a:pt x="33134" y="1053"/>
                    <a:pt x="32557" y="2332"/>
                    <a:pt x="31329" y="2432"/>
                  </a:cubicBezTo>
                  <a:cubicBezTo>
                    <a:pt x="31292" y="2434"/>
                    <a:pt x="31255" y="2435"/>
                    <a:pt x="31218" y="2435"/>
                  </a:cubicBezTo>
                  <a:cubicBezTo>
                    <a:pt x="30032" y="2435"/>
                    <a:pt x="29335" y="1272"/>
                    <a:pt x="29675" y="226"/>
                  </a:cubicBezTo>
                  <a:lnTo>
                    <a:pt x="28522" y="226"/>
                  </a:lnTo>
                  <a:cubicBezTo>
                    <a:pt x="29124" y="928"/>
                    <a:pt x="28622" y="2131"/>
                    <a:pt x="27645" y="2382"/>
                  </a:cubicBezTo>
                  <a:cubicBezTo>
                    <a:pt x="27522" y="2407"/>
                    <a:pt x="27391" y="2420"/>
                    <a:pt x="27258" y="2420"/>
                  </a:cubicBezTo>
                  <a:cubicBezTo>
                    <a:pt x="26740" y="2420"/>
                    <a:pt x="26179" y="2224"/>
                    <a:pt x="25840" y="1805"/>
                  </a:cubicBezTo>
                  <a:cubicBezTo>
                    <a:pt x="25439" y="1304"/>
                    <a:pt x="25590" y="753"/>
                    <a:pt x="25840" y="226"/>
                  </a:cubicBezTo>
                  <a:lnTo>
                    <a:pt x="25840" y="226"/>
                  </a:lnTo>
                  <a:cubicBezTo>
                    <a:pt x="25389" y="301"/>
                    <a:pt x="24938" y="301"/>
                    <a:pt x="24462" y="327"/>
                  </a:cubicBezTo>
                  <a:cubicBezTo>
                    <a:pt x="24788" y="1078"/>
                    <a:pt x="23885" y="2181"/>
                    <a:pt x="23008" y="2206"/>
                  </a:cubicBezTo>
                  <a:cubicBezTo>
                    <a:pt x="22985" y="2207"/>
                    <a:pt x="22963" y="2208"/>
                    <a:pt x="22941" y="2208"/>
                  </a:cubicBezTo>
                  <a:cubicBezTo>
                    <a:pt x="21909" y="2208"/>
                    <a:pt x="21412" y="1085"/>
                    <a:pt x="21755" y="226"/>
                  </a:cubicBezTo>
                  <a:cubicBezTo>
                    <a:pt x="21379" y="226"/>
                    <a:pt x="21028" y="226"/>
                    <a:pt x="20652" y="201"/>
                  </a:cubicBezTo>
                  <a:lnTo>
                    <a:pt x="20652" y="201"/>
                  </a:lnTo>
                  <a:cubicBezTo>
                    <a:pt x="21053" y="1078"/>
                    <a:pt x="20552" y="2181"/>
                    <a:pt x="19474" y="2256"/>
                  </a:cubicBezTo>
                  <a:cubicBezTo>
                    <a:pt x="19438" y="2259"/>
                    <a:pt x="19401" y="2260"/>
                    <a:pt x="19366" y="2260"/>
                  </a:cubicBezTo>
                  <a:cubicBezTo>
                    <a:pt x="18210" y="2260"/>
                    <a:pt x="17632" y="1099"/>
                    <a:pt x="18021" y="126"/>
                  </a:cubicBezTo>
                  <a:cubicBezTo>
                    <a:pt x="17519" y="126"/>
                    <a:pt x="17018" y="126"/>
                    <a:pt x="16542" y="101"/>
                  </a:cubicBezTo>
                  <a:lnTo>
                    <a:pt x="16542" y="101"/>
                  </a:lnTo>
                  <a:cubicBezTo>
                    <a:pt x="17093" y="928"/>
                    <a:pt x="16717" y="2231"/>
                    <a:pt x="15565" y="2382"/>
                  </a:cubicBezTo>
                  <a:cubicBezTo>
                    <a:pt x="15459" y="2398"/>
                    <a:pt x="15360" y="2406"/>
                    <a:pt x="15265" y="2406"/>
                  </a:cubicBezTo>
                  <a:cubicBezTo>
                    <a:pt x="14075" y="2406"/>
                    <a:pt x="13722" y="1153"/>
                    <a:pt x="14186" y="201"/>
                  </a:cubicBezTo>
                  <a:lnTo>
                    <a:pt x="14186" y="201"/>
                  </a:lnTo>
                  <a:cubicBezTo>
                    <a:pt x="14019" y="210"/>
                    <a:pt x="13852" y="212"/>
                    <a:pt x="13686" y="212"/>
                  </a:cubicBezTo>
                  <a:cubicBezTo>
                    <a:pt x="13353" y="212"/>
                    <a:pt x="13025" y="201"/>
                    <a:pt x="12707" y="201"/>
                  </a:cubicBezTo>
                  <a:cubicBezTo>
                    <a:pt x="12958" y="602"/>
                    <a:pt x="13008" y="1129"/>
                    <a:pt x="12808" y="1580"/>
                  </a:cubicBezTo>
                  <a:cubicBezTo>
                    <a:pt x="12587" y="2109"/>
                    <a:pt x="12056" y="2425"/>
                    <a:pt x="11505" y="2425"/>
                  </a:cubicBezTo>
                  <a:cubicBezTo>
                    <a:pt x="11430" y="2425"/>
                    <a:pt x="11354" y="2419"/>
                    <a:pt x="11279" y="2407"/>
                  </a:cubicBezTo>
                  <a:cubicBezTo>
                    <a:pt x="10627" y="2332"/>
                    <a:pt x="10076" y="1830"/>
                    <a:pt x="10001" y="1179"/>
                  </a:cubicBezTo>
                  <a:cubicBezTo>
                    <a:pt x="9976" y="803"/>
                    <a:pt x="10101" y="452"/>
                    <a:pt x="10352" y="201"/>
                  </a:cubicBezTo>
                  <a:lnTo>
                    <a:pt x="10352" y="201"/>
                  </a:lnTo>
                  <a:cubicBezTo>
                    <a:pt x="9900" y="276"/>
                    <a:pt x="9474" y="301"/>
                    <a:pt x="9048" y="301"/>
                  </a:cubicBezTo>
                  <a:cubicBezTo>
                    <a:pt x="9299" y="778"/>
                    <a:pt x="9299" y="1379"/>
                    <a:pt x="9073" y="1855"/>
                  </a:cubicBezTo>
                  <a:cubicBezTo>
                    <a:pt x="8811" y="2380"/>
                    <a:pt x="8262" y="2676"/>
                    <a:pt x="7693" y="2676"/>
                  </a:cubicBezTo>
                  <a:cubicBezTo>
                    <a:pt x="7610" y="2676"/>
                    <a:pt x="7527" y="2670"/>
                    <a:pt x="7444" y="2657"/>
                  </a:cubicBezTo>
                  <a:cubicBezTo>
                    <a:pt x="6793" y="2557"/>
                    <a:pt x="6291" y="2081"/>
                    <a:pt x="6241" y="1404"/>
                  </a:cubicBezTo>
                  <a:cubicBezTo>
                    <a:pt x="6191" y="1003"/>
                    <a:pt x="6367" y="502"/>
                    <a:pt x="6667" y="226"/>
                  </a:cubicBezTo>
                  <a:lnTo>
                    <a:pt x="6667" y="226"/>
                  </a:lnTo>
                  <a:cubicBezTo>
                    <a:pt x="6520" y="233"/>
                    <a:pt x="6370" y="236"/>
                    <a:pt x="6220" y="236"/>
                  </a:cubicBezTo>
                  <a:cubicBezTo>
                    <a:pt x="5809" y="236"/>
                    <a:pt x="5392" y="213"/>
                    <a:pt x="4988" y="176"/>
                  </a:cubicBezTo>
                  <a:lnTo>
                    <a:pt x="4988" y="176"/>
                  </a:lnTo>
                  <a:cubicBezTo>
                    <a:pt x="5765" y="1003"/>
                    <a:pt x="5189" y="2532"/>
                    <a:pt x="3961" y="2607"/>
                  </a:cubicBezTo>
                  <a:cubicBezTo>
                    <a:pt x="3896" y="2614"/>
                    <a:pt x="3830" y="2617"/>
                    <a:pt x="3763" y="2617"/>
                  </a:cubicBezTo>
                  <a:cubicBezTo>
                    <a:pt x="3085" y="2617"/>
                    <a:pt x="2350" y="2273"/>
                    <a:pt x="2031" y="1680"/>
                  </a:cubicBezTo>
                  <a:cubicBezTo>
                    <a:pt x="1855" y="1354"/>
                    <a:pt x="1855" y="953"/>
                    <a:pt x="2006" y="652"/>
                  </a:cubicBezTo>
                  <a:lnTo>
                    <a:pt x="2006" y="652"/>
                  </a:lnTo>
                  <a:cubicBezTo>
                    <a:pt x="1790" y="699"/>
                    <a:pt x="1561" y="718"/>
                    <a:pt x="1329" y="718"/>
                  </a:cubicBezTo>
                  <a:cubicBezTo>
                    <a:pt x="941" y="718"/>
                    <a:pt x="547" y="665"/>
                    <a:pt x="201" y="602"/>
                  </a:cubicBezTo>
                  <a:lnTo>
                    <a:pt x="176" y="602"/>
                  </a:lnTo>
                  <a:cubicBezTo>
                    <a:pt x="527" y="6166"/>
                    <a:pt x="652" y="11755"/>
                    <a:pt x="652" y="17369"/>
                  </a:cubicBezTo>
                  <a:cubicBezTo>
                    <a:pt x="652" y="27369"/>
                    <a:pt x="251" y="37419"/>
                    <a:pt x="1" y="47369"/>
                  </a:cubicBezTo>
                  <a:cubicBezTo>
                    <a:pt x="1877" y="47360"/>
                    <a:pt x="3753" y="47357"/>
                    <a:pt x="5629" y="47357"/>
                  </a:cubicBezTo>
                  <a:cubicBezTo>
                    <a:pt x="12383" y="47357"/>
                    <a:pt x="19133" y="47403"/>
                    <a:pt x="25885" y="47403"/>
                  </a:cubicBezTo>
                  <a:cubicBezTo>
                    <a:pt x="32660" y="47403"/>
                    <a:pt x="39436" y="47356"/>
                    <a:pt x="46216" y="47169"/>
                  </a:cubicBezTo>
                  <a:cubicBezTo>
                    <a:pt x="46241" y="47169"/>
                    <a:pt x="46267" y="47194"/>
                    <a:pt x="46317" y="47194"/>
                  </a:cubicBezTo>
                  <a:cubicBezTo>
                    <a:pt x="45815" y="39349"/>
                    <a:pt x="46116" y="31379"/>
                    <a:pt x="46091" y="23510"/>
                  </a:cubicBezTo>
                  <a:cubicBezTo>
                    <a:pt x="46066" y="15690"/>
                    <a:pt x="46116" y="7870"/>
                    <a:pt x="46166" y="51"/>
                  </a:cubicBezTo>
                  <a:lnTo>
                    <a:pt x="46166" y="51"/>
                  </a:lnTo>
                  <a:cubicBezTo>
                    <a:pt x="45946" y="60"/>
                    <a:pt x="45723" y="66"/>
                    <a:pt x="45497" y="66"/>
                  </a:cubicBezTo>
                  <a:cubicBezTo>
                    <a:pt x="45106" y="66"/>
                    <a:pt x="44709" y="48"/>
                    <a:pt x="44312"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1" name="Google Shape;311;p95"/>
            <p:cNvSpPr/>
            <p:nvPr/>
          </p:nvSpPr>
          <p:spPr>
            <a:xfrm>
              <a:off x="1631725" y="1023800"/>
              <a:ext cx="932975" cy="17650"/>
            </a:xfrm>
            <a:custGeom>
              <a:rect b="b" l="l" r="r" t="t"/>
              <a:pathLst>
                <a:path extrusionOk="0" h="706" w="37319">
                  <a:moveTo>
                    <a:pt x="24005" y="1"/>
                  </a:moveTo>
                  <a:cubicBezTo>
                    <a:pt x="16063" y="1"/>
                    <a:pt x="8121" y="34"/>
                    <a:pt x="201" y="277"/>
                  </a:cubicBezTo>
                  <a:cubicBezTo>
                    <a:pt x="25" y="302"/>
                    <a:pt x="0" y="578"/>
                    <a:pt x="201" y="578"/>
                  </a:cubicBezTo>
                  <a:cubicBezTo>
                    <a:pt x="4399" y="673"/>
                    <a:pt x="8603" y="705"/>
                    <a:pt x="12810" y="705"/>
                  </a:cubicBezTo>
                  <a:cubicBezTo>
                    <a:pt x="20859" y="705"/>
                    <a:pt x="28919" y="586"/>
                    <a:pt x="36968" y="553"/>
                  </a:cubicBezTo>
                  <a:cubicBezTo>
                    <a:pt x="37311" y="553"/>
                    <a:pt x="37319" y="1"/>
                    <a:pt x="36990" y="1"/>
                  </a:cubicBezTo>
                  <a:cubicBezTo>
                    <a:pt x="36983" y="1"/>
                    <a:pt x="36975" y="1"/>
                    <a:pt x="36968" y="2"/>
                  </a:cubicBezTo>
                  <a:cubicBezTo>
                    <a:pt x="35630" y="4"/>
                    <a:pt x="34292" y="5"/>
                    <a:pt x="32954" y="5"/>
                  </a:cubicBezTo>
                  <a:cubicBezTo>
                    <a:pt x="29972" y="5"/>
                    <a:pt x="26988" y="1"/>
                    <a:pt x="24005" y="1"/>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2" name="Google Shape;312;p95"/>
            <p:cNvSpPr/>
            <p:nvPr/>
          </p:nvSpPr>
          <p:spPr>
            <a:xfrm>
              <a:off x="1633600" y="849000"/>
              <a:ext cx="924200" cy="26400"/>
            </a:xfrm>
            <a:custGeom>
              <a:rect b="b" l="l" r="r" t="t"/>
              <a:pathLst>
                <a:path extrusionOk="0" h="1056" w="36968">
                  <a:moveTo>
                    <a:pt x="36665" y="0"/>
                  </a:moveTo>
                  <a:cubicBezTo>
                    <a:pt x="36658" y="0"/>
                    <a:pt x="36650" y="1"/>
                    <a:pt x="36642" y="1"/>
                  </a:cubicBezTo>
                  <a:cubicBezTo>
                    <a:pt x="24512" y="302"/>
                    <a:pt x="12256" y="1"/>
                    <a:pt x="126" y="628"/>
                  </a:cubicBezTo>
                  <a:cubicBezTo>
                    <a:pt x="0" y="628"/>
                    <a:pt x="0" y="803"/>
                    <a:pt x="126" y="803"/>
                  </a:cubicBezTo>
                  <a:cubicBezTo>
                    <a:pt x="3812" y="986"/>
                    <a:pt x="7517" y="1056"/>
                    <a:pt x="11229" y="1056"/>
                  </a:cubicBezTo>
                  <a:cubicBezTo>
                    <a:pt x="19707" y="1056"/>
                    <a:pt x="28223" y="694"/>
                    <a:pt x="36642" y="502"/>
                  </a:cubicBezTo>
                  <a:cubicBezTo>
                    <a:pt x="36960" y="478"/>
                    <a:pt x="36968" y="0"/>
                    <a:pt x="36665"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3" name="Google Shape;313;p95"/>
            <p:cNvSpPr/>
            <p:nvPr/>
          </p:nvSpPr>
          <p:spPr>
            <a:xfrm>
              <a:off x="1624825" y="765850"/>
              <a:ext cx="931725" cy="15325"/>
            </a:xfrm>
            <a:custGeom>
              <a:rect b="b" l="l" r="r" t="t"/>
              <a:pathLst>
                <a:path extrusionOk="0" h="613" w="37269">
                  <a:moveTo>
                    <a:pt x="14932" y="0"/>
                  </a:moveTo>
                  <a:cubicBezTo>
                    <a:pt x="9993" y="0"/>
                    <a:pt x="5055" y="58"/>
                    <a:pt x="126" y="270"/>
                  </a:cubicBezTo>
                  <a:cubicBezTo>
                    <a:pt x="1" y="270"/>
                    <a:pt x="1" y="470"/>
                    <a:pt x="126" y="470"/>
                  </a:cubicBezTo>
                  <a:cubicBezTo>
                    <a:pt x="3600" y="576"/>
                    <a:pt x="7078" y="613"/>
                    <a:pt x="10557" y="613"/>
                  </a:cubicBezTo>
                  <a:cubicBezTo>
                    <a:pt x="17949" y="613"/>
                    <a:pt x="25349" y="449"/>
                    <a:pt x="32735" y="449"/>
                  </a:cubicBezTo>
                  <a:cubicBezTo>
                    <a:pt x="34163" y="449"/>
                    <a:pt x="35591" y="456"/>
                    <a:pt x="37018" y="470"/>
                  </a:cubicBezTo>
                  <a:cubicBezTo>
                    <a:pt x="37269" y="470"/>
                    <a:pt x="37269" y="69"/>
                    <a:pt x="37018" y="69"/>
                  </a:cubicBezTo>
                  <a:cubicBezTo>
                    <a:pt x="35627" y="80"/>
                    <a:pt x="34236" y="85"/>
                    <a:pt x="32844" y="85"/>
                  </a:cubicBezTo>
                  <a:cubicBezTo>
                    <a:pt x="26878" y="85"/>
                    <a:pt x="20904" y="0"/>
                    <a:pt x="14932"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4" name="Google Shape;314;p95"/>
            <p:cNvSpPr/>
            <p:nvPr/>
          </p:nvSpPr>
          <p:spPr>
            <a:xfrm>
              <a:off x="1617300" y="1111525"/>
              <a:ext cx="938000" cy="28850"/>
            </a:xfrm>
            <a:custGeom>
              <a:rect b="b" l="l" r="r" t="t"/>
              <a:pathLst>
                <a:path extrusionOk="0" h="1154" w="37520">
                  <a:moveTo>
                    <a:pt x="37217" y="1"/>
                  </a:moveTo>
                  <a:cubicBezTo>
                    <a:pt x="37210" y="1"/>
                    <a:pt x="37202" y="1"/>
                    <a:pt x="37194" y="2"/>
                  </a:cubicBezTo>
                  <a:cubicBezTo>
                    <a:pt x="24863" y="528"/>
                    <a:pt x="12532" y="352"/>
                    <a:pt x="201" y="553"/>
                  </a:cubicBezTo>
                  <a:cubicBezTo>
                    <a:pt x="1" y="553"/>
                    <a:pt x="1" y="879"/>
                    <a:pt x="201" y="879"/>
                  </a:cubicBezTo>
                  <a:cubicBezTo>
                    <a:pt x="4211" y="1075"/>
                    <a:pt x="8230" y="1154"/>
                    <a:pt x="12253" y="1154"/>
                  </a:cubicBezTo>
                  <a:cubicBezTo>
                    <a:pt x="20578" y="1154"/>
                    <a:pt x="28914" y="816"/>
                    <a:pt x="37194" y="478"/>
                  </a:cubicBezTo>
                  <a:cubicBezTo>
                    <a:pt x="37512" y="478"/>
                    <a:pt x="37520" y="1"/>
                    <a:pt x="37217" y="1"/>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5" name="Google Shape;315;p95"/>
            <p:cNvSpPr/>
            <p:nvPr/>
          </p:nvSpPr>
          <p:spPr>
            <a:xfrm>
              <a:off x="1624825" y="1206075"/>
              <a:ext cx="921075" cy="16000"/>
            </a:xfrm>
            <a:custGeom>
              <a:rect b="b" l="l" r="r" t="t"/>
              <a:pathLst>
                <a:path extrusionOk="0" h="640" w="36843">
                  <a:moveTo>
                    <a:pt x="27075" y="0"/>
                  </a:moveTo>
                  <a:cubicBezTo>
                    <a:pt x="18133" y="0"/>
                    <a:pt x="9192" y="75"/>
                    <a:pt x="251" y="205"/>
                  </a:cubicBezTo>
                  <a:cubicBezTo>
                    <a:pt x="1" y="230"/>
                    <a:pt x="1" y="580"/>
                    <a:pt x="251" y="580"/>
                  </a:cubicBezTo>
                  <a:cubicBezTo>
                    <a:pt x="4914" y="619"/>
                    <a:pt x="9576" y="639"/>
                    <a:pt x="14239" y="639"/>
                  </a:cubicBezTo>
                  <a:cubicBezTo>
                    <a:pt x="21682" y="639"/>
                    <a:pt x="29124" y="588"/>
                    <a:pt x="36567" y="480"/>
                  </a:cubicBezTo>
                  <a:cubicBezTo>
                    <a:pt x="36843" y="480"/>
                    <a:pt x="36843" y="29"/>
                    <a:pt x="36567" y="29"/>
                  </a:cubicBezTo>
                  <a:cubicBezTo>
                    <a:pt x="33403" y="9"/>
                    <a:pt x="30239" y="0"/>
                    <a:pt x="27075"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6" name="Google Shape;316;p95"/>
            <p:cNvSpPr/>
            <p:nvPr/>
          </p:nvSpPr>
          <p:spPr>
            <a:xfrm>
              <a:off x="1625450" y="1448675"/>
              <a:ext cx="923575" cy="33500"/>
            </a:xfrm>
            <a:custGeom>
              <a:rect b="b" l="l" r="r" t="t"/>
              <a:pathLst>
                <a:path extrusionOk="0" h="1340" w="36943">
                  <a:moveTo>
                    <a:pt x="30950" y="0"/>
                  </a:moveTo>
                  <a:cubicBezTo>
                    <a:pt x="23023" y="0"/>
                    <a:pt x="15118" y="650"/>
                    <a:pt x="7193" y="650"/>
                  </a:cubicBezTo>
                  <a:cubicBezTo>
                    <a:pt x="4873" y="650"/>
                    <a:pt x="2551" y="595"/>
                    <a:pt x="226" y="450"/>
                  </a:cubicBezTo>
                  <a:cubicBezTo>
                    <a:pt x="1" y="450"/>
                    <a:pt x="26" y="751"/>
                    <a:pt x="226" y="776"/>
                  </a:cubicBezTo>
                  <a:cubicBezTo>
                    <a:pt x="3527" y="1196"/>
                    <a:pt x="6842" y="1340"/>
                    <a:pt x="10163" y="1340"/>
                  </a:cubicBezTo>
                  <a:cubicBezTo>
                    <a:pt x="17435" y="1340"/>
                    <a:pt x="24740" y="649"/>
                    <a:pt x="32014" y="649"/>
                  </a:cubicBezTo>
                  <a:cubicBezTo>
                    <a:pt x="33525" y="649"/>
                    <a:pt x="35035" y="679"/>
                    <a:pt x="36542" y="751"/>
                  </a:cubicBezTo>
                  <a:cubicBezTo>
                    <a:pt x="36550" y="752"/>
                    <a:pt x="36558" y="752"/>
                    <a:pt x="36565" y="752"/>
                  </a:cubicBezTo>
                  <a:cubicBezTo>
                    <a:pt x="36943" y="752"/>
                    <a:pt x="36935" y="149"/>
                    <a:pt x="36542" y="125"/>
                  </a:cubicBezTo>
                  <a:cubicBezTo>
                    <a:pt x="34677" y="36"/>
                    <a:pt x="32813" y="0"/>
                    <a:pt x="30950"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7" name="Google Shape;317;p95"/>
            <p:cNvSpPr/>
            <p:nvPr/>
          </p:nvSpPr>
          <p:spPr>
            <a:xfrm>
              <a:off x="1624200" y="934225"/>
              <a:ext cx="919200" cy="21800"/>
            </a:xfrm>
            <a:custGeom>
              <a:rect b="b" l="l" r="r" t="t"/>
              <a:pathLst>
                <a:path extrusionOk="0" h="872" w="36768">
                  <a:moveTo>
                    <a:pt x="26200" y="37"/>
                  </a:moveTo>
                  <a:cubicBezTo>
                    <a:pt x="23572" y="37"/>
                    <a:pt x="20944" y="54"/>
                    <a:pt x="18321" y="76"/>
                  </a:cubicBezTo>
                  <a:cubicBezTo>
                    <a:pt x="12281" y="126"/>
                    <a:pt x="6166" y="1"/>
                    <a:pt x="151" y="602"/>
                  </a:cubicBezTo>
                  <a:cubicBezTo>
                    <a:pt x="26" y="602"/>
                    <a:pt x="0" y="828"/>
                    <a:pt x="151" y="828"/>
                  </a:cubicBezTo>
                  <a:cubicBezTo>
                    <a:pt x="1223" y="859"/>
                    <a:pt x="2297" y="872"/>
                    <a:pt x="3372" y="872"/>
                  </a:cubicBezTo>
                  <a:cubicBezTo>
                    <a:pt x="8352" y="872"/>
                    <a:pt x="13353" y="593"/>
                    <a:pt x="18321" y="552"/>
                  </a:cubicBezTo>
                  <a:cubicBezTo>
                    <a:pt x="19725" y="540"/>
                    <a:pt x="21130" y="536"/>
                    <a:pt x="22536" y="536"/>
                  </a:cubicBezTo>
                  <a:cubicBezTo>
                    <a:pt x="27179" y="536"/>
                    <a:pt x="31830" y="589"/>
                    <a:pt x="36467" y="627"/>
                  </a:cubicBezTo>
                  <a:cubicBezTo>
                    <a:pt x="36768" y="627"/>
                    <a:pt x="36768" y="176"/>
                    <a:pt x="36467" y="151"/>
                  </a:cubicBezTo>
                  <a:cubicBezTo>
                    <a:pt x="33050" y="66"/>
                    <a:pt x="29624" y="37"/>
                    <a:pt x="26200" y="37"/>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8" name="Google Shape;318;p95"/>
            <p:cNvSpPr/>
            <p:nvPr/>
          </p:nvSpPr>
          <p:spPr>
            <a:xfrm>
              <a:off x="1629200" y="1281975"/>
              <a:ext cx="912325" cy="25100"/>
            </a:xfrm>
            <a:custGeom>
              <a:rect b="b" l="l" r="r" t="t"/>
              <a:pathLst>
                <a:path extrusionOk="0" h="1004" w="36493">
                  <a:moveTo>
                    <a:pt x="36142" y="1"/>
                  </a:moveTo>
                  <a:cubicBezTo>
                    <a:pt x="24212" y="76"/>
                    <a:pt x="12232" y="176"/>
                    <a:pt x="302" y="552"/>
                  </a:cubicBezTo>
                  <a:cubicBezTo>
                    <a:pt x="1" y="552"/>
                    <a:pt x="1" y="1003"/>
                    <a:pt x="302" y="1003"/>
                  </a:cubicBezTo>
                  <a:cubicBezTo>
                    <a:pt x="12257" y="903"/>
                    <a:pt x="24212" y="652"/>
                    <a:pt x="36142" y="527"/>
                  </a:cubicBezTo>
                  <a:cubicBezTo>
                    <a:pt x="36492" y="527"/>
                    <a:pt x="36492" y="1"/>
                    <a:pt x="36142" y="1"/>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9" name="Google Shape;319;p95"/>
            <p:cNvSpPr/>
            <p:nvPr/>
          </p:nvSpPr>
          <p:spPr>
            <a:xfrm>
              <a:off x="1621075" y="1360300"/>
              <a:ext cx="919825" cy="23325"/>
            </a:xfrm>
            <a:custGeom>
              <a:rect b="b" l="l" r="r" t="t"/>
              <a:pathLst>
                <a:path extrusionOk="0" h="933" w="36793">
                  <a:moveTo>
                    <a:pt x="36467" y="0"/>
                  </a:moveTo>
                  <a:cubicBezTo>
                    <a:pt x="24411" y="51"/>
                    <a:pt x="12331" y="76"/>
                    <a:pt x="276" y="477"/>
                  </a:cubicBezTo>
                  <a:cubicBezTo>
                    <a:pt x="0" y="477"/>
                    <a:pt x="0" y="903"/>
                    <a:pt x="276" y="903"/>
                  </a:cubicBezTo>
                  <a:cubicBezTo>
                    <a:pt x="2225" y="923"/>
                    <a:pt x="4175" y="932"/>
                    <a:pt x="6126" y="932"/>
                  </a:cubicBezTo>
                  <a:cubicBezTo>
                    <a:pt x="16243" y="932"/>
                    <a:pt x="26381" y="687"/>
                    <a:pt x="36467" y="477"/>
                  </a:cubicBezTo>
                  <a:cubicBezTo>
                    <a:pt x="36792" y="477"/>
                    <a:pt x="36792" y="0"/>
                    <a:pt x="36467"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4">
  <p:cSld name="CUSTOM_26">
    <p:spTree>
      <p:nvGrpSpPr>
        <p:cNvPr id="2700" name="Shape 2700"/>
        <p:cNvGrpSpPr/>
        <p:nvPr/>
      </p:nvGrpSpPr>
      <p:grpSpPr>
        <a:xfrm>
          <a:off x="0" y="0"/>
          <a:ext cx="0" cy="0"/>
          <a:chOff x="0" y="0"/>
          <a:chExt cx="0" cy="0"/>
        </a:xfrm>
      </p:grpSpPr>
      <p:grpSp>
        <p:nvGrpSpPr>
          <p:cNvPr id="2701" name="Google Shape;2701;g26dd3229cbd_0_4247"/>
          <p:cNvGrpSpPr/>
          <p:nvPr/>
        </p:nvGrpSpPr>
        <p:grpSpPr>
          <a:xfrm>
            <a:off x="-174525" y="-22399"/>
            <a:ext cx="9487164" cy="5193049"/>
            <a:chOff x="-174525" y="-22399"/>
            <a:chExt cx="9487164" cy="5193049"/>
          </a:xfrm>
        </p:grpSpPr>
        <p:sp>
          <p:nvSpPr>
            <p:cNvPr id="2702" name="Google Shape;2702;g26dd3229cbd_0_4247"/>
            <p:cNvSpPr/>
            <p:nvPr/>
          </p:nvSpPr>
          <p:spPr>
            <a:xfrm>
              <a:off x="-174525" y="-22399"/>
              <a:ext cx="9487164" cy="5188298"/>
            </a:xfrm>
            <a:custGeom>
              <a:rect b="b" l="l" r="r" t="t"/>
              <a:pathLst>
                <a:path extrusionOk="0" h="144360" w="264469">
                  <a:moveTo>
                    <a:pt x="125024" y="0"/>
                  </a:moveTo>
                  <a:cubicBezTo>
                    <a:pt x="124865" y="0"/>
                    <a:pt x="124702" y="4"/>
                    <a:pt x="124536" y="11"/>
                  </a:cubicBezTo>
                  <a:lnTo>
                    <a:pt x="4940" y="11"/>
                  </a:lnTo>
                  <a:cubicBezTo>
                    <a:pt x="1569" y="65"/>
                    <a:pt x="0" y="1705"/>
                    <a:pt x="226" y="4914"/>
                  </a:cubicBezTo>
                  <a:lnTo>
                    <a:pt x="226" y="138500"/>
                  </a:lnTo>
                  <a:cubicBezTo>
                    <a:pt x="208" y="142159"/>
                    <a:pt x="1811" y="143993"/>
                    <a:pt x="5034" y="143993"/>
                  </a:cubicBezTo>
                  <a:cubicBezTo>
                    <a:pt x="5185" y="143993"/>
                    <a:pt x="5340" y="143989"/>
                    <a:pt x="5499" y="143981"/>
                  </a:cubicBezTo>
                  <a:cubicBezTo>
                    <a:pt x="23166" y="144233"/>
                    <a:pt x="61538" y="144359"/>
                    <a:pt x="76177" y="144359"/>
                  </a:cubicBezTo>
                  <a:cubicBezTo>
                    <a:pt x="90824" y="144359"/>
                    <a:pt x="107103" y="144233"/>
                    <a:pt x="125041" y="143981"/>
                  </a:cubicBezTo>
                  <a:cubicBezTo>
                    <a:pt x="129025" y="143963"/>
                    <a:pt x="130900" y="142007"/>
                    <a:pt x="130675" y="138122"/>
                  </a:cubicBezTo>
                  <a:lnTo>
                    <a:pt x="130675" y="6393"/>
                  </a:lnTo>
                  <a:cubicBezTo>
                    <a:pt x="130839" y="2139"/>
                    <a:pt x="128956" y="0"/>
                    <a:pt x="125024" y="0"/>
                  </a:cubicBezTo>
                  <a:close/>
                  <a:moveTo>
                    <a:pt x="139427" y="0"/>
                  </a:moveTo>
                  <a:cubicBezTo>
                    <a:pt x="135503" y="0"/>
                    <a:pt x="133611" y="2139"/>
                    <a:pt x="133776" y="6393"/>
                  </a:cubicBezTo>
                  <a:lnTo>
                    <a:pt x="133776" y="138122"/>
                  </a:lnTo>
                  <a:cubicBezTo>
                    <a:pt x="133550" y="142007"/>
                    <a:pt x="135434" y="143963"/>
                    <a:pt x="139409" y="143981"/>
                  </a:cubicBezTo>
                  <a:cubicBezTo>
                    <a:pt x="157347" y="144233"/>
                    <a:pt x="173635" y="144359"/>
                    <a:pt x="188274" y="144359"/>
                  </a:cubicBezTo>
                  <a:cubicBezTo>
                    <a:pt x="202912" y="144359"/>
                    <a:pt x="241294" y="144233"/>
                    <a:pt x="258970" y="143981"/>
                  </a:cubicBezTo>
                  <a:cubicBezTo>
                    <a:pt x="259129" y="143989"/>
                    <a:pt x="259285" y="143993"/>
                    <a:pt x="259437" y="143993"/>
                  </a:cubicBezTo>
                  <a:cubicBezTo>
                    <a:pt x="262675" y="143993"/>
                    <a:pt x="264277" y="142159"/>
                    <a:pt x="264243" y="138500"/>
                  </a:cubicBezTo>
                  <a:lnTo>
                    <a:pt x="264243" y="4914"/>
                  </a:lnTo>
                  <a:cubicBezTo>
                    <a:pt x="264468" y="1705"/>
                    <a:pt x="262900" y="65"/>
                    <a:pt x="259529" y="11"/>
                  </a:cubicBezTo>
                  <a:lnTo>
                    <a:pt x="139914" y="11"/>
                  </a:lnTo>
                  <a:cubicBezTo>
                    <a:pt x="139749" y="4"/>
                    <a:pt x="139586" y="0"/>
                    <a:pt x="13942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2703" name="Google Shape;2703;g26dd3229cbd_0_4247"/>
            <p:cNvCxnSpPr/>
            <p:nvPr/>
          </p:nvCxnSpPr>
          <p:spPr>
            <a:xfrm>
              <a:off x="-166800" y="540000"/>
              <a:ext cx="4681500" cy="0"/>
            </a:xfrm>
            <a:prstGeom prst="straightConnector1">
              <a:avLst/>
            </a:prstGeom>
            <a:noFill/>
            <a:ln cap="flat" cmpd="sng" w="9525">
              <a:solidFill>
                <a:srgbClr val="6D9EEB"/>
              </a:solidFill>
              <a:prstDash val="solid"/>
              <a:round/>
              <a:headEnd len="sm" w="sm" type="none"/>
              <a:tailEnd len="sm" w="sm" type="none"/>
            </a:ln>
          </p:spPr>
        </p:cxnSp>
        <p:grpSp>
          <p:nvGrpSpPr>
            <p:cNvPr id="2704" name="Google Shape;2704;g26dd3229cbd_0_4247"/>
            <p:cNvGrpSpPr/>
            <p:nvPr/>
          </p:nvGrpSpPr>
          <p:grpSpPr>
            <a:xfrm>
              <a:off x="263005" y="845117"/>
              <a:ext cx="3790149" cy="3960313"/>
              <a:chOff x="263005" y="845117"/>
              <a:chExt cx="3790149" cy="3960313"/>
            </a:xfrm>
          </p:grpSpPr>
          <p:sp>
            <p:nvSpPr>
              <p:cNvPr id="2705" name="Google Shape;2705;g26dd3229cbd_0_4247"/>
              <p:cNvSpPr/>
              <p:nvPr/>
            </p:nvSpPr>
            <p:spPr>
              <a:xfrm>
                <a:off x="263005" y="3941386"/>
                <a:ext cx="3790149" cy="19569"/>
              </a:xfrm>
              <a:custGeom>
                <a:rect b="b" l="l" r="r" t="t"/>
                <a:pathLst>
                  <a:path extrusionOk="0" h="551" w="109629">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06" name="Google Shape;2706;g26dd3229cbd_0_4247"/>
              <p:cNvSpPr/>
              <p:nvPr/>
            </p:nvSpPr>
            <p:spPr>
              <a:xfrm>
                <a:off x="263005" y="4223091"/>
                <a:ext cx="3790149" cy="19249"/>
              </a:xfrm>
              <a:custGeom>
                <a:rect b="b" l="l" r="r" t="t"/>
                <a:pathLst>
                  <a:path extrusionOk="0" h="542" w="109629">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07" name="Google Shape;2707;g26dd3229cbd_0_4247"/>
              <p:cNvSpPr/>
              <p:nvPr/>
            </p:nvSpPr>
            <p:spPr>
              <a:xfrm>
                <a:off x="263005" y="4504476"/>
                <a:ext cx="3790149" cy="19249"/>
              </a:xfrm>
              <a:custGeom>
                <a:rect b="b" l="l" r="r" t="t"/>
                <a:pathLst>
                  <a:path extrusionOk="0" h="542" w="109629">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08" name="Google Shape;2708;g26dd3229cbd_0_4247"/>
              <p:cNvSpPr/>
              <p:nvPr/>
            </p:nvSpPr>
            <p:spPr>
              <a:xfrm>
                <a:off x="263005" y="3378615"/>
                <a:ext cx="3790149" cy="19214"/>
              </a:xfrm>
              <a:custGeom>
                <a:rect b="b" l="l" r="r" t="t"/>
                <a:pathLst>
                  <a:path extrusionOk="0" h="541" w="109629">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09" name="Google Shape;2709;g26dd3229cbd_0_4247"/>
              <p:cNvSpPr/>
              <p:nvPr/>
            </p:nvSpPr>
            <p:spPr>
              <a:xfrm>
                <a:off x="263005" y="3660001"/>
                <a:ext cx="3790149" cy="19249"/>
              </a:xfrm>
              <a:custGeom>
                <a:rect b="b" l="l" r="r" t="t"/>
                <a:pathLst>
                  <a:path extrusionOk="0" h="542" w="109629">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10" name="Google Shape;2710;g26dd3229cbd_0_4247"/>
              <p:cNvSpPr/>
              <p:nvPr/>
            </p:nvSpPr>
            <p:spPr>
              <a:xfrm>
                <a:off x="263005" y="3097194"/>
                <a:ext cx="3790149" cy="19249"/>
              </a:xfrm>
              <a:custGeom>
                <a:rect b="b" l="l" r="r" t="t"/>
                <a:pathLst>
                  <a:path extrusionOk="0" h="542" w="109629">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11" name="Google Shape;2711;g26dd3229cbd_0_4247"/>
              <p:cNvSpPr/>
              <p:nvPr/>
            </p:nvSpPr>
            <p:spPr>
              <a:xfrm>
                <a:off x="263005" y="2252683"/>
                <a:ext cx="3790149" cy="19249"/>
              </a:xfrm>
              <a:custGeom>
                <a:rect b="b" l="l" r="r" t="t"/>
                <a:pathLst>
                  <a:path extrusionOk="0" h="542" w="109629">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12" name="Google Shape;2712;g26dd3229cbd_0_4247"/>
              <p:cNvSpPr/>
              <p:nvPr/>
            </p:nvSpPr>
            <p:spPr>
              <a:xfrm>
                <a:off x="263005" y="2534104"/>
                <a:ext cx="3790149" cy="19249"/>
              </a:xfrm>
              <a:custGeom>
                <a:rect b="b" l="l" r="r" t="t"/>
                <a:pathLst>
                  <a:path extrusionOk="0" h="542" w="109629">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13" name="Google Shape;2713;g26dd3229cbd_0_4247"/>
              <p:cNvSpPr/>
              <p:nvPr/>
            </p:nvSpPr>
            <p:spPr>
              <a:xfrm>
                <a:off x="263005" y="1970978"/>
                <a:ext cx="3790149" cy="19285"/>
              </a:xfrm>
              <a:custGeom>
                <a:rect b="b" l="l" r="r" t="t"/>
                <a:pathLst>
                  <a:path extrusionOk="0" h="543" w="109629">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14" name="Google Shape;2714;g26dd3229cbd_0_4247"/>
              <p:cNvSpPr/>
              <p:nvPr/>
            </p:nvSpPr>
            <p:spPr>
              <a:xfrm>
                <a:off x="263005" y="1408208"/>
                <a:ext cx="3790149" cy="19249"/>
              </a:xfrm>
              <a:custGeom>
                <a:rect b="b" l="l" r="r" t="t"/>
                <a:pathLst>
                  <a:path extrusionOk="0" h="542" w="109629">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15" name="Google Shape;2715;g26dd3229cbd_0_4247"/>
              <p:cNvSpPr/>
              <p:nvPr/>
            </p:nvSpPr>
            <p:spPr>
              <a:xfrm>
                <a:off x="263005" y="845117"/>
                <a:ext cx="3790149" cy="19214"/>
              </a:xfrm>
              <a:custGeom>
                <a:rect b="b" l="l" r="r" t="t"/>
                <a:pathLst>
                  <a:path extrusionOk="0" h="541" w="109629">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16" name="Google Shape;2716;g26dd3229cbd_0_4247"/>
              <p:cNvSpPr/>
              <p:nvPr/>
            </p:nvSpPr>
            <p:spPr>
              <a:xfrm>
                <a:off x="263005" y="1126503"/>
                <a:ext cx="3790149" cy="19249"/>
              </a:xfrm>
              <a:custGeom>
                <a:rect b="b" l="l" r="r" t="t"/>
                <a:pathLst>
                  <a:path extrusionOk="0" h="542" w="109629">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17" name="Google Shape;2717;g26dd3229cbd_0_4247"/>
              <p:cNvSpPr/>
              <p:nvPr/>
            </p:nvSpPr>
            <p:spPr>
              <a:xfrm>
                <a:off x="263005" y="1689593"/>
                <a:ext cx="3790149" cy="19249"/>
              </a:xfrm>
              <a:custGeom>
                <a:rect b="b" l="l" r="r" t="t"/>
                <a:pathLst>
                  <a:path extrusionOk="0" h="542" w="109629">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18" name="Google Shape;2718;g26dd3229cbd_0_4247"/>
              <p:cNvSpPr/>
              <p:nvPr/>
            </p:nvSpPr>
            <p:spPr>
              <a:xfrm>
                <a:off x="263005" y="2815489"/>
                <a:ext cx="3790149" cy="19249"/>
              </a:xfrm>
              <a:custGeom>
                <a:rect b="b" l="l" r="r" t="t"/>
                <a:pathLst>
                  <a:path extrusionOk="0" h="542" w="109629">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19" name="Google Shape;2719;g26dd3229cbd_0_4247"/>
              <p:cNvSpPr/>
              <p:nvPr/>
            </p:nvSpPr>
            <p:spPr>
              <a:xfrm>
                <a:off x="263005" y="4785897"/>
                <a:ext cx="3790149" cy="19533"/>
              </a:xfrm>
              <a:custGeom>
                <a:rect b="b" l="l" r="r" t="t"/>
                <a:pathLst>
                  <a:path extrusionOk="0" h="550" w="109629">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720" name="Google Shape;2720;g26dd3229cbd_0_4247"/>
            <p:cNvGrpSpPr/>
            <p:nvPr/>
          </p:nvGrpSpPr>
          <p:grpSpPr>
            <a:xfrm>
              <a:off x="5055305" y="845117"/>
              <a:ext cx="3790149" cy="3960313"/>
              <a:chOff x="263005" y="845117"/>
              <a:chExt cx="3790149" cy="3960313"/>
            </a:xfrm>
          </p:grpSpPr>
          <p:sp>
            <p:nvSpPr>
              <p:cNvPr id="2721" name="Google Shape;2721;g26dd3229cbd_0_4247"/>
              <p:cNvSpPr/>
              <p:nvPr/>
            </p:nvSpPr>
            <p:spPr>
              <a:xfrm>
                <a:off x="263005" y="3941386"/>
                <a:ext cx="3790149" cy="19569"/>
              </a:xfrm>
              <a:custGeom>
                <a:rect b="b" l="l" r="r" t="t"/>
                <a:pathLst>
                  <a:path extrusionOk="0" h="551" w="109629">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22" name="Google Shape;2722;g26dd3229cbd_0_4247"/>
              <p:cNvSpPr/>
              <p:nvPr/>
            </p:nvSpPr>
            <p:spPr>
              <a:xfrm>
                <a:off x="263005" y="4223091"/>
                <a:ext cx="3790149" cy="19249"/>
              </a:xfrm>
              <a:custGeom>
                <a:rect b="b" l="l" r="r" t="t"/>
                <a:pathLst>
                  <a:path extrusionOk="0" h="542" w="109629">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23" name="Google Shape;2723;g26dd3229cbd_0_4247"/>
              <p:cNvSpPr/>
              <p:nvPr/>
            </p:nvSpPr>
            <p:spPr>
              <a:xfrm>
                <a:off x="263005" y="4504476"/>
                <a:ext cx="3790149" cy="19249"/>
              </a:xfrm>
              <a:custGeom>
                <a:rect b="b" l="l" r="r" t="t"/>
                <a:pathLst>
                  <a:path extrusionOk="0" h="542" w="109629">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24" name="Google Shape;2724;g26dd3229cbd_0_4247"/>
              <p:cNvSpPr/>
              <p:nvPr/>
            </p:nvSpPr>
            <p:spPr>
              <a:xfrm>
                <a:off x="263005" y="3378615"/>
                <a:ext cx="3790149" cy="19214"/>
              </a:xfrm>
              <a:custGeom>
                <a:rect b="b" l="l" r="r" t="t"/>
                <a:pathLst>
                  <a:path extrusionOk="0" h="541" w="109629">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25" name="Google Shape;2725;g26dd3229cbd_0_4247"/>
              <p:cNvSpPr/>
              <p:nvPr/>
            </p:nvSpPr>
            <p:spPr>
              <a:xfrm>
                <a:off x="263005" y="3660001"/>
                <a:ext cx="3790149" cy="19249"/>
              </a:xfrm>
              <a:custGeom>
                <a:rect b="b" l="l" r="r" t="t"/>
                <a:pathLst>
                  <a:path extrusionOk="0" h="542" w="109629">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26" name="Google Shape;2726;g26dd3229cbd_0_4247"/>
              <p:cNvSpPr/>
              <p:nvPr/>
            </p:nvSpPr>
            <p:spPr>
              <a:xfrm>
                <a:off x="263005" y="3097194"/>
                <a:ext cx="3790149" cy="19249"/>
              </a:xfrm>
              <a:custGeom>
                <a:rect b="b" l="l" r="r" t="t"/>
                <a:pathLst>
                  <a:path extrusionOk="0" h="542" w="109629">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27" name="Google Shape;2727;g26dd3229cbd_0_4247"/>
              <p:cNvSpPr/>
              <p:nvPr/>
            </p:nvSpPr>
            <p:spPr>
              <a:xfrm>
                <a:off x="263005" y="2252683"/>
                <a:ext cx="3790149" cy="19249"/>
              </a:xfrm>
              <a:custGeom>
                <a:rect b="b" l="l" r="r" t="t"/>
                <a:pathLst>
                  <a:path extrusionOk="0" h="542" w="109629">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28" name="Google Shape;2728;g26dd3229cbd_0_4247"/>
              <p:cNvSpPr/>
              <p:nvPr/>
            </p:nvSpPr>
            <p:spPr>
              <a:xfrm>
                <a:off x="263005" y="2534104"/>
                <a:ext cx="3790149" cy="19249"/>
              </a:xfrm>
              <a:custGeom>
                <a:rect b="b" l="l" r="r" t="t"/>
                <a:pathLst>
                  <a:path extrusionOk="0" h="542" w="109629">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29" name="Google Shape;2729;g26dd3229cbd_0_4247"/>
              <p:cNvSpPr/>
              <p:nvPr/>
            </p:nvSpPr>
            <p:spPr>
              <a:xfrm>
                <a:off x="263005" y="1970978"/>
                <a:ext cx="3790149" cy="19285"/>
              </a:xfrm>
              <a:custGeom>
                <a:rect b="b" l="l" r="r" t="t"/>
                <a:pathLst>
                  <a:path extrusionOk="0" h="543" w="109629">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30" name="Google Shape;2730;g26dd3229cbd_0_4247"/>
              <p:cNvSpPr/>
              <p:nvPr/>
            </p:nvSpPr>
            <p:spPr>
              <a:xfrm>
                <a:off x="263005" y="1408208"/>
                <a:ext cx="3790149" cy="19249"/>
              </a:xfrm>
              <a:custGeom>
                <a:rect b="b" l="l" r="r" t="t"/>
                <a:pathLst>
                  <a:path extrusionOk="0" h="542" w="109629">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31" name="Google Shape;2731;g26dd3229cbd_0_4247"/>
              <p:cNvSpPr/>
              <p:nvPr/>
            </p:nvSpPr>
            <p:spPr>
              <a:xfrm>
                <a:off x="263005" y="845117"/>
                <a:ext cx="3790149" cy="19214"/>
              </a:xfrm>
              <a:custGeom>
                <a:rect b="b" l="l" r="r" t="t"/>
                <a:pathLst>
                  <a:path extrusionOk="0" h="541" w="109629">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32" name="Google Shape;2732;g26dd3229cbd_0_4247"/>
              <p:cNvSpPr/>
              <p:nvPr/>
            </p:nvSpPr>
            <p:spPr>
              <a:xfrm>
                <a:off x="263005" y="1126503"/>
                <a:ext cx="3790149" cy="19249"/>
              </a:xfrm>
              <a:custGeom>
                <a:rect b="b" l="l" r="r" t="t"/>
                <a:pathLst>
                  <a:path extrusionOk="0" h="542" w="109629">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33" name="Google Shape;2733;g26dd3229cbd_0_4247"/>
              <p:cNvSpPr/>
              <p:nvPr/>
            </p:nvSpPr>
            <p:spPr>
              <a:xfrm>
                <a:off x="263005" y="1689593"/>
                <a:ext cx="3790149" cy="19249"/>
              </a:xfrm>
              <a:custGeom>
                <a:rect b="b" l="l" r="r" t="t"/>
                <a:pathLst>
                  <a:path extrusionOk="0" h="542" w="109629">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34" name="Google Shape;2734;g26dd3229cbd_0_4247"/>
              <p:cNvSpPr/>
              <p:nvPr/>
            </p:nvSpPr>
            <p:spPr>
              <a:xfrm>
                <a:off x="263005" y="2815489"/>
                <a:ext cx="3790149" cy="19249"/>
              </a:xfrm>
              <a:custGeom>
                <a:rect b="b" l="l" r="r" t="t"/>
                <a:pathLst>
                  <a:path extrusionOk="0" h="542" w="109629">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35" name="Google Shape;2735;g26dd3229cbd_0_4247"/>
              <p:cNvSpPr/>
              <p:nvPr/>
            </p:nvSpPr>
            <p:spPr>
              <a:xfrm>
                <a:off x="263005" y="4785897"/>
                <a:ext cx="3790149" cy="19533"/>
              </a:xfrm>
              <a:custGeom>
                <a:rect b="b" l="l" r="r" t="t"/>
                <a:pathLst>
                  <a:path extrusionOk="0" h="550" w="109629">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2736" name="Google Shape;2736;g26dd3229cbd_0_4247"/>
            <p:cNvCxnSpPr/>
            <p:nvPr/>
          </p:nvCxnSpPr>
          <p:spPr>
            <a:xfrm>
              <a:off x="4625700" y="540000"/>
              <a:ext cx="4679100" cy="0"/>
            </a:xfrm>
            <a:prstGeom prst="straightConnector1">
              <a:avLst/>
            </a:prstGeom>
            <a:noFill/>
            <a:ln cap="flat" cmpd="sng" w="9525">
              <a:solidFill>
                <a:srgbClr val="6D9EEB"/>
              </a:solidFill>
              <a:prstDash val="solid"/>
              <a:round/>
              <a:headEnd len="sm" w="sm" type="none"/>
              <a:tailEnd len="sm" w="sm" type="none"/>
            </a:ln>
          </p:spPr>
        </p:cxnSp>
        <p:cxnSp>
          <p:nvCxnSpPr>
            <p:cNvPr id="2737" name="Google Shape;2737;g26dd3229cbd_0_4247"/>
            <p:cNvCxnSpPr/>
            <p:nvPr/>
          </p:nvCxnSpPr>
          <p:spPr>
            <a:xfrm>
              <a:off x="4049375"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2738" name="Google Shape;2738;g26dd3229cbd_0_4247"/>
            <p:cNvCxnSpPr/>
            <p:nvPr/>
          </p:nvCxnSpPr>
          <p:spPr>
            <a:xfrm>
              <a:off x="4112975"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2739" name="Google Shape;2739;g26dd3229cbd_0_4247"/>
            <p:cNvCxnSpPr/>
            <p:nvPr/>
          </p:nvCxnSpPr>
          <p:spPr>
            <a:xfrm>
              <a:off x="4991700"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2740" name="Google Shape;2740;g26dd3229cbd_0_4247"/>
            <p:cNvCxnSpPr/>
            <p:nvPr/>
          </p:nvCxnSpPr>
          <p:spPr>
            <a:xfrm>
              <a:off x="5055300"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2741" name="Google Shape;2741;g26dd3229cbd_0_4247"/>
            <p:cNvCxnSpPr/>
            <p:nvPr/>
          </p:nvCxnSpPr>
          <p:spPr>
            <a:xfrm>
              <a:off x="-166800" y="540000"/>
              <a:ext cx="4681500" cy="0"/>
            </a:xfrm>
            <a:prstGeom prst="straightConnector1">
              <a:avLst/>
            </a:prstGeom>
            <a:noFill/>
            <a:ln cap="flat" cmpd="sng" w="9525">
              <a:solidFill>
                <a:srgbClr val="6D9EEB"/>
              </a:solidFill>
              <a:prstDash val="solid"/>
              <a:round/>
              <a:headEnd len="sm" w="sm" type="none"/>
              <a:tailEnd len="sm" w="sm" type="none"/>
            </a:ln>
          </p:spPr>
        </p:cxnSp>
      </p:grpSp>
      <p:sp>
        <p:nvSpPr>
          <p:cNvPr id="2742" name="Google Shape;2742;g26dd3229cbd_0_4247"/>
          <p:cNvSpPr txBox="1"/>
          <p:nvPr>
            <p:ph idx="1" type="subTitle"/>
          </p:nvPr>
        </p:nvSpPr>
        <p:spPr>
          <a:xfrm>
            <a:off x="6302975" y="2571750"/>
            <a:ext cx="2121300" cy="1594200"/>
          </a:xfrm>
          <a:prstGeom prst="rect">
            <a:avLst/>
          </a:prstGeom>
          <a:noFill/>
          <a:ln>
            <a:noFill/>
          </a:ln>
        </p:spPr>
        <p:txBody>
          <a:bodyPr anchorCtr="0" anchor="t" bIns="91425" lIns="91425" spcFirstLastPara="1" rIns="91425" wrap="square" tIns="91425">
            <a:noAutofit/>
          </a:bodyPr>
          <a:lstStyle>
            <a:lvl1pPr lvl="0" rtl="0" algn="r">
              <a:lnSpc>
                <a:spcPct val="100000"/>
              </a:lnSpc>
              <a:spcBef>
                <a:spcPts val="0"/>
              </a:spcBef>
              <a:spcAft>
                <a:spcPts val="0"/>
              </a:spcAft>
              <a:buClr>
                <a:schemeClr val="dk2"/>
              </a:buClr>
              <a:buSzPts val="1600"/>
              <a:buNone/>
              <a:defRPr sz="1600">
                <a:solidFill>
                  <a:schemeClr val="dk2"/>
                </a:solidFill>
              </a:defRPr>
            </a:lvl1pPr>
            <a:lvl2pPr lvl="1" rtl="0" algn="ctr">
              <a:lnSpc>
                <a:spcPct val="100000"/>
              </a:lnSpc>
              <a:spcBef>
                <a:spcPts val="0"/>
              </a:spcBef>
              <a:spcAft>
                <a:spcPts val="0"/>
              </a:spcAft>
              <a:buClr>
                <a:schemeClr val="dk2"/>
              </a:buClr>
              <a:buSzPts val="1600"/>
              <a:buNone/>
              <a:defRPr sz="1600">
                <a:solidFill>
                  <a:schemeClr val="dk2"/>
                </a:solidFill>
              </a:defRPr>
            </a:lvl2pPr>
            <a:lvl3pPr lvl="2" rtl="0" algn="ctr">
              <a:lnSpc>
                <a:spcPct val="100000"/>
              </a:lnSpc>
              <a:spcBef>
                <a:spcPts val="0"/>
              </a:spcBef>
              <a:spcAft>
                <a:spcPts val="0"/>
              </a:spcAft>
              <a:buClr>
                <a:schemeClr val="dk2"/>
              </a:buClr>
              <a:buSzPts val="1600"/>
              <a:buNone/>
              <a:defRPr sz="1600">
                <a:solidFill>
                  <a:schemeClr val="dk2"/>
                </a:solidFill>
              </a:defRPr>
            </a:lvl3pPr>
            <a:lvl4pPr lvl="3" rtl="0" algn="ctr">
              <a:lnSpc>
                <a:spcPct val="100000"/>
              </a:lnSpc>
              <a:spcBef>
                <a:spcPts val="0"/>
              </a:spcBef>
              <a:spcAft>
                <a:spcPts val="0"/>
              </a:spcAft>
              <a:buClr>
                <a:schemeClr val="dk2"/>
              </a:buClr>
              <a:buSzPts val="1600"/>
              <a:buNone/>
              <a:defRPr sz="1600">
                <a:solidFill>
                  <a:schemeClr val="dk2"/>
                </a:solidFill>
              </a:defRPr>
            </a:lvl4pPr>
            <a:lvl5pPr lvl="4" rtl="0" algn="ctr">
              <a:lnSpc>
                <a:spcPct val="100000"/>
              </a:lnSpc>
              <a:spcBef>
                <a:spcPts val="0"/>
              </a:spcBef>
              <a:spcAft>
                <a:spcPts val="0"/>
              </a:spcAft>
              <a:buClr>
                <a:schemeClr val="dk2"/>
              </a:buClr>
              <a:buSzPts val="1600"/>
              <a:buNone/>
              <a:defRPr sz="1600">
                <a:solidFill>
                  <a:schemeClr val="dk2"/>
                </a:solidFill>
              </a:defRPr>
            </a:lvl5pPr>
            <a:lvl6pPr lvl="5" rtl="0" algn="ctr">
              <a:lnSpc>
                <a:spcPct val="100000"/>
              </a:lnSpc>
              <a:spcBef>
                <a:spcPts val="0"/>
              </a:spcBef>
              <a:spcAft>
                <a:spcPts val="0"/>
              </a:spcAft>
              <a:buClr>
                <a:schemeClr val="dk2"/>
              </a:buClr>
              <a:buSzPts val="1600"/>
              <a:buNone/>
              <a:defRPr sz="1600">
                <a:solidFill>
                  <a:schemeClr val="dk2"/>
                </a:solidFill>
              </a:defRPr>
            </a:lvl6pPr>
            <a:lvl7pPr lvl="6" rtl="0" algn="ctr">
              <a:lnSpc>
                <a:spcPct val="100000"/>
              </a:lnSpc>
              <a:spcBef>
                <a:spcPts val="0"/>
              </a:spcBef>
              <a:spcAft>
                <a:spcPts val="0"/>
              </a:spcAft>
              <a:buClr>
                <a:schemeClr val="dk2"/>
              </a:buClr>
              <a:buSzPts val="1600"/>
              <a:buNone/>
              <a:defRPr sz="1600">
                <a:solidFill>
                  <a:schemeClr val="dk2"/>
                </a:solidFill>
              </a:defRPr>
            </a:lvl7pPr>
            <a:lvl8pPr lvl="7" rtl="0" algn="ctr">
              <a:lnSpc>
                <a:spcPct val="100000"/>
              </a:lnSpc>
              <a:spcBef>
                <a:spcPts val="0"/>
              </a:spcBef>
              <a:spcAft>
                <a:spcPts val="0"/>
              </a:spcAft>
              <a:buClr>
                <a:schemeClr val="dk2"/>
              </a:buClr>
              <a:buSzPts val="1600"/>
              <a:buNone/>
              <a:defRPr sz="1600">
                <a:solidFill>
                  <a:schemeClr val="dk2"/>
                </a:solidFill>
              </a:defRPr>
            </a:lvl8pPr>
            <a:lvl9pPr lvl="8" rtl="0" algn="ctr">
              <a:lnSpc>
                <a:spcPct val="100000"/>
              </a:lnSpc>
              <a:spcBef>
                <a:spcPts val="0"/>
              </a:spcBef>
              <a:spcAft>
                <a:spcPts val="0"/>
              </a:spcAft>
              <a:buClr>
                <a:schemeClr val="dk2"/>
              </a:buClr>
              <a:buSzPts val="1600"/>
              <a:buNone/>
              <a:defRPr sz="1600">
                <a:solidFill>
                  <a:schemeClr val="dk2"/>
                </a:solidFill>
              </a:defRPr>
            </a:lvl9pPr>
          </a:lstStyle>
          <a:p/>
        </p:txBody>
      </p:sp>
      <p:sp>
        <p:nvSpPr>
          <p:cNvPr id="2743" name="Google Shape;2743;g26dd3229cbd_0_4247"/>
          <p:cNvSpPr txBox="1"/>
          <p:nvPr>
            <p:ph type="title"/>
          </p:nvPr>
        </p:nvSpPr>
        <p:spPr>
          <a:xfrm>
            <a:off x="6682500" y="1452213"/>
            <a:ext cx="1741500" cy="993600"/>
          </a:xfrm>
          <a:prstGeom prst="rect">
            <a:avLst/>
          </a:prstGeom>
          <a:noFill/>
          <a:ln>
            <a:noFill/>
          </a:ln>
        </p:spPr>
        <p:txBody>
          <a:bodyPr anchorCtr="0" anchor="ctr" bIns="0" lIns="0" spcFirstLastPara="1" rIns="0" wrap="square" tIns="0">
            <a:noAutofit/>
          </a:bodyPr>
          <a:lstStyle>
            <a:lvl1pPr lvl="0" rtl="0" algn="r">
              <a:lnSpc>
                <a:spcPct val="100000"/>
              </a:lnSpc>
              <a:spcBef>
                <a:spcPts val="0"/>
              </a:spcBef>
              <a:spcAft>
                <a:spcPts val="0"/>
              </a:spcAft>
              <a:buSzPts val="3000"/>
              <a:buNone/>
              <a:defRPr/>
            </a:lvl1pPr>
            <a:lvl2pPr lvl="1" rtl="0" algn="r">
              <a:lnSpc>
                <a:spcPct val="100000"/>
              </a:lnSpc>
              <a:spcBef>
                <a:spcPts val="0"/>
              </a:spcBef>
              <a:spcAft>
                <a:spcPts val="0"/>
              </a:spcAft>
              <a:buSzPts val="2800"/>
              <a:buNone/>
              <a:defRPr/>
            </a:lvl2pPr>
            <a:lvl3pPr lvl="2" rtl="0" algn="r">
              <a:lnSpc>
                <a:spcPct val="100000"/>
              </a:lnSpc>
              <a:spcBef>
                <a:spcPts val="0"/>
              </a:spcBef>
              <a:spcAft>
                <a:spcPts val="0"/>
              </a:spcAft>
              <a:buSzPts val="2800"/>
              <a:buNone/>
              <a:defRPr/>
            </a:lvl3pPr>
            <a:lvl4pPr lvl="3" rtl="0" algn="r">
              <a:lnSpc>
                <a:spcPct val="100000"/>
              </a:lnSpc>
              <a:spcBef>
                <a:spcPts val="0"/>
              </a:spcBef>
              <a:spcAft>
                <a:spcPts val="0"/>
              </a:spcAft>
              <a:buSzPts val="2800"/>
              <a:buNone/>
              <a:defRPr/>
            </a:lvl4pPr>
            <a:lvl5pPr lvl="4" rtl="0" algn="r">
              <a:lnSpc>
                <a:spcPct val="100000"/>
              </a:lnSpc>
              <a:spcBef>
                <a:spcPts val="0"/>
              </a:spcBef>
              <a:spcAft>
                <a:spcPts val="0"/>
              </a:spcAft>
              <a:buSzPts val="2800"/>
              <a:buNone/>
              <a:defRPr/>
            </a:lvl5pPr>
            <a:lvl6pPr lvl="5" rtl="0" algn="r">
              <a:lnSpc>
                <a:spcPct val="100000"/>
              </a:lnSpc>
              <a:spcBef>
                <a:spcPts val="0"/>
              </a:spcBef>
              <a:spcAft>
                <a:spcPts val="0"/>
              </a:spcAft>
              <a:buSzPts val="2800"/>
              <a:buNone/>
              <a:defRPr/>
            </a:lvl6pPr>
            <a:lvl7pPr lvl="6" rtl="0" algn="r">
              <a:lnSpc>
                <a:spcPct val="100000"/>
              </a:lnSpc>
              <a:spcBef>
                <a:spcPts val="0"/>
              </a:spcBef>
              <a:spcAft>
                <a:spcPts val="0"/>
              </a:spcAft>
              <a:buSzPts val="2800"/>
              <a:buNone/>
              <a:defRPr/>
            </a:lvl7pPr>
            <a:lvl8pPr lvl="7" rtl="0" algn="r">
              <a:lnSpc>
                <a:spcPct val="100000"/>
              </a:lnSpc>
              <a:spcBef>
                <a:spcPts val="0"/>
              </a:spcBef>
              <a:spcAft>
                <a:spcPts val="0"/>
              </a:spcAft>
              <a:buSzPts val="2800"/>
              <a:buNone/>
              <a:defRPr/>
            </a:lvl8pPr>
            <a:lvl9pPr lvl="8" rtl="0" algn="r">
              <a:lnSpc>
                <a:spcPct val="100000"/>
              </a:lnSpc>
              <a:spcBef>
                <a:spcPts val="0"/>
              </a:spcBef>
              <a:spcAft>
                <a:spcPts val="0"/>
              </a:spcAft>
              <a:buSzPts val="2800"/>
              <a:buNone/>
              <a:defRPr/>
            </a:lvl9pPr>
          </a:lstStyle>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2">
  <p:cSld name="CUSTOM_27">
    <p:spTree>
      <p:nvGrpSpPr>
        <p:cNvPr id="2744" name="Shape 2744"/>
        <p:cNvGrpSpPr/>
        <p:nvPr/>
      </p:nvGrpSpPr>
      <p:grpSpPr>
        <a:xfrm>
          <a:off x="0" y="0"/>
          <a:ext cx="0" cy="0"/>
          <a:chOff x="0" y="0"/>
          <a:chExt cx="0" cy="0"/>
        </a:xfrm>
      </p:grpSpPr>
      <p:grpSp>
        <p:nvGrpSpPr>
          <p:cNvPr id="2745" name="Google Shape;2745;g26dd3229cbd_0_4291"/>
          <p:cNvGrpSpPr/>
          <p:nvPr/>
        </p:nvGrpSpPr>
        <p:grpSpPr>
          <a:xfrm>
            <a:off x="-1700" y="329"/>
            <a:ext cx="9147400" cy="5142843"/>
            <a:chOff x="238125" y="854700"/>
            <a:chExt cx="7142500" cy="4015650"/>
          </a:xfrm>
        </p:grpSpPr>
        <p:sp>
          <p:nvSpPr>
            <p:cNvPr id="2746" name="Google Shape;2746;g26dd3229cbd_0_4291"/>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47" name="Google Shape;2747;g26dd3229cbd_0_4291"/>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48" name="Google Shape;2748;g26dd3229cbd_0_4291"/>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49" name="Google Shape;2749;g26dd3229cbd_0_4291"/>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50" name="Google Shape;2750;g26dd3229cbd_0_4291"/>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51" name="Google Shape;2751;g26dd3229cbd_0_4291"/>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52" name="Google Shape;2752;g26dd3229cbd_0_4291"/>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53" name="Google Shape;2753;g26dd3229cbd_0_4291"/>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54" name="Google Shape;2754;g26dd3229cbd_0_4291"/>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55" name="Google Shape;2755;g26dd3229cbd_0_4291"/>
            <p:cNvSpPr/>
            <p:nvPr/>
          </p:nvSpPr>
          <p:spPr>
            <a:xfrm>
              <a:off x="561875" y="10727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56" name="Google Shape;2756;g26dd3229cbd_0_4291"/>
            <p:cNvSpPr/>
            <p:nvPr/>
          </p:nvSpPr>
          <p:spPr>
            <a:xfrm>
              <a:off x="561875" y="12703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57" name="Google Shape;2757;g26dd3229cbd_0_4291"/>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58" name="Google Shape;2758;g26dd3229cbd_0_4291"/>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59" name="Google Shape;2759;g26dd3229cbd_0_4291"/>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60" name="Google Shape;2760;g26dd3229cbd_0_4291"/>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61" name="Google Shape;2761;g26dd3229cbd_0_4291"/>
            <p:cNvSpPr/>
            <p:nvPr/>
          </p:nvSpPr>
          <p:spPr>
            <a:xfrm>
              <a:off x="561875" y="47219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62" name="Google Shape;2762;g26dd3229cbd_0_4291"/>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63" name="Google Shape;2763;g26dd3229cbd_0_4291"/>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64" name="Google Shape;2764;g26dd3229cbd_0_4291"/>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65" name="Google Shape;2765;g26dd3229cbd_0_4291"/>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66" name="Google Shape;2766;g26dd3229cbd_0_4291"/>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67" name="Google Shape;2767;g26dd3229cbd_0_4291"/>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768" name="Google Shape;2768;g26dd3229cbd_0_4291"/>
          <p:cNvSpPr txBox="1"/>
          <p:nvPr>
            <p:ph idx="1" type="subTitle"/>
          </p:nvPr>
        </p:nvSpPr>
        <p:spPr>
          <a:xfrm>
            <a:off x="804150" y="2853903"/>
            <a:ext cx="2506200" cy="3408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600"/>
              <a:buFont typeface="Itim"/>
              <a:buNone/>
              <a:defRPr b="1" sz="2000">
                <a:solidFill>
                  <a:schemeClr val="dk1"/>
                </a:solidFill>
                <a:latin typeface="Itim"/>
                <a:ea typeface="Itim"/>
                <a:cs typeface="Itim"/>
                <a:sym typeface="Itim"/>
              </a:defRPr>
            </a:lvl1pPr>
            <a:lvl2pPr lvl="1"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2pPr>
            <a:lvl3pPr lvl="2"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3pPr>
            <a:lvl4pPr lvl="3"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4pPr>
            <a:lvl5pPr lvl="4"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5pPr>
            <a:lvl6pPr lvl="5"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6pPr>
            <a:lvl7pPr lvl="6"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7pPr>
            <a:lvl8pPr lvl="7"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8pPr>
            <a:lvl9pPr lvl="8"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9pPr>
          </a:lstStyle>
          <a:p/>
        </p:txBody>
      </p:sp>
      <p:sp>
        <p:nvSpPr>
          <p:cNvPr id="2769" name="Google Shape;2769;g26dd3229cbd_0_4291"/>
          <p:cNvSpPr txBox="1"/>
          <p:nvPr>
            <p:ph idx="2" type="subTitle"/>
          </p:nvPr>
        </p:nvSpPr>
        <p:spPr>
          <a:xfrm>
            <a:off x="5833650" y="2853903"/>
            <a:ext cx="2506200" cy="3408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600"/>
              <a:buFont typeface="Itim"/>
              <a:buNone/>
              <a:defRPr b="1" sz="2000">
                <a:solidFill>
                  <a:schemeClr val="dk1"/>
                </a:solidFill>
                <a:latin typeface="Itim"/>
                <a:ea typeface="Itim"/>
                <a:cs typeface="Itim"/>
                <a:sym typeface="Itim"/>
              </a:defRPr>
            </a:lvl1pPr>
            <a:lvl2pPr lvl="1"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2pPr>
            <a:lvl3pPr lvl="2"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3pPr>
            <a:lvl4pPr lvl="3"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4pPr>
            <a:lvl5pPr lvl="4"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5pPr>
            <a:lvl6pPr lvl="5"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6pPr>
            <a:lvl7pPr lvl="6"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7pPr>
            <a:lvl8pPr lvl="7"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8pPr>
            <a:lvl9pPr lvl="8"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9pPr>
          </a:lstStyle>
          <a:p/>
        </p:txBody>
      </p:sp>
      <p:sp>
        <p:nvSpPr>
          <p:cNvPr id="2770" name="Google Shape;2770;g26dd3229cbd_0_4291"/>
          <p:cNvSpPr txBox="1"/>
          <p:nvPr>
            <p:ph idx="3" type="subTitle"/>
          </p:nvPr>
        </p:nvSpPr>
        <p:spPr>
          <a:xfrm>
            <a:off x="3318900" y="2003065"/>
            <a:ext cx="2506200" cy="3408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600"/>
              <a:buFont typeface="Itim"/>
              <a:buNone/>
              <a:defRPr b="1" sz="2000">
                <a:solidFill>
                  <a:schemeClr val="dk1"/>
                </a:solidFill>
                <a:latin typeface="Itim"/>
                <a:ea typeface="Itim"/>
                <a:cs typeface="Itim"/>
                <a:sym typeface="Itim"/>
              </a:defRPr>
            </a:lvl1pPr>
            <a:lvl2pPr lvl="1"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2pPr>
            <a:lvl3pPr lvl="2"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3pPr>
            <a:lvl4pPr lvl="3"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4pPr>
            <a:lvl5pPr lvl="4"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5pPr>
            <a:lvl6pPr lvl="5"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6pPr>
            <a:lvl7pPr lvl="6"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7pPr>
            <a:lvl8pPr lvl="7"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8pPr>
            <a:lvl9pPr lvl="8"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9pPr>
          </a:lstStyle>
          <a:p/>
        </p:txBody>
      </p:sp>
      <p:sp>
        <p:nvSpPr>
          <p:cNvPr id="2771" name="Google Shape;2771;g26dd3229cbd_0_4291"/>
          <p:cNvSpPr txBox="1"/>
          <p:nvPr>
            <p:ph type="title"/>
          </p:nvPr>
        </p:nvSpPr>
        <p:spPr>
          <a:xfrm>
            <a:off x="5917800" y="540000"/>
            <a:ext cx="2506200" cy="496200"/>
          </a:xfrm>
          <a:prstGeom prst="rect">
            <a:avLst/>
          </a:prstGeom>
          <a:noFill/>
          <a:ln>
            <a:noFill/>
          </a:ln>
        </p:spPr>
        <p:txBody>
          <a:bodyPr anchorCtr="0" anchor="t" bIns="0" lIns="0" spcFirstLastPara="1" rIns="0" wrap="square" tIns="0">
            <a:noAutofit/>
          </a:bodyPr>
          <a:lstStyle>
            <a:lvl1pPr lvl="0" rtl="0" algn="r">
              <a:lnSpc>
                <a:spcPct val="100000"/>
              </a:lnSpc>
              <a:spcBef>
                <a:spcPts val="0"/>
              </a:spcBef>
              <a:spcAft>
                <a:spcPts val="0"/>
              </a:spcAft>
              <a:buSzPts val="30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2772" name="Google Shape;2772;g26dd3229cbd_0_4291"/>
          <p:cNvSpPr txBox="1"/>
          <p:nvPr>
            <p:ph idx="4" type="subTitle"/>
          </p:nvPr>
        </p:nvSpPr>
        <p:spPr>
          <a:xfrm>
            <a:off x="804150" y="3240773"/>
            <a:ext cx="2506200" cy="9558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600">
                <a:solidFill>
                  <a:schemeClr val="dk2"/>
                </a:solidFill>
                <a:latin typeface="Arial"/>
                <a:ea typeface="Arial"/>
                <a:cs typeface="Arial"/>
                <a:sym typeface="Arial"/>
              </a:defRPr>
            </a:lvl1pPr>
            <a:lvl2pPr lvl="1" rtl="0" algn="ctr">
              <a:lnSpc>
                <a:spcPct val="100000"/>
              </a:lnSpc>
              <a:spcBef>
                <a:spcPts val="0"/>
              </a:spcBef>
              <a:spcAft>
                <a:spcPts val="0"/>
              </a:spcAft>
              <a:buClr>
                <a:schemeClr val="dk2"/>
              </a:buClr>
              <a:buSzPts val="1600"/>
              <a:buNone/>
              <a:defRPr sz="1600">
                <a:solidFill>
                  <a:schemeClr val="dk2"/>
                </a:solidFill>
              </a:defRPr>
            </a:lvl2pPr>
            <a:lvl3pPr lvl="2" rtl="0" algn="ctr">
              <a:lnSpc>
                <a:spcPct val="100000"/>
              </a:lnSpc>
              <a:spcBef>
                <a:spcPts val="0"/>
              </a:spcBef>
              <a:spcAft>
                <a:spcPts val="0"/>
              </a:spcAft>
              <a:buClr>
                <a:schemeClr val="dk2"/>
              </a:buClr>
              <a:buSzPts val="1600"/>
              <a:buNone/>
              <a:defRPr sz="1600">
                <a:solidFill>
                  <a:schemeClr val="dk2"/>
                </a:solidFill>
              </a:defRPr>
            </a:lvl3pPr>
            <a:lvl4pPr lvl="3" rtl="0" algn="ctr">
              <a:lnSpc>
                <a:spcPct val="100000"/>
              </a:lnSpc>
              <a:spcBef>
                <a:spcPts val="0"/>
              </a:spcBef>
              <a:spcAft>
                <a:spcPts val="0"/>
              </a:spcAft>
              <a:buClr>
                <a:schemeClr val="dk2"/>
              </a:buClr>
              <a:buSzPts val="1600"/>
              <a:buNone/>
              <a:defRPr sz="1600">
                <a:solidFill>
                  <a:schemeClr val="dk2"/>
                </a:solidFill>
              </a:defRPr>
            </a:lvl4pPr>
            <a:lvl5pPr lvl="4" rtl="0" algn="ctr">
              <a:lnSpc>
                <a:spcPct val="100000"/>
              </a:lnSpc>
              <a:spcBef>
                <a:spcPts val="0"/>
              </a:spcBef>
              <a:spcAft>
                <a:spcPts val="0"/>
              </a:spcAft>
              <a:buClr>
                <a:schemeClr val="dk2"/>
              </a:buClr>
              <a:buSzPts val="1600"/>
              <a:buNone/>
              <a:defRPr sz="1600">
                <a:solidFill>
                  <a:schemeClr val="dk2"/>
                </a:solidFill>
              </a:defRPr>
            </a:lvl5pPr>
            <a:lvl6pPr lvl="5" rtl="0" algn="ctr">
              <a:lnSpc>
                <a:spcPct val="100000"/>
              </a:lnSpc>
              <a:spcBef>
                <a:spcPts val="0"/>
              </a:spcBef>
              <a:spcAft>
                <a:spcPts val="0"/>
              </a:spcAft>
              <a:buClr>
                <a:schemeClr val="dk2"/>
              </a:buClr>
              <a:buSzPts val="1600"/>
              <a:buNone/>
              <a:defRPr sz="1600">
                <a:solidFill>
                  <a:schemeClr val="dk2"/>
                </a:solidFill>
              </a:defRPr>
            </a:lvl6pPr>
            <a:lvl7pPr lvl="6" rtl="0" algn="ctr">
              <a:lnSpc>
                <a:spcPct val="100000"/>
              </a:lnSpc>
              <a:spcBef>
                <a:spcPts val="0"/>
              </a:spcBef>
              <a:spcAft>
                <a:spcPts val="0"/>
              </a:spcAft>
              <a:buClr>
                <a:schemeClr val="dk2"/>
              </a:buClr>
              <a:buSzPts val="1600"/>
              <a:buNone/>
              <a:defRPr sz="1600">
                <a:solidFill>
                  <a:schemeClr val="dk2"/>
                </a:solidFill>
              </a:defRPr>
            </a:lvl7pPr>
            <a:lvl8pPr lvl="7" rtl="0" algn="ctr">
              <a:lnSpc>
                <a:spcPct val="100000"/>
              </a:lnSpc>
              <a:spcBef>
                <a:spcPts val="0"/>
              </a:spcBef>
              <a:spcAft>
                <a:spcPts val="0"/>
              </a:spcAft>
              <a:buClr>
                <a:schemeClr val="dk2"/>
              </a:buClr>
              <a:buSzPts val="1600"/>
              <a:buNone/>
              <a:defRPr sz="1600">
                <a:solidFill>
                  <a:schemeClr val="dk2"/>
                </a:solidFill>
              </a:defRPr>
            </a:lvl8pPr>
            <a:lvl9pPr lvl="8" rtl="0" algn="ctr">
              <a:lnSpc>
                <a:spcPct val="100000"/>
              </a:lnSpc>
              <a:spcBef>
                <a:spcPts val="0"/>
              </a:spcBef>
              <a:spcAft>
                <a:spcPts val="0"/>
              </a:spcAft>
              <a:buClr>
                <a:schemeClr val="dk2"/>
              </a:buClr>
              <a:buSzPts val="1600"/>
              <a:buNone/>
              <a:defRPr sz="1600">
                <a:solidFill>
                  <a:schemeClr val="dk2"/>
                </a:solidFill>
              </a:defRPr>
            </a:lvl9pPr>
          </a:lstStyle>
          <a:p/>
        </p:txBody>
      </p:sp>
      <p:sp>
        <p:nvSpPr>
          <p:cNvPr id="2773" name="Google Shape;2773;g26dd3229cbd_0_4291"/>
          <p:cNvSpPr txBox="1"/>
          <p:nvPr>
            <p:ph idx="5" type="subTitle"/>
          </p:nvPr>
        </p:nvSpPr>
        <p:spPr>
          <a:xfrm>
            <a:off x="5833650" y="3240773"/>
            <a:ext cx="2506200" cy="9558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600">
                <a:solidFill>
                  <a:schemeClr val="dk2"/>
                </a:solidFill>
                <a:latin typeface="Arial"/>
                <a:ea typeface="Arial"/>
                <a:cs typeface="Arial"/>
                <a:sym typeface="Arial"/>
              </a:defRPr>
            </a:lvl1pPr>
            <a:lvl2pPr lvl="1" rtl="0" algn="ctr">
              <a:lnSpc>
                <a:spcPct val="100000"/>
              </a:lnSpc>
              <a:spcBef>
                <a:spcPts val="0"/>
              </a:spcBef>
              <a:spcAft>
                <a:spcPts val="0"/>
              </a:spcAft>
              <a:buClr>
                <a:schemeClr val="dk2"/>
              </a:buClr>
              <a:buSzPts val="1600"/>
              <a:buNone/>
              <a:defRPr sz="1600">
                <a:solidFill>
                  <a:schemeClr val="dk2"/>
                </a:solidFill>
              </a:defRPr>
            </a:lvl2pPr>
            <a:lvl3pPr lvl="2" rtl="0" algn="ctr">
              <a:lnSpc>
                <a:spcPct val="100000"/>
              </a:lnSpc>
              <a:spcBef>
                <a:spcPts val="0"/>
              </a:spcBef>
              <a:spcAft>
                <a:spcPts val="0"/>
              </a:spcAft>
              <a:buClr>
                <a:schemeClr val="dk2"/>
              </a:buClr>
              <a:buSzPts val="1600"/>
              <a:buNone/>
              <a:defRPr sz="1600">
                <a:solidFill>
                  <a:schemeClr val="dk2"/>
                </a:solidFill>
              </a:defRPr>
            </a:lvl3pPr>
            <a:lvl4pPr lvl="3" rtl="0" algn="ctr">
              <a:lnSpc>
                <a:spcPct val="100000"/>
              </a:lnSpc>
              <a:spcBef>
                <a:spcPts val="0"/>
              </a:spcBef>
              <a:spcAft>
                <a:spcPts val="0"/>
              </a:spcAft>
              <a:buClr>
                <a:schemeClr val="dk2"/>
              </a:buClr>
              <a:buSzPts val="1600"/>
              <a:buNone/>
              <a:defRPr sz="1600">
                <a:solidFill>
                  <a:schemeClr val="dk2"/>
                </a:solidFill>
              </a:defRPr>
            </a:lvl4pPr>
            <a:lvl5pPr lvl="4" rtl="0" algn="ctr">
              <a:lnSpc>
                <a:spcPct val="100000"/>
              </a:lnSpc>
              <a:spcBef>
                <a:spcPts val="0"/>
              </a:spcBef>
              <a:spcAft>
                <a:spcPts val="0"/>
              </a:spcAft>
              <a:buClr>
                <a:schemeClr val="dk2"/>
              </a:buClr>
              <a:buSzPts val="1600"/>
              <a:buNone/>
              <a:defRPr sz="1600">
                <a:solidFill>
                  <a:schemeClr val="dk2"/>
                </a:solidFill>
              </a:defRPr>
            </a:lvl5pPr>
            <a:lvl6pPr lvl="5" rtl="0" algn="ctr">
              <a:lnSpc>
                <a:spcPct val="100000"/>
              </a:lnSpc>
              <a:spcBef>
                <a:spcPts val="0"/>
              </a:spcBef>
              <a:spcAft>
                <a:spcPts val="0"/>
              </a:spcAft>
              <a:buClr>
                <a:schemeClr val="dk2"/>
              </a:buClr>
              <a:buSzPts val="1600"/>
              <a:buNone/>
              <a:defRPr sz="1600">
                <a:solidFill>
                  <a:schemeClr val="dk2"/>
                </a:solidFill>
              </a:defRPr>
            </a:lvl6pPr>
            <a:lvl7pPr lvl="6" rtl="0" algn="ctr">
              <a:lnSpc>
                <a:spcPct val="100000"/>
              </a:lnSpc>
              <a:spcBef>
                <a:spcPts val="0"/>
              </a:spcBef>
              <a:spcAft>
                <a:spcPts val="0"/>
              </a:spcAft>
              <a:buClr>
                <a:schemeClr val="dk2"/>
              </a:buClr>
              <a:buSzPts val="1600"/>
              <a:buNone/>
              <a:defRPr sz="1600">
                <a:solidFill>
                  <a:schemeClr val="dk2"/>
                </a:solidFill>
              </a:defRPr>
            </a:lvl7pPr>
            <a:lvl8pPr lvl="7" rtl="0" algn="ctr">
              <a:lnSpc>
                <a:spcPct val="100000"/>
              </a:lnSpc>
              <a:spcBef>
                <a:spcPts val="0"/>
              </a:spcBef>
              <a:spcAft>
                <a:spcPts val="0"/>
              </a:spcAft>
              <a:buClr>
                <a:schemeClr val="dk2"/>
              </a:buClr>
              <a:buSzPts val="1600"/>
              <a:buNone/>
              <a:defRPr sz="1600">
                <a:solidFill>
                  <a:schemeClr val="dk2"/>
                </a:solidFill>
              </a:defRPr>
            </a:lvl8pPr>
            <a:lvl9pPr lvl="8" rtl="0" algn="ctr">
              <a:lnSpc>
                <a:spcPct val="100000"/>
              </a:lnSpc>
              <a:spcBef>
                <a:spcPts val="0"/>
              </a:spcBef>
              <a:spcAft>
                <a:spcPts val="0"/>
              </a:spcAft>
              <a:buClr>
                <a:schemeClr val="dk2"/>
              </a:buClr>
              <a:buSzPts val="1600"/>
              <a:buNone/>
              <a:defRPr sz="1600">
                <a:solidFill>
                  <a:schemeClr val="dk2"/>
                </a:solidFill>
              </a:defRPr>
            </a:lvl9pPr>
          </a:lstStyle>
          <a:p/>
        </p:txBody>
      </p:sp>
      <p:sp>
        <p:nvSpPr>
          <p:cNvPr id="2774" name="Google Shape;2774;g26dd3229cbd_0_4291"/>
          <p:cNvSpPr txBox="1"/>
          <p:nvPr>
            <p:ph idx="6" type="subTitle"/>
          </p:nvPr>
        </p:nvSpPr>
        <p:spPr>
          <a:xfrm>
            <a:off x="3318900" y="2389956"/>
            <a:ext cx="2506200" cy="9558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600">
                <a:solidFill>
                  <a:schemeClr val="dk2"/>
                </a:solidFill>
                <a:latin typeface="Arial"/>
                <a:ea typeface="Arial"/>
                <a:cs typeface="Arial"/>
                <a:sym typeface="Arial"/>
              </a:defRPr>
            </a:lvl1pPr>
            <a:lvl2pPr lvl="1" rtl="0" algn="ctr">
              <a:lnSpc>
                <a:spcPct val="100000"/>
              </a:lnSpc>
              <a:spcBef>
                <a:spcPts val="0"/>
              </a:spcBef>
              <a:spcAft>
                <a:spcPts val="0"/>
              </a:spcAft>
              <a:buClr>
                <a:schemeClr val="dk2"/>
              </a:buClr>
              <a:buSzPts val="1600"/>
              <a:buNone/>
              <a:defRPr sz="1600">
                <a:solidFill>
                  <a:schemeClr val="dk2"/>
                </a:solidFill>
              </a:defRPr>
            </a:lvl2pPr>
            <a:lvl3pPr lvl="2" rtl="0" algn="ctr">
              <a:lnSpc>
                <a:spcPct val="100000"/>
              </a:lnSpc>
              <a:spcBef>
                <a:spcPts val="0"/>
              </a:spcBef>
              <a:spcAft>
                <a:spcPts val="0"/>
              </a:spcAft>
              <a:buClr>
                <a:schemeClr val="dk2"/>
              </a:buClr>
              <a:buSzPts val="1600"/>
              <a:buNone/>
              <a:defRPr sz="1600">
                <a:solidFill>
                  <a:schemeClr val="dk2"/>
                </a:solidFill>
              </a:defRPr>
            </a:lvl3pPr>
            <a:lvl4pPr lvl="3" rtl="0" algn="ctr">
              <a:lnSpc>
                <a:spcPct val="100000"/>
              </a:lnSpc>
              <a:spcBef>
                <a:spcPts val="0"/>
              </a:spcBef>
              <a:spcAft>
                <a:spcPts val="0"/>
              </a:spcAft>
              <a:buClr>
                <a:schemeClr val="dk2"/>
              </a:buClr>
              <a:buSzPts val="1600"/>
              <a:buNone/>
              <a:defRPr sz="1600">
                <a:solidFill>
                  <a:schemeClr val="dk2"/>
                </a:solidFill>
              </a:defRPr>
            </a:lvl4pPr>
            <a:lvl5pPr lvl="4" rtl="0" algn="ctr">
              <a:lnSpc>
                <a:spcPct val="100000"/>
              </a:lnSpc>
              <a:spcBef>
                <a:spcPts val="0"/>
              </a:spcBef>
              <a:spcAft>
                <a:spcPts val="0"/>
              </a:spcAft>
              <a:buClr>
                <a:schemeClr val="dk2"/>
              </a:buClr>
              <a:buSzPts val="1600"/>
              <a:buNone/>
              <a:defRPr sz="1600">
                <a:solidFill>
                  <a:schemeClr val="dk2"/>
                </a:solidFill>
              </a:defRPr>
            </a:lvl5pPr>
            <a:lvl6pPr lvl="5" rtl="0" algn="ctr">
              <a:lnSpc>
                <a:spcPct val="100000"/>
              </a:lnSpc>
              <a:spcBef>
                <a:spcPts val="0"/>
              </a:spcBef>
              <a:spcAft>
                <a:spcPts val="0"/>
              </a:spcAft>
              <a:buClr>
                <a:schemeClr val="dk2"/>
              </a:buClr>
              <a:buSzPts val="1600"/>
              <a:buNone/>
              <a:defRPr sz="1600">
                <a:solidFill>
                  <a:schemeClr val="dk2"/>
                </a:solidFill>
              </a:defRPr>
            </a:lvl6pPr>
            <a:lvl7pPr lvl="6" rtl="0" algn="ctr">
              <a:lnSpc>
                <a:spcPct val="100000"/>
              </a:lnSpc>
              <a:spcBef>
                <a:spcPts val="0"/>
              </a:spcBef>
              <a:spcAft>
                <a:spcPts val="0"/>
              </a:spcAft>
              <a:buClr>
                <a:schemeClr val="dk2"/>
              </a:buClr>
              <a:buSzPts val="1600"/>
              <a:buNone/>
              <a:defRPr sz="1600">
                <a:solidFill>
                  <a:schemeClr val="dk2"/>
                </a:solidFill>
              </a:defRPr>
            </a:lvl7pPr>
            <a:lvl8pPr lvl="7" rtl="0" algn="ctr">
              <a:lnSpc>
                <a:spcPct val="100000"/>
              </a:lnSpc>
              <a:spcBef>
                <a:spcPts val="0"/>
              </a:spcBef>
              <a:spcAft>
                <a:spcPts val="0"/>
              </a:spcAft>
              <a:buClr>
                <a:schemeClr val="dk2"/>
              </a:buClr>
              <a:buSzPts val="1600"/>
              <a:buNone/>
              <a:defRPr sz="1600">
                <a:solidFill>
                  <a:schemeClr val="dk2"/>
                </a:solidFill>
              </a:defRPr>
            </a:lvl8pPr>
            <a:lvl9pPr lvl="8" rtl="0" algn="ctr">
              <a:lnSpc>
                <a:spcPct val="100000"/>
              </a:lnSpc>
              <a:spcBef>
                <a:spcPts val="0"/>
              </a:spcBef>
              <a:spcAft>
                <a:spcPts val="0"/>
              </a:spcAft>
              <a:buClr>
                <a:schemeClr val="dk2"/>
              </a:buClr>
              <a:buSzPts val="1600"/>
              <a:buNone/>
              <a:defRPr sz="1600">
                <a:solidFill>
                  <a:schemeClr val="dk2"/>
                </a:solidFill>
              </a:defRPr>
            </a:lvl9pPr>
          </a:lstStyle>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3">
  <p:cSld name="CUSTOM_28">
    <p:spTree>
      <p:nvGrpSpPr>
        <p:cNvPr id="2775" name="Shape 2775"/>
        <p:cNvGrpSpPr/>
        <p:nvPr/>
      </p:nvGrpSpPr>
      <p:grpSpPr>
        <a:xfrm>
          <a:off x="0" y="0"/>
          <a:ext cx="0" cy="0"/>
          <a:chOff x="0" y="0"/>
          <a:chExt cx="0" cy="0"/>
        </a:xfrm>
      </p:grpSpPr>
      <p:grpSp>
        <p:nvGrpSpPr>
          <p:cNvPr id="2776" name="Google Shape;2776;g26dd3229cbd_0_4322"/>
          <p:cNvGrpSpPr/>
          <p:nvPr/>
        </p:nvGrpSpPr>
        <p:grpSpPr>
          <a:xfrm flipH="1">
            <a:off x="-1700" y="329"/>
            <a:ext cx="9147400" cy="5142843"/>
            <a:chOff x="238125" y="854700"/>
            <a:chExt cx="7142500" cy="4015650"/>
          </a:xfrm>
        </p:grpSpPr>
        <p:sp>
          <p:nvSpPr>
            <p:cNvPr id="2777" name="Google Shape;2777;g26dd3229cbd_0_4322"/>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78" name="Google Shape;2778;g26dd3229cbd_0_4322"/>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79" name="Google Shape;2779;g26dd3229cbd_0_4322"/>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80" name="Google Shape;2780;g26dd3229cbd_0_4322"/>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81" name="Google Shape;2781;g26dd3229cbd_0_4322"/>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82" name="Google Shape;2782;g26dd3229cbd_0_4322"/>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83" name="Google Shape;2783;g26dd3229cbd_0_4322"/>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84" name="Google Shape;2784;g26dd3229cbd_0_4322"/>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85" name="Google Shape;2785;g26dd3229cbd_0_4322"/>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86" name="Google Shape;2786;g26dd3229cbd_0_4322"/>
            <p:cNvSpPr/>
            <p:nvPr/>
          </p:nvSpPr>
          <p:spPr>
            <a:xfrm>
              <a:off x="561875" y="10727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87" name="Google Shape;2787;g26dd3229cbd_0_4322"/>
            <p:cNvSpPr/>
            <p:nvPr/>
          </p:nvSpPr>
          <p:spPr>
            <a:xfrm>
              <a:off x="561875" y="12703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88" name="Google Shape;2788;g26dd3229cbd_0_4322"/>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89" name="Google Shape;2789;g26dd3229cbd_0_4322"/>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90" name="Google Shape;2790;g26dd3229cbd_0_4322"/>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91" name="Google Shape;2791;g26dd3229cbd_0_4322"/>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92" name="Google Shape;2792;g26dd3229cbd_0_4322"/>
            <p:cNvSpPr/>
            <p:nvPr/>
          </p:nvSpPr>
          <p:spPr>
            <a:xfrm>
              <a:off x="561875" y="47219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93" name="Google Shape;2793;g26dd3229cbd_0_4322"/>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94" name="Google Shape;2794;g26dd3229cbd_0_4322"/>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95" name="Google Shape;2795;g26dd3229cbd_0_4322"/>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96" name="Google Shape;2796;g26dd3229cbd_0_4322"/>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97" name="Google Shape;2797;g26dd3229cbd_0_4322"/>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98" name="Google Shape;2798;g26dd3229cbd_0_4322"/>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799" name="Google Shape;2799;g26dd3229cbd_0_4322"/>
          <p:cNvSpPr txBox="1"/>
          <p:nvPr>
            <p:ph idx="1" type="subTitle"/>
          </p:nvPr>
        </p:nvSpPr>
        <p:spPr>
          <a:xfrm>
            <a:off x="1342450" y="3241403"/>
            <a:ext cx="2506200" cy="4068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600"/>
              <a:buFont typeface="Itim"/>
              <a:buNone/>
              <a:defRPr b="1" sz="2000">
                <a:solidFill>
                  <a:schemeClr val="dk1"/>
                </a:solidFill>
                <a:latin typeface="Itim"/>
                <a:ea typeface="Itim"/>
                <a:cs typeface="Itim"/>
                <a:sym typeface="Itim"/>
              </a:defRPr>
            </a:lvl1pPr>
            <a:lvl2pPr lvl="1"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2pPr>
            <a:lvl3pPr lvl="2"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3pPr>
            <a:lvl4pPr lvl="3"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4pPr>
            <a:lvl5pPr lvl="4"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5pPr>
            <a:lvl6pPr lvl="5"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6pPr>
            <a:lvl7pPr lvl="6"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7pPr>
            <a:lvl8pPr lvl="7"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8pPr>
            <a:lvl9pPr lvl="8"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9pPr>
          </a:lstStyle>
          <a:p/>
        </p:txBody>
      </p:sp>
      <p:sp>
        <p:nvSpPr>
          <p:cNvPr id="2800" name="Google Shape;2800;g26dd3229cbd_0_4322"/>
          <p:cNvSpPr txBox="1"/>
          <p:nvPr>
            <p:ph idx="2" type="subTitle"/>
          </p:nvPr>
        </p:nvSpPr>
        <p:spPr>
          <a:xfrm>
            <a:off x="5295350" y="3232090"/>
            <a:ext cx="2506200" cy="4068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600"/>
              <a:buFont typeface="Itim"/>
              <a:buNone/>
              <a:defRPr b="1" sz="2000">
                <a:solidFill>
                  <a:schemeClr val="dk1"/>
                </a:solidFill>
                <a:latin typeface="Itim"/>
                <a:ea typeface="Itim"/>
                <a:cs typeface="Itim"/>
                <a:sym typeface="Itim"/>
              </a:defRPr>
            </a:lvl1pPr>
            <a:lvl2pPr lvl="1"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2pPr>
            <a:lvl3pPr lvl="2"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3pPr>
            <a:lvl4pPr lvl="3"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4pPr>
            <a:lvl5pPr lvl="4"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5pPr>
            <a:lvl6pPr lvl="5"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6pPr>
            <a:lvl7pPr lvl="6"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7pPr>
            <a:lvl8pPr lvl="7"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8pPr>
            <a:lvl9pPr lvl="8"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9pPr>
          </a:lstStyle>
          <a:p/>
        </p:txBody>
      </p:sp>
      <p:sp>
        <p:nvSpPr>
          <p:cNvPr id="2801" name="Google Shape;2801;g26dd3229cbd_0_4322"/>
          <p:cNvSpPr txBox="1"/>
          <p:nvPr>
            <p:ph type="title"/>
          </p:nvPr>
        </p:nvSpPr>
        <p:spPr>
          <a:xfrm>
            <a:off x="720000" y="540000"/>
            <a:ext cx="7704000" cy="496200"/>
          </a:xfrm>
          <a:prstGeom prst="rect">
            <a:avLst/>
          </a:prstGeom>
          <a:noFill/>
          <a:ln>
            <a:noFill/>
          </a:ln>
        </p:spPr>
        <p:txBody>
          <a:bodyPr anchorCtr="0" anchor="t" bIns="0" lIns="0" spcFirstLastPara="1" rIns="0" wrap="square" tIns="0">
            <a:noAutofit/>
          </a:bodyPr>
          <a:lstStyle>
            <a:lvl1pPr lvl="0" rtl="0" algn="ctr">
              <a:lnSpc>
                <a:spcPct val="100000"/>
              </a:lnSpc>
              <a:spcBef>
                <a:spcPts val="0"/>
              </a:spcBef>
              <a:spcAft>
                <a:spcPts val="0"/>
              </a:spcAft>
              <a:buSzPts val="30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2802" name="Google Shape;2802;g26dd3229cbd_0_4322"/>
          <p:cNvSpPr txBox="1"/>
          <p:nvPr>
            <p:ph idx="3" type="subTitle"/>
          </p:nvPr>
        </p:nvSpPr>
        <p:spPr>
          <a:xfrm>
            <a:off x="1342450" y="3615440"/>
            <a:ext cx="2506200" cy="9906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600">
                <a:solidFill>
                  <a:schemeClr val="dk2"/>
                </a:solidFill>
                <a:latin typeface="Arial"/>
                <a:ea typeface="Arial"/>
                <a:cs typeface="Arial"/>
                <a:sym typeface="Arial"/>
              </a:defRPr>
            </a:lvl1pPr>
            <a:lvl2pPr lvl="1" rtl="0" algn="ctr">
              <a:lnSpc>
                <a:spcPct val="100000"/>
              </a:lnSpc>
              <a:spcBef>
                <a:spcPts val="0"/>
              </a:spcBef>
              <a:spcAft>
                <a:spcPts val="0"/>
              </a:spcAft>
              <a:buClr>
                <a:schemeClr val="dk2"/>
              </a:buClr>
              <a:buSzPts val="1600"/>
              <a:buNone/>
              <a:defRPr sz="1600">
                <a:solidFill>
                  <a:schemeClr val="dk2"/>
                </a:solidFill>
              </a:defRPr>
            </a:lvl2pPr>
            <a:lvl3pPr lvl="2" rtl="0" algn="ctr">
              <a:lnSpc>
                <a:spcPct val="100000"/>
              </a:lnSpc>
              <a:spcBef>
                <a:spcPts val="0"/>
              </a:spcBef>
              <a:spcAft>
                <a:spcPts val="0"/>
              </a:spcAft>
              <a:buClr>
                <a:schemeClr val="dk2"/>
              </a:buClr>
              <a:buSzPts val="1600"/>
              <a:buNone/>
              <a:defRPr sz="1600">
                <a:solidFill>
                  <a:schemeClr val="dk2"/>
                </a:solidFill>
              </a:defRPr>
            </a:lvl3pPr>
            <a:lvl4pPr lvl="3" rtl="0" algn="ctr">
              <a:lnSpc>
                <a:spcPct val="100000"/>
              </a:lnSpc>
              <a:spcBef>
                <a:spcPts val="0"/>
              </a:spcBef>
              <a:spcAft>
                <a:spcPts val="0"/>
              </a:spcAft>
              <a:buClr>
                <a:schemeClr val="dk2"/>
              </a:buClr>
              <a:buSzPts val="1600"/>
              <a:buNone/>
              <a:defRPr sz="1600">
                <a:solidFill>
                  <a:schemeClr val="dk2"/>
                </a:solidFill>
              </a:defRPr>
            </a:lvl4pPr>
            <a:lvl5pPr lvl="4" rtl="0" algn="ctr">
              <a:lnSpc>
                <a:spcPct val="100000"/>
              </a:lnSpc>
              <a:spcBef>
                <a:spcPts val="0"/>
              </a:spcBef>
              <a:spcAft>
                <a:spcPts val="0"/>
              </a:spcAft>
              <a:buClr>
                <a:schemeClr val="dk2"/>
              </a:buClr>
              <a:buSzPts val="1600"/>
              <a:buNone/>
              <a:defRPr sz="1600">
                <a:solidFill>
                  <a:schemeClr val="dk2"/>
                </a:solidFill>
              </a:defRPr>
            </a:lvl5pPr>
            <a:lvl6pPr lvl="5" rtl="0" algn="ctr">
              <a:lnSpc>
                <a:spcPct val="100000"/>
              </a:lnSpc>
              <a:spcBef>
                <a:spcPts val="0"/>
              </a:spcBef>
              <a:spcAft>
                <a:spcPts val="0"/>
              </a:spcAft>
              <a:buClr>
                <a:schemeClr val="dk2"/>
              </a:buClr>
              <a:buSzPts val="1600"/>
              <a:buNone/>
              <a:defRPr sz="1600">
                <a:solidFill>
                  <a:schemeClr val="dk2"/>
                </a:solidFill>
              </a:defRPr>
            </a:lvl6pPr>
            <a:lvl7pPr lvl="6" rtl="0" algn="ctr">
              <a:lnSpc>
                <a:spcPct val="100000"/>
              </a:lnSpc>
              <a:spcBef>
                <a:spcPts val="0"/>
              </a:spcBef>
              <a:spcAft>
                <a:spcPts val="0"/>
              </a:spcAft>
              <a:buClr>
                <a:schemeClr val="dk2"/>
              </a:buClr>
              <a:buSzPts val="1600"/>
              <a:buNone/>
              <a:defRPr sz="1600">
                <a:solidFill>
                  <a:schemeClr val="dk2"/>
                </a:solidFill>
              </a:defRPr>
            </a:lvl7pPr>
            <a:lvl8pPr lvl="7" rtl="0" algn="ctr">
              <a:lnSpc>
                <a:spcPct val="100000"/>
              </a:lnSpc>
              <a:spcBef>
                <a:spcPts val="0"/>
              </a:spcBef>
              <a:spcAft>
                <a:spcPts val="0"/>
              </a:spcAft>
              <a:buClr>
                <a:schemeClr val="dk2"/>
              </a:buClr>
              <a:buSzPts val="1600"/>
              <a:buNone/>
              <a:defRPr sz="1600">
                <a:solidFill>
                  <a:schemeClr val="dk2"/>
                </a:solidFill>
              </a:defRPr>
            </a:lvl8pPr>
            <a:lvl9pPr lvl="8" rtl="0" algn="ctr">
              <a:lnSpc>
                <a:spcPct val="100000"/>
              </a:lnSpc>
              <a:spcBef>
                <a:spcPts val="0"/>
              </a:spcBef>
              <a:spcAft>
                <a:spcPts val="0"/>
              </a:spcAft>
              <a:buClr>
                <a:schemeClr val="dk2"/>
              </a:buClr>
              <a:buSzPts val="1600"/>
              <a:buNone/>
              <a:defRPr sz="1600">
                <a:solidFill>
                  <a:schemeClr val="dk2"/>
                </a:solidFill>
              </a:defRPr>
            </a:lvl9pPr>
          </a:lstStyle>
          <a:p/>
        </p:txBody>
      </p:sp>
      <p:sp>
        <p:nvSpPr>
          <p:cNvPr id="2803" name="Google Shape;2803;g26dd3229cbd_0_4322"/>
          <p:cNvSpPr txBox="1"/>
          <p:nvPr>
            <p:ph idx="4" type="subTitle"/>
          </p:nvPr>
        </p:nvSpPr>
        <p:spPr>
          <a:xfrm>
            <a:off x="5295350" y="3606127"/>
            <a:ext cx="2506200" cy="9906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600">
                <a:solidFill>
                  <a:schemeClr val="dk2"/>
                </a:solidFill>
                <a:latin typeface="Arial"/>
                <a:ea typeface="Arial"/>
                <a:cs typeface="Arial"/>
                <a:sym typeface="Arial"/>
              </a:defRPr>
            </a:lvl1pPr>
            <a:lvl2pPr lvl="1" rtl="0" algn="ctr">
              <a:lnSpc>
                <a:spcPct val="100000"/>
              </a:lnSpc>
              <a:spcBef>
                <a:spcPts val="0"/>
              </a:spcBef>
              <a:spcAft>
                <a:spcPts val="0"/>
              </a:spcAft>
              <a:buClr>
                <a:schemeClr val="dk2"/>
              </a:buClr>
              <a:buSzPts val="1600"/>
              <a:buNone/>
              <a:defRPr sz="1600">
                <a:solidFill>
                  <a:schemeClr val="dk2"/>
                </a:solidFill>
              </a:defRPr>
            </a:lvl2pPr>
            <a:lvl3pPr lvl="2" rtl="0" algn="ctr">
              <a:lnSpc>
                <a:spcPct val="100000"/>
              </a:lnSpc>
              <a:spcBef>
                <a:spcPts val="0"/>
              </a:spcBef>
              <a:spcAft>
                <a:spcPts val="0"/>
              </a:spcAft>
              <a:buClr>
                <a:schemeClr val="dk2"/>
              </a:buClr>
              <a:buSzPts val="1600"/>
              <a:buNone/>
              <a:defRPr sz="1600">
                <a:solidFill>
                  <a:schemeClr val="dk2"/>
                </a:solidFill>
              </a:defRPr>
            </a:lvl3pPr>
            <a:lvl4pPr lvl="3" rtl="0" algn="ctr">
              <a:lnSpc>
                <a:spcPct val="100000"/>
              </a:lnSpc>
              <a:spcBef>
                <a:spcPts val="0"/>
              </a:spcBef>
              <a:spcAft>
                <a:spcPts val="0"/>
              </a:spcAft>
              <a:buClr>
                <a:schemeClr val="dk2"/>
              </a:buClr>
              <a:buSzPts val="1600"/>
              <a:buNone/>
              <a:defRPr sz="1600">
                <a:solidFill>
                  <a:schemeClr val="dk2"/>
                </a:solidFill>
              </a:defRPr>
            </a:lvl4pPr>
            <a:lvl5pPr lvl="4" rtl="0" algn="ctr">
              <a:lnSpc>
                <a:spcPct val="100000"/>
              </a:lnSpc>
              <a:spcBef>
                <a:spcPts val="0"/>
              </a:spcBef>
              <a:spcAft>
                <a:spcPts val="0"/>
              </a:spcAft>
              <a:buClr>
                <a:schemeClr val="dk2"/>
              </a:buClr>
              <a:buSzPts val="1600"/>
              <a:buNone/>
              <a:defRPr sz="1600">
                <a:solidFill>
                  <a:schemeClr val="dk2"/>
                </a:solidFill>
              </a:defRPr>
            </a:lvl5pPr>
            <a:lvl6pPr lvl="5" rtl="0" algn="ctr">
              <a:lnSpc>
                <a:spcPct val="100000"/>
              </a:lnSpc>
              <a:spcBef>
                <a:spcPts val="0"/>
              </a:spcBef>
              <a:spcAft>
                <a:spcPts val="0"/>
              </a:spcAft>
              <a:buClr>
                <a:schemeClr val="dk2"/>
              </a:buClr>
              <a:buSzPts val="1600"/>
              <a:buNone/>
              <a:defRPr sz="1600">
                <a:solidFill>
                  <a:schemeClr val="dk2"/>
                </a:solidFill>
              </a:defRPr>
            </a:lvl6pPr>
            <a:lvl7pPr lvl="6" rtl="0" algn="ctr">
              <a:lnSpc>
                <a:spcPct val="100000"/>
              </a:lnSpc>
              <a:spcBef>
                <a:spcPts val="0"/>
              </a:spcBef>
              <a:spcAft>
                <a:spcPts val="0"/>
              </a:spcAft>
              <a:buClr>
                <a:schemeClr val="dk2"/>
              </a:buClr>
              <a:buSzPts val="1600"/>
              <a:buNone/>
              <a:defRPr sz="1600">
                <a:solidFill>
                  <a:schemeClr val="dk2"/>
                </a:solidFill>
              </a:defRPr>
            </a:lvl7pPr>
            <a:lvl8pPr lvl="7" rtl="0" algn="ctr">
              <a:lnSpc>
                <a:spcPct val="100000"/>
              </a:lnSpc>
              <a:spcBef>
                <a:spcPts val="0"/>
              </a:spcBef>
              <a:spcAft>
                <a:spcPts val="0"/>
              </a:spcAft>
              <a:buClr>
                <a:schemeClr val="dk2"/>
              </a:buClr>
              <a:buSzPts val="1600"/>
              <a:buNone/>
              <a:defRPr sz="1600">
                <a:solidFill>
                  <a:schemeClr val="dk2"/>
                </a:solidFill>
              </a:defRPr>
            </a:lvl8pPr>
            <a:lvl9pPr lvl="8" rtl="0" algn="ctr">
              <a:lnSpc>
                <a:spcPct val="100000"/>
              </a:lnSpc>
              <a:spcBef>
                <a:spcPts val="0"/>
              </a:spcBef>
              <a:spcAft>
                <a:spcPts val="0"/>
              </a:spcAft>
              <a:buClr>
                <a:schemeClr val="dk2"/>
              </a:buClr>
              <a:buSzPts val="1600"/>
              <a:buNone/>
              <a:defRPr sz="1600">
                <a:solidFill>
                  <a:schemeClr val="dk2"/>
                </a:solidFill>
              </a:defRPr>
            </a:lvl9pPr>
          </a:lstStyle>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29">
    <p:spTree>
      <p:nvGrpSpPr>
        <p:cNvPr id="2804" name="Shape 2804"/>
        <p:cNvGrpSpPr/>
        <p:nvPr/>
      </p:nvGrpSpPr>
      <p:grpSpPr>
        <a:xfrm>
          <a:off x="0" y="0"/>
          <a:ext cx="0" cy="0"/>
          <a:chOff x="0" y="0"/>
          <a:chExt cx="0" cy="0"/>
        </a:xfrm>
      </p:grpSpPr>
      <p:grpSp>
        <p:nvGrpSpPr>
          <p:cNvPr id="2805" name="Google Shape;2805;g26dd3229cbd_0_4351"/>
          <p:cNvGrpSpPr/>
          <p:nvPr/>
        </p:nvGrpSpPr>
        <p:grpSpPr>
          <a:xfrm>
            <a:off x="-1700" y="329"/>
            <a:ext cx="9147400" cy="5142843"/>
            <a:chOff x="238125" y="854700"/>
            <a:chExt cx="7142500" cy="4015650"/>
          </a:xfrm>
        </p:grpSpPr>
        <p:sp>
          <p:nvSpPr>
            <p:cNvPr id="2806" name="Google Shape;2806;g26dd3229cbd_0_4351"/>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07" name="Google Shape;2807;g26dd3229cbd_0_4351"/>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08" name="Google Shape;2808;g26dd3229cbd_0_4351"/>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09" name="Google Shape;2809;g26dd3229cbd_0_4351"/>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10" name="Google Shape;2810;g26dd3229cbd_0_4351"/>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11" name="Google Shape;2811;g26dd3229cbd_0_4351"/>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12" name="Google Shape;2812;g26dd3229cbd_0_4351"/>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13" name="Google Shape;2813;g26dd3229cbd_0_4351"/>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14" name="Google Shape;2814;g26dd3229cbd_0_4351"/>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15" name="Google Shape;2815;g26dd3229cbd_0_4351"/>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16" name="Google Shape;2816;g26dd3229cbd_0_4351"/>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17" name="Google Shape;2817;g26dd3229cbd_0_4351"/>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18" name="Google Shape;2818;g26dd3229cbd_0_4351"/>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19" name="Google Shape;2819;g26dd3229cbd_0_4351"/>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20" name="Google Shape;2820;g26dd3229cbd_0_4351"/>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21" name="Google Shape;2821;g26dd3229cbd_0_4351"/>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22" name="Google Shape;2822;g26dd3229cbd_0_4351"/>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23" name="Google Shape;2823;g26dd3229cbd_0_4351"/>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rgbClr val="6D9EEB"/>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24" name="Google Shape;2824;g26dd3229cbd_0_4351"/>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rgbClr val="6D9EEB"/>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2825" name="Google Shape;2825;g26dd3229cbd_0_4351"/>
          <p:cNvCxnSpPr/>
          <p:nvPr/>
        </p:nvCxnSpPr>
        <p:spPr>
          <a:xfrm>
            <a:off x="-62550" y="540000"/>
            <a:ext cx="9269100" cy="0"/>
          </a:xfrm>
          <a:prstGeom prst="straightConnector1">
            <a:avLst/>
          </a:prstGeom>
          <a:noFill/>
          <a:ln cap="flat" cmpd="sng" w="9525">
            <a:solidFill>
              <a:srgbClr val="6D9EEB"/>
            </a:solidFill>
            <a:prstDash val="solid"/>
            <a:round/>
            <a:headEnd len="sm" w="sm" type="none"/>
            <a:tailEnd len="sm" w="sm" type="none"/>
          </a:ln>
        </p:spPr>
      </p:cxnSp>
      <p:sp>
        <p:nvSpPr>
          <p:cNvPr id="2826" name="Google Shape;2826;g26dd3229cbd_0_4351"/>
          <p:cNvSpPr/>
          <p:nvPr/>
        </p:nvSpPr>
        <p:spPr>
          <a:xfrm>
            <a:off x="-14550" y="5010825"/>
            <a:ext cx="9160200" cy="156300"/>
          </a:xfrm>
          <a:prstGeom prst="rect">
            <a:avLst/>
          </a:pr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27" name="Google Shape;2827;g26dd3229cbd_0_4351"/>
          <p:cNvSpPr txBox="1"/>
          <p:nvPr>
            <p:ph type="ctrTitle"/>
          </p:nvPr>
        </p:nvSpPr>
        <p:spPr>
          <a:xfrm>
            <a:off x="2351875" y="540000"/>
            <a:ext cx="4440300" cy="929100"/>
          </a:xfrm>
          <a:prstGeom prst="rect">
            <a:avLst/>
          </a:prstGeom>
          <a:noFill/>
          <a:ln>
            <a:noFill/>
          </a:ln>
        </p:spPr>
        <p:txBody>
          <a:bodyPr anchorCtr="0" anchor="t" bIns="0" lIns="0" spcFirstLastPara="1" rIns="0" wrap="square" tIns="0">
            <a:noAutofit/>
          </a:bodyPr>
          <a:lstStyle>
            <a:lvl1pPr lvl="0" rtl="0" algn="ctr">
              <a:lnSpc>
                <a:spcPct val="100000"/>
              </a:lnSpc>
              <a:spcBef>
                <a:spcPts val="0"/>
              </a:spcBef>
              <a:spcAft>
                <a:spcPts val="0"/>
              </a:spcAft>
              <a:buSzPts val="5200"/>
              <a:buNone/>
              <a:defRPr sz="6000"/>
            </a:lvl1pPr>
            <a:lvl2pPr lvl="1" rtl="0" algn="ctr">
              <a:lnSpc>
                <a:spcPct val="100000"/>
              </a:lnSpc>
              <a:spcBef>
                <a:spcPts val="0"/>
              </a:spcBef>
              <a:spcAft>
                <a:spcPts val="0"/>
              </a:spcAft>
              <a:buSzPts val="5200"/>
              <a:buNone/>
              <a:defRPr sz="5200"/>
            </a:lvl2pPr>
            <a:lvl3pPr lvl="2" rtl="0" algn="ctr">
              <a:lnSpc>
                <a:spcPct val="100000"/>
              </a:lnSpc>
              <a:spcBef>
                <a:spcPts val="0"/>
              </a:spcBef>
              <a:spcAft>
                <a:spcPts val="0"/>
              </a:spcAft>
              <a:buSzPts val="5200"/>
              <a:buNone/>
              <a:defRPr sz="5200"/>
            </a:lvl3pPr>
            <a:lvl4pPr lvl="3" rtl="0" algn="ctr">
              <a:lnSpc>
                <a:spcPct val="100000"/>
              </a:lnSpc>
              <a:spcBef>
                <a:spcPts val="0"/>
              </a:spcBef>
              <a:spcAft>
                <a:spcPts val="0"/>
              </a:spcAft>
              <a:buSzPts val="5200"/>
              <a:buNone/>
              <a:defRPr sz="5200"/>
            </a:lvl4pPr>
            <a:lvl5pPr lvl="4" rtl="0" algn="ctr">
              <a:lnSpc>
                <a:spcPct val="100000"/>
              </a:lnSpc>
              <a:spcBef>
                <a:spcPts val="0"/>
              </a:spcBef>
              <a:spcAft>
                <a:spcPts val="0"/>
              </a:spcAft>
              <a:buSzPts val="5200"/>
              <a:buNone/>
              <a:defRPr sz="5200"/>
            </a:lvl5pPr>
            <a:lvl6pPr lvl="5" rtl="0" algn="ctr">
              <a:lnSpc>
                <a:spcPct val="100000"/>
              </a:lnSpc>
              <a:spcBef>
                <a:spcPts val="0"/>
              </a:spcBef>
              <a:spcAft>
                <a:spcPts val="0"/>
              </a:spcAft>
              <a:buSzPts val="5200"/>
              <a:buNone/>
              <a:defRPr sz="5200"/>
            </a:lvl6pPr>
            <a:lvl7pPr lvl="6" rtl="0" algn="ctr">
              <a:lnSpc>
                <a:spcPct val="100000"/>
              </a:lnSpc>
              <a:spcBef>
                <a:spcPts val="0"/>
              </a:spcBef>
              <a:spcAft>
                <a:spcPts val="0"/>
              </a:spcAft>
              <a:buSzPts val="5200"/>
              <a:buNone/>
              <a:defRPr sz="5200"/>
            </a:lvl7pPr>
            <a:lvl8pPr lvl="7" rtl="0" algn="ctr">
              <a:lnSpc>
                <a:spcPct val="100000"/>
              </a:lnSpc>
              <a:spcBef>
                <a:spcPts val="0"/>
              </a:spcBef>
              <a:spcAft>
                <a:spcPts val="0"/>
              </a:spcAft>
              <a:buSzPts val="5200"/>
              <a:buNone/>
              <a:defRPr sz="5200"/>
            </a:lvl8pPr>
            <a:lvl9pPr lvl="8" rtl="0" algn="ctr">
              <a:lnSpc>
                <a:spcPct val="100000"/>
              </a:lnSpc>
              <a:spcBef>
                <a:spcPts val="0"/>
              </a:spcBef>
              <a:spcAft>
                <a:spcPts val="0"/>
              </a:spcAft>
              <a:buSzPts val="5200"/>
              <a:buNone/>
              <a:defRPr sz="5200"/>
            </a:lvl9pPr>
          </a:lstStyle>
          <a:p/>
        </p:txBody>
      </p:sp>
      <p:sp>
        <p:nvSpPr>
          <p:cNvPr id="2828" name="Google Shape;2828;g26dd3229cbd_0_4351"/>
          <p:cNvSpPr txBox="1"/>
          <p:nvPr/>
        </p:nvSpPr>
        <p:spPr>
          <a:xfrm>
            <a:off x="2422213" y="3592175"/>
            <a:ext cx="4299600" cy="633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300"/>
              </a:spcBef>
              <a:spcAft>
                <a:spcPts val="0"/>
              </a:spcAft>
              <a:buClr>
                <a:schemeClr val="dk2"/>
              </a:buClr>
              <a:buSzPts val="1100"/>
              <a:buFont typeface="Arial"/>
              <a:buNone/>
            </a:pPr>
            <a:r>
              <a:rPr b="0" i="0" lang="en" sz="1200" u="none" cap="none" strike="noStrike">
                <a:solidFill>
                  <a:srgbClr val="434343"/>
                </a:solidFill>
                <a:latin typeface="Arial"/>
                <a:ea typeface="Arial"/>
                <a:cs typeface="Arial"/>
                <a:sym typeface="Arial"/>
              </a:rPr>
              <a:t>CREDITS: This presentation template was created by </a:t>
            </a:r>
            <a:r>
              <a:rPr b="0" i="0" lang="en" sz="1200" u="none" cap="none" strike="noStrike">
                <a:solidFill>
                  <a:srgbClr val="434343"/>
                </a:solidFill>
                <a:uFill>
                  <a:noFill/>
                </a:uFill>
                <a:latin typeface="Arial"/>
                <a:ea typeface="Arial"/>
                <a:cs typeface="Arial"/>
                <a:sym typeface="Arial"/>
                <a:hlinkClick r:id="rId2">
                  <a:extLst>
                    <a:ext uri="{A12FA001-AC4F-418D-AE19-62706E023703}">
                      <ahyp:hlinkClr val="tx"/>
                    </a:ext>
                  </a:extLst>
                </a:hlinkClick>
              </a:rPr>
              <a:t>Slidesgo</a:t>
            </a:r>
            <a:r>
              <a:rPr b="0" i="0" lang="en" sz="1200" u="none" cap="none" strike="noStrike">
                <a:solidFill>
                  <a:srgbClr val="434343"/>
                </a:solidFill>
                <a:latin typeface="Arial"/>
                <a:ea typeface="Arial"/>
                <a:cs typeface="Arial"/>
                <a:sym typeface="Arial"/>
              </a:rPr>
              <a:t>, including icons by </a:t>
            </a:r>
            <a:r>
              <a:rPr b="0" i="0" lang="en" sz="1200" u="none" cap="none" strike="noStrike">
                <a:solidFill>
                  <a:srgbClr val="434343"/>
                </a:solidFill>
                <a:uFill>
                  <a:noFill/>
                </a:uFill>
                <a:latin typeface="Arial"/>
                <a:ea typeface="Arial"/>
                <a:cs typeface="Arial"/>
                <a:sym typeface="Arial"/>
                <a:hlinkClick r:id="rId3">
                  <a:extLst>
                    <a:ext uri="{A12FA001-AC4F-418D-AE19-62706E023703}">
                      <ahyp:hlinkClr val="tx"/>
                    </a:ext>
                  </a:extLst>
                </a:hlinkClick>
              </a:rPr>
              <a:t>Flaticon</a:t>
            </a:r>
            <a:r>
              <a:rPr b="0" i="0" lang="en" sz="1200" u="none" cap="none" strike="noStrike">
                <a:solidFill>
                  <a:srgbClr val="434343"/>
                </a:solidFill>
                <a:latin typeface="Arial"/>
                <a:ea typeface="Arial"/>
                <a:cs typeface="Arial"/>
                <a:sym typeface="Arial"/>
              </a:rPr>
              <a:t> and infographics &amp; images by </a:t>
            </a:r>
            <a:r>
              <a:rPr b="0" i="0" lang="en" sz="1200" u="none" cap="none" strike="noStrike">
                <a:solidFill>
                  <a:srgbClr val="434343"/>
                </a:solidFill>
                <a:uFill>
                  <a:noFill/>
                </a:uFill>
                <a:latin typeface="Arial"/>
                <a:ea typeface="Arial"/>
                <a:cs typeface="Arial"/>
                <a:sym typeface="Arial"/>
                <a:hlinkClick r:id="rId4">
                  <a:extLst>
                    <a:ext uri="{A12FA001-AC4F-418D-AE19-62706E023703}">
                      <ahyp:hlinkClr val="tx"/>
                    </a:ext>
                  </a:extLst>
                </a:hlinkClick>
              </a:rPr>
              <a:t>Freepik</a:t>
            </a:r>
            <a:endParaRPr b="0" i="0" sz="1200" u="none" cap="none" strike="noStrike">
              <a:solidFill>
                <a:srgbClr val="434343"/>
              </a:solidFill>
              <a:latin typeface="Arial"/>
              <a:ea typeface="Arial"/>
              <a:cs typeface="Arial"/>
              <a:sym typeface="Arial"/>
            </a:endParaRPr>
          </a:p>
          <a:p>
            <a:pPr indent="0" lvl="0" marL="0" marR="0" rtl="0" algn="ctr">
              <a:lnSpc>
                <a:spcPct val="90000"/>
              </a:lnSpc>
              <a:spcBef>
                <a:spcPts val="0"/>
              </a:spcBef>
              <a:spcAft>
                <a:spcPts val="0"/>
              </a:spcAft>
              <a:buClr>
                <a:srgbClr val="000000"/>
              </a:buClr>
              <a:buSzPts val="1200"/>
              <a:buFont typeface="Arial"/>
              <a:buNone/>
            </a:pPr>
            <a:r>
              <a:t/>
            </a:r>
            <a:endParaRPr b="0" i="0" sz="1200" u="none" cap="none" strike="noStrike">
              <a:solidFill>
                <a:schemeClr val="dk2"/>
              </a:solidFill>
              <a:latin typeface="Arial"/>
              <a:ea typeface="Arial"/>
              <a:cs typeface="Arial"/>
              <a:sym typeface="Arial"/>
            </a:endParaRPr>
          </a:p>
        </p:txBody>
      </p:sp>
      <p:sp>
        <p:nvSpPr>
          <p:cNvPr id="2829" name="Google Shape;2829;g26dd3229cbd_0_4351"/>
          <p:cNvSpPr txBox="1"/>
          <p:nvPr>
            <p:ph idx="1" type="subTitle"/>
          </p:nvPr>
        </p:nvSpPr>
        <p:spPr>
          <a:xfrm>
            <a:off x="2955600" y="2255325"/>
            <a:ext cx="3232800" cy="1322100"/>
          </a:xfrm>
          <a:prstGeom prst="rect">
            <a:avLst/>
          </a:prstGeom>
          <a:noFill/>
          <a:ln>
            <a:noFill/>
          </a:ln>
        </p:spPr>
        <p:txBody>
          <a:bodyPr anchorCtr="0" anchor="t" bIns="91425" lIns="91425" spcFirstLastPara="1" rIns="91425" wrap="square" tIns="91425">
            <a:noAutofit/>
          </a:bodyPr>
          <a:lstStyle>
            <a:lvl1pPr lvl="0" rtl="0" algn="ctr">
              <a:lnSpc>
                <a:spcPct val="90000"/>
              </a:lnSpc>
              <a:spcBef>
                <a:spcPts val="0"/>
              </a:spcBef>
              <a:spcAft>
                <a:spcPts val="0"/>
              </a:spcAft>
              <a:buClr>
                <a:schemeClr val="dk2"/>
              </a:buClr>
              <a:buSzPts val="2800"/>
              <a:buNone/>
              <a:defRPr sz="1600">
                <a:solidFill>
                  <a:schemeClr val="dk2"/>
                </a:solidFill>
                <a:latin typeface="Arial"/>
                <a:ea typeface="Arial"/>
                <a:cs typeface="Arial"/>
                <a:sym typeface="Arial"/>
              </a:defRPr>
            </a:lvl1pPr>
            <a:lvl2pPr lvl="1" rtl="0" algn="ctr">
              <a:lnSpc>
                <a:spcPct val="100000"/>
              </a:lnSpc>
              <a:spcBef>
                <a:spcPts val="0"/>
              </a:spcBef>
              <a:spcAft>
                <a:spcPts val="0"/>
              </a:spcAft>
              <a:buClr>
                <a:schemeClr val="dk2"/>
              </a:buClr>
              <a:buSzPts val="2800"/>
              <a:buNone/>
              <a:defRPr sz="2800">
                <a:solidFill>
                  <a:schemeClr val="dk2"/>
                </a:solidFill>
              </a:defRPr>
            </a:lvl2pPr>
            <a:lvl3pPr lvl="2" rtl="0" algn="ctr">
              <a:lnSpc>
                <a:spcPct val="100000"/>
              </a:lnSpc>
              <a:spcBef>
                <a:spcPts val="0"/>
              </a:spcBef>
              <a:spcAft>
                <a:spcPts val="0"/>
              </a:spcAft>
              <a:buClr>
                <a:schemeClr val="dk2"/>
              </a:buClr>
              <a:buSzPts val="2800"/>
              <a:buNone/>
              <a:defRPr sz="2800">
                <a:solidFill>
                  <a:schemeClr val="dk2"/>
                </a:solidFill>
              </a:defRPr>
            </a:lvl3pPr>
            <a:lvl4pPr lvl="3" rtl="0" algn="ctr">
              <a:lnSpc>
                <a:spcPct val="100000"/>
              </a:lnSpc>
              <a:spcBef>
                <a:spcPts val="0"/>
              </a:spcBef>
              <a:spcAft>
                <a:spcPts val="0"/>
              </a:spcAft>
              <a:buClr>
                <a:schemeClr val="dk2"/>
              </a:buClr>
              <a:buSzPts val="2800"/>
              <a:buNone/>
              <a:defRPr sz="2800">
                <a:solidFill>
                  <a:schemeClr val="dk2"/>
                </a:solidFill>
              </a:defRPr>
            </a:lvl4pPr>
            <a:lvl5pPr lvl="4" rtl="0" algn="ctr">
              <a:lnSpc>
                <a:spcPct val="100000"/>
              </a:lnSpc>
              <a:spcBef>
                <a:spcPts val="0"/>
              </a:spcBef>
              <a:spcAft>
                <a:spcPts val="0"/>
              </a:spcAft>
              <a:buClr>
                <a:schemeClr val="dk2"/>
              </a:buClr>
              <a:buSzPts val="2800"/>
              <a:buNone/>
              <a:defRPr sz="2800">
                <a:solidFill>
                  <a:schemeClr val="dk2"/>
                </a:solidFill>
              </a:defRPr>
            </a:lvl5pPr>
            <a:lvl6pPr lvl="5" rtl="0" algn="ctr">
              <a:lnSpc>
                <a:spcPct val="100000"/>
              </a:lnSpc>
              <a:spcBef>
                <a:spcPts val="0"/>
              </a:spcBef>
              <a:spcAft>
                <a:spcPts val="0"/>
              </a:spcAft>
              <a:buClr>
                <a:schemeClr val="dk2"/>
              </a:buClr>
              <a:buSzPts val="2800"/>
              <a:buNone/>
              <a:defRPr sz="2800">
                <a:solidFill>
                  <a:schemeClr val="dk2"/>
                </a:solidFill>
              </a:defRPr>
            </a:lvl6pPr>
            <a:lvl7pPr lvl="6" rtl="0" algn="ctr">
              <a:lnSpc>
                <a:spcPct val="100000"/>
              </a:lnSpc>
              <a:spcBef>
                <a:spcPts val="0"/>
              </a:spcBef>
              <a:spcAft>
                <a:spcPts val="0"/>
              </a:spcAft>
              <a:buClr>
                <a:schemeClr val="dk2"/>
              </a:buClr>
              <a:buSzPts val="2800"/>
              <a:buNone/>
              <a:defRPr sz="2800">
                <a:solidFill>
                  <a:schemeClr val="dk2"/>
                </a:solidFill>
              </a:defRPr>
            </a:lvl7pPr>
            <a:lvl8pPr lvl="7" rtl="0" algn="ctr">
              <a:lnSpc>
                <a:spcPct val="100000"/>
              </a:lnSpc>
              <a:spcBef>
                <a:spcPts val="0"/>
              </a:spcBef>
              <a:spcAft>
                <a:spcPts val="0"/>
              </a:spcAft>
              <a:buClr>
                <a:schemeClr val="dk2"/>
              </a:buClr>
              <a:buSzPts val="2800"/>
              <a:buNone/>
              <a:defRPr sz="2800">
                <a:solidFill>
                  <a:schemeClr val="dk2"/>
                </a:solidFill>
              </a:defRPr>
            </a:lvl8pPr>
            <a:lvl9pPr lvl="8" rtl="0" algn="ctr">
              <a:lnSpc>
                <a:spcPct val="100000"/>
              </a:lnSpc>
              <a:spcBef>
                <a:spcPts val="0"/>
              </a:spcBef>
              <a:spcAft>
                <a:spcPts val="0"/>
              </a:spcAft>
              <a:buClr>
                <a:schemeClr val="dk2"/>
              </a:buClr>
              <a:buSzPts val="2800"/>
              <a:buNone/>
              <a:defRPr sz="2800">
                <a:solidFill>
                  <a:schemeClr val="dk2"/>
                </a:solidFill>
              </a:defRPr>
            </a:lvl9pPr>
          </a:lstStyle>
          <a:p/>
        </p:txBody>
      </p:sp>
      <p:grpSp>
        <p:nvGrpSpPr>
          <p:cNvPr id="2830" name="Google Shape;2830;g26dd3229cbd_0_4351"/>
          <p:cNvGrpSpPr/>
          <p:nvPr/>
        </p:nvGrpSpPr>
        <p:grpSpPr>
          <a:xfrm rot="697126">
            <a:off x="8218474" y="-369190"/>
            <a:ext cx="1305393" cy="1346461"/>
            <a:chOff x="1492000" y="427450"/>
            <a:chExt cx="1188000" cy="1225375"/>
          </a:xfrm>
        </p:grpSpPr>
        <p:sp>
          <p:nvSpPr>
            <p:cNvPr id="2831" name="Google Shape;2831;g26dd3229cbd_0_4351"/>
            <p:cNvSpPr/>
            <p:nvPr/>
          </p:nvSpPr>
          <p:spPr>
            <a:xfrm>
              <a:off x="1492000" y="427450"/>
              <a:ext cx="1188000" cy="1225375"/>
            </a:xfrm>
            <a:custGeom>
              <a:rect b="b" l="l" r="r" t="t"/>
              <a:pathLst>
                <a:path extrusionOk="0" h="49015" w="47520">
                  <a:moveTo>
                    <a:pt x="44863" y="698"/>
                  </a:moveTo>
                  <a:lnTo>
                    <a:pt x="44863" y="698"/>
                  </a:lnTo>
                  <a:cubicBezTo>
                    <a:pt x="45260" y="745"/>
                    <a:pt x="45657" y="763"/>
                    <a:pt x="46048" y="763"/>
                  </a:cubicBezTo>
                  <a:cubicBezTo>
                    <a:pt x="46274" y="763"/>
                    <a:pt x="46497" y="757"/>
                    <a:pt x="46717" y="748"/>
                  </a:cubicBezTo>
                  <a:lnTo>
                    <a:pt x="46717" y="748"/>
                  </a:lnTo>
                  <a:cubicBezTo>
                    <a:pt x="46667" y="8567"/>
                    <a:pt x="46617" y="16387"/>
                    <a:pt x="46642" y="24207"/>
                  </a:cubicBezTo>
                  <a:cubicBezTo>
                    <a:pt x="46667" y="32076"/>
                    <a:pt x="46366" y="40046"/>
                    <a:pt x="46868" y="47891"/>
                  </a:cubicBezTo>
                  <a:cubicBezTo>
                    <a:pt x="46818" y="47891"/>
                    <a:pt x="46792" y="47866"/>
                    <a:pt x="46767" y="47866"/>
                  </a:cubicBezTo>
                  <a:cubicBezTo>
                    <a:pt x="39987" y="48053"/>
                    <a:pt x="33211" y="48100"/>
                    <a:pt x="26436" y="48100"/>
                  </a:cubicBezTo>
                  <a:cubicBezTo>
                    <a:pt x="19684" y="48100"/>
                    <a:pt x="12934" y="48054"/>
                    <a:pt x="6180" y="48054"/>
                  </a:cubicBezTo>
                  <a:cubicBezTo>
                    <a:pt x="4304" y="48054"/>
                    <a:pt x="2428" y="48057"/>
                    <a:pt x="552" y="48066"/>
                  </a:cubicBezTo>
                  <a:cubicBezTo>
                    <a:pt x="802" y="38116"/>
                    <a:pt x="1203" y="28066"/>
                    <a:pt x="1203" y="18066"/>
                  </a:cubicBezTo>
                  <a:cubicBezTo>
                    <a:pt x="1203" y="12452"/>
                    <a:pt x="1078" y="6863"/>
                    <a:pt x="727" y="1299"/>
                  </a:cubicBezTo>
                  <a:lnTo>
                    <a:pt x="752" y="1299"/>
                  </a:lnTo>
                  <a:cubicBezTo>
                    <a:pt x="1098" y="1362"/>
                    <a:pt x="1492" y="1415"/>
                    <a:pt x="1880" y="1415"/>
                  </a:cubicBezTo>
                  <a:cubicBezTo>
                    <a:pt x="2112" y="1415"/>
                    <a:pt x="2341" y="1396"/>
                    <a:pt x="2557" y="1349"/>
                  </a:cubicBezTo>
                  <a:lnTo>
                    <a:pt x="2557" y="1349"/>
                  </a:lnTo>
                  <a:cubicBezTo>
                    <a:pt x="2406" y="1650"/>
                    <a:pt x="2406" y="2051"/>
                    <a:pt x="2582" y="2377"/>
                  </a:cubicBezTo>
                  <a:cubicBezTo>
                    <a:pt x="2901" y="2970"/>
                    <a:pt x="3636" y="3314"/>
                    <a:pt x="4314" y="3314"/>
                  </a:cubicBezTo>
                  <a:cubicBezTo>
                    <a:pt x="4381" y="3314"/>
                    <a:pt x="4447" y="3311"/>
                    <a:pt x="4512" y="3304"/>
                  </a:cubicBezTo>
                  <a:cubicBezTo>
                    <a:pt x="5740" y="3229"/>
                    <a:pt x="6316" y="1700"/>
                    <a:pt x="5539" y="873"/>
                  </a:cubicBezTo>
                  <a:lnTo>
                    <a:pt x="5539" y="873"/>
                  </a:lnTo>
                  <a:cubicBezTo>
                    <a:pt x="5943" y="910"/>
                    <a:pt x="6360" y="933"/>
                    <a:pt x="6771" y="933"/>
                  </a:cubicBezTo>
                  <a:cubicBezTo>
                    <a:pt x="6921" y="933"/>
                    <a:pt x="7071" y="930"/>
                    <a:pt x="7218" y="923"/>
                  </a:cubicBezTo>
                  <a:lnTo>
                    <a:pt x="7218" y="923"/>
                  </a:lnTo>
                  <a:cubicBezTo>
                    <a:pt x="6918" y="1199"/>
                    <a:pt x="6742" y="1700"/>
                    <a:pt x="6792" y="2101"/>
                  </a:cubicBezTo>
                  <a:cubicBezTo>
                    <a:pt x="6842" y="2778"/>
                    <a:pt x="7344" y="3254"/>
                    <a:pt x="7995" y="3354"/>
                  </a:cubicBezTo>
                  <a:cubicBezTo>
                    <a:pt x="8078" y="3367"/>
                    <a:pt x="8161" y="3373"/>
                    <a:pt x="8244" y="3373"/>
                  </a:cubicBezTo>
                  <a:cubicBezTo>
                    <a:pt x="8813" y="3373"/>
                    <a:pt x="9362" y="3077"/>
                    <a:pt x="9624" y="2552"/>
                  </a:cubicBezTo>
                  <a:cubicBezTo>
                    <a:pt x="9850" y="2076"/>
                    <a:pt x="9850" y="1475"/>
                    <a:pt x="9599" y="998"/>
                  </a:cubicBezTo>
                  <a:cubicBezTo>
                    <a:pt x="10025" y="998"/>
                    <a:pt x="10451" y="973"/>
                    <a:pt x="10903" y="898"/>
                  </a:cubicBezTo>
                  <a:lnTo>
                    <a:pt x="10903" y="898"/>
                  </a:lnTo>
                  <a:cubicBezTo>
                    <a:pt x="10652" y="1149"/>
                    <a:pt x="10527" y="1500"/>
                    <a:pt x="10552" y="1876"/>
                  </a:cubicBezTo>
                  <a:cubicBezTo>
                    <a:pt x="10627" y="2527"/>
                    <a:pt x="11178" y="3029"/>
                    <a:pt x="11830" y="3104"/>
                  </a:cubicBezTo>
                  <a:cubicBezTo>
                    <a:pt x="11905" y="3116"/>
                    <a:pt x="11981" y="3122"/>
                    <a:pt x="12056" y="3122"/>
                  </a:cubicBezTo>
                  <a:cubicBezTo>
                    <a:pt x="12607" y="3122"/>
                    <a:pt x="13138" y="2806"/>
                    <a:pt x="13359" y="2277"/>
                  </a:cubicBezTo>
                  <a:cubicBezTo>
                    <a:pt x="13559" y="1826"/>
                    <a:pt x="13509" y="1299"/>
                    <a:pt x="13258" y="898"/>
                  </a:cubicBezTo>
                  <a:cubicBezTo>
                    <a:pt x="13576" y="898"/>
                    <a:pt x="13904" y="909"/>
                    <a:pt x="14237" y="909"/>
                  </a:cubicBezTo>
                  <a:cubicBezTo>
                    <a:pt x="14403" y="909"/>
                    <a:pt x="14570" y="907"/>
                    <a:pt x="14737" y="898"/>
                  </a:cubicBezTo>
                  <a:lnTo>
                    <a:pt x="14737" y="898"/>
                  </a:lnTo>
                  <a:cubicBezTo>
                    <a:pt x="14273" y="1850"/>
                    <a:pt x="14626" y="3103"/>
                    <a:pt x="15816" y="3103"/>
                  </a:cubicBezTo>
                  <a:cubicBezTo>
                    <a:pt x="15911" y="3103"/>
                    <a:pt x="16010" y="3095"/>
                    <a:pt x="16116" y="3079"/>
                  </a:cubicBezTo>
                  <a:cubicBezTo>
                    <a:pt x="17268" y="2928"/>
                    <a:pt x="17644" y="1625"/>
                    <a:pt x="17093" y="798"/>
                  </a:cubicBezTo>
                  <a:lnTo>
                    <a:pt x="17093" y="798"/>
                  </a:lnTo>
                  <a:cubicBezTo>
                    <a:pt x="17569" y="823"/>
                    <a:pt x="18070" y="823"/>
                    <a:pt x="18572" y="823"/>
                  </a:cubicBezTo>
                  <a:cubicBezTo>
                    <a:pt x="18183" y="1796"/>
                    <a:pt x="18761" y="2957"/>
                    <a:pt x="19917" y="2957"/>
                  </a:cubicBezTo>
                  <a:cubicBezTo>
                    <a:pt x="19952" y="2957"/>
                    <a:pt x="19989" y="2956"/>
                    <a:pt x="20025" y="2953"/>
                  </a:cubicBezTo>
                  <a:cubicBezTo>
                    <a:pt x="21103" y="2878"/>
                    <a:pt x="21604" y="1775"/>
                    <a:pt x="21203" y="898"/>
                  </a:cubicBezTo>
                  <a:lnTo>
                    <a:pt x="21203" y="898"/>
                  </a:lnTo>
                  <a:cubicBezTo>
                    <a:pt x="21579" y="923"/>
                    <a:pt x="21930" y="923"/>
                    <a:pt x="22306" y="923"/>
                  </a:cubicBezTo>
                  <a:cubicBezTo>
                    <a:pt x="21963" y="1782"/>
                    <a:pt x="22460" y="2905"/>
                    <a:pt x="23492" y="2905"/>
                  </a:cubicBezTo>
                  <a:cubicBezTo>
                    <a:pt x="23514" y="2905"/>
                    <a:pt x="23536" y="2904"/>
                    <a:pt x="23559" y="2903"/>
                  </a:cubicBezTo>
                  <a:cubicBezTo>
                    <a:pt x="24436" y="2878"/>
                    <a:pt x="25339" y="1775"/>
                    <a:pt x="25013" y="1024"/>
                  </a:cubicBezTo>
                  <a:cubicBezTo>
                    <a:pt x="25489" y="998"/>
                    <a:pt x="25940" y="998"/>
                    <a:pt x="26391" y="923"/>
                  </a:cubicBezTo>
                  <a:lnTo>
                    <a:pt x="26391" y="923"/>
                  </a:lnTo>
                  <a:cubicBezTo>
                    <a:pt x="26141" y="1450"/>
                    <a:pt x="25990" y="2001"/>
                    <a:pt x="26391" y="2502"/>
                  </a:cubicBezTo>
                  <a:cubicBezTo>
                    <a:pt x="26730" y="2921"/>
                    <a:pt x="27291" y="3117"/>
                    <a:pt x="27809" y="3117"/>
                  </a:cubicBezTo>
                  <a:cubicBezTo>
                    <a:pt x="27942" y="3117"/>
                    <a:pt x="28073" y="3104"/>
                    <a:pt x="28196" y="3079"/>
                  </a:cubicBezTo>
                  <a:cubicBezTo>
                    <a:pt x="29173" y="2828"/>
                    <a:pt x="29675" y="1625"/>
                    <a:pt x="29073" y="923"/>
                  </a:cubicBezTo>
                  <a:lnTo>
                    <a:pt x="30226" y="923"/>
                  </a:lnTo>
                  <a:cubicBezTo>
                    <a:pt x="29910" y="1969"/>
                    <a:pt x="30584" y="3132"/>
                    <a:pt x="31769" y="3132"/>
                  </a:cubicBezTo>
                  <a:cubicBezTo>
                    <a:pt x="31806" y="3132"/>
                    <a:pt x="31843" y="3131"/>
                    <a:pt x="31880" y="3129"/>
                  </a:cubicBezTo>
                  <a:cubicBezTo>
                    <a:pt x="33108" y="3029"/>
                    <a:pt x="33685" y="1750"/>
                    <a:pt x="33208" y="773"/>
                  </a:cubicBezTo>
                  <a:lnTo>
                    <a:pt x="33208" y="773"/>
                  </a:lnTo>
                  <a:cubicBezTo>
                    <a:pt x="33559" y="798"/>
                    <a:pt x="33885" y="823"/>
                    <a:pt x="34236" y="848"/>
                  </a:cubicBezTo>
                  <a:cubicBezTo>
                    <a:pt x="33885" y="1800"/>
                    <a:pt x="34436" y="2928"/>
                    <a:pt x="35589" y="2928"/>
                  </a:cubicBezTo>
                  <a:cubicBezTo>
                    <a:pt x="35602" y="2929"/>
                    <a:pt x="35614" y="2929"/>
                    <a:pt x="35626" y="2929"/>
                  </a:cubicBezTo>
                  <a:cubicBezTo>
                    <a:pt x="36682" y="2929"/>
                    <a:pt x="37315" y="1865"/>
                    <a:pt x="37018" y="973"/>
                  </a:cubicBezTo>
                  <a:cubicBezTo>
                    <a:pt x="37319" y="948"/>
                    <a:pt x="37645" y="923"/>
                    <a:pt x="37945" y="898"/>
                  </a:cubicBezTo>
                  <a:lnTo>
                    <a:pt x="37945" y="898"/>
                  </a:lnTo>
                  <a:cubicBezTo>
                    <a:pt x="37695" y="1775"/>
                    <a:pt x="38221" y="2753"/>
                    <a:pt x="39274" y="2803"/>
                  </a:cubicBezTo>
                  <a:cubicBezTo>
                    <a:pt x="39298" y="2804"/>
                    <a:pt x="39323" y="2805"/>
                    <a:pt x="39347" y="2805"/>
                  </a:cubicBezTo>
                  <a:cubicBezTo>
                    <a:pt x="40334" y="2805"/>
                    <a:pt x="40996" y="1829"/>
                    <a:pt x="40727" y="948"/>
                  </a:cubicBezTo>
                  <a:lnTo>
                    <a:pt x="40727" y="948"/>
                  </a:lnTo>
                  <a:cubicBezTo>
                    <a:pt x="41028" y="1024"/>
                    <a:pt x="41329" y="1049"/>
                    <a:pt x="41630" y="1074"/>
                  </a:cubicBezTo>
                  <a:cubicBezTo>
                    <a:pt x="41228" y="1800"/>
                    <a:pt x="41880" y="2928"/>
                    <a:pt x="42858" y="3079"/>
                  </a:cubicBezTo>
                  <a:cubicBezTo>
                    <a:pt x="42948" y="3092"/>
                    <a:pt x="43038" y="3099"/>
                    <a:pt x="43126" y="3099"/>
                  </a:cubicBezTo>
                  <a:cubicBezTo>
                    <a:pt x="44355" y="3099"/>
                    <a:pt x="45307" y="1844"/>
                    <a:pt x="44863" y="698"/>
                  </a:cubicBezTo>
                  <a:close/>
                  <a:moveTo>
                    <a:pt x="47088" y="0"/>
                  </a:moveTo>
                  <a:cubicBezTo>
                    <a:pt x="46975" y="0"/>
                    <a:pt x="46861" y="48"/>
                    <a:pt x="46792" y="146"/>
                  </a:cubicBezTo>
                  <a:cubicBezTo>
                    <a:pt x="46603" y="146"/>
                    <a:pt x="46411" y="145"/>
                    <a:pt x="46218" y="145"/>
                  </a:cubicBezTo>
                  <a:cubicBezTo>
                    <a:pt x="45543" y="145"/>
                    <a:pt x="44854" y="160"/>
                    <a:pt x="44211" y="297"/>
                  </a:cubicBezTo>
                  <a:cubicBezTo>
                    <a:pt x="44061" y="347"/>
                    <a:pt x="44061" y="572"/>
                    <a:pt x="44211" y="597"/>
                  </a:cubicBezTo>
                  <a:lnTo>
                    <a:pt x="44286" y="597"/>
                  </a:lnTo>
                  <a:cubicBezTo>
                    <a:pt x="44462" y="1199"/>
                    <a:pt x="44512" y="1851"/>
                    <a:pt x="43935" y="2277"/>
                  </a:cubicBezTo>
                  <a:cubicBezTo>
                    <a:pt x="43706" y="2437"/>
                    <a:pt x="43435" y="2556"/>
                    <a:pt x="43161" y="2556"/>
                  </a:cubicBezTo>
                  <a:cubicBezTo>
                    <a:pt x="43135" y="2556"/>
                    <a:pt x="43109" y="2555"/>
                    <a:pt x="43083" y="2552"/>
                  </a:cubicBezTo>
                  <a:cubicBezTo>
                    <a:pt x="42908" y="2502"/>
                    <a:pt x="42757" y="2452"/>
                    <a:pt x="42582" y="2427"/>
                  </a:cubicBezTo>
                  <a:cubicBezTo>
                    <a:pt x="41980" y="2126"/>
                    <a:pt x="41955" y="1675"/>
                    <a:pt x="42482" y="1099"/>
                  </a:cubicBezTo>
                  <a:cubicBezTo>
                    <a:pt x="42807" y="998"/>
                    <a:pt x="42732" y="547"/>
                    <a:pt x="42406" y="522"/>
                  </a:cubicBezTo>
                  <a:cubicBezTo>
                    <a:pt x="42002" y="490"/>
                    <a:pt x="41577" y="437"/>
                    <a:pt x="41158" y="437"/>
                  </a:cubicBezTo>
                  <a:cubicBezTo>
                    <a:pt x="40927" y="437"/>
                    <a:pt x="40699" y="453"/>
                    <a:pt x="40477" y="497"/>
                  </a:cubicBezTo>
                  <a:cubicBezTo>
                    <a:pt x="40451" y="489"/>
                    <a:pt x="40422" y="484"/>
                    <a:pt x="40393" y="484"/>
                  </a:cubicBezTo>
                  <a:cubicBezTo>
                    <a:pt x="40251" y="484"/>
                    <a:pt x="40093" y="582"/>
                    <a:pt x="40176" y="748"/>
                  </a:cubicBezTo>
                  <a:cubicBezTo>
                    <a:pt x="40426" y="1399"/>
                    <a:pt x="40226" y="2277"/>
                    <a:pt x="39374" y="2302"/>
                  </a:cubicBezTo>
                  <a:cubicBezTo>
                    <a:pt x="39362" y="2302"/>
                    <a:pt x="39351" y="2302"/>
                    <a:pt x="39340" y="2302"/>
                  </a:cubicBezTo>
                  <a:cubicBezTo>
                    <a:pt x="38464" y="2302"/>
                    <a:pt x="38177" y="1341"/>
                    <a:pt x="38622" y="698"/>
                  </a:cubicBezTo>
                  <a:cubicBezTo>
                    <a:pt x="38722" y="547"/>
                    <a:pt x="38597" y="297"/>
                    <a:pt x="38396" y="297"/>
                  </a:cubicBezTo>
                  <a:cubicBezTo>
                    <a:pt x="37845" y="372"/>
                    <a:pt x="37319" y="447"/>
                    <a:pt x="36792" y="572"/>
                  </a:cubicBezTo>
                  <a:cubicBezTo>
                    <a:pt x="36767" y="547"/>
                    <a:pt x="36742" y="522"/>
                    <a:pt x="36717" y="472"/>
                  </a:cubicBezTo>
                  <a:cubicBezTo>
                    <a:pt x="36687" y="435"/>
                    <a:pt x="36647" y="420"/>
                    <a:pt x="36606" y="420"/>
                  </a:cubicBezTo>
                  <a:cubicBezTo>
                    <a:pt x="36478" y="420"/>
                    <a:pt x="36335" y="571"/>
                    <a:pt x="36391" y="723"/>
                  </a:cubicBezTo>
                  <a:cubicBezTo>
                    <a:pt x="36341" y="798"/>
                    <a:pt x="36391" y="948"/>
                    <a:pt x="36492" y="973"/>
                  </a:cubicBezTo>
                  <a:cubicBezTo>
                    <a:pt x="36735" y="1630"/>
                    <a:pt x="36459" y="2429"/>
                    <a:pt x="35662" y="2429"/>
                  </a:cubicBezTo>
                  <a:cubicBezTo>
                    <a:pt x="35638" y="2429"/>
                    <a:pt x="35614" y="2429"/>
                    <a:pt x="35589" y="2427"/>
                  </a:cubicBezTo>
                  <a:cubicBezTo>
                    <a:pt x="34687" y="2402"/>
                    <a:pt x="34436" y="1374"/>
                    <a:pt x="34913" y="723"/>
                  </a:cubicBezTo>
                  <a:cubicBezTo>
                    <a:pt x="35063" y="572"/>
                    <a:pt x="34888" y="322"/>
                    <a:pt x="34687" y="322"/>
                  </a:cubicBezTo>
                  <a:cubicBezTo>
                    <a:pt x="34086" y="322"/>
                    <a:pt x="33509" y="322"/>
                    <a:pt x="32908" y="347"/>
                  </a:cubicBezTo>
                  <a:cubicBezTo>
                    <a:pt x="32873" y="312"/>
                    <a:pt x="32831" y="298"/>
                    <a:pt x="32787" y="298"/>
                  </a:cubicBezTo>
                  <a:cubicBezTo>
                    <a:pt x="32641" y="298"/>
                    <a:pt x="32485" y="462"/>
                    <a:pt x="32582" y="597"/>
                  </a:cubicBezTo>
                  <a:cubicBezTo>
                    <a:pt x="33098" y="1359"/>
                    <a:pt x="32867" y="2554"/>
                    <a:pt x="31843" y="2554"/>
                  </a:cubicBezTo>
                  <a:cubicBezTo>
                    <a:pt x="31822" y="2554"/>
                    <a:pt x="31801" y="2553"/>
                    <a:pt x="31780" y="2552"/>
                  </a:cubicBezTo>
                  <a:cubicBezTo>
                    <a:pt x="30827" y="2527"/>
                    <a:pt x="30477" y="1550"/>
                    <a:pt x="30878" y="798"/>
                  </a:cubicBezTo>
                  <a:cubicBezTo>
                    <a:pt x="31003" y="623"/>
                    <a:pt x="30853" y="397"/>
                    <a:pt x="30652" y="397"/>
                  </a:cubicBezTo>
                  <a:cubicBezTo>
                    <a:pt x="29975" y="397"/>
                    <a:pt x="29374" y="497"/>
                    <a:pt x="28722" y="648"/>
                  </a:cubicBezTo>
                  <a:cubicBezTo>
                    <a:pt x="28697" y="623"/>
                    <a:pt x="28647" y="597"/>
                    <a:pt x="28622" y="572"/>
                  </a:cubicBezTo>
                  <a:cubicBezTo>
                    <a:pt x="28590" y="561"/>
                    <a:pt x="28559" y="556"/>
                    <a:pt x="28528" y="556"/>
                  </a:cubicBezTo>
                  <a:cubicBezTo>
                    <a:pt x="28295" y="556"/>
                    <a:pt x="28127" y="863"/>
                    <a:pt x="28371" y="973"/>
                  </a:cubicBezTo>
                  <a:cubicBezTo>
                    <a:pt x="29098" y="1349"/>
                    <a:pt x="28923" y="2277"/>
                    <a:pt x="28196" y="2552"/>
                  </a:cubicBezTo>
                  <a:cubicBezTo>
                    <a:pt x="28045" y="2590"/>
                    <a:pt x="27901" y="2609"/>
                    <a:pt x="27760" y="2609"/>
                  </a:cubicBezTo>
                  <a:cubicBezTo>
                    <a:pt x="27619" y="2609"/>
                    <a:pt x="27482" y="2590"/>
                    <a:pt x="27344" y="2552"/>
                  </a:cubicBezTo>
                  <a:cubicBezTo>
                    <a:pt x="26517" y="2001"/>
                    <a:pt x="26391" y="1399"/>
                    <a:pt x="26993" y="798"/>
                  </a:cubicBezTo>
                  <a:cubicBezTo>
                    <a:pt x="27118" y="623"/>
                    <a:pt x="27043" y="372"/>
                    <a:pt x="26817" y="372"/>
                  </a:cubicBezTo>
                  <a:cubicBezTo>
                    <a:pt x="26091" y="397"/>
                    <a:pt x="25339" y="497"/>
                    <a:pt x="24612" y="572"/>
                  </a:cubicBezTo>
                  <a:cubicBezTo>
                    <a:pt x="24587" y="572"/>
                    <a:pt x="24562" y="547"/>
                    <a:pt x="24537" y="547"/>
                  </a:cubicBezTo>
                  <a:cubicBezTo>
                    <a:pt x="24503" y="522"/>
                    <a:pt x="24467" y="511"/>
                    <a:pt x="24432" y="511"/>
                  </a:cubicBezTo>
                  <a:cubicBezTo>
                    <a:pt x="24361" y="511"/>
                    <a:pt x="24294" y="556"/>
                    <a:pt x="24261" y="623"/>
                  </a:cubicBezTo>
                  <a:cubicBezTo>
                    <a:pt x="24086" y="698"/>
                    <a:pt x="24111" y="998"/>
                    <a:pt x="24336" y="998"/>
                  </a:cubicBezTo>
                  <a:lnTo>
                    <a:pt x="24436" y="998"/>
                  </a:lnTo>
                  <a:cubicBezTo>
                    <a:pt x="24637" y="1299"/>
                    <a:pt x="24512" y="1800"/>
                    <a:pt x="24336" y="2026"/>
                  </a:cubicBezTo>
                  <a:cubicBezTo>
                    <a:pt x="24134" y="2249"/>
                    <a:pt x="23882" y="2373"/>
                    <a:pt x="23608" y="2373"/>
                  </a:cubicBezTo>
                  <a:cubicBezTo>
                    <a:pt x="23543" y="2373"/>
                    <a:pt x="23476" y="2366"/>
                    <a:pt x="23409" y="2352"/>
                  </a:cubicBezTo>
                  <a:cubicBezTo>
                    <a:pt x="22732" y="2252"/>
                    <a:pt x="22381" y="1425"/>
                    <a:pt x="22857" y="823"/>
                  </a:cubicBezTo>
                  <a:cubicBezTo>
                    <a:pt x="22983" y="673"/>
                    <a:pt x="22908" y="472"/>
                    <a:pt x="22707" y="447"/>
                  </a:cubicBezTo>
                  <a:cubicBezTo>
                    <a:pt x="22439" y="428"/>
                    <a:pt x="22171" y="420"/>
                    <a:pt x="21903" y="420"/>
                  </a:cubicBezTo>
                  <a:cubicBezTo>
                    <a:pt x="21469" y="420"/>
                    <a:pt x="21036" y="441"/>
                    <a:pt x="20602" y="472"/>
                  </a:cubicBezTo>
                  <a:cubicBezTo>
                    <a:pt x="20351" y="497"/>
                    <a:pt x="20351" y="848"/>
                    <a:pt x="20602" y="873"/>
                  </a:cubicBezTo>
                  <a:lnTo>
                    <a:pt x="20652" y="873"/>
                  </a:lnTo>
                  <a:cubicBezTo>
                    <a:pt x="21028" y="1525"/>
                    <a:pt x="20777" y="2452"/>
                    <a:pt x="19925" y="2452"/>
                  </a:cubicBezTo>
                  <a:cubicBezTo>
                    <a:pt x="18998" y="2452"/>
                    <a:pt x="18747" y="1349"/>
                    <a:pt x="19198" y="698"/>
                  </a:cubicBezTo>
                  <a:cubicBezTo>
                    <a:pt x="19299" y="547"/>
                    <a:pt x="19173" y="322"/>
                    <a:pt x="18973" y="322"/>
                  </a:cubicBezTo>
                  <a:cubicBezTo>
                    <a:pt x="18529" y="322"/>
                    <a:pt x="18085" y="305"/>
                    <a:pt x="17641" y="305"/>
                  </a:cubicBezTo>
                  <a:cubicBezTo>
                    <a:pt x="17308" y="305"/>
                    <a:pt x="16975" y="315"/>
                    <a:pt x="16642" y="347"/>
                  </a:cubicBezTo>
                  <a:lnTo>
                    <a:pt x="16592" y="347"/>
                  </a:lnTo>
                  <a:cubicBezTo>
                    <a:pt x="16592" y="347"/>
                    <a:pt x="16567" y="322"/>
                    <a:pt x="16542" y="322"/>
                  </a:cubicBezTo>
                  <a:cubicBezTo>
                    <a:pt x="16503" y="299"/>
                    <a:pt x="16465" y="289"/>
                    <a:pt x="16428" y="289"/>
                  </a:cubicBezTo>
                  <a:cubicBezTo>
                    <a:pt x="16226" y="289"/>
                    <a:pt x="16083" y="595"/>
                    <a:pt x="16316" y="723"/>
                  </a:cubicBezTo>
                  <a:cubicBezTo>
                    <a:pt x="17068" y="1224"/>
                    <a:pt x="17118" y="2427"/>
                    <a:pt x="16065" y="2628"/>
                  </a:cubicBezTo>
                  <a:cubicBezTo>
                    <a:pt x="16001" y="2641"/>
                    <a:pt x="15937" y="2648"/>
                    <a:pt x="15874" y="2648"/>
                  </a:cubicBezTo>
                  <a:cubicBezTo>
                    <a:pt x="15009" y="2648"/>
                    <a:pt x="14351" y="1430"/>
                    <a:pt x="15238" y="823"/>
                  </a:cubicBezTo>
                  <a:cubicBezTo>
                    <a:pt x="15414" y="723"/>
                    <a:pt x="15339" y="472"/>
                    <a:pt x="15113" y="447"/>
                  </a:cubicBezTo>
                  <a:cubicBezTo>
                    <a:pt x="14835" y="428"/>
                    <a:pt x="14558" y="420"/>
                    <a:pt x="14279" y="420"/>
                  </a:cubicBezTo>
                  <a:cubicBezTo>
                    <a:pt x="13827" y="420"/>
                    <a:pt x="13372" y="441"/>
                    <a:pt x="12908" y="472"/>
                  </a:cubicBezTo>
                  <a:cubicBezTo>
                    <a:pt x="12882" y="497"/>
                    <a:pt x="12857" y="497"/>
                    <a:pt x="12807" y="522"/>
                  </a:cubicBezTo>
                  <a:cubicBezTo>
                    <a:pt x="12682" y="522"/>
                    <a:pt x="12582" y="748"/>
                    <a:pt x="12682" y="898"/>
                  </a:cubicBezTo>
                  <a:cubicBezTo>
                    <a:pt x="13208" y="1525"/>
                    <a:pt x="13008" y="2628"/>
                    <a:pt x="12030" y="2628"/>
                  </a:cubicBezTo>
                  <a:cubicBezTo>
                    <a:pt x="11103" y="2628"/>
                    <a:pt x="10627" y="1274"/>
                    <a:pt x="11604" y="923"/>
                  </a:cubicBezTo>
                  <a:cubicBezTo>
                    <a:pt x="11730" y="873"/>
                    <a:pt x="11730" y="698"/>
                    <a:pt x="11629" y="673"/>
                  </a:cubicBezTo>
                  <a:cubicBezTo>
                    <a:pt x="11604" y="572"/>
                    <a:pt x="11554" y="472"/>
                    <a:pt x="11429" y="472"/>
                  </a:cubicBezTo>
                  <a:cubicBezTo>
                    <a:pt x="11209" y="457"/>
                    <a:pt x="10984" y="449"/>
                    <a:pt x="10758" y="449"/>
                  </a:cubicBezTo>
                  <a:cubicBezTo>
                    <a:pt x="10236" y="449"/>
                    <a:pt x="9705" y="493"/>
                    <a:pt x="9198" y="597"/>
                  </a:cubicBezTo>
                  <a:cubicBezTo>
                    <a:pt x="9187" y="596"/>
                    <a:pt x="9176" y="595"/>
                    <a:pt x="9164" y="595"/>
                  </a:cubicBezTo>
                  <a:cubicBezTo>
                    <a:pt x="9020" y="595"/>
                    <a:pt x="8857" y="736"/>
                    <a:pt x="8973" y="898"/>
                  </a:cubicBezTo>
                  <a:cubicBezTo>
                    <a:pt x="9248" y="1299"/>
                    <a:pt x="9424" y="1750"/>
                    <a:pt x="9223" y="2227"/>
                  </a:cubicBezTo>
                  <a:cubicBezTo>
                    <a:pt x="9070" y="2620"/>
                    <a:pt x="8688" y="2842"/>
                    <a:pt x="8276" y="2842"/>
                  </a:cubicBezTo>
                  <a:cubicBezTo>
                    <a:pt x="8216" y="2842"/>
                    <a:pt x="8156" y="2838"/>
                    <a:pt x="8095" y="2828"/>
                  </a:cubicBezTo>
                  <a:cubicBezTo>
                    <a:pt x="7669" y="2778"/>
                    <a:pt x="7344" y="2452"/>
                    <a:pt x="7344" y="2001"/>
                  </a:cubicBezTo>
                  <a:cubicBezTo>
                    <a:pt x="7319" y="1600"/>
                    <a:pt x="7544" y="1299"/>
                    <a:pt x="7845" y="1024"/>
                  </a:cubicBezTo>
                  <a:cubicBezTo>
                    <a:pt x="7920" y="948"/>
                    <a:pt x="7920" y="873"/>
                    <a:pt x="7870" y="798"/>
                  </a:cubicBezTo>
                  <a:cubicBezTo>
                    <a:pt x="7945" y="698"/>
                    <a:pt x="7895" y="497"/>
                    <a:pt x="7770" y="472"/>
                  </a:cubicBezTo>
                  <a:cubicBezTo>
                    <a:pt x="7476" y="428"/>
                    <a:pt x="7177" y="412"/>
                    <a:pt x="6874" y="412"/>
                  </a:cubicBezTo>
                  <a:cubicBezTo>
                    <a:pt x="6324" y="412"/>
                    <a:pt x="5763" y="465"/>
                    <a:pt x="5213" y="497"/>
                  </a:cubicBezTo>
                  <a:cubicBezTo>
                    <a:pt x="5163" y="497"/>
                    <a:pt x="5113" y="522"/>
                    <a:pt x="5088" y="572"/>
                  </a:cubicBezTo>
                  <a:cubicBezTo>
                    <a:pt x="5069" y="567"/>
                    <a:pt x="5050" y="565"/>
                    <a:pt x="5032" y="565"/>
                  </a:cubicBezTo>
                  <a:cubicBezTo>
                    <a:pt x="4879" y="565"/>
                    <a:pt x="4756" y="736"/>
                    <a:pt x="4913" y="848"/>
                  </a:cubicBezTo>
                  <a:cubicBezTo>
                    <a:pt x="5213" y="1099"/>
                    <a:pt x="5464" y="1425"/>
                    <a:pt x="5439" y="1826"/>
                  </a:cubicBezTo>
                  <a:cubicBezTo>
                    <a:pt x="5389" y="2327"/>
                    <a:pt x="4988" y="2728"/>
                    <a:pt x="4512" y="2778"/>
                  </a:cubicBezTo>
                  <a:cubicBezTo>
                    <a:pt x="4478" y="2781"/>
                    <a:pt x="4444" y="2783"/>
                    <a:pt x="4409" y="2783"/>
                  </a:cubicBezTo>
                  <a:cubicBezTo>
                    <a:pt x="3603" y="2783"/>
                    <a:pt x="2415" y="1966"/>
                    <a:pt x="3208" y="1149"/>
                  </a:cubicBezTo>
                  <a:cubicBezTo>
                    <a:pt x="3312" y="1045"/>
                    <a:pt x="3210" y="873"/>
                    <a:pt x="3087" y="873"/>
                  </a:cubicBezTo>
                  <a:cubicBezTo>
                    <a:pt x="3061" y="873"/>
                    <a:pt x="3034" y="881"/>
                    <a:pt x="3008" y="898"/>
                  </a:cubicBezTo>
                  <a:lnTo>
                    <a:pt x="2983" y="898"/>
                  </a:lnTo>
                  <a:cubicBezTo>
                    <a:pt x="2933" y="873"/>
                    <a:pt x="2907" y="848"/>
                    <a:pt x="2857" y="848"/>
                  </a:cubicBezTo>
                  <a:cubicBezTo>
                    <a:pt x="2773" y="836"/>
                    <a:pt x="2689" y="831"/>
                    <a:pt x="2605" y="831"/>
                  </a:cubicBezTo>
                  <a:cubicBezTo>
                    <a:pt x="2339" y="831"/>
                    <a:pt x="2077" y="879"/>
                    <a:pt x="1830" y="898"/>
                  </a:cubicBezTo>
                  <a:cubicBezTo>
                    <a:pt x="1479" y="923"/>
                    <a:pt x="1153" y="923"/>
                    <a:pt x="802" y="923"/>
                  </a:cubicBezTo>
                  <a:cubicBezTo>
                    <a:pt x="752" y="923"/>
                    <a:pt x="727" y="923"/>
                    <a:pt x="702" y="948"/>
                  </a:cubicBezTo>
                  <a:cubicBezTo>
                    <a:pt x="669" y="893"/>
                    <a:pt x="606" y="862"/>
                    <a:pt x="547" y="862"/>
                  </a:cubicBezTo>
                  <a:cubicBezTo>
                    <a:pt x="472" y="862"/>
                    <a:pt x="401" y="912"/>
                    <a:pt x="401" y="1024"/>
                  </a:cubicBezTo>
                  <a:cubicBezTo>
                    <a:pt x="151" y="8693"/>
                    <a:pt x="552" y="16412"/>
                    <a:pt x="501" y="24106"/>
                  </a:cubicBezTo>
                  <a:cubicBezTo>
                    <a:pt x="451" y="32126"/>
                    <a:pt x="226" y="40147"/>
                    <a:pt x="0" y="48167"/>
                  </a:cubicBezTo>
                  <a:cubicBezTo>
                    <a:pt x="0" y="48346"/>
                    <a:pt x="141" y="48435"/>
                    <a:pt x="276" y="48435"/>
                  </a:cubicBezTo>
                  <a:cubicBezTo>
                    <a:pt x="330" y="48435"/>
                    <a:pt x="383" y="48421"/>
                    <a:pt x="426" y="48392"/>
                  </a:cubicBezTo>
                  <a:cubicBezTo>
                    <a:pt x="451" y="48417"/>
                    <a:pt x="501" y="48442"/>
                    <a:pt x="552" y="48442"/>
                  </a:cubicBezTo>
                  <a:cubicBezTo>
                    <a:pt x="6395" y="48873"/>
                    <a:pt x="12274" y="49015"/>
                    <a:pt x="18164" y="49015"/>
                  </a:cubicBezTo>
                  <a:cubicBezTo>
                    <a:pt x="27709" y="49015"/>
                    <a:pt x="37282" y="48642"/>
                    <a:pt x="46767" y="48518"/>
                  </a:cubicBezTo>
                  <a:cubicBezTo>
                    <a:pt x="46968" y="48518"/>
                    <a:pt x="47068" y="48367"/>
                    <a:pt x="47068" y="48217"/>
                  </a:cubicBezTo>
                  <a:cubicBezTo>
                    <a:pt x="47118" y="48217"/>
                    <a:pt x="47193" y="48167"/>
                    <a:pt x="47193" y="48066"/>
                  </a:cubicBezTo>
                  <a:cubicBezTo>
                    <a:pt x="47519" y="40147"/>
                    <a:pt x="47118" y="32152"/>
                    <a:pt x="47168" y="24207"/>
                  </a:cubicBezTo>
                  <a:cubicBezTo>
                    <a:pt x="47193" y="16237"/>
                    <a:pt x="47269" y="8292"/>
                    <a:pt x="47419" y="347"/>
                  </a:cubicBezTo>
                  <a:cubicBezTo>
                    <a:pt x="47434" y="118"/>
                    <a:pt x="47263" y="0"/>
                    <a:pt x="47088"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32" name="Google Shape;2832;g26dd3229cbd_0_4351"/>
            <p:cNvSpPr/>
            <p:nvPr/>
          </p:nvSpPr>
          <p:spPr>
            <a:xfrm>
              <a:off x="1505775" y="444875"/>
              <a:ext cx="1157925" cy="1185100"/>
            </a:xfrm>
            <a:custGeom>
              <a:rect b="b" l="l" r="r" t="t"/>
              <a:pathLst>
                <a:path extrusionOk="0" h="47404" w="46317">
                  <a:moveTo>
                    <a:pt x="19694" y="12839"/>
                  </a:moveTo>
                  <a:cubicBezTo>
                    <a:pt x="25666" y="12839"/>
                    <a:pt x="31640" y="12924"/>
                    <a:pt x="37606" y="12924"/>
                  </a:cubicBezTo>
                  <a:cubicBezTo>
                    <a:pt x="38998" y="12924"/>
                    <a:pt x="40389" y="12919"/>
                    <a:pt x="41780" y="12908"/>
                  </a:cubicBezTo>
                  <a:cubicBezTo>
                    <a:pt x="42031" y="12908"/>
                    <a:pt x="42031" y="13309"/>
                    <a:pt x="41780" y="13309"/>
                  </a:cubicBezTo>
                  <a:cubicBezTo>
                    <a:pt x="40353" y="13295"/>
                    <a:pt x="38925" y="13288"/>
                    <a:pt x="37497" y="13288"/>
                  </a:cubicBezTo>
                  <a:cubicBezTo>
                    <a:pt x="30111" y="13288"/>
                    <a:pt x="22711" y="13452"/>
                    <a:pt x="15319" y="13452"/>
                  </a:cubicBezTo>
                  <a:cubicBezTo>
                    <a:pt x="11840" y="13452"/>
                    <a:pt x="8362" y="13415"/>
                    <a:pt x="4888" y="13309"/>
                  </a:cubicBezTo>
                  <a:cubicBezTo>
                    <a:pt x="4763" y="13309"/>
                    <a:pt x="4763" y="13109"/>
                    <a:pt x="4888" y="13109"/>
                  </a:cubicBezTo>
                  <a:cubicBezTo>
                    <a:pt x="9817" y="12897"/>
                    <a:pt x="14755" y="12839"/>
                    <a:pt x="19694" y="12839"/>
                  </a:cubicBezTo>
                  <a:close/>
                  <a:moveTo>
                    <a:pt x="41778" y="16165"/>
                  </a:moveTo>
                  <a:cubicBezTo>
                    <a:pt x="42081" y="16165"/>
                    <a:pt x="42073" y="16643"/>
                    <a:pt x="41755" y="16667"/>
                  </a:cubicBezTo>
                  <a:cubicBezTo>
                    <a:pt x="33336" y="16859"/>
                    <a:pt x="24820" y="17221"/>
                    <a:pt x="16342" y="17221"/>
                  </a:cubicBezTo>
                  <a:cubicBezTo>
                    <a:pt x="12630" y="17221"/>
                    <a:pt x="8925" y="17151"/>
                    <a:pt x="5239" y="16968"/>
                  </a:cubicBezTo>
                  <a:cubicBezTo>
                    <a:pt x="5113" y="16968"/>
                    <a:pt x="5113" y="16793"/>
                    <a:pt x="5239" y="16793"/>
                  </a:cubicBezTo>
                  <a:cubicBezTo>
                    <a:pt x="17369" y="16166"/>
                    <a:pt x="29625" y="16467"/>
                    <a:pt x="41755" y="16166"/>
                  </a:cubicBezTo>
                  <a:cubicBezTo>
                    <a:pt x="41763" y="16166"/>
                    <a:pt x="41771" y="16165"/>
                    <a:pt x="41778" y="16165"/>
                  </a:cubicBezTo>
                  <a:close/>
                  <a:moveTo>
                    <a:pt x="30937" y="19611"/>
                  </a:moveTo>
                  <a:cubicBezTo>
                    <a:pt x="34361" y="19611"/>
                    <a:pt x="37787" y="19640"/>
                    <a:pt x="41204" y="19725"/>
                  </a:cubicBezTo>
                  <a:cubicBezTo>
                    <a:pt x="41505" y="19750"/>
                    <a:pt x="41505" y="20201"/>
                    <a:pt x="41204" y="20201"/>
                  </a:cubicBezTo>
                  <a:cubicBezTo>
                    <a:pt x="36567" y="20163"/>
                    <a:pt x="31916" y="20110"/>
                    <a:pt x="27273" y="20110"/>
                  </a:cubicBezTo>
                  <a:cubicBezTo>
                    <a:pt x="25867" y="20110"/>
                    <a:pt x="24462" y="20114"/>
                    <a:pt x="23058" y="20126"/>
                  </a:cubicBezTo>
                  <a:cubicBezTo>
                    <a:pt x="18090" y="20167"/>
                    <a:pt x="13089" y="20446"/>
                    <a:pt x="8109" y="20446"/>
                  </a:cubicBezTo>
                  <a:cubicBezTo>
                    <a:pt x="7034" y="20446"/>
                    <a:pt x="5960" y="20433"/>
                    <a:pt x="4888" y="20402"/>
                  </a:cubicBezTo>
                  <a:cubicBezTo>
                    <a:pt x="4737" y="20402"/>
                    <a:pt x="4763" y="20176"/>
                    <a:pt x="4888" y="20176"/>
                  </a:cubicBezTo>
                  <a:cubicBezTo>
                    <a:pt x="10903" y="19575"/>
                    <a:pt x="17018" y="19700"/>
                    <a:pt x="23058" y="19650"/>
                  </a:cubicBezTo>
                  <a:cubicBezTo>
                    <a:pt x="25681" y="19628"/>
                    <a:pt x="28309" y="19611"/>
                    <a:pt x="30937" y="19611"/>
                  </a:cubicBezTo>
                  <a:close/>
                  <a:moveTo>
                    <a:pt x="29043" y="23158"/>
                  </a:moveTo>
                  <a:cubicBezTo>
                    <a:pt x="32026" y="23158"/>
                    <a:pt x="35010" y="23162"/>
                    <a:pt x="37992" y="23162"/>
                  </a:cubicBezTo>
                  <a:cubicBezTo>
                    <a:pt x="39330" y="23162"/>
                    <a:pt x="40668" y="23161"/>
                    <a:pt x="42006" y="23159"/>
                  </a:cubicBezTo>
                  <a:cubicBezTo>
                    <a:pt x="42013" y="23158"/>
                    <a:pt x="42021" y="23158"/>
                    <a:pt x="42028" y="23158"/>
                  </a:cubicBezTo>
                  <a:cubicBezTo>
                    <a:pt x="42357" y="23158"/>
                    <a:pt x="42349" y="23710"/>
                    <a:pt x="42006" y="23710"/>
                  </a:cubicBezTo>
                  <a:cubicBezTo>
                    <a:pt x="33957" y="23743"/>
                    <a:pt x="25897" y="23862"/>
                    <a:pt x="17848" y="23862"/>
                  </a:cubicBezTo>
                  <a:cubicBezTo>
                    <a:pt x="13641" y="23862"/>
                    <a:pt x="9437" y="23830"/>
                    <a:pt x="5239" y="23735"/>
                  </a:cubicBezTo>
                  <a:cubicBezTo>
                    <a:pt x="5038" y="23735"/>
                    <a:pt x="5063" y="23459"/>
                    <a:pt x="5239" y="23434"/>
                  </a:cubicBezTo>
                  <a:cubicBezTo>
                    <a:pt x="13159" y="23191"/>
                    <a:pt x="21101" y="23158"/>
                    <a:pt x="29043" y="23158"/>
                  </a:cubicBezTo>
                  <a:close/>
                  <a:moveTo>
                    <a:pt x="41678" y="26667"/>
                  </a:moveTo>
                  <a:cubicBezTo>
                    <a:pt x="41981" y="26667"/>
                    <a:pt x="41973" y="27144"/>
                    <a:pt x="41655" y="27144"/>
                  </a:cubicBezTo>
                  <a:cubicBezTo>
                    <a:pt x="33375" y="27482"/>
                    <a:pt x="25039" y="27820"/>
                    <a:pt x="16714" y="27820"/>
                  </a:cubicBezTo>
                  <a:cubicBezTo>
                    <a:pt x="12691" y="27820"/>
                    <a:pt x="8672" y="27741"/>
                    <a:pt x="4662" y="27545"/>
                  </a:cubicBezTo>
                  <a:cubicBezTo>
                    <a:pt x="4462" y="27545"/>
                    <a:pt x="4462" y="27219"/>
                    <a:pt x="4662" y="27219"/>
                  </a:cubicBezTo>
                  <a:cubicBezTo>
                    <a:pt x="16993" y="27018"/>
                    <a:pt x="29324" y="27194"/>
                    <a:pt x="41655" y="26668"/>
                  </a:cubicBezTo>
                  <a:cubicBezTo>
                    <a:pt x="41663" y="26667"/>
                    <a:pt x="41671" y="26667"/>
                    <a:pt x="41678" y="26667"/>
                  </a:cubicBezTo>
                  <a:close/>
                  <a:moveTo>
                    <a:pt x="31837" y="30448"/>
                  </a:moveTo>
                  <a:cubicBezTo>
                    <a:pt x="35001" y="30448"/>
                    <a:pt x="38165" y="30457"/>
                    <a:pt x="41329" y="30477"/>
                  </a:cubicBezTo>
                  <a:cubicBezTo>
                    <a:pt x="41605" y="30477"/>
                    <a:pt x="41605" y="30928"/>
                    <a:pt x="41329" y="30928"/>
                  </a:cubicBezTo>
                  <a:cubicBezTo>
                    <a:pt x="33886" y="31036"/>
                    <a:pt x="26444" y="31087"/>
                    <a:pt x="19001" y="31087"/>
                  </a:cubicBezTo>
                  <a:cubicBezTo>
                    <a:pt x="14338" y="31087"/>
                    <a:pt x="9676" y="31067"/>
                    <a:pt x="5013" y="31028"/>
                  </a:cubicBezTo>
                  <a:cubicBezTo>
                    <a:pt x="4763" y="31028"/>
                    <a:pt x="4763" y="30678"/>
                    <a:pt x="5013" y="30653"/>
                  </a:cubicBezTo>
                  <a:cubicBezTo>
                    <a:pt x="13954" y="30523"/>
                    <a:pt x="22895" y="30448"/>
                    <a:pt x="31837" y="30448"/>
                  </a:cubicBezTo>
                  <a:close/>
                  <a:moveTo>
                    <a:pt x="41079" y="33485"/>
                  </a:moveTo>
                  <a:cubicBezTo>
                    <a:pt x="41429" y="33485"/>
                    <a:pt x="41429" y="34011"/>
                    <a:pt x="41079" y="34011"/>
                  </a:cubicBezTo>
                  <a:cubicBezTo>
                    <a:pt x="29149" y="34136"/>
                    <a:pt x="17194" y="34387"/>
                    <a:pt x="5239" y="34487"/>
                  </a:cubicBezTo>
                  <a:cubicBezTo>
                    <a:pt x="4938" y="34487"/>
                    <a:pt x="4938" y="34036"/>
                    <a:pt x="5239" y="34036"/>
                  </a:cubicBezTo>
                  <a:cubicBezTo>
                    <a:pt x="17169" y="33660"/>
                    <a:pt x="29149" y="33560"/>
                    <a:pt x="41079" y="33485"/>
                  </a:cubicBezTo>
                  <a:close/>
                  <a:moveTo>
                    <a:pt x="41079" y="36617"/>
                  </a:moveTo>
                  <a:cubicBezTo>
                    <a:pt x="41404" y="36617"/>
                    <a:pt x="41404" y="37094"/>
                    <a:pt x="41079" y="37094"/>
                  </a:cubicBezTo>
                  <a:cubicBezTo>
                    <a:pt x="30993" y="37304"/>
                    <a:pt x="20855" y="37549"/>
                    <a:pt x="10738" y="37549"/>
                  </a:cubicBezTo>
                  <a:cubicBezTo>
                    <a:pt x="8787" y="37549"/>
                    <a:pt x="6837" y="37540"/>
                    <a:pt x="4888" y="37520"/>
                  </a:cubicBezTo>
                  <a:cubicBezTo>
                    <a:pt x="4612" y="37520"/>
                    <a:pt x="4612" y="37094"/>
                    <a:pt x="4888" y="37094"/>
                  </a:cubicBezTo>
                  <a:cubicBezTo>
                    <a:pt x="16943" y="36693"/>
                    <a:pt x="29023" y="36668"/>
                    <a:pt x="41079" y="36617"/>
                  </a:cubicBezTo>
                  <a:close/>
                  <a:moveTo>
                    <a:pt x="35737" y="40152"/>
                  </a:moveTo>
                  <a:cubicBezTo>
                    <a:pt x="37600" y="40152"/>
                    <a:pt x="39464" y="40188"/>
                    <a:pt x="41329" y="40277"/>
                  </a:cubicBezTo>
                  <a:cubicBezTo>
                    <a:pt x="41722" y="40301"/>
                    <a:pt x="41730" y="40904"/>
                    <a:pt x="41352" y="40904"/>
                  </a:cubicBezTo>
                  <a:cubicBezTo>
                    <a:pt x="41345" y="40904"/>
                    <a:pt x="41337" y="40904"/>
                    <a:pt x="41329" y="40903"/>
                  </a:cubicBezTo>
                  <a:cubicBezTo>
                    <a:pt x="39822" y="40831"/>
                    <a:pt x="38312" y="40801"/>
                    <a:pt x="36801" y="40801"/>
                  </a:cubicBezTo>
                  <a:cubicBezTo>
                    <a:pt x="29527" y="40801"/>
                    <a:pt x="22222" y="41492"/>
                    <a:pt x="14950" y="41492"/>
                  </a:cubicBezTo>
                  <a:cubicBezTo>
                    <a:pt x="11629" y="41492"/>
                    <a:pt x="8314" y="41348"/>
                    <a:pt x="5013" y="40928"/>
                  </a:cubicBezTo>
                  <a:cubicBezTo>
                    <a:pt x="4813" y="40903"/>
                    <a:pt x="4788" y="40602"/>
                    <a:pt x="5013" y="40602"/>
                  </a:cubicBezTo>
                  <a:cubicBezTo>
                    <a:pt x="7338" y="40747"/>
                    <a:pt x="9660" y="40802"/>
                    <a:pt x="11980" y="40802"/>
                  </a:cubicBezTo>
                  <a:cubicBezTo>
                    <a:pt x="19905" y="40802"/>
                    <a:pt x="27810" y="40152"/>
                    <a:pt x="35737" y="40152"/>
                  </a:cubicBezTo>
                  <a:close/>
                  <a:moveTo>
                    <a:pt x="44312" y="1"/>
                  </a:moveTo>
                  <a:lnTo>
                    <a:pt x="44312" y="1"/>
                  </a:lnTo>
                  <a:cubicBezTo>
                    <a:pt x="44756" y="1147"/>
                    <a:pt x="43804" y="2402"/>
                    <a:pt x="42575" y="2402"/>
                  </a:cubicBezTo>
                  <a:cubicBezTo>
                    <a:pt x="42487" y="2402"/>
                    <a:pt x="42397" y="2395"/>
                    <a:pt x="42307" y="2382"/>
                  </a:cubicBezTo>
                  <a:cubicBezTo>
                    <a:pt x="41329" y="2231"/>
                    <a:pt x="40652" y="1103"/>
                    <a:pt x="41079" y="377"/>
                  </a:cubicBezTo>
                  <a:cubicBezTo>
                    <a:pt x="40778" y="352"/>
                    <a:pt x="40477" y="327"/>
                    <a:pt x="40176" y="251"/>
                  </a:cubicBezTo>
                  <a:lnTo>
                    <a:pt x="40176" y="251"/>
                  </a:lnTo>
                  <a:cubicBezTo>
                    <a:pt x="40445" y="1132"/>
                    <a:pt x="39783" y="2108"/>
                    <a:pt x="38796" y="2108"/>
                  </a:cubicBezTo>
                  <a:cubicBezTo>
                    <a:pt x="38772" y="2108"/>
                    <a:pt x="38747" y="2107"/>
                    <a:pt x="38723" y="2106"/>
                  </a:cubicBezTo>
                  <a:cubicBezTo>
                    <a:pt x="37670" y="2056"/>
                    <a:pt x="37144" y="1078"/>
                    <a:pt x="37394" y="201"/>
                  </a:cubicBezTo>
                  <a:lnTo>
                    <a:pt x="37394" y="201"/>
                  </a:lnTo>
                  <a:cubicBezTo>
                    <a:pt x="37094" y="226"/>
                    <a:pt x="36768" y="251"/>
                    <a:pt x="36467" y="276"/>
                  </a:cubicBezTo>
                  <a:cubicBezTo>
                    <a:pt x="36764" y="1168"/>
                    <a:pt x="36131" y="2232"/>
                    <a:pt x="35075" y="2232"/>
                  </a:cubicBezTo>
                  <a:cubicBezTo>
                    <a:pt x="35063" y="2232"/>
                    <a:pt x="35051" y="2232"/>
                    <a:pt x="35038" y="2231"/>
                  </a:cubicBezTo>
                  <a:cubicBezTo>
                    <a:pt x="33885" y="2231"/>
                    <a:pt x="33334" y="1103"/>
                    <a:pt x="33685" y="151"/>
                  </a:cubicBezTo>
                  <a:cubicBezTo>
                    <a:pt x="33334" y="126"/>
                    <a:pt x="33008" y="101"/>
                    <a:pt x="32657" y="76"/>
                  </a:cubicBezTo>
                  <a:lnTo>
                    <a:pt x="32657" y="76"/>
                  </a:lnTo>
                  <a:cubicBezTo>
                    <a:pt x="33134" y="1053"/>
                    <a:pt x="32557" y="2332"/>
                    <a:pt x="31329" y="2432"/>
                  </a:cubicBezTo>
                  <a:cubicBezTo>
                    <a:pt x="31292" y="2434"/>
                    <a:pt x="31255" y="2435"/>
                    <a:pt x="31218" y="2435"/>
                  </a:cubicBezTo>
                  <a:cubicBezTo>
                    <a:pt x="30032" y="2435"/>
                    <a:pt x="29335" y="1272"/>
                    <a:pt x="29675" y="226"/>
                  </a:cubicBezTo>
                  <a:lnTo>
                    <a:pt x="28522" y="226"/>
                  </a:lnTo>
                  <a:cubicBezTo>
                    <a:pt x="29124" y="928"/>
                    <a:pt x="28622" y="2131"/>
                    <a:pt x="27645" y="2382"/>
                  </a:cubicBezTo>
                  <a:cubicBezTo>
                    <a:pt x="27522" y="2407"/>
                    <a:pt x="27391" y="2420"/>
                    <a:pt x="27258" y="2420"/>
                  </a:cubicBezTo>
                  <a:cubicBezTo>
                    <a:pt x="26740" y="2420"/>
                    <a:pt x="26179" y="2224"/>
                    <a:pt x="25840" y="1805"/>
                  </a:cubicBezTo>
                  <a:cubicBezTo>
                    <a:pt x="25439" y="1304"/>
                    <a:pt x="25590" y="753"/>
                    <a:pt x="25840" y="226"/>
                  </a:cubicBezTo>
                  <a:lnTo>
                    <a:pt x="25840" y="226"/>
                  </a:lnTo>
                  <a:cubicBezTo>
                    <a:pt x="25389" y="301"/>
                    <a:pt x="24938" y="301"/>
                    <a:pt x="24462" y="327"/>
                  </a:cubicBezTo>
                  <a:cubicBezTo>
                    <a:pt x="24788" y="1078"/>
                    <a:pt x="23885" y="2181"/>
                    <a:pt x="23008" y="2206"/>
                  </a:cubicBezTo>
                  <a:cubicBezTo>
                    <a:pt x="22985" y="2207"/>
                    <a:pt x="22963" y="2208"/>
                    <a:pt x="22941" y="2208"/>
                  </a:cubicBezTo>
                  <a:cubicBezTo>
                    <a:pt x="21909" y="2208"/>
                    <a:pt x="21412" y="1085"/>
                    <a:pt x="21755" y="226"/>
                  </a:cubicBezTo>
                  <a:cubicBezTo>
                    <a:pt x="21379" y="226"/>
                    <a:pt x="21028" y="226"/>
                    <a:pt x="20652" y="201"/>
                  </a:cubicBezTo>
                  <a:lnTo>
                    <a:pt x="20652" y="201"/>
                  </a:lnTo>
                  <a:cubicBezTo>
                    <a:pt x="21053" y="1078"/>
                    <a:pt x="20552" y="2181"/>
                    <a:pt x="19474" y="2256"/>
                  </a:cubicBezTo>
                  <a:cubicBezTo>
                    <a:pt x="19438" y="2259"/>
                    <a:pt x="19401" y="2260"/>
                    <a:pt x="19366" y="2260"/>
                  </a:cubicBezTo>
                  <a:cubicBezTo>
                    <a:pt x="18210" y="2260"/>
                    <a:pt x="17632" y="1099"/>
                    <a:pt x="18021" y="126"/>
                  </a:cubicBezTo>
                  <a:cubicBezTo>
                    <a:pt x="17519" y="126"/>
                    <a:pt x="17018" y="126"/>
                    <a:pt x="16542" y="101"/>
                  </a:cubicBezTo>
                  <a:lnTo>
                    <a:pt x="16542" y="101"/>
                  </a:lnTo>
                  <a:cubicBezTo>
                    <a:pt x="17093" y="928"/>
                    <a:pt x="16717" y="2231"/>
                    <a:pt x="15565" y="2382"/>
                  </a:cubicBezTo>
                  <a:cubicBezTo>
                    <a:pt x="15459" y="2398"/>
                    <a:pt x="15360" y="2406"/>
                    <a:pt x="15265" y="2406"/>
                  </a:cubicBezTo>
                  <a:cubicBezTo>
                    <a:pt x="14075" y="2406"/>
                    <a:pt x="13722" y="1153"/>
                    <a:pt x="14186" y="201"/>
                  </a:cubicBezTo>
                  <a:lnTo>
                    <a:pt x="14186" y="201"/>
                  </a:lnTo>
                  <a:cubicBezTo>
                    <a:pt x="14019" y="210"/>
                    <a:pt x="13852" y="212"/>
                    <a:pt x="13686" y="212"/>
                  </a:cubicBezTo>
                  <a:cubicBezTo>
                    <a:pt x="13353" y="212"/>
                    <a:pt x="13025" y="201"/>
                    <a:pt x="12707" y="201"/>
                  </a:cubicBezTo>
                  <a:cubicBezTo>
                    <a:pt x="12958" y="602"/>
                    <a:pt x="13008" y="1129"/>
                    <a:pt x="12808" y="1580"/>
                  </a:cubicBezTo>
                  <a:cubicBezTo>
                    <a:pt x="12587" y="2109"/>
                    <a:pt x="12056" y="2425"/>
                    <a:pt x="11505" y="2425"/>
                  </a:cubicBezTo>
                  <a:cubicBezTo>
                    <a:pt x="11430" y="2425"/>
                    <a:pt x="11354" y="2419"/>
                    <a:pt x="11279" y="2407"/>
                  </a:cubicBezTo>
                  <a:cubicBezTo>
                    <a:pt x="10627" y="2332"/>
                    <a:pt x="10076" y="1830"/>
                    <a:pt x="10001" y="1179"/>
                  </a:cubicBezTo>
                  <a:cubicBezTo>
                    <a:pt x="9976" y="803"/>
                    <a:pt x="10101" y="452"/>
                    <a:pt x="10352" y="201"/>
                  </a:cubicBezTo>
                  <a:lnTo>
                    <a:pt x="10352" y="201"/>
                  </a:lnTo>
                  <a:cubicBezTo>
                    <a:pt x="9900" y="276"/>
                    <a:pt x="9474" y="301"/>
                    <a:pt x="9048" y="301"/>
                  </a:cubicBezTo>
                  <a:cubicBezTo>
                    <a:pt x="9299" y="778"/>
                    <a:pt x="9299" y="1379"/>
                    <a:pt x="9073" y="1855"/>
                  </a:cubicBezTo>
                  <a:cubicBezTo>
                    <a:pt x="8811" y="2380"/>
                    <a:pt x="8262" y="2676"/>
                    <a:pt x="7693" y="2676"/>
                  </a:cubicBezTo>
                  <a:cubicBezTo>
                    <a:pt x="7610" y="2676"/>
                    <a:pt x="7527" y="2670"/>
                    <a:pt x="7444" y="2657"/>
                  </a:cubicBezTo>
                  <a:cubicBezTo>
                    <a:pt x="6793" y="2557"/>
                    <a:pt x="6291" y="2081"/>
                    <a:pt x="6241" y="1404"/>
                  </a:cubicBezTo>
                  <a:cubicBezTo>
                    <a:pt x="6191" y="1003"/>
                    <a:pt x="6367" y="502"/>
                    <a:pt x="6667" y="226"/>
                  </a:cubicBezTo>
                  <a:lnTo>
                    <a:pt x="6667" y="226"/>
                  </a:lnTo>
                  <a:cubicBezTo>
                    <a:pt x="6520" y="233"/>
                    <a:pt x="6370" y="236"/>
                    <a:pt x="6220" y="236"/>
                  </a:cubicBezTo>
                  <a:cubicBezTo>
                    <a:pt x="5809" y="236"/>
                    <a:pt x="5392" y="213"/>
                    <a:pt x="4988" y="176"/>
                  </a:cubicBezTo>
                  <a:lnTo>
                    <a:pt x="4988" y="176"/>
                  </a:lnTo>
                  <a:cubicBezTo>
                    <a:pt x="5765" y="1003"/>
                    <a:pt x="5189" y="2532"/>
                    <a:pt x="3961" y="2607"/>
                  </a:cubicBezTo>
                  <a:cubicBezTo>
                    <a:pt x="3896" y="2614"/>
                    <a:pt x="3830" y="2617"/>
                    <a:pt x="3763" y="2617"/>
                  </a:cubicBezTo>
                  <a:cubicBezTo>
                    <a:pt x="3085" y="2617"/>
                    <a:pt x="2350" y="2273"/>
                    <a:pt x="2031" y="1680"/>
                  </a:cubicBezTo>
                  <a:cubicBezTo>
                    <a:pt x="1855" y="1354"/>
                    <a:pt x="1855" y="953"/>
                    <a:pt x="2006" y="652"/>
                  </a:cubicBezTo>
                  <a:lnTo>
                    <a:pt x="2006" y="652"/>
                  </a:lnTo>
                  <a:cubicBezTo>
                    <a:pt x="1790" y="699"/>
                    <a:pt x="1561" y="718"/>
                    <a:pt x="1329" y="718"/>
                  </a:cubicBezTo>
                  <a:cubicBezTo>
                    <a:pt x="941" y="718"/>
                    <a:pt x="547" y="665"/>
                    <a:pt x="201" y="602"/>
                  </a:cubicBezTo>
                  <a:lnTo>
                    <a:pt x="176" y="602"/>
                  </a:lnTo>
                  <a:cubicBezTo>
                    <a:pt x="527" y="6166"/>
                    <a:pt x="652" y="11755"/>
                    <a:pt x="652" y="17369"/>
                  </a:cubicBezTo>
                  <a:cubicBezTo>
                    <a:pt x="652" y="27369"/>
                    <a:pt x="251" y="37419"/>
                    <a:pt x="1" y="47369"/>
                  </a:cubicBezTo>
                  <a:cubicBezTo>
                    <a:pt x="1877" y="47360"/>
                    <a:pt x="3753" y="47357"/>
                    <a:pt x="5629" y="47357"/>
                  </a:cubicBezTo>
                  <a:cubicBezTo>
                    <a:pt x="12383" y="47357"/>
                    <a:pt x="19133" y="47403"/>
                    <a:pt x="25885" y="47403"/>
                  </a:cubicBezTo>
                  <a:cubicBezTo>
                    <a:pt x="32660" y="47403"/>
                    <a:pt x="39436" y="47356"/>
                    <a:pt x="46216" y="47169"/>
                  </a:cubicBezTo>
                  <a:cubicBezTo>
                    <a:pt x="46241" y="47169"/>
                    <a:pt x="46267" y="47194"/>
                    <a:pt x="46317" y="47194"/>
                  </a:cubicBezTo>
                  <a:cubicBezTo>
                    <a:pt x="45815" y="39349"/>
                    <a:pt x="46116" y="31379"/>
                    <a:pt x="46091" y="23510"/>
                  </a:cubicBezTo>
                  <a:cubicBezTo>
                    <a:pt x="46066" y="15690"/>
                    <a:pt x="46116" y="7870"/>
                    <a:pt x="46166" y="51"/>
                  </a:cubicBezTo>
                  <a:lnTo>
                    <a:pt x="46166" y="51"/>
                  </a:lnTo>
                  <a:cubicBezTo>
                    <a:pt x="45946" y="60"/>
                    <a:pt x="45723" y="66"/>
                    <a:pt x="45497" y="66"/>
                  </a:cubicBezTo>
                  <a:cubicBezTo>
                    <a:pt x="45106" y="66"/>
                    <a:pt x="44709" y="48"/>
                    <a:pt x="44312"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33" name="Google Shape;2833;g26dd3229cbd_0_4351"/>
            <p:cNvSpPr/>
            <p:nvPr/>
          </p:nvSpPr>
          <p:spPr>
            <a:xfrm>
              <a:off x="1631725" y="1023800"/>
              <a:ext cx="932975" cy="17650"/>
            </a:xfrm>
            <a:custGeom>
              <a:rect b="b" l="l" r="r" t="t"/>
              <a:pathLst>
                <a:path extrusionOk="0" h="706" w="37319">
                  <a:moveTo>
                    <a:pt x="24005" y="1"/>
                  </a:moveTo>
                  <a:cubicBezTo>
                    <a:pt x="16063" y="1"/>
                    <a:pt x="8121" y="34"/>
                    <a:pt x="201" y="277"/>
                  </a:cubicBezTo>
                  <a:cubicBezTo>
                    <a:pt x="25" y="302"/>
                    <a:pt x="0" y="578"/>
                    <a:pt x="201" y="578"/>
                  </a:cubicBezTo>
                  <a:cubicBezTo>
                    <a:pt x="4399" y="673"/>
                    <a:pt x="8603" y="705"/>
                    <a:pt x="12810" y="705"/>
                  </a:cubicBezTo>
                  <a:cubicBezTo>
                    <a:pt x="20859" y="705"/>
                    <a:pt x="28919" y="586"/>
                    <a:pt x="36968" y="553"/>
                  </a:cubicBezTo>
                  <a:cubicBezTo>
                    <a:pt x="37311" y="553"/>
                    <a:pt x="37319" y="1"/>
                    <a:pt x="36990" y="1"/>
                  </a:cubicBezTo>
                  <a:cubicBezTo>
                    <a:pt x="36983" y="1"/>
                    <a:pt x="36975" y="1"/>
                    <a:pt x="36968" y="2"/>
                  </a:cubicBezTo>
                  <a:cubicBezTo>
                    <a:pt x="35630" y="4"/>
                    <a:pt x="34292" y="5"/>
                    <a:pt x="32954" y="5"/>
                  </a:cubicBezTo>
                  <a:cubicBezTo>
                    <a:pt x="29972" y="5"/>
                    <a:pt x="26988" y="1"/>
                    <a:pt x="24005" y="1"/>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34" name="Google Shape;2834;g26dd3229cbd_0_4351"/>
            <p:cNvSpPr/>
            <p:nvPr/>
          </p:nvSpPr>
          <p:spPr>
            <a:xfrm>
              <a:off x="1633600" y="849000"/>
              <a:ext cx="924200" cy="26400"/>
            </a:xfrm>
            <a:custGeom>
              <a:rect b="b" l="l" r="r" t="t"/>
              <a:pathLst>
                <a:path extrusionOk="0" h="1056" w="36968">
                  <a:moveTo>
                    <a:pt x="36665" y="0"/>
                  </a:moveTo>
                  <a:cubicBezTo>
                    <a:pt x="36658" y="0"/>
                    <a:pt x="36650" y="1"/>
                    <a:pt x="36642" y="1"/>
                  </a:cubicBezTo>
                  <a:cubicBezTo>
                    <a:pt x="24512" y="302"/>
                    <a:pt x="12256" y="1"/>
                    <a:pt x="126" y="628"/>
                  </a:cubicBezTo>
                  <a:cubicBezTo>
                    <a:pt x="0" y="628"/>
                    <a:pt x="0" y="803"/>
                    <a:pt x="126" y="803"/>
                  </a:cubicBezTo>
                  <a:cubicBezTo>
                    <a:pt x="3812" y="986"/>
                    <a:pt x="7517" y="1056"/>
                    <a:pt x="11229" y="1056"/>
                  </a:cubicBezTo>
                  <a:cubicBezTo>
                    <a:pt x="19707" y="1056"/>
                    <a:pt x="28223" y="694"/>
                    <a:pt x="36642" y="502"/>
                  </a:cubicBezTo>
                  <a:cubicBezTo>
                    <a:pt x="36960" y="478"/>
                    <a:pt x="36968" y="0"/>
                    <a:pt x="36665"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35" name="Google Shape;2835;g26dd3229cbd_0_4351"/>
            <p:cNvSpPr/>
            <p:nvPr/>
          </p:nvSpPr>
          <p:spPr>
            <a:xfrm>
              <a:off x="1624825" y="765850"/>
              <a:ext cx="931725" cy="15325"/>
            </a:xfrm>
            <a:custGeom>
              <a:rect b="b" l="l" r="r" t="t"/>
              <a:pathLst>
                <a:path extrusionOk="0" h="613" w="37269">
                  <a:moveTo>
                    <a:pt x="14932" y="0"/>
                  </a:moveTo>
                  <a:cubicBezTo>
                    <a:pt x="9993" y="0"/>
                    <a:pt x="5055" y="58"/>
                    <a:pt x="126" y="270"/>
                  </a:cubicBezTo>
                  <a:cubicBezTo>
                    <a:pt x="1" y="270"/>
                    <a:pt x="1" y="470"/>
                    <a:pt x="126" y="470"/>
                  </a:cubicBezTo>
                  <a:cubicBezTo>
                    <a:pt x="3600" y="576"/>
                    <a:pt x="7078" y="613"/>
                    <a:pt x="10557" y="613"/>
                  </a:cubicBezTo>
                  <a:cubicBezTo>
                    <a:pt x="17949" y="613"/>
                    <a:pt x="25349" y="449"/>
                    <a:pt x="32735" y="449"/>
                  </a:cubicBezTo>
                  <a:cubicBezTo>
                    <a:pt x="34163" y="449"/>
                    <a:pt x="35591" y="456"/>
                    <a:pt x="37018" y="470"/>
                  </a:cubicBezTo>
                  <a:cubicBezTo>
                    <a:pt x="37269" y="470"/>
                    <a:pt x="37269" y="69"/>
                    <a:pt x="37018" y="69"/>
                  </a:cubicBezTo>
                  <a:cubicBezTo>
                    <a:pt x="35627" y="80"/>
                    <a:pt x="34236" y="85"/>
                    <a:pt x="32844" y="85"/>
                  </a:cubicBezTo>
                  <a:cubicBezTo>
                    <a:pt x="26878" y="85"/>
                    <a:pt x="20904" y="0"/>
                    <a:pt x="14932"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36" name="Google Shape;2836;g26dd3229cbd_0_4351"/>
            <p:cNvSpPr/>
            <p:nvPr/>
          </p:nvSpPr>
          <p:spPr>
            <a:xfrm>
              <a:off x="1617300" y="1111525"/>
              <a:ext cx="938000" cy="28850"/>
            </a:xfrm>
            <a:custGeom>
              <a:rect b="b" l="l" r="r" t="t"/>
              <a:pathLst>
                <a:path extrusionOk="0" h="1154" w="37520">
                  <a:moveTo>
                    <a:pt x="37217" y="1"/>
                  </a:moveTo>
                  <a:cubicBezTo>
                    <a:pt x="37210" y="1"/>
                    <a:pt x="37202" y="1"/>
                    <a:pt x="37194" y="2"/>
                  </a:cubicBezTo>
                  <a:cubicBezTo>
                    <a:pt x="24863" y="528"/>
                    <a:pt x="12532" y="352"/>
                    <a:pt x="201" y="553"/>
                  </a:cubicBezTo>
                  <a:cubicBezTo>
                    <a:pt x="1" y="553"/>
                    <a:pt x="1" y="879"/>
                    <a:pt x="201" y="879"/>
                  </a:cubicBezTo>
                  <a:cubicBezTo>
                    <a:pt x="4211" y="1075"/>
                    <a:pt x="8230" y="1154"/>
                    <a:pt x="12253" y="1154"/>
                  </a:cubicBezTo>
                  <a:cubicBezTo>
                    <a:pt x="20578" y="1154"/>
                    <a:pt x="28914" y="816"/>
                    <a:pt x="37194" y="478"/>
                  </a:cubicBezTo>
                  <a:cubicBezTo>
                    <a:pt x="37512" y="478"/>
                    <a:pt x="37520" y="1"/>
                    <a:pt x="37217" y="1"/>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37" name="Google Shape;2837;g26dd3229cbd_0_4351"/>
            <p:cNvSpPr/>
            <p:nvPr/>
          </p:nvSpPr>
          <p:spPr>
            <a:xfrm>
              <a:off x="1624825" y="1206075"/>
              <a:ext cx="921075" cy="16000"/>
            </a:xfrm>
            <a:custGeom>
              <a:rect b="b" l="l" r="r" t="t"/>
              <a:pathLst>
                <a:path extrusionOk="0" h="640" w="36843">
                  <a:moveTo>
                    <a:pt x="27075" y="0"/>
                  </a:moveTo>
                  <a:cubicBezTo>
                    <a:pt x="18133" y="0"/>
                    <a:pt x="9192" y="75"/>
                    <a:pt x="251" y="205"/>
                  </a:cubicBezTo>
                  <a:cubicBezTo>
                    <a:pt x="1" y="230"/>
                    <a:pt x="1" y="580"/>
                    <a:pt x="251" y="580"/>
                  </a:cubicBezTo>
                  <a:cubicBezTo>
                    <a:pt x="4914" y="619"/>
                    <a:pt x="9576" y="639"/>
                    <a:pt x="14239" y="639"/>
                  </a:cubicBezTo>
                  <a:cubicBezTo>
                    <a:pt x="21682" y="639"/>
                    <a:pt x="29124" y="588"/>
                    <a:pt x="36567" y="480"/>
                  </a:cubicBezTo>
                  <a:cubicBezTo>
                    <a:pt x="36843" y="480"/>
                    <a:pt x="36843" y="29"/>
                    <a:pt x="36567" y="29"/>
                  </a:cubicBezTo>
                  <a:cubicBezTo>
                    <a:pt x="33403" y="9"/>
                    <a:pt x="30239" y="0"/>
                    <a:pt x="27075"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38" name="Google Shape;2838;g26dd3229cbd_0_4351"/>
            <p:cNvSpPr/>
            <p:nvPr/>
          </p:nvSpPr>
          <p:spPr>
            <a:xfrm>
              <a:off x="1625450" y="1448675"/>
              <a:ext cx="923575" cy="33500"/>
            </a:xfrm>
            <a:custGeom>
              <a:rect b="b" l="l" r="r" t="t"/>
              <a:pathLst>
                <a:path extrusionOk="0" h="1340" w="36943">
                  <a:moveTo>
                    <a:pt x="30950" y="0"/>
                  </a:moveTo>
                  <a:cubicBezTo>
                    <a:pt x="23023" y="0"/>
                    <a:pt x="15118" y="650"/>
                    <a:pt x="7193" y="650"/>
                  </a:cubicBezTo>
                  <a:cubicBezTo>
                    <a:pt x="4873" y="650"/>
                    <a:pt x="2551" y="595"/>
                    <a:pt x="226" y="450"/>
                  </a:cubicBezTo>
                  <a:cubicBezTo>
                    <a:pt x="1" y="450"/>
                    <a:pt x="26" y="751"/>
                    <a:pt x="226" y="776"/>
                  </a:cubicBezTo>
                  <a:cubicBezTo>
                    <a:pt x="3527" y="1196"/>
                    <a:pt x="6842" y="1340"/>
                    <a:pt x="10163" y="1340"/>
                  </a:cubicBezTo>
                  <a:cubicBezTo>
                    <a:pt x="17435" y="1340"/>
                    <a:pt x="24740" y="649"/>
                    <a:pt x="32014" y="649"/>
                  </a:cubicBezTo>
                  <a:cubicBezTo>
                    <a:pt x="33525" y="649"/>
                    <a:pt x="35035" y="679"/>
                    <a:pt x="36542" y="751"/>
                  </a:cubicBezTo>
                  <a:cubicBezTo>
                    <a:pt x="36550" y="752"/>
                    <a:pt x="36558" y="752"/>
                    <a:pt x="36565" y="752"/>
                  </a:cubicBezTo>
                  <a:cubicBezTo>
                    <a:pt x="36943" y="752"/>
                    <a:pt x="36935" y="149"/>
                    <a:pt x="36542" y="125"/>
                  </a:cubicBezTo>
                  <a:cubicBezTo>
                    <a:pt x="34677" y="36"/>
                    <a:pt x="32813" y="0"/>
                    <a:pt x="30950"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39" name="Google Shape;2839;g26dd3229cbd_0_4351"/>
            <p:cNvSpPr/>
            <p:nvPr/>
          </p:nvSpPr>
          <p:spPr>
            <a:xfrm>
              <a:off x="1624200" y="934225"/>
              <a:ext cx="919200" cy="21800"/>
            </a:xfrm>
            <a:custGeom>
              <a:rect b="b" l="l" r="r" t="t"/>
              <a:pathLst>
                <a:path extrusionOk="0" h="872" w="36768">
                  <a:moveTo>
                    <a:pt x="26200" y="37"/>
                  </a:moveTo>
                  <a:cubicBezTo>
                    <a:pt x="23572" y="37"/>
                    <a:pt x="20944" y="54"/>
                    <a:pt x="18321" y="76"/>
                  </a:cubicBezTo>
                  <a:cubicBezTo>
                    <a:pt x="12281" y="126"/>
                    <a:pt x="6166" y="1"/>
                    <a:pt x="151" y="602"/>
                  </a:cubicBezTo>
                  <a:cubicBezTo>
                    <a:pt x="26" y="602"/>
                    <a:pt x="0" y="828"/>
                    <a:pt x="151" y="828"/>
                  </a:cubicBezTo>
                  <a:cubicBezTo>
                    <a:pt x="1223" y="859"/>
                    <a:pt x="2297" y="872"/>
                    <a:pt x="3372" y="872"/>
                  </a:cubicBezTo>
                  <a:cubicBezTo>
                    <a:pt x="8352" y="872"/>
                    <a:pt x="13353" y="593"/>
                    <a:pt x="18321" y="552"/>
                  </a:cubicBezTo>
                  <a:cubicBezTo>
                    <a:pt x="19725" y="540"/>
                    <a:pt x="21130" y="536"/>
                    <a:pt x="22536" y="536"/>
                  </a:cubicBezTo>
                  <a:cubicBezTo>
                    <a:pt x="27179" y="536"/>
                    <a:pt x="31830" y="589"/>
                    <a:pt x="36467" y="627"/>
                  </a:cubicBezTo>
                  <a:cubicBezTo>
                    <a:pt x="36768" y="627"/>
                    <a:pt x="36768" y="176"/>
                    <a:pt x="36467" y="151"/>
                  </a:cubicBezTo>
                  <a:cubicBezTo>
                    <a:pt x="33050" y="66"/>
                    <a:pt x="29624" y="37"/>
                    <a:pt x="26200" y="37"/>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40" name="Google Shape;2840;g26dd3229cbd_0_4351"/>
            <p:cNvSpPr/>
            <p:nvPr/>
          </p:nvSpPr>
          <p:spPr>
            <a:xfrm>
              <a:off x="1629200" y="1281975"/>
              <a:ext cx="912325" cy="25100"/>
            </a:xfrm>
            <a:custGeom>
              <a:rect b="b" l="l" r="r" t="t"/>
              <a:pathLst>
                <a:path extrusionOk="0" h="1004" w="36493">
                  <a:moveTo>
                    <a:pt x="36142" y="1"/>
                  </a:moveTo>
                  <a:cubicBezTo>
                    <a:pt x="24212" y="76"/>
                    <a:pt x="12232" y="176"/>
                    <a:pt x="302" y="552"/>
                  </a:cubicBezTo>
                  <a:cubicBezTo>
                    <a:pt x="1" y="552"/>
                    <a:pt x="1" y="1003"/>
                    <a:pt x="302" y="1003"/>
                  </a:cubicBezTo>
                  <a:cubicBezTo>
                    <a:pt x="12257" y="903"/>
                    <a:pt x="24212" y="652"/>
                    <a:pt x="36142" y="527"/>
                  </a:cubicBezTo>
                  <a:cubicBezTo>
                    <a:pt x="36492" y="527"/>
                    <a:pt x="36492" y="1"/>
                    <a:pt x="36142" y="1"/>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41" name="Google Shape;2841;g26dd3229cbd_0_4351"/>
            <p:cNvSpPr/>
            <p:nvPr/>
          </p:nvSpPr>
          <p:spPr>
            <a:xfrm>
              <a:off x="1621075" y="1360300"/>
              <a:ext cx="919825" cy="23325"/>
            </a:xfrm>
            <a:custGeom>
              <a:rect b="b" l="l" r="r" t="t"/>
              <a:pathLst>
                <a:path extrusionOk="0" h="933" w="36793">
                  <a:moveTo>
                    <a:pt x="36467" y="0"/>
                  </a:moveTo>
                  <a:cubicBezTo>
                    <a:pt x="24411" y="51"/>
                    <a:pt x="12331" y="76"/>
                    <a:pt x="276" y="477"/>
                  </a:cubicBezTo>
                  <a:cubicBezTo>
                    <a:pt x="0" y="477"/>
                    <a:pt x="0" y="903"/>
                    <a:pt x="276" y="903"/>
                  </a:cubicBezTo>
                  <a:cubicBezTo>
                    <a:pt x="2225" y="923"/>
                    <a:pt x="4175" y="932"/>
                    <a:pt x="6126" y="932"/>
                  </a:cubicBezTo>
                  <a:cubicBezTo>
                    <a:pt x="16243" y="932"/>
                    <a:pt x="26381" y="687"/>
                    <a:pt x="36467" y="477"/>
                  </a:cubicBezTo>
                  <a:cubicBezTo>
                    <a:pt x="36792" y="477"/>
                    <a:pt x="36792" y="0"/>
                    <a:pt x="36467"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5">
  <p:cSld name="CUSTOM_30">
    <p:spTree>
      <p:nvGrpSpPr>
        <p:cNvPr id="2842" name="Shape 2842"/>
        <p:cNvGrpSpPr/>
        <p:nvPr/>
      </p:nvGrpSpPr>
      <p:grpSpPr>
        <a:xfrm>
          <a:off x="0" y="0"/>
          <a:ext cx="0" cy="0"/>
          <a:chOff x="0" y="0"/>
          <a:chExt cx="0" cy="0"/>
        </a:xfrm>
      </p:grpSpPr>
      <p:grpSp>
        <p:nvGrpSpPr>
          <p:cNvPr id="2843" name="Google Shape;2843;g26dd3229cbd_0_4389"/>
          <p:cNvGrpSpPr/>
          <p:nvPr/>
        </p:nvGrpSpPr>
        <p:grpSpPr>
          <a:xfrm flipH="1">
            <a:off x="-1700" y="329"/>
            <a:ext cx="9147400" cy="5142843"/>
            <a:chOff x="238125" y="854700"/>
            <a:chExt cx="7142500" cy="4015650"/>
          </a:xfrm>
        </p:grpSpPr>
        <p:sp>
          <p:nvSpPr>
            <p:cNvPr id="2844" name="Google Shape;2844;g26dd3229cbd_0_4389"/>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45" name="Google Shape;2845;g26dd3229cbd_0_4389"/>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46" name="Google Shape;2846;g26dd3229cbd_0_4389"/>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47" name="Google Shape;2847;g26dd3229cbd_0_4389"/>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48" name="Google Shape;2848;g26dd3229cbd_0_4389"/>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49" name="Google Shape;2849;g26dd3229cbd_0_4389"/>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50" name="Google Shape;2850;g26dd3229cbd_0_4389"/>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51" name="Google Shape;2851;g26dd3229cbd_0_4389"/>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52" name="Google Shape;2852;g26dd3229cbd_0_4389"/>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53" name="Google Shape;2853;g26dd3229cbd_0_4389"/>
            <p:cNvSpPr/>
            <p:nvPr/>
          </p:nvSpPr>
          <p:spPr>
            <a:xfrm>
              <a:off x="561875" y="10727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54" name="Google Shape;2854;g26dd3229cbd_0_4389"/>
            <p:cNvSpPr/>
            <p:nvPr/>
          </p:nvSpPr>
          <p:spPr>
            <a:xfrm>
              <a:off x="561875" y="12703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55" name="Google Shape;2855;g26dd3229cbd_0_4389"/>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56" name="Google Shape;2856;g26dd3229cbd_0_4389"/>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57" name="Google Shape;2857;g26dd3229cbd_0_4389"/>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58" name="Google Shape;2858;g26dd3229cbd_0_4389"/>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59" name="Google Shape;2859;g26dd3229cbd_0_4389"/>
            <p:cNvSpPr/>
            <p:nvPr/>
          </p:nvSpPr>
          <p:spPr>
            <a:xfrm>
              <a:off x="561875" y="47219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60" name="Google Shape;2860;g26dd3229cbd_0_4389"/>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61" name="Google Shape;2861;g26dd3229cbd_0_4389"/>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62" name="Google Shape;2862;g26dd3229cbd_0_4389"/>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63" name="Google Shape;2863;g26dd3229cbd_0_4389"/>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64" name="Google Shape;2864;g26dd3229cbd_0_4389"/>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65" name="Google Shape;2865;g26dd3229cbd_0_4389"/>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866" name="Google Shape;2866;g26dd3229cbd_0_4389"/>
          <p:cNvSpPr txBox="1"/>
          <p:nvPr>
            <p:ph type="title"/>
          </p:nvPr>
        </p:nvSpPr>
        <p:spPr>
          <a:xfrm>
            <a:off x="720000" y="540000"/>
            <a:ext cx="7704000" cy="3600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SzPts val="3000"/>
              <a:buNone/>
              <a:defRPr sz="3000"/>
            </a:lvl1pPr>
            <a:lvl2pPr lvl="1" rtl="0" algn="l">
              <a:lnSpc>
                <a:spcPct val="100000"/>
              </a:lnSpc>
              <a:spcBef>
                <a:spcPts val="0"/>
              </a:spcBef>
              <a:spcAft>
                <a:spcPts val="0"/>
              </a:spcAft>
              <a:buSzPts val="3000"/>
              <a:buNone/>
              <a:defRPr sz="3000"/>
            </a:lvl2pPr>
            <a:lvl3pPr lvl="2" rtl="0" algn="l">
              <a:lnSpc>
                <a:spcPct val="100000"/>
              </a:lnSpc>
              <a:spcBef>
                <a:spcPts val="0"/>
              </a:spcBef>
              <a:spcAft>
                <a:spcPts val="0"/>
              </a:spcAft>
              <a:buSzPts val="3000"/>
              <a:buNone/>
              <a:defRPr sz="3000"/>
            </a:lvl3pPr>
            <a:lvl4pPr lvl="3" rtl="0" algn="l">
              <a:lnSpc>
                <a:spcPct val="100000"/>
              </a:lnSpc>
              <a:spcBef>
                <a:spcPts val="0"/>
              </a:spcBef>
              <a:spcAft>
                <a:spcPts val="0"/>
              </a:spcAft>
              <a:buSzPts val="3000"/>
              <a:buNone/>
              <a:defRPr sz="3000"/>
            </a:lvl4pPr>
            <a:lvl5pPr lvl="4" rtl="0" algn="l">
              <a:lnSpc>
                <a:spcPct val="100000"/>
              </a:lnSpc>
              <a:spcBef>
                <a:spcPts val="0"/>
              </a:spcBef>
              <a:spcAft>
                <a:spcPts val="0"/>
              </a:spcAft>
              <a:buSzPts val="3000"/>
              <a:buNone/>
              <a:defRPr sz="3000"/>
            </a:lvl5pPr>
            <a:lvl6pPr lvl="5" rtl="0" algn="l">
              <a:lnSpc>
                <a:spcPct val="100000"/>
              </a:lnSpc>
              <a:spcBef>
                <a:spcPts val="0"/>
              </a:spcBef>
              <a:spcAft>
                <a:spcPts val="0"/>
              </a:spcAft>
              <a:buSzPts val="3000"/>
              <a:buNone/>
              <a:defRPr sz="3000"/>
            </a:lvl6pPr>
            <a:lvl7pPr lvl="6" rtl="0" algn="l">
              <a:lnSpc>
                <a:spcPct val="100000"/>
              </a:lnSpc>
              <a:spcBef>
                <a:spcPts val="0"/>
              </a:spcBef>
              <a:spcAft>
                <a:spcPts val="0"/>
              </a:spcAft>
              <a:buSzPts val="3000"/>
              <a:buNone/>
              <a:defRPr sz="3000"/>
            </a:lvl7pPr>
            <a:lvl8pPr lvl="7" rtl="0" algn="l">
              <a:lnSpc>
                <a:spcPct val="100000"/>
              </a:lnSpc>
              <a:spcBef>
                <a:spcPts val="0"/>
              </a:spcBef>
              <a:spcAft>
                <a:spcPts val="0"/>
              </a:spcAft>
              <a:buSzPts val="3000"/>
              <a:buNone/>
              <a:defRPr sz="3000"/>
            </a:lvl8pPr>
            <a:lvl9pPr lvl="8" rtl="0" algn="l">
              <a:lnSpc>
                <a:spcPct val="100000"/>
              </a:lnSpc>
              <a:spcBef>
                <a:spcPts val="0"/>
              </a:spcBef>
              <a:spcAft>
                <a:spcPts val="0"/>
              </a:spcAft>
              <a:buSzPts val="3000"/>
              <a:buNone/>
              <a:defRPr sz="3000"/>
            </a:lvl9pPr>
          </a:lstStyle>
          <a:p/>
        </p:txBody>
      </p:sp>
      <p:sp>
        <p:nvSpPr>
          <p:cNvPr id="2867" name="Google Shape;2867;g26dd3229cbd_0_4389"/>
          <p:cNvSpPr txBox="1"/>
          <p:nvPr>
            <p:ph idx="1" type="body"/>
          </p:nvPr>
        </p:nvSpPr>
        <p:spPr>
          <a:xfrm>
            <a:off x="720000" y="1246924"/>
            <a:ext cx="7704000" cy="3440100"/>
          </a:xfrm>
          <a:prstGeom prst="rect">
            <a:avLst/>
          </a:prstGeom>
          <a:noFill/>
          <a:ln>
            <a:noFill/>
          </a:ln>
        </p:spPr>
        <p:txBody>
          <a:bodyPr anchorCtr="0" anchor="t" bIns="91425" lIns="91425" spcFirstLastPara="1" rIns="91425" wrap="square" tIns="91425">
            <a:noAutofit/>
          </a:bodyPr>
          <a:lstStyle>
            <a:lvl1pPr indent="-304800" lvl="0" marL="457200" rtl="0" algn="l">
              <a:lnSpc>
                <a:spcPct val="85000"/>
              </a:lnSpc>
              <a:spcBef>
                <a:spcPts val="0"/>
              </a:spcBef>
              <a:spcAft>
                <a:spcPts val="0"/>
              </a:spcAft>
              <a:buClr>
                <a:schemeClr val="dk1"/>
              </a:buClr>
              <a:buSzPts val="1200"/>
              <a:buChar char="●"/>
              <a:defRPr sz="1200"/>
            </a:lvl1pPr>
            <a:lvl2pPr indent="-304800" lvl="1" marL="914400" rtl="0" algn="l">
              <a:lnSpc>
                <a:spcPct val="115000"/>
              </a:lnSpc>
              <a:spcBef>
                <a:spcPts val="500"/>
              </a:spcBef>
              <a:spcAft>
                <a:spcPts val="0"/>
              </a:spcAft>
              <a:buSzPts val="1200"/>
              <a:buChar char="○"/>
              <a:defRPr sz="1200"/>
            </a:lvl2pPr>
            <a:lvl3pPr indent="-304800" lvl="2" marL="1371600" rtl="0" algn="l">
              <a:lnSpc>
                <a:spcPct val="115000"/>
              </a:lnSpc>
              <a:spcBef>
                <a:spcPts val="1600"/>
              </a:spcBef>
              <a:spcAft>
                <a:spcPts val="0"/>
              </a:spcAft>
              <a:buSzPts val="1200"/>
              <a:buChar char="■"/>
              <a:defRPr sz="1200"/>
            </a:lvl3pPr>
            <a:lvl4pPr indent="-304800" lvl="3" marL="1828800" rtl="0" algn="l">
              <a:lnSpc>
                <a:spcPct val="115000"/>
              </a:lnSpc>
              <a:spcBef>
                <a:spcPts val="1600"/>
              </a:spcBef>
              <a:spcAft>
                <a:spcPts val="0"/>
              </a:spcAft>
              <a:buSzPts val="1200"/>
              <a:buChar char="●"/>
              <a:defRPr sz="1200"/>
            </a:lvl4pPr>
            <a:lvl5pPr indent="-304800" lvl="4" marL="2286000" rtl="0" algn="l">
              <a:lnSpc>
                <a:spcPct val="115000"/>
              </a:lnSpc>
              <a:spcBef>
                <a:spcPts val="1600"/>
              </a:spcBef>
              <a:spcAft>
                <a:spcPts val="0"/>
              </a:spcAft>
              <a:buSzPts val="1200"/>
              <a:buChar char="○"/>
              <a:defRPr sz="1200"/>
            </a:lvl5pPr>
            <a:lvl6pPr indent="-304800" lvl="5" marL="2743200" rtl="0" algn="l">
              <a:lnSpc>
                <a:spcPct val="115000"/>
              </a:lnSpc>
              <a:spcBef>
                <a:spcPts val="1600"/>
              </a:spcBef>
              <a:spcAft>
                <a:spcPts val="0"/>
              </a:spcAft>
              <a:buSzPts val="1200"/>
              <a:buChar char="■"/>
              <a:defRPr sz="1200"/>
            </a:lvl6pPr>
            <a:lvl7pPr indent="-304800" lvl="6" marL="3200400" rtl="0" algn="l">
              <a:lnSpc>
                <a:spcPct val="115000"/>
              </a:lnSpc>
              <a:spcBef>
                <a:spcPts val="1600"/>
              </a:spcBef>
              <a:spcAft>
                <a:spcPts val="0"/>
              </a:spcAft>
              <a:buSzPts val="1200"/>
              <a:buChar char="●"/>
              <a:defRPr sz="1200"/>
            </a:lvl7pPr>
            <a:lvl8pPr indent="-304800" lvl="7" marL="3657600" rtl="0" algn="l">
              <a:lnSpc>
                <a:spcPct val="115000"/>
              </a:lnSpc>
              <a:spcBef>
                <a:spcPts val="1600"/>
              </a:spcBef>
              <a:spcAft>
                <a:spcPts val="0"/>
              </a:spcAft>
              <a:buSzPts val="1200"/>
              <a:buChar char="○"/>
              <a:defRPr sz="1200"/>
            </a:lvl8pPr>
            <a:lvl9pPr indent="-304800" lvl="8" marL="4114800" rtl="0" algn="l">
              <a:lnSpc>
                <a:spcPct val="115000"/>
              </a:lnSpc>
              <a:spcBef>
                <a:spcPts val="1600"/>
              </a:spcBef>
              <a:spcAft>
                <a:spcPts val="1600"/>
              </a:spcAft>
              <a:buSzPts val="1200"/>
              <a:buChar char="■"/>
              <a:defRPr sz="1200"/>
            </a:lvl9pPr>
          </a:lstStyle>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868" name="Shape 2868"/>
        <p:cNvGrpSpPr/>
        <p:nvPr/>
      </p:nvGrpSpPr>
      <p:grpSpPr>
        <a:xfrm>
          <a:off x="0" y="0"/>
          <a:ext cx="0" cy="0"/>
          <a:chOff x="0" y="0"/>
          <a:chExt cx="0" cy="0"/>
        </a:xfrm>
      </p:grpSpPr>
      <p:sp>
        <p:nvSpPr>
          <p:cNvPr id="2869" name="Google Shape;2869;g26dd3229cbd_0_44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35">
    <p:spTree>
      <p:nvGrpSpPr>
        <p:cNvPr id="2870" name="Shape 2870"/>
        <p:cNvGrpSpPr/>
        <p:nvPr/>
      </p:nvGrpSpPr>
      <p:grpSpPr>
        <a:xfrm>
          <a:off x="0" y="0"/>
          <a:ext cx="0" cy="0"/>
          <a:chOff x="0" y="0"/>
          <a:chExt cx="0" cy="0"/>
        </a:xfrm>
      </p:grpSpPr>
      <p:grpSp>
        <p:nvGrpSpPr>
          <p:cNvPr id="2871" name="Google Shape;2871;g26dd3229cbd_0_4417"/>
          <p:cNvGrpSpPr/>
          <p:nvPr/>
        </p:nvGrpSpPr>
        <p:grpSpPr>
          <a:xfrm>
            <a:off x="-174525" y="-22399"/>
            <a:ext cx="9487164" cy="5193049"/>
            <a:chOff x="-174525" y="-22399"/>
            <a:chExt cx="9487164" cy="5193049"/>
          </a:xfrm>
        </p:grpSpPr>
        <p:sp>
          <p:nvSpPr>
            <p:cNvPr id="2872" name="Google Shape;2872;g26dd3229cbd_0_4417"/>
            <p:cNvSpPr/>
            <p:nvPr/>
          </p:nvSpPr>
          <p:spPr>
            <a:xfrm>
              <a:off x="-174525" y="-22399"/>
              <a:ext cx="9487164" cy="5188298"/>
            </a:xfrm>
            <a:custGeom>
              <a:rect b="b" l="l" r="r" t="t"/>
              <a:pathLst>
                <a:path extrusionOk="0" h="144360" w="264469">
                  <a:moveTo>
                    <a:pt x="125024" y="0"/>
                  </a:moveTo>
                  <a:cubicBezTo>
                    <a:pt x="124865" y="0"/>
                    <a:pt x="124702" y="4"/>
                    <a:pt x="124536" y="11"/>
                  </a:cubicBezTo>
                  <a:lnTo>
                    <a:pt x="4940" y="11"/>
                  </a:lnTo>
                  <a:cubicBezTo>
                    <a:pt x="1569" y="65"/>
                    <a:pt x="0" y="1705"/>
                    <a:pt x="226" y="4914"/>
                  </a:cubicBezTo>
                  <a:lnTo>
                    <a:pt x="226" y="138500"/>
                  </a:lnTo>
                  <a:cubicBezTo>
                    <a:pt x="208" y="142159"/>
                    <a:pt x="1811" y="143993"/>
                    <a:pt x="5034" y="143993"/>
                  </a:cubicBezTo>
                  <a:cubicBezTo>
                    <a:pt x="5185" y="143993"/>
                    <a:pt x="5340" y="143989"/>
                    <a:pt x="5499" y="143981"/>
                  </a:cubicBezTo>
                  <a:cubicBezTo>
                    <a:pt x="23166" y="144233"/>
                    <a:pt x="61538" y="144359"/>
                    <a:pt x="76177" y="144359"/>
                  </a:cubicBezTo>
                  <a:cubicBezTo>
                    <a:pt x="90824" y="144359"/>
                    <a:pt x="107103" y="144233"/>
                    <a:pt x="125041" y="143981"/>
                  </a:cubicBezTo>
                  <a:cubicBezTo>
                    <a:pt x="129025" y="143963"/>
                    <a:pt x="130900" y="142007"/>
                    <a:pt x="130675" y="138122"/>
                  </a:cubicBezTo>
                  <a:lnTo>
                    <a:pt x="130675" y="6393"/>
                  </a:lnTo>
                  <a:cubicBezTo>
                    <a:pt x="130839" y="2139"/>
                    <a:pt x="128956" y="0"/>
                    <a:pt x="125024" y="0"/>
                  </a:cubicBezTo>
                  <a:close/>
                  <a:moveTo>
                    <a:pt x="139427" y="0"/>
                  </a:moveTo>
                  <a:cubicBezTo>
                    <a:pt x="135503" y="0"/>
                    <a:pt x="133611" y="2139"/>
                    <a:pt x="133776" y="6393"/>
                  </a:cubicBezTo>
                  <a:lnTo>
                    <a:pt x="133776" y="138122"/>
                  </a:lnTo>
                  <a:cubicBezTo>
                    <a:pt x="133550" y="142007"/>
                    <a:pt x="135434" y="143963"/>
                    <a:pt x="139409" y="143981"/>
                  </a:cubicBezTo>
                  <a:cubicBezTo>
                    <a:pt x="157347" y="144233"/>
                    <a:pt x="173635" y="144359"/>
                    <a:pt x="188274" y="144359"/>
                  </a:cubicBezTo>
                  <a:cubicBezTo>
                    <a:pt x="202912" y="144359"/>
                    <a:pt x="241294" y="144233"/>
                    <a:pt x="258970" y="143981"/>
                  </a:cubicBezTo>
                  <a:cubicBezTo>
                    <a:pt x="259129" y="143989"/>
                    <a:pt x="259285" y="143993"/>
                    <a:pt x="259437" y="143993"/>
                  </a:cubicBezTo>
                  <a:cubicBezTo>
                    <a:pt x="262675" y="143993"/>
                    <a:pt x="264277" y="142159"/>
                    <a:pt x="264243" y="138500"/>
                  </a:cubicBezTo>
                  <a:lnTo>
                    <a:pt x="264243" y="4914"/>
                  </a:lnTo>
                  <a:cubicBezTo>
                    <a:pt x="264468" y="1705"/>
                    <a:pt x="262900" y="65"/>
                    <a:pt x="259529" y="11"/>
                  </a:cubicBezTo>
                  <a:lnTo>
                    <a:pt x="139914" y="11"/>
                  </a:lnTo>
                  <a:cubicBezTo>
                    <a:pt x="139749" y="4"/>
                    <a:pt x="139586" y="0"/>
                    <a:pt x="13942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2873" name="Google Shape;2873;g26dd3229cbd_0_4417"/>
            <p:cNvCxnSpPr/>
            <p:nvPr/>
          </p:nvCxnSpPr>
          <p:spPr>
            <a:xfrm>
              <a:off x="-166800" y="540000"/>
              <a:ext cx="4681500" cy="0"/>
            </a:xfrm>
            <a:prstGeom prst="straightConnector1">
              <a:avLst/>
            </a:prstGeom>
            <a:noFill/>
            <a:ln cap="flat" cmpd="sng" w="9525">
              <a:solidFill>
                <a:srgbClr val="6D9EEB"/>
              </a:solidFill>
              <a:prstDash val="solid"/>
              <a:round/>
              <a:headEnd len="sm" w="sm" type="none"/>
              <a:tailEnd len="sm" w="sm" type="none"/>
            </a:ln>
          </p:spPr>
        </p:cxnSp>
        <p:grpSp>
          <p:nvGrpSpPr>
            <p:cNvPr id="2874" name="Google Shape;2874;g26dd3229cbd_0_4417"/>
            <p:cNvGrpSpPr/>
            <p:nvPr/>
          </p:nvGrpSpPr>
          <p:grpSpPr>
            <a:xfrm>
              <a:off x="263005" y="845117"/>
              <a:ext cx="3790149" cy="3960313"/>
              <a:chOff x="263005" y="845117"/>
              <a:chExt cx="3790149" cy="3960313"/>
            </a:xfrm>
          </p:grpSpPr>
          <p:sp>
            <p:nvSpPr>
              <p:cNvPr id="2875" name="Google Shape;2875;g26dd3229cbd_0_4417"/>
              <p:cNvSpPr/>
              <p:nvPr/>
            </p:nvSpPr>
            <p:spPr>
              <a:xfrm>
                <a:off x="263005" y="3941386"/>
                <a:ext cx="3790149" cy="19569"/>
              </a:xfrm>
              <a:custGeom>
                <a:rect b="b" l="l" r="r" t="t"/>
                <a:pathLst>
                  <a:path extrusionOk="0" h="551" w="109629">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76" name="Google Shape;2876;g26dd3229cbd_0_4417"/>
              <p:cNvSpPr/>
              <p:nvPr/>
            </p:nvSpPr>
            <p:spPr>
              <a:xfrm>
                <a:off x="263005" y="4223091"/>
                <a:ext cx="3790149" cy="19249"/>
              </a:xfrm>
              <a:custGeom>
                <a:rect b="b" l="l" r="r" t="t"/>
                <a:pathLst>
                  <a:path extrusionOk="0" h="542" w="109629">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77" name="Google Shape;2877;g26dd3229cbd_0_4417"/>
              <p:cNvSpPr/>
              <p:nvPr/>
            </p:nvSpPr>
            <p:spPr>
              <a:xfrm>
                <a:off x="263005" y="4504476"/>
                <a:ext cx="3790149" cy="19249"/>
              </a:xfrm>
              <a:custGeom>
                <a:rect b="b" l="l" r="r" t="t"/>
                <a:pathLst>
                  <a:path extrusionOk="0" h="542" w="109629">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78" name="Google Shape;2878;g26dd3229cbd_0_4417"/>
              <p:cNvSpPr/>
              <p:nvPr/>
            </p:nvSpPr>
            <p:spPr>
              <a:xfrm>
                <a:off x="263005" y="3378615"/>
                <a:ext cx="3790149" cy="19214"/>
              </a:xfrm>
              <a:custGeom>
                <a:rect b="b" l="l" r="r" t="t"/>
                <a:pathLst>
                  <a:path extrusionOk="0" h="541" w="109629">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79" name="Google Shape;2879;g26dd3229cbd_0_4417"/>
              <p:cNvSpPr/>
              <p:nvPr/>
            </p:nvSpPr>
            <p:spPr>
              <a:xfrm>
                <a:off x="263005" y="3660001"/>
                <a:ext cx="3790149" cy="19249"/>
              </a:xfrm>
              <a:custGeom>
                <a:rect b="b" l="l" r="r" t="t"/>
                <a:pathLst>
                  <a:path extrusionOk="0" h="542" w="109629">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80" name="Google Shape;2880;g26dd3229cbd_0_4417"/>
              <p:cNvSpPr/>
              <p:nvPr/>
            </p:nvSpPr>
            <p:spPr>
              <a:xfrm>
                <a:off x="263005" y="3097194"/>
                <a:ext cx="3790149" cy="19249"/>
              </a:xfrm>
              <a:custGeom>
                <a:rect b="b" l="l" r="r" t="t"/>
                <a:pathLst>
                  <a:path extrusionOk="0" h="542" w="109629">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81" name="Google Shape;2881;g26dd3229cbd_0_4417"/>
              <p:cNvSpPr/>
              <p:nvPr/>
            </p:nvSpPr>
            <p:spPr>
              <a:xfrm>
                <a:off x="263005" y="2252683"/>
                <a:ext cx="3790149" cy="19249"/>
              </a:xfrm>
              <a:custGeom>
                <a:rect b="b" l="l" r="r" t="t"/>
                <a:pathLst>
                  <a:path extrusionOk="0" h="542" w="109629">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82" name="Google Shape;2882;g26dd3229cbd_0_4417"/>
              <p:cNvSpPr/>
              <p:nvPr/>
            </p:nvSpPr>
            <p:spPr>
              <a:xfrm>
                <a:off x="263005" y="2534104"/>
                <a:ext cx="3790149" cy="19249"/>
              </a:xfrm>
              <a:custGeom>
                <a:rect b="b" l="l" r="r" t="t"/>
                <a:pathLst>
                  <a:path extrusionOk="0" h="542" w="109629">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83" name="Google Shape;2883;g26dd3229cbd_0_4417"/>
              <p:cNvSpPr/>
              <p:nvPr/>
            </p:nvSpPr>
            <p:spPr>
              <a:xfrm>
                <a:off x="263005" y="1970978"/>
                <a:ext cx="3790149" cy="19285"/>
              </a:xfrm>
              <a:custGeom>
                <a:rect b="b" l="l" r="r" t="t"/>
                <a:pathLst>
                  <a:path extrusionOk="0" h="543" w="109629">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84" name="Google Shape;2884;g26dd3229cbd_0_4417"/>
              <p:cNvSpPr/>
              <p:nvPr/>
            </p:nvSpPr>
            <p:spPr>
              <a:xfrm>
                <a:off x="263005" y="1408208"/>
                <a:ext cx="3790149" cy="19249"/>
              </a:xfrm>
              <a:custGeom>
                <a:rect b="b" l="l" r="r" t="t"/>
                <a:pathLst>
                  <a:path extrusionOk="0" h="542" w="109629">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85" name="Google Shape;2885;g26dd3229cbd_0_4417"/>
              <p:cNvSpPr/>
              <p:nvPr/>
            </p:nvSpPr>
            <p:spPr>
              <a:xfrm>
                <a:off x="263005" y="845117"/>
                <a:ext cx="3790149" cy="19214"/>
              </a:xfrm>
              <a:custGeom>
                <a:rect b="b" l="l" r="r" t="t"/>
                <a:pathLst>
                  <a:path extrusionOk="0" h="541" w="109629">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86" name="Google Shape;2886;g26dd3229cbd_0_4417"/>
              <p:cNvSpPr/>
              <p:nvPr/>
            </p:nvSpPr>
            <p:spPr>
              <a:xfrm>
                <a:off x="263005" y="1126503"/>
                <a:ext cx="3790149" cy="19249"/>
              </a:xfrm>
              <a:custGeom>
                <a:rect b="b" l="l" r="r" t="t"/>
                <a:pathLst>
                  <a:path extrusionOk="0" h="542" w="109629">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87" name="Google Shape;2887;g26dd3229cbd_0_4417"/>
              <p:cNvSpPr/>
              <p:nvPr/>
            </p:nvSpPr>
            <p:spPr>
              <a:xfrm>
                <a:off x="263005" y="1689593"/>
                <a:ext cx="3790149" cy="19249"/>
              </a:xfrm>
              <a:custGeom>
                <a:rect b="b" l="l" r="r" t="t"/>
                <a:pathLst>
                  <a:path extrusionOk="0" h="542" w="109629">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88" name="Google Shape;2888;g26dd3229cbd_0_4417"/>
              <p:cNvSpPr/>
              <p:nvPr/>
            </p:nvSpPr>
            <p:spPr>
              <a:xfrm>
                <a:off x="263005" y="2815489"/>
                <a:ext cx="3790149" cy="19249"/>
              </a:xfrm>
              <a:custGeom>
                <a:rect b="b" l="l" r="r" t="t"/>
                <a:pathLst>
                  <a:path extrusionOk="0" h="542" w="109629">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89" name="Google Shape;2889;g26dd3229cbd_0_4417"/>
              <p:cNvSpPr/>
              <p:nvPr/>
            </p:nvSpPr>
            <p:spPr>
              <a:xfrm>
                <a:off x="263005" y="4785897"/>
                <a:ext cx="3790149" cy="19533"/>
              </a:xfrm>
              <a:custGeom>
                <a:rect b="b" l="l" r="r" t="t"/>
                <a:pathLst>
                  <a:path extrusionOk="0" h="550" w="109629">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890" name="Google Shape;2890;g26dd3229cbd_0_4417"/>
            <p:cNvGrpSpPr/>
            <p:nvPr/>
          </p:nvGrpSpPr>
          <p:grpSpPr>
            <a:xfrm>
              <a:off x="5055305" y="845117"/>
              <a:ext cx="3790149" cy="3960313"/>
              <a:chOff x="263005" y="845117"/>
              <a:chExt cx="3790149" cy="3960313"/>
            </a:xfrm>
          </p:grpSpPr>
          <p:sp>
            <p:nvSpPr>
              <p:cNvPr id="2891" name="Google Shape;2891;g26dd3229cbd_0_4417"/>
              <p:cNvSpPr/>
              <p:nvPr/>
            </p:nvSpPr>
            <p:spPr>
              <a:xfrm>
                <a:off x="263005" y="3941386"/>
                <a:ext cx="3790149" cy="19569"/>
              </a:xfrm>
              <a:custGeom>
                <a:rect b="b" l="l" r="r" t="t"/>
                <a:pathLst>
                  <a:path extrusionOk="0" h="551" w="109629">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92" name="Google Shape;2892;g26dd3229cbd_0_4417"/>
              <p:cNvSpPr/>
              <p:nvPr/>
            </p:nvSpPr>
            <p:spPr>
              <a:xfrm>
                <a:off x="263005" y="4223091"/>
                <a:ext cx="3790149" cy="19249"/>
              </a:xfrm>
              <a:custGeom>
                <a:rect b="b" l="l" r="r" t="t"/>
                <a:pathLst>
                  <a:path extrusionOk="0" h="542" w="109629">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93" name="Google Shape;2893;g26dd3229cbd_0_4417"/>
              <p:cNvSpPr/>
              <p:nvPr/>
            </p:nvSpPr>
            <p:spPr>
              <a:xfrm>
                <a:off x="263005" y="4504476"/>
                <a:ext cx="3790149" cy="19249"/>
              </a:xfrm>
              <a:custGeom>
                <a:rect b="b" l="l" r="r" t="t"/>
                <a:pathLst>
                  <a:path extrusionOk="0" h="542" w="109629">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94" name="Google Shape;2894;g26dd3229cbd_0_4417"/>
              <p:cNvSpPr/>
              <p:nvPr/>
            </p:nvSpPr>
            <p:spPr>
              <a:xfrm>
                <a:off x="263005" y="3378615"/>
                <a:ext cx="3790149" cy="19214"/>
              </a:xfrm>
              <a:custGeom>
                <a:rect b="b" l="l" r="r" t="t"/>
                <a:pathLst>
                  <a:path extrusionOk="0" h="541" w="109629">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95" name="Google Shape;2895;g26dd3229cbd_0_4417"/>
              <p:cNvSpPr/>
              <p:nvPr/>
            </p:nvSpPr>
            <p:spPr>
              <a:xfrm>
                <a:off x="263005" y="3660001"/>
                <a:ext cx="3790149" cy="19249"/>
              </a:xfrm>
              <a:custGeom>
                <a:rect b="b" l="l" r="r" t="t"/>
                <a:pathLst>
                  <a:path extrusionOk="0" h="542" w="109629">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96" name="Google Shape;2896;g26dd3229cbd_0_4417"/>
              <p:cNvSpPr/>
              <p:nvPr/>
            </p:nvSpPr>
            <p:spPr>
              <a:xfrm>
                <a:off x="263005" y="3097194"/>
                <a:ext cx="3790149" cy="19249"/>
              </a:xfrm>
              <a:custGeom>
                <a:rect b="b" l="l" r="r" t="t"/>
                <a:pathLst>
                  <a:path extrusionOk="0" h="542" w="109629">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97" name="Google Shape;2897;g26dd3229cbd_0_4417"/>
              <p:cNvSpPr/>
              <p:nvPr/>
            </p:nvSpPr>
            <p:spPr>
              <a:xfrm>
                <a:off x="263005" y="2252683"/>
                <a:ext cx="3790149" cy="19249"/>
              </a:xfrm>
              <a:custGeom>
                <a:rect b="b" l="l" r="r" t="t"/>
                <a:pathLst>
                  <a:path extrusionOk="0" h="542" w="109629">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98" name="Google Shape;2898;g26dd3229cbd_0_4417"/>
              <p:cNvSpPr/>
              <p:nvPr/>
            </p:nvSpPr>
            <p:spPr>
              <a:xfrm>
                <a:off x="263005" y="2534104"/>
                <a:ext cx="3790149" cy="19249"/>
              </a:xfrm>
              <a:custGeom>
                <a:rect b="b" l="l" r="r" t="t"/>
                <a:pathLst>
                  <a:path extrusionOk="0" h="542" w="109629">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99" name="Google Shape;2899;g26dd3229cbd_0_4417"/>
              <p:cNvSpPr/>
              <p:nvPr/>
            </p:nvSpPr>
            <p:spPr>
              <a:xfrm>
                <a:off x="263005" y="1970978"/>
                <a:ext cx="3790149" cy="19285"/>
              </a:xfrm>
              <a:custGeom>
                <a:rect b="b" l="l" r="r" t="t"/>
                <a:pathLst>
                  <a:path extrusionOk="0" h="543" w="109629">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00" name="Google Shape;2900;g26dd3229cbd_0_4417"/>
              <p:cNvSpPr/>
              <p:nvPr/>
            </p:nvSpPr>
            <p:spPr>
              <a:xfrm>
                <a:off x="263005" y="1408208"/>
                <a:ext cx="3790149" cy="19249"/>
              </a:xfrm>
              <a:custGeom>
                <a:rect b="b" l="l" r="r" t="t"/>
                <a:pathLst>
                  <a:path extrusionOk="0" h="542" w="109629">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01" name="Google Shape;2901;g26dd3229cbd_0_4417"/>
              <p:cNvSpPr/>
              <p:nvPr/>
            </p:nvSpPr>
            <p:spPr>
              <a:xfrm>
                <a:off x="263005" y="845117"/>
                <a:ext cx="3790149" cy="19214"/>
              </a:xfrm>
              <a:custGeom>
                <a:rect b="b" l="l" r="r" t="t"/>
                <a:pathLst>
                  <a:path extrusionOk="0" h="541" w="109629">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02" name="Google Shape;2902;g26dd3229cbd_0_4417"/>
              <p:cNvSpPr/>
              <p:nvPr/>
            </p:nvSpPr>
            <p:spPr>
              <a:xfrm>
                <a:off x="263005" y="1126503"/>
                <a:ext cx="3790149" cy="19249"/>
              </a:xfrm>
              <a:custGeom>
                <a:rect b="b" l="l" r="r" t="t"/>
                <a:pathLst>
                  <a:path extrusionOk="0" h="542" w="109629">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03" name="Google Shape;2903;g26dd3229cbd_0_4417"/>
              <p:cNvSpPr/>
              <p:nvPr/>
            </p:nvSpPr>
            <p:spPr>
              <a:xfrm>
                <a:off x="263005" y="1689593"/>
                <a:ext cx="3790149" cy="19249"/>
              </a:xfrm>
              <a:custGeom>
                <a:rect b="b" l="l" r="r" t="t"/>
                <a:pathLst>
                  <a:path extrusionOk="0" h="542" w="109629">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04" name="Google Shape;2904;g26dd3229cbd_0_4417"/>
              <p:cNvSpPr/>
              <p:nvPr/>
            </p:nvSpPr>
            <p:spPr>
              <a:xfrm>
                <a:off x="263005" y="2815489"/>
                <a:ext cx="3790149" cy="19249"/>
              </a:xfrm>
              <a:custGeom>
                <a:rect b="b" l="l" r="r" t="t"/>
                <a:pathLst>
                  <a:path extrusionOk="0" h="542" w="109629">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05" name="Google Shape;2905;g26dd3229cbd_0_4417"/>
              <p:cNvSpPr/>
              <p:nvPr/>
            </p:nvSpPr>
            <p:spPr>
              <a:xfrm>
                <a:off x="263005" y="4785897"/>
                <a:ext cx="3790149" cy="19533"/>
              </a:xfrm>
              <a:custGeom>
                <a:rect b="b" l="l" r="r" t="t"/>
                <a:pathLst>
                  <a:path extrusionOk="0" h="550" w="109629">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2906" name="Google Shape;2906;g26dd3229cbd_0_4417"/>
            <p:cNvCxnSpPr/>
            <p:nvPr/>
          </p:nvCxnSpPr>
          <p:spPr>
            <a:xfrm>
              <a:off x="4625700" y="540000"/>
              <a:ext cx="4679100" cy="0"/>
            </a:xfrm>
            <a:prstGeom prst="straightConnector1">
              <a:avLst/>
            </a:prstGeom>
            <a:noFill/>
            <a:ln cap="flat" cmpd="sng" w="9525">
              <a:solidFill>
                <a:srgbClr val="6D9EEB"/>
              </a:solidFill>
              <a:prstDash val="solid"/>
              <a:round/>
              <a:headEnd len="sm" w="sm" type="none"/>
              <a:tailEnd len="sm" w="sm" type="none"/>
            </a:ln>
          </p:spPr>
        </p:cxnSp>
        <p:cxnSp>
          <p:nvCxnSpPr>
            <p:cNvPr id="2907" name="Google Shape;2907;g26dd3229cbd_0_4417"/>
            <p:cNvCxnSpPr/>
            <p:nvPr/>
          </p:nvCxnSpPr>
          <p:spPr>
            <a:xfrm>
              <a:off x="4049375"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2908" name="Google Shape;2908;g26dd3229cbd_0_4417"/>
            <p:cNvCxnSpPr/>
            <p:nvPr/>
          </p:nvCxnSpPr>
          <p:spPr>
            <a:xfrm>
              <a:off x="4112975"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2909" name="Google Shape;2909;g26dd3229cbd_0_4417"/>
            <p:cNvCxnSpPr/>
            <p:nvPr/>
          </p:nvCxnSpPr>
          <p:spPr>
            <a:xfrm>
              <a:off x="4991700"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2910" name="Google Shape;2910;g26dd3229cbd_0_4417"/>
            <p:cNvCxnSpPr/>
            <p:nvPr/>
          </p:nvCxnSpPr>
          <p:spPr>
            <a:xfrm>
              <a:off x="5055300"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2911" name="Google Shape;2911;g26dd3229cbd_0_4417"/>
            <p:cNvCxnSpPr/>
            <p:nvPr/>
          </p:nvCxnSpPr>
          <p:spPr>
            <a:xfrm>
              <a:off x="-166800" y="540000"/>
              <a:ext cx="4681500" cy="0"/>
            </a:xfrm>
            <a:prstGeom prst="straightConnector1">
              <a:avLst/>
            </a:prstGeom>
            <a:noFill/>
            <a:ln cap="flat" cmpd="sng" w="9525">
              <a:solidFill>
                <a:srgbClr val="6D9EEB"/>
              </a:solidFill>
              <a:prstDash val="solid"/>
              <a:round/>
              <a:headEnd len="sm" w="sm" type="none"/>
              <a:tailEnd len="sm" w="sm" type="none"/>
            </a:ln>
          </p:spPr>
        </p:cxnSp>
      </p:grpSp>
    </p:spTree>
  </p:cSld>
  <p:clrMapOvr>
    <a:masterClrMapping/>
  </p:clrMapOvr>
</p:sldLayout>
</file>

<file path=ppt/slideLayouts/slideLayout9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36">
    <p:spTree>
      <p:nvGrpSpPr>
        <p:cNvPr id="2912" name="Shape 2912"/>
        <p:cNvGrpSpPr/>
        <p:nvPr/>
      </p:nvGrpSpPr>
      <p:grpSpPr>
        <a:xfrm>
          <a:off x="0" y="0"/>
          <a:ext cx="0" cy="0"/>
          <a:chOff x="0" y="0"/>
          <a:chExt cx="0" cy="0"/>
        </a:xfrm>
      </p:grpSpPr>
      <p:grpSp>
        <p:nvGrpSpPr>
          <p:cNvPr id="2913" name="Google Shape;2913;g26dd3229cbd_0_4459"/>
          <p:cNvGrpSpPr/>
          <p:nvPr/>
        </p:nvGrpSpPr>
        <p:grpSpPr>
          <a:xfrm>
            <a:off x="-1700" y="329"/>
            <a:ext cx="9147400" cy="5142843"/>
            <a:chOff x="238125" y="854700"/>
            <a:chExt cx="7142500" cy="4015650"/>
          </a:xfrm>
        </p:grpSpPr>
        <p:sp>
          <p:nvSpPr>
            <p:cNvPr id="2914" name="Google Shape;2914;g26dd3229cbd_0_4459"/>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15" name="Google Shape;2915;g26dd3229cbd_0_4459"/>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16" name="Google Shape;2916;g26dd3229cbd_0_4459"/>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17" name="Google Shape;2917;g26dd3229cbd_0_4459"/>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18" name="Google Shape;2918;g26dd3229cbd_0_4459"/>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19" name="Google Shape;2919;g26dd3229cbd_0_4459"/>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20" name="Google Shape;2920;g26dd3229cbd_0_4459"/>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21" name="Google Shape;2921;g26dd3229cbd_0_4459"/>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22" name="Google Shape;2922;g26dd3229cbd_0_4459"/>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23" name="Google Shape;2923;g26dd3229cbd_0_4459"/>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24" name="Google Shape;2924;g26dd3229cbd_0_4459"/>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25" name="Google Shape;2925;g26dd3229cbd_0_4459"/>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26" name="Google Shape;2926;g26dd3229cbd_0_4459"/>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27" name="Google Shape;2927;g26dd3229cbd_0_4459"/>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28" name="Google Shape;2928;g26dd3229cbd_0_4459"/>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29" name="Google Shape;2929;g26dd3229cbd_0_4459"/>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30" name="Google Shape;2930;g26dd3229cbd_0_4459"/>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31" name="Google Shape;2931;g26dd3229cbd_0_4459"/>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rgbClr val="6D9EEB"/>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32" name="Google Shape;2932;g26dd3229cbd_0_4459"/>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rgbClr val="6D9EEB"/>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2933" name="Google Shape;2933;g26dd3229cbd_0_4459"/>
          <p:cNvCxnSpPr/>
          <p:nvPr/>
        </p:nvCxnSpPr>
        <p:spPr>
          <a:xfrm>
            <a:off x="-62550" y="540000"/>
            <a:ext cx="9269100" cy="0"/>
          </a:xfrm>
          <a:prstGeom prst="straightConnector1">
            <a:avLst/>
          </a:prstGeom>
          <a:noFill/>
          <a:ln cap="flat" cmpd="sng" w="9525">
            <a:solidFill>
              <a:srgbClr val="6D9EEB"/>
            </a:solidFill>
            <a:prstDash val="solid"/>
            <a:round/>
            <a:headEnd len="sm" w="sm" type="none"/>
            <a:tailEnd len="sm" w="sm" type="none"/>
          </a:ln>
        </p:spPr>
      </p:cxnSp>
      <p:sp>
        <p:nvSpPr>
          <p:cNvPr id="2934" name="Google Shape;2934;g26dd3229cbd_0_4459"/>
          <p:cNvSpPr/>
          <p:nvPr/>
        </p:nvSpPr>
        <p:spPr>
          <a:xfrm>
            <a:off x="-14550" y="5010825"/>
            <a:ext cx="9160200" cy="156300"/>
          </a:xfrm>
          <a:prstGeom prst="rect">
            <a:avLst/>
          </a:pr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935" name="Google Shape;2935;g26dd3229cbd_0_4459"/>
          <p:cNvGrpSpPr/>
          <p:nvPr/>
        </p:nvGrpSpPr>
        <p:grpSpPr>
          <a:xfrm rot="697126">
            <a:off x="8218474" y="-369190"/>
            <a:ext cx="1305393" cy="1346461"/>
            <a:chOff x="1492000" y="427450"/>
            <a:chExt cx="1188000" cy="1225375"/>
          </a:xfrm>
        </p:grpSpPr>
        <p:sp>
          <p:nvSpPr>
            <p:cNvPr id="2936" name="Google Shape;2936;g26dd3229cbd_0_4459"/>
            <p:cNvSpPr/>
            <p:nvPr/>
          </p:nvSpPr>
          <p:spPr>
            <a:xfrm>
              <a:off x="1492000" y="427450"/>
              <a:ext cx="1188000" cy="1225375"/>
            </a:xfrm>
            <a:custGeom>
              <a:rect b="b" l="l" r="r" t="t"/>
              <a:pathLst>
                <a:path extrusionOk="0" h="49015" w="47520">
                  <a:moveTo>
                    <a:pt x="44863" y="698"/>
                  </a:moveTo>
                  <a:lnTo>
                    <a:pt x="44863" y="698"/>
                  </a:lnTo>
                  <a:cubicBezTo>
                    <a:pt x="45260" y="745"/>
                    <a:pt x="45657" y="763"/>
                    <a:pt x="46048" y="763"/>
                  </a:cubicBezTo>
                  <a:cubicBezTo>
                    <a:pt x="46274" y="763"/>
                    <a:pt x="46497" y="757"/>
                    <a:pt x="46717" y="748"/>
                  </a:cubicBezTo>
                  <a:lnTo>
                    <a:pt x="46717" y="748"/>
                  </a:lnTo>
                  <a:cubicBezTo>
                    <a:pt x="46667" y="8567"/>
                    <a:pt x="46617" y="16387"/>
                    <a:pt x="46642" y="24207"/>
                  </a:cubicBezTo>
                  <a:cubicBezTo>
                    <a:pt x="46667" y="32076"/>
                    <a:pt x="46366" y="40046"/>
                    <a:pt x="46868" y="47891"/>
                  </a:cubicBezTo>
                  <a:cubicBezTo>
                    <a:pt x="46818" y="47891"/>
                    <a:pt x="46792" y="47866"/>
                    <a:pt x="46767" y="47866"/>
                  </a:cubicBezTo>
                  <a:cubicBezTo>
                    <a:pt x="39987" y="48053"/>
                    <a:pt x="33211" y="48100"/>
                    <a:pt x="26436" y="48100"/>
                  </a:cubicBezTo>
                  <a:cubicBezTo>
                    <a:pt x="19684" y="48100"/>
                    <a:pt x="12934" y="48054"/>
                    <a:pt x="6180" y="48054"/>
                  </a:cubicBezTo>
                  <a:cubicBezTo>
                    <a:pt x="4304" y="48054"/>
                    <a:pt x="2428" y="48057"/>
                    <a:pt x="552" y="48066"/>
                  </a:cubicBezTo>
                  <a:cubicBezTo>
                    <a:pt x="802" y="38116"/>
                    <a:pt x="1203" y="28066"/>
                    <a:pt x="1203" y="18066"/>
                  </a:cubicBezTo>
                  <a:cubicBezTo>
                    <a:pt x="1203" y="12452"/>
                    <a:pt x="1078" y="6863"/>
                    <a:pt x="727" y="1299"/>
                  </a:cubicBezTo>
                  <a:lnTo>
                    <a:pt x="752" y="1299"/>
                  </a:lnTo>
                  <a:cubicBezTo>
                    <a:pt x="1098" y="1362"/>
                    <a:pt x="1492" y="1415"/>
                    <a:pt x="1880" y="1415"/>
                  </a:cubicBezTo>
                  <a:cubicBezTo>
                    <a:pt x="2112" y="1415"/>
                    <a:pt x="2341" y="1396"/>
                    <a:pt x="2557" y="1349"/>
                  </a:cubicBezTo>
                  <a:lnTo>
                    <a:pt x="2557" y="1349"/>
                  </a:lnTo>
                  <a:cubicBezTo>
                    <a:pt x="2406" y="1650"/>
                    <a:pt x="2406" y="2051"/>
                    <a:pt x="2582" y="2377"/>
                  </a:cubicBezTo>
                  <a:cubicBezTo>
                    <a:pt x="2901" y="2970"/>
                    <a:pt x="3636" y="3314"/>
                    <a:pt x="4314" y="3314"/>
                  </a:cubicBezTo>
                  <a:cubicBezTo>
                    <a:pt x="4381" y="3314"/>
                    <a:pt x="4447" y="3311"/>
                    <a:pt x="4512" y="3304"/>
                  </a:cubicBezTo>
                  <a:cubicBezTo>
                    <a:pt x="5740" y="3229"/>
                    <a:pt x="6316" y="1700"/>
                    <a:pt x="5539" y="873"/>
                  </a:cubicBezTo>
                  <a:lnTo>
                    <a:pt x="5539" y="873"/>
                  </a:lnTo>
                  <a:cubicBezTo>
                    <a:pt x="5943" y="910"/>
                    <a:pt x="6360" y="933"/>
                    <a:pt x="6771" y="933"/>
                  </a:cubicBezTo>
                  <a:cubicBezTo>
                    <a:pt x="6921" y="933"/>
                    <a:pt x="7071" y="930"/>
                    <a:pt x="7218" y="923"/>
                  </a:cubicBezTo>
                  <a:lnTo>
                    <a:pt x="7218" y="923"/>
                  </a:lnTo>
                  <a:cubicBezTo>
                    <a:pt x="6918" y="1199"/>
                    <a:pt x="6742" y="1700"/>
                    <a:pt x="6792" y="2101"/>
                  </a:cubicBezTo>
                  <a:cubicBezTo>
                    <a:pt x="6842" y="2778"/>
                    <a:pt x="7344" y="3254"/>
                    <a:pt x="7995" y="3354"/>
                  </a:cubicBezTo>
                  <a:cubicBezTo>
                    <a:pt x="8078" y="3367"/>
                    <a:pt x="8161" y="3373"/>
                    <a:pt x="8244" y="3373"/>
                  </a:cubicBezTo>
                  <a:cubicBezTo>
                    <a:pt x="8813" y="3373"/>
                    <a:pt x="9362" y="3077"/>
                    <a:pt x="9624" y="2552"/>
                  </a:cubicBezTo>
                  <a:cubicBezTo>
                    <a:pt x="9850" y="2076"/>
                    <a:pt x="9850" y="1475"/>
                    <a:pt x="9599" y="998"/>
                  </a:cubicBezTo>
                  <a:cubicBezTo>
                    <a:pt x="10025" y="998"/>
                    <a:pt x="10451" y="973"/>
                    <a:pt x="10903" y="898"/>
                  </a:cubicBezTo>
                  <a:lnTo>
                    <a:pt x="10903" y="898"/>
                  </a:lnTo>
                  <a:cubicBezTo>
                    <a:pt x="10652" y="1149"/>
                    <a:pt x="10527" y="1500"/>
                    <a:pt x="10552" y="1876"/>
                  </a:cubicBezTo>
                  <a:cubicBezTo>
                    <a:pt x="10627" y="2527"/>
                    <a:pt x="11178" y="3029"/>
                    <a:pt x="11830" y="3104"/>
                  </a:cubicBezTo>
                  <a:cubicBezTo>
                    <a:pt x="11905" y="3116"/>
                    <a:pt x="11981" y="3122"/>
                    <a:pt x="12056" y="3122"/>
                  </a:cubicBezTo>
                  <a:cubicBezTo>
                    <a:pt x="12607" y="3122"/>
                    <a:pt x="13138" y="2806"/>
                    <a:pt x="13359" y="2277"/>
                  </a:cubicBezTo>
                  <a:cubicBezTo>
                    <a:pt x="13559" y="1826"/>
                    <a:pt x="13509" y="1299"/>
                    <a:pt x="13258" y="898"/>
                  </a:cubicBezTo>
                  <a:cubicBezTo>
                    <a:pt x="13576" y="898"/>
                    <a:pt x="13904" y="909"/>
                    <a:pt x="14237" y="909"/>
                  </a:cubicBezTo>
                  <a:cubicBezTo>
                    <a:pt x="14403" y="909"/>
                    <a:pt x="14570" y="907"/>
                    <a:pt x="14737" y="898"/>
                  </a:cubicBezTo>
                  <a:lnTo>
                    <a:pt x="14737" y="898"/>
                  </a:lnTo>
                  <a:cubicBezTo>
                    <a:pt x="14273" y="1850"/>
                    <a:pt x="14626" y="3103"/>
                    <a:pt x="15816" y="3103"/>
                  </a:cubicBezTo>
                  <a:cubicBezTo>
                    <a:pt x="15911" y="3103"/>
                    <a:pt x="16010" y="3095"/>
                    <a:pt x="16116" y="3079"/>
                  </a:cubicBezTo>
                  <a:cubicBezTo>
                    <a:pt x="17268" y="2928"/>
                    <a:pt x="17644" y="1625"/>
                    <a:pt x="17093" y="798"/>
                  </a:cubicBezTo>
                  <a:lnTo>
                    <a:pt x="17093" y="798"/>
                  </a:lnTo>
                  <a:cubicBezTo>
                    <a:pt x="17569" y="823"/>
                    <a:pt x="18070" y="823"/>
                    <a:pt x="18572" y="823"/>
                  </a:cubicBezTo>
                  <a:cubicBezTo>
                    <a:pt x="18183" y="1796"/>
                    <a:pt x="18761" y="2957"/>
                    <a:pt x="19917" y="2957"/>
                  </a:cubicBezTo>
                  <a:cubicBezTo>
                    <a:pt x="19952" y="2957"/>
                    <a:pt x="19989" y="2956"/>
                    <a:pt x="20025" y="2953"/>
                  </a:cubicBezTo>
                  <a:cubicBezTo>
                    <a:pt x="21103" y="2878"/>
                    <a:pt x="21604" y="1775"/>
                    <a:pt x="21203" y="898"/>
                  </a:cubicBezTo>
                  <a:lnTo>
                    <a:pt x="21203" y="898"/>
                  </a:lnTo>
                  <a:cubicBezTo>
                    <a:pt x="21579" y="923"/>
                    <a:pt x="21930" y="923"/>
                    <a:pt x="22306" y="923"/>
                  </a:cubicBezTo>
                  <a:cubicBezTo>
                    <a:pt x="21963" y="1782"/>
                    <a:pt x="22460" y="2905"/>
                    <a:pt x="23492" y="2905"/>
                  </a:cubicBezTo>
                  <a:cubicBezTo>
                    <a:pt x="23514" y="2905"/>
                    <a:pt x="23536" y="2904"/>
                    <a:pt x="23559" y="2903"/>
                  </a:cubicBezTo>
                  <a:cubicBezTo>
                    <a:pt x="24436" y="2878"/>
                    <a:pt x="25339" y="1775"/>
                    <a:pt x="25013" y="1024"/>
                  </a:cubicBezTo>
                  <a:cubicBezTo>
                    <a:pt x="25489" y="998"/>
                    <a:pt x="25940" y="998"/>
                    <a:pt x="26391" y="923"/>
                  </a:cubicBezTo>
                  <a:lnTo>
                    <a:pt x="26391" y="923"/>
                  </a:lnTo>
                  <a:cubicBezTo>
                    <a:pt x="26141" y="1450"/>
                    <a:pt x="25990" y="2001"/>
                    <a:pt x="26391" y="2502"/>
                  </a:cubicBezTo>
                  <a:cubicBezTo>
                    <a:pt x="26730" y="2921"/>
                    <a:pt x="27291" y="3117"/>
                    <a:pt x="27809" y="3117"/>
                  </a:cubicBezTo>
                  <a:cubicBezTo>
                    <a:pt x="27942" y="3117"/>
                    <a:pt x="28073" y="3104"/>
                    <a:pt x="28196" y="3079"/>
                  </a:cubicBezTo>
                  <a:cubicBezTo>
                    <a:pt x="29173" y="2828"/>
                    <a:pt x="29675" y="1625"/>
                    <a:pt x="29073" y="923"/>
                  </a:cubicBezTo>
                  <a:lnTo>
                    <a:pt x="30226" y="923"/>
                  </a:lnTo>
                  <a:cubicBezTo>
                    <a:pt x="29910" y="1969"/>
                    <a:pt x="30584" y="3132"/>
                    <a:pt x="31769" y="3132"/>
                  </a:cubicBezTo>
                  <a:cubicBezTo>
                    <a:pt x="31806" y="3132"/>
                    <a:pt x="31843" y="3131"/>
                    <a:pt x="31880" y="3129"/>
                  </a:cubicBezTo>
                  <a:cubicBezTo>
                    <a:pt x="33108" y="3029"/>
                    <a:pt x="33685" y="1750"/>
                    <a:pt x="33208" y="773"/>
                  </a:cubicBezTo>
                  <a:lnTo>
                    <a:pt x="33208" y="773"/>
                  </a:lnTo>
                  <a:cubicBezTo>
                    <a:pt x="33559" y="798"/>
                    <a:pt x="33885" y="823"/>
                    <a:pt x="34236" y="848"/>
                  </a:cubicBezTo>
                  <a:cubicBezTo>
                    <a:pt x="33885" y="1800"/>
                    <a:pt x="34436" y="2928"/>
                    <a:pt x="35589" y="2928"/>
                  </a:cubicBezTo>
                  <a:cubicBezTo>
                    <a:pt x="35602" y="2929"/>
                    <a:pt x="35614" y="2929"/>
                    <a:pt x="35626" y="2929"/>
                  </a:cubicBezTo>
                  <a:cubicBezTo>
                    <a:pt x="36682" y="2929"/>
                    <a:pt x="37315" y="1865"/>
                    <a:pt x="37018" y="973"/>
                  </a:cubicBezTo>
                  <a:cubicBezTo>
                    <a:pt x="37319" y="948"/>
                    <a:pt x="37645" y="923"/>
                    <a:pt x="37945" y="898"/>
                  </a:cubicBezTo>
                  <a:lnTo>
                    <a:pt x="37945" y="898"/>
                  </a:lnTo>
                  <a:cubicBezTo>
                    <a:pt x="37695" y="1775"/>
                    <a:pt x="38221" y="2753"/>
                    <a:pt x="39274" y="2803"/>
                  </a:cubicBezTo>
                  <a:cubicBezTo>
                    <a:pt x="39298" y="2804"/>
                    <a:pt x="39323" y="2805"/>
                    <a:pt x="39347" y="2805"/>
                  </a:cubicBezTo>
                  <a:cubicBezTo>
                    <a:pt x="40334" y="2805"/>
                    <a:pt x="40996" y="1829"/>
                    <a:pt x="40727" y="948"/>
                  </a:cubicBezTo>
                  <a:lnTo>
                    <a:pt x="40727" y="948"/>
                  </a:lnTo>
                  <a:cubicBezTo>
                    <a:pt x="41028" y="1024"/>
                    <a:pt x="41329" y="1049"/>
                    <a:pt x="41630" y="1074"/>
                  </a:cubicBezTo>
                  <a:cubicBezTo>
                    <a:pt x="41228" y="1800"/>
                    <a:pt x="41880" y="2928"/>
                    <a:pt x="42858" y="3079"/>
                  </a:cubicBezTo>
                  <a:cubicBezTo>
                    <a:pt x="42948" y="3092"/>
                    <a:pt x="43038" y="3099"/>
                    <a:pt x="43126" y="3099"/>
                  </a:cubicBezTo>
                  <a:cubicBezTo>
                    <a:pt x="44355" y="3099"/>
                    <a:pt x="45307" y="1844"/>
                    <a:pt x="44863" y="698"/>
                  </a:cubicBezTo>
                  <a:close/>
                  <a:moveTo>
                    <a:pt x="47088" y="0"/>
                  </a:moveTo>
                  <a:cubicBezTo>
                    <a:pt x="46975" y="0"/>
                    <a:pt x="46861" y="48"/>
                    <a:pt x="46792" y="146"/>
                  </a:cubicBezTo>
                  <a:cubicBezTo>
                    <a:pt x="46603" y="146"/>
                    <a:pt x="46411" y="145"/>
                    <a:pt x="46218" y="145"/>
                  </a:cubicBezTo>
                  <a:cubicBezTo>
                    <a:pt x="45543" y="145"/>
                    <a:pt x="44854" y="160"/>
                    <a:pt x="44211" y="297"/>
                  </a:cubicBezTo>
                  <a:cubicBezTo>
                    <a:pt x="44061" y="347"/>
                    <a:pt x="44061" y="572"/>
                    <a:pt x="44211" y="597"/>
                  </a:cubicBezTo>
                  <a:lnTo>
                    <a:pt x="44286" y="597"/>
                  </a:lnTo>
                  <a:cubicBezTo>
                    <a:pt x="44462" y="1199"/>
                    <a:pt x="44512" y="1851"/>
                    <a:pt x="43935" y="2277"/>
                  </a:cubicBezTo>
                  <a:cubicBezTo>
                    <a:pt x="43706" y="2437"/>
                    <a:pt x="43435" y="2556"/>
                    <a:pt x="43161" y="2556"/>
                  </a:cubicBezTo>
                  <a:cubicBezTo>
                    <a:pt x="43135" y="2556"/>
                    <a:pt x="43109" y="2555"/>
                    <a:pt x="43083" y="2552"/>
                  </a:cubicBezTo>
                  <a:cubicBezTo>
                    <a:pt x="42908" y="2502"/>
                    <a:pt x="42757" y="2452"/>
                    <a:pt x="42582" y="2427"/>
                  </a:cubicBezTo>
                  <a:cubicBezTo>
                    <a:pt x="41980" y="2126"/>
                    <a:pt x="41955" y="1675"/>
                    <a:pt x="42482" y="1099"/>
                  </a:cubicBezTo>
                  <a:cubicBezTo>
                    <a:pt x="42807" y="998"/>
                    <a:pt x="42732" y="547"/>
                    <a:pt x="42406" y="522"/>
                  </a:cubicBezTo>
                  <a:cubicBezTo>
                    <a:pt x="42002" y="490"/>
                    <a:pt x="41577" y="437"/>
                    <a:pt x="41158" y="437"/>
                  </a:cubicBezTo>
                  <a:cubicBezTo>
                    <a:pt x="40927" y="437"/>
                    <a:pt x="40699" y="453"/>
                    <a:pt x="40477" y="497"/>
                  </a:cubicBezTo>
                  <a:cubicBezTo>
                    <a:pt x="40451" y="489"/>
                    <a:pt x="40422" y="484"/>
                    <a:pt x="40393" y="484"/>
                  </a:cubicBezTo>
                  <a:cubicBezTo>
                    <a:pt x="40251" y="484"/>
                    <a:pt x="40093" y="582"/>
                    <a:pt x="40176" y="748"/>
                  </a:cubicBezTo>
                  <a:cubicBezTo>
                    <a:pt x="40426" y="1399"/>
                    <a:pt x="40226" y="2277"/>
                    <a:pt x="39374" y="2302"/>
                  </a:cubicBezTo>
                  <a:cubicBezTo>
                    <a:pt x="39362" y="2302"/>
                    <a:pt x="39351" y="2302"/>
                    <a:pt x="39340" y="2302"/>
                  </a:cubicBezTo>
                  <a:cubicBezTo>
                    <a:pt x="38464" y="2302"/>
                    <a:pt x="38177" y="1341"/>
                    <a:pt x="38622" y="698"/>
                  </a:cubicBezTo>
                  <a:cubicBezTo>
                    <a:pt x="38722" y="547"/>
                    <a:pt x="38597" y="297"/>
                    <a:pt x="38396" y="297"/>
                  </a:cubicBezTo>
                  <a:cubicBezTo>
                    <a:pt x="37845" y="372"/>
                    <a:pt x="37319" y="447"/>
                    <a:pt x="36792" y="572"/>
                  </a:cubicBezTo>
                  <a:cubicBezTo>
                    <a:pt x="36767" y="547"/>
                    <a:pt x="36742" y="522"/>
                    <a:pt x="36717" y="472"/>
                  </a:cubicBezTo>
                  <a:cubicBezTo>
                    <a:pt x="36687" y="435"/>
                    <a:pt x="36647" y="420"/>
                    <a:pt x="36606" y="420"/>
                  </a:cubicBezTo>
                  <a:cubicBezTo>
                    <a:pt x="36478" y="420"/>
                    <a:pt x="36335" y="571"/>
                    <a:pt x="36391" y="723"/>
                  </a:cubicBezTo>
                  <a:cubicBezTo>
                    <a:pt x="36341" y="798"/>
                    <a:pt x="36391" y="948"/>
                    <a:pt x="36492" y="973"/>
                  </a:cubicBezTo>
                  <a:cubicBezTo>
                    <a:pt x="36735" y="1630"/>
                    <a:pt x="36459" y="2429"/>
                    <a:pt x="35662" y="2429"/>
                  </a:cubicBezTo>
                  <a:cubicBezTo>
                    <a:pt x="35638" y="2429"/>
                    <a:pt x="35614" y="2429"/>
                    <a:pt x="35589" y="2427"/>
                  </a:cubicBezTo>
                  <a:cubicBezTo>
                    <a:pt x="34687" y="2402"/>
                    <a:pt x="34436" y="1374"/>
                    <a:pt x="34913" y="723"/>
                  </a:cubicBezTo>
                  <a:cubicBezTo>
                    <a:pt x="35063" y="572"/>
                    <a:pt x="34888" y="322"/>
                    <a:pt x="34687" y="322"/>
                  </a:cubicBezTo>
                  <a:cubicBezTo>
                    <a:pt x="34086" y="322"/>
                    <a:pt x="33509" y="322"/>
                    <a:pt x="32908" y="347"/>
                  </a:cubicBezTo>
                  <a:cubicBezTo>
                    <a:pt x="32873" y="312"/>
                    <a:pt x="32831" y="298"/>
                    <a:pt x="32787" y="298"/>
                  </a:cubicBezTo>
                  <a:cubicBezTo>
                    <a:pt x="32641" y="298"/>
                    <a:pt x="32485" y="462"/>
                    <a:pt x="32582" y="597"/>
                  </a:cubicBezTo>
                  <a:cubicBezTo>
                    <a:pt x="33098" y="1359"/>
                    <a:pt x="32867" y="2554"/>
                    <a:pt x="31843" y="2554"/>
                  </a:cubicBezTo>
                  <a:cubicBezTo>
                    <a:pt x="31822" y="2554"/>
                    <a:pt x="31801" y="2553"/>
                    <a:pt x="31780" y="2552"/>
                  </a:cubicBezTo>
                  <a:cubicBezTo>
                    <a:pt x="30827" y="2527"/>
                    <a:pt x="30477" y="1550"/>
                    <a:pt x="30878" y="798"/>
                  </a:cubicBezTo>
                  <a:cubicBezTo>
                    <a:pt x="31003" y="623"/>
                    <a:pt x="30853" y="397"/>
                    <a:pt x="30652" y="397"/>
                  </a:cubicBezTo>
                  <a:cubicBezTo>
                    <a:pt x="29975" y="397"/>
                    <a:pt x="29374" y="497"/>
                    <a:pt x="28722" y="648"/>
                  </a:cubicBezTo>
                  <a:cubicBezTo>
                    <a:pt x="28697" y="623"/>
                    <a:pt x="28647" y="597"/>
                    <a:pt x="28622" y="572"/>
                  </a:cubicBezTo>
                  <a:cubicBezTo>
                    <a:pt x="28590" y="561"/>
                    <a:pt x="28559" y="556"/>
                    <a:pt x="28528" y="556"/>
                  </a:cubicBezTo>
                  <a:cubicBezTo>
                    <a:pt x="28295" y="556"/>
                    <a:pt x="28127" y="863"/>
                    <a:pt x="28371" y="973"/>
                  </a:cubicBezTo>
                  <a:cubicBezTo>
                    <a:pt x="29098" y="1349"/>
                    <a:pt x="28923" y="2277"/>
                    <a:pt x="28196" y="2552"/>
                  </a:cubicBezTo>
                  <a:cubicBezTo>
                    <a:pt x="28045" y="2590"/>
                    <a:pt x="27901" y="2609"/>
                    <a:pt x="27760" y="2609"/>
                  </a:cubicBezTo>
                  <a:cubicBezTo>
                    <a:pt x="27619" y="2609"/>
                    <a:pt x="27482" y="2590"/>
                    <a:pt x="27344" y="2552"/>
                  </a:cubicBezTo>
                  <a:cubicBezTo>
                    <a:pt x="26517" y="2001"/>
                    <a:pt x="26391" y="1399"/>
                    <a:pt x="26993" y="798"/>
                  </a:cubicBezTo>
                  <a:cubicBezTo>
                    <a:pt x="27118" y="623"/>
                    <a:pt x="27043" y="372"/>
                    <a:pt x="26817" y="372"/>
                  </a:cubicBezTo>
                  <a:cubicBezTo>
                    <a:pt x="26091" y="397"/>
                    <a:pt x="25339" y="497"/>
                    <a:pt x="24612" y="572"/>
                  </a:cubicBezTo>
                  <a:cubicBezTo>
                    <a:pt x="24587" y="572"/>
                    <a:pt x="24562" y="547"/>
                    <a:pt x="24537" y="547"/>
                  </a:cubicBezTo>
                  <a:cubicBezTo>
                    <a:pt x="24503" y="522"/>
                    <a:pt x="24467" y="511"/>
                    <a:pt x="24432" y="511"/>
                  </a:cubicBezTo>
                  <a:cubicBezTo>
                    <a:pt x="24361" y="511"/>
                    <a:pt x="24294" y="556"/>
                    <a:pt x="24261" y="623"/>
                  </a:cubicBezTo>
                  <a:cubicBezTo>
                    <a:pt x="24086" y="698"/>
                    <a:pt x="24111" y="998"/>
                    <a:pt x="24336" y="998"/>
                  </a:cubicBezTo>
                  <a:lnTo>
                    <a:pt x="24436" y="998"/>
                  </a:lnTo>
                  <a:cubicBezTo>
                    <a:pt x="24637" y="1299"/>
                    <a:pt x="24512" y="1800"/>
                    <a:pt x="24336" y="2026"/>
                  </a:cubicBezTo>
                  <a:cubicBezTo>
                    <a:pt x="24134" y="2249"/>
                    <a:pt x="23882" y="2373"/>
                    <a:pt x="23608" y="2373"/>
                  </a:cubicBezTo>
                  <a:cubicBezTo>
                    <a:pt x="23543" y="2373"/>
                    <a:pt x="23476" y="2366"/>
                    <a:pt x="23409" y="2352"/>
                  </a:cubicBezTo>
                  <a:cubicBezTo>
                    <a:pt x="22732" y="2252"/>
                    <a:pt x="22381" y="1425"/>
                    <a:pt x="22857" y="823"/>
                  </a:cubicBezTo>
                  <a:cubicBezTo>
                    <a:pt x="22983" y="673"/>
                    <a:pt x="22908" y="472"/>
                    <a:pt x="22707" y="447"/>
                  </a:cubicBezTo>
                  <a:cubicBezTo>
                    <a:pt x="22439" y="428"/>
                    <a:pt x="22171" y="420"/>
                    <a:pt x="21903" y="420"/>
                  </a:cubicBezTo>
                  <a:cubicBezTo>
                    <a:pt x="21469" y="420"/>
                    <a:pt x="21036" y="441"/>
                    <a:pt x="20602" y="472"/>
                  </a:cubicBezTo>
                  <a:cubicBezTo>
                    <a:pt x="20351" y="497"/>
                    <a:pt x="20351" y="848"/>
                    <a:pt x="20602" y="873"/>
                  </a:cubicBezTo>
                  <a:lnTo>
                    <a:pt x="20652" y="873"/>
                  </a:lnTo>
                  <a:cubicBezTo>
                    <a:pt x="21028" y="1525"/>
                    <a:pt x="20777" y="2452"/>
                    <a:pt x="19925" y="2452"/>
                  </a:cubicBezTo>
                  <a:cubicBezTo>
                    <a:pt x="18998" y="2452"/>
                    <a:pt x="18747" y="1349"/>
                    <a:pt x="19198" y="698"/>
                  </a:cubicBezTo>
                  <a:cubicBezTo>
                    <a:pt x="19299" y="547"/>
                    <a:pt x="19173" y="322"/>
                    <a:pt x="18973" y="322"/>
                  </a:cubicBezTo>
                  <a:cubicBezTo>
                    <a:pt x="18529" y="322"/>
                    <a:pt x="18085" y="305"/>
                    <a:pt x="17641" y="305"/>
                  </a:cubicBezTo>
                  <a:cubicBezTo>
                    <a:pt x="17308" y="305"/>
                    <a:pt x="16975" y="315"/>
                    <a:pt x="16642" y="347"/>
                  </a:cubicBezTo>
                  <a:lnTo>
                    <a:pt x="16592" y="347"/>
                  </a:lnTo>
                  <a:cubicBezTo>
                    <a:pt x="16592" y="347"/>
                    <a:pt x="16567" y="322"/>
                    <a:pt x="16542" y="322"/>
                  </a:cubicBezTo>
                  <a:cubicBezTo>
                    <a:pt x="16503" y="299"/>
                    <a:pt x="16465" y="289"/>
                    <a:pt x="16428" y="289"/>
                  </a:cubicBezTo>
                  <a:cubicBezTo>
                    <a:pt x="16226" y="289"/>
                    <a:pt x="16083" y="595"/>
                    <a:pt x="16316" y="723"/>
                  </a:cubicBezTo>
                  <a:cubicBezTo>
                    <a:pt x="17068" y="1224"/>
                    <a:pt x="17118" y="2427"/>
                    <a:pt x="16065" y="2628"/>
                  </a:cubicBezTo>
                  <a:cubicBezTo>
                    <a:pt x="16001" y="2641"/>
                    <a:pt x="15937" y="2648"/>
                    <a:pt x="15874" y="2648"/>
                  </a:cubicBezTo>
                  <a:cubicBezTo>
                    <a:pt x="15009" y="2648"/>
                    <a:pt x="14351" y="1430"/>
                    <a:pt x="15238" y="823"/>
                  </a:cubicBezTo>
                  <a:cubicBezTo>
                    <a:pt x="15414" y="723"/>
                    <a:pt x="15339" y="472"/>
                    <a:pt x="15113" y="447"/>
                  </a:cubicBezTo>
                  <a:cubicBezTo>
                    <a:pt x="14835" y="428"/>
                    <a:pt x="14558" y="420"/>
                    <a:pt x="14279" y="420"/>
                  </a:cubicBezTo>
                  <a:cubicBezTo>
                    <a:pt x="13827" y="420"/>
                    <a:pt x="13372" y="441"/>
                    <a:pt x="12908" y="472"/>
                  </a:cubicBezTo>
                  <a:cubicBezTo>
                    <a:pt x="12882" y="497"/>
                    <a:pt x="12857" y="497"/>
                    <a:pt x="12807" y="522"/>
                  </a:cubicBezTo>
                  <a:cubicBezTo>
                    <a:pt x="12682" y="522"/>
                    <a:pt x="12582" y="748"/>
                    <a:pt x="12682" y="898"/>
                  </a:cubicBezTo>
                  <a:cubicBezTo>
                    <a:pt x="13208" y="1525"/>
                    <a:pt x="13008" y="2628"/>
                    <a:pt x="12030" y="2628"/>
                  </a:cubicBezTo>
                  <a:cubicBezTo>
                    <a:pt x="11103" y="2628"/>
                    <a:pt x="10627" y="1274"/>
                    <a:pt x="11604" y="923"/>
                  </a:cubicBezTo>
                  <a:cubicBezTo>
                    <a:pt x="11730" y="873"/>
                    <a:pt x="11730" y="698"/>
                    <a:pt x="11629" y="673"/>
                  </a:cubicBezTo>
                  <a:cubicBezTo>
                    <a:pt x="11604" y="572"/>
                    <a:pt x="11554" y="472"/>
                    <a:pt x="11429" y="472"/>
                  </a:cubicBezTo>
                  <a:cubicBezTo>
                    <a:pt x="11209" y="457"/>
                    <a:pt x="10984" y="449"/>
                    <a:pt x="10758" y="449"/>
                  </a:cubicBezTo>
                  <a:cubicBezTo>
                    <a:pt x="10236" y="449"/>
                    <a:pt x="9705" y="493"/>
                    <a:pt x="9198" y="597"/>
                  </a:cubicBezTo>
                  <a:cubicBezTo>
                    <a:pt x="9187" y="596"/>
                    <a:pt x="9176" y="595"/>
                    <a:pt x="9164" y="595"/>
                  </a:cubicBezTo>
                  <a:cubicBezTo>
                    <a:pt x="9020" y="595"/>
                    <a:pt x="8857" y="736"/>
                    <a:pt x="8973" y="898"/>
                  </a:cubicBezTo>
                  <a:cubicBezTo>
                    <a:pt x="9248" y="1299"/>
                    <a:pt x="9424" y="1750"/>
                    <a:pt x="9223" y="2227"/>
                  </a:cubicBezTo>
                  <a:cubicBezTo>
                    <a:pt x="9070" y="2620"/>
                    <a:pt x="8688" y="2842"/>
                    <a:pt x="8276" y="2842"/>
                  </a:cubicBezTo>
                  <a:cubicBezTo>
                    <a:pt x="8216" y="2842"/>
                    <a:pt x="8156" y="2838"/>
                    <a:pt x="8095" y="2828"/>
                  </a:cubicBezTo>
                  <a:cubicBezTo>
                    <a:pt x="7669" y="2778"/>
                    <a:pt x="7344" y="2452"/>
                    <a:pt x="7344" y="2001"/>
                  </a:cubicBezTo>
                  <a:cubicBezTo>
                    <a:pt x="7319" y="1600"/>
                    <a:pt x="7544" y="1299"/>
                    <a:pt x="7845" y="1024"/>
                  </a:cubicBezTo>
                  <a:cubicBezTo>
                    <a:pt x="7920" y="948"/>
                    <a:pt x="7920" y="873"/>
                    <a:pt x="7870" y="798"/>
                  </a:cubicBezTo>
                  <a:cubicBezTo>
                    <a:pt x="7945" y="698"/>
                    <a:pt x="7895" y="497"/>
                    <a:pt x="7770" y="472"/>
                  </a:cubicBezTo>
                  <a:cubicBezTo>
                    <a:pt x="7476" y="428"/>
                    <a:pt x="7177" y="412"/>
                    <a:pt x="6874" y="412"/>
                  </a:cubicBezTo>
                  <a:cubicBezTo>
                    <a:pt x="6324" y="412"/>
                    <a:pt x="5763" y="465"/>
                    <a:pt x="5213" y="497"/>
                  </a:cubicBezTo>
                  <a:cubicBezTo>
                    <a:pt x="5163" y="497"/>
                    <a:pt x="5113" y="522"/>
                    <a:pt x="5088" y="572"/>
                  </a:cubicBezTo>
                  <a:cubicBezTo>
                    <a:pt x="5069" y="567"/>
                    <a:pt x="5050" y="565"/>
                    <a:pt x="5032" y="565"/>
                  </a:cubicBezTo>
                  <a:cubicBezTo>
                    <a:pt x="4879" y="565"/>
                    <a:pt x="4756" y="736"/>
                    <a:pt x="4913" y="848"/>
                  </a:cubicBezTo>
                  <a:cubicBezTo>
                    <a:pt x="5213" y="1099"/>
                    <a:pt x="5464" y="1425"/>
                    <a:pt x="5439" y="1826"/>
                  </a:cubicBezTo>
                  <a:cubicBezTo>
                    <a:pt x="5389" y="2327"/>
                    <a:pt x="4988" y="2728"/>
                    <a:pt x="4512" y="2778"/>
                  </a:cubicBezTo>
                  <a:cubicBezTo>
                    <a:pt x="4478" y="2781"/>
                    <a:pt x="4444" y="2783"/>
                    <a:pt x="4409" y="2783"/>
                  </a:cubicBezTo>
                  <a:cubicBezTo>
                    <a:pt x="3603" y="2783"/>
                    <a:pt x="2415" y="1966"/>
                    <a:pt x="3208" y="1149"/>
                  </a:cubicBezTo>
                  <a:cubicBezTo>
                    <a:pt x="3312" y="1045"/>
                    <a:pt x="3210" y="873"/>
                    <a:pt x="3087" y="873"/>
                  </a:cubicBezTo>
                  <a:cubicBezTo>
                    <a:pt x="3061" y="873"/>
                    <a:pt x="3034" y="881"/>
                    <a:pt x="3008" y="898"/>
                  </a:cubicBezTo>
                  <a:lnTo>
                    <a:pt x="2983" y="898"/>
                  </a:lnTo>
                  <a:cubicBezTo>
                    <a:pt x="2933" y="873"/>
                    <a:pt x="2907" y="848"/>
                    <a:pt x="2857" y="848"/>
                  </a:cubicBezTo>
                  <a:cubicBezTo>
                    <a:pt x="2773" y="836"/>
                    <a:pt x="2689" y="831"/>
                    <a:pt x="2605" y="831"/>
                  </a:cubicBezTo>
                  <a:cubicBezTo>
                    <a:pt x="2339" y="831"/>
                    <a:pt x="2077" y="879"/>
                    <a:pt x="1830" y="898"/>
                  </a:cubicBezTo>
                  <a:cubicBezTo>
                    <a:pt x="1479" y="923"/>
                    <a:pt x="1153" y="923"/>
                    <a:pt x="802" y="923"/>
                  </a:cubicBezTo>
                  <a:cubicBezTo>
                    <a:pt x="752" y="923"/>
                    <a:pt x="727" y="923"/>
                    <a:pt x="702" y="948"/>
                  </a:cubicBezTo>
                  <a:cubicBezTo>
                    <a:pt x="669" y="893"/>
                    <a:pt x="606" y="862"/>
                    <a:pt x="547" y="862"/>
                  </a:cubicBezTo>
                  <a:cubicBezTo>
                    <a:pt x="472" y="862"/>
                    <a:pt x="401" y="912"/>
                    <a:pt x="401" y="1024"/>
                  </a:cubicBezTo>
                  <a:cubicBezTo>
                    <a:pt x="151" y="8693"/>
                    <a:pt x="552" y="16412"/>
                    <a:pt x="501" y="24106"/>
                  </a:cubicBezTo>
                  <a:cubicBezTo>
                    <a:pt x="451" y="32126"/>
                    <a:pt x="226" y="40147"/>
                    <a:pt x="0" y="48167"/>
                  </a:cubicBezTo>
                  <a:cubicBezTo>
                    <a:pt x="0" y="48346"/>
                    <a:pt x="141" y="48435"/>
                    <a:pt x="276" y="48435"/>
                  </a:cubicBezTo>
                  <a:cubicBezTo>
                    <a:pt x="330" y="48435"/>
                    <a:pt x="383" y="48421"/>
                    <a:pt x="426" y="48392"/>
                  </a:cubicBezTo>
                  <a:cubicBezTo>
                    <a:pt x="451" y="48417"/>
                    <a:pt x="501" y="48442"/>
                    <a:pt x="552" y="48442"/>
                  </a:cubicBezTo>
                  <a:cubicBezTo>
                    <a:pt x="6395" y="48873"/>
                    <a:pt x="12274" y="49015"/>
                    <a:pt x="18164" y="49015"/>
                  </a:cubicBezTo>
                  <a:cubicBezTo>
                    <a:pt x="27709" y="49015"/>
                    <a:pt x="37282" y="48642"/>
                    <a:pt x="46767" y="48518"/>
                  </a:cubicBezTo>
                  <a:cubicBezTo>
                    <a:pt x="46968" y="48518"/>
                    <a:pt x="47068" y="48367"/>
                    <a:pt x="47068" y="48217"/>
                  </a:cubicBezTo>
                  <a:cubicBezTo>
                    <a:pt x="47118" y="48217"/>
                    <a:pt x="47193" y="48167"/>
                    <a:pt x="47193" y="48066"/>
                  </a:cubicBezTo>
                  <a:cubicBezTo>
                    <a:pt x="47519" y="40147"/>
                    <a:pt x="47118" y="32152"/>
                    <a:pt x="47168" y="24207"/>
                  </a:cubicBezTo>
                  <a:cubicBezTo>
                    <a:pt x="47193" y="16237"/>
                    <a:pt x="47269" y="8292"/>
                    <a:pt x="47419" y="347"/>
                  </a:cubicBezTo>
                  <a:cubicBezTo>
                    <a:pt x="47434" y="118"/>
                    <a:pt x="47263" y="0"/>
                    <a:pt x="47088"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37" name="Google Shape;2937;g26dd3229cbd_0_4459"/>
            <p:cNvSpPr/>
            <p:nvPr/>
          </p:nvSpPr>
          <p:spPr>
            <a:xfrm>
              <a:off x="1505775" y="444875"/>
              <a:ext cx="1157925" cy="1185100"/>
            </a:xfrm>
            <a:custGeom>
              <a:rect b="b" l="l" r="r" t="t"/>
              <a:pathLst>
                <a:path extrusionOk="0" h="47404" w="46317">
                  <a:moveTo>
                    <a:pt x="19694" y="12839"/>
                  </a:moveTo>
                  <a:cubicBezTo>
                    <a:pt x="25666" y="12839"/>
                    <a:pt x="31640" y="12924"/>
                    <a:pt x="37606" y="12924"/>
                  </a:cubicBezTo>
                  <a:cubicBezTo>
                    <a:pt x="38998" y="12924"/>
                    <a:pt x="40389" y="12919"/>
                    <a:pt x="41780" y="12908"/>
                  </a:cubicBezTo>
                  <a:cubicBezTo>
                    <a:pt x="42031" y="12908"/>
                    <a:pt x="42031" y="13309"/>
                    <a:pt x="41780" y="13309"/>
                  </a:cubicBezTo>
                  <a:cubicBezTo>
                    <a:pt x="40353" y="13295"/>
                    <a:pt x="38925" y="13288"/>
                    <a:pt x="37497" y="13288"/>
                  </a:cubicBezTo>
                  <a:cubicBezTo>
                    <a:pt x="30111" y="13288"/>
                    <a:pt x="22711" y="13452"/>
                    <a:pt x="15319" y="13452"/>
                  </a:cubicBezTo>
                  <a:cubicBezTo>
                    <a:pt x="11840" y="13452"/>
                    <a:pt x="8362" y="13415"/>
                    <a:pt x="4888" y="13309"/>
                  </a:cubicBezTo>
                  <a:cubicBezTo>
                    <a:pt x="4763" y="13309"/>
                    <a:pt x="4763" y="13109"/>
                    <a:pt x="4888" y="13109"/>
                  </a:cubicBezTo>
                  <a:cubicBezTo>
                    <a:pt x="9817" y="12897"/>
                    <a:pt x="14755" y="12839"/>
                    <a:pt x="19694" y="12839"/>
                  </a:cubicBezTo>
                  <a:close/>
                  <a:moveTo>
                    <a:pt x="41778" y="16165"/>
                  </a:moveTo>
                  <a:cubicBezTo>
                    <a:pt x="42081" y="16165"/>
                    <a:pt x="42073" y="16643"/>
                    <a:pt x="41755" y="16667"/>
                  </a:cubicBezTo>
                  <a:cubicBezTo>
                    <a:pt x="33336" y="16859"/>
                    <a:pt x="24820" y="17221"/>
                    <a:pt x="16342" y="17221"/>
                  </a:cubicBezTo>
                  <a:cubicBezTo>
                    <a:pt x="12630" y="17221"/>
                    <a:pt x="8925" y="17151"/>
                    <a:pt x="5239" y="16968"/>
                  </a:cubicBezTo>
                  <a:cubicBezTo>
                    <a:pt x="5113" y="16968"/>
                    <a:pt x="5113" y="16793"/>
                    <a:pt x="5239" y="16793"/>
                  </a:cubicBezTo>
                  <a:cubicBezTo>
                    <a:pt x="17369" y="16166"/>
                    <a:pt x="29625" y="16467"/>
                    <a:pt x="41755" y="16166"/>
                  </a:cubicBezTo>
                  <a:cubicBezTo>
                    <a:pt x="41763" y="16166"/>
                    <a:pt x="41771" y="16165"/>
                    <a:pt x="41778" y="16165"/>
                  </a:cubicBezTo>
                  <a:close/>
                  <a:moveTo>
                    <a:pt x="30937" y="19611"/>
                  </a:moveTo>
                  <a:cubicBezTo>
                    <a:pt x="34361" y="19611"/>
                    <a:pt x="37787" y="19640"/>
                    <a:pt x="41204" y="19725"/>
                  </a:cubicBezTo>
                  <a:cubicBezTo>
                    <a:pt x="41505" y="19750"/>
                    <a:pt x="41505" y="20201"/>
                    <a:pt x="41204" y="20201"/>
                  </a:cubicBezTo>
                  <a:cubicBezTo>
                    <a:pt x="36567" y="20163"/>
                    <a:pt x="31916" y="20110"/>
                    <a:pt x="27273" y="20110"/>
                  </a:cubicBezTo>
                  <a:cubicBezTo>
                    <a:pt x="25867" y="20110"/>
                    <a:pt x="24462" y="20114"/>
                    <a:pt x="23058" y="20126"/>
                  </a:cubicBezTo>
                  <a:cubicBezTo>
                    <a:pt x="18090" y="20167"/>
                    <a:pt x="13089" y="20446"/>
                    <a:pt x="8109" y="20446"/>
                  </a:cubicBezTo>
                  <a:cubicBezTo>
                    <a:pt x="7034" y="20446"/>
                    <a:pt x="5960" y="20433"/>
                    <a:pt x="4888" y="20402"/>
                  </a:cubicBezTo>
                  <a:cubicBezTo>
                    <a:pt x="4737" y="20402"/>
                    <a:pt x="4763" y="20176"/>
                    <a:pt x="4888" y="20176"/>
                  </a:cubicBezTo>
                  <a:cubicBezTo>
                    <a:pt x="10903" y="19575"/>
                    <a:pt x="17018" y="19700"/>
                    <a:pt x="23058" y="19650"/>
                  </a:cubicBezTo>
                  <a:cubicBezTo>
                    <a:pt x="25681" y="19628"/>
                    <a:pt x="28309" y="19611"/>
                    <a:pt x="30937" y="19611"/>
                  </a:cubicBezTo>
                  <a:close/>
                  <a:moveTo>
                    <a:pt x="29043" y="23158"/>
                  </a:moveTo>
                  <a:cubicBezTo>
                    <a:pt x="32026" y="23158"/>
                    <a:pt x="35010" y="23162"/>
                    <a:pt x="37992" y="23162"/>
                  </a:cubicBezTo>
                  <a:cubicBezTo>
                    <a:pt x="39330" y="23162"/>
                    <a:pt x="40668" y="23161"/>
                    <a:pt x="42006" y="23159"/>
                  </a:cubicBezTo>
                  <a:cubicBezTo>
                    <a:pt x="42013" y="23158"/>
                    <a:pt x="42021" y="23158"/>
                    <a:pt x="42028" y="23158"/>
                  </a:cubicBezTo>
                  <a:cubicBezTo>
                    <a:pt x="42357" y="23158"/>
                    <a:pt x="42349" y="23710"/>
                    <a:pt x="42006" y="23710"/>
                  </a:cubicBezTo>
                  <a:cubicBezTo>
                    <a:pt x="33957" y="23743"/>
                    <a:pt x="25897" y="23862"/>
                    <a:pt x="17848" y="23862"/>
                  </a:cubicBezTo>
                  <a:cubicBezTo>
                    <a:pt x="13641" y="23862"/>
                    <a:pt x="9437" y="23830"/>
                    <a:pt x="5239" y="23735"/>
                  </a:cubicBezTo>
                  <a:cubicBezTo>
                    <a:pt x="5038" y="23735"/>
                    <a:pt x="5063" y="23459"/>
                    <a:pt x="5239" y="23434"/>
                  </a:cubicBezTo>
                  <a:cubicBezTo>
                    <a:pt x="13159" y="23191"/>
                    <a:pt x="21101" y="23158"/>
                    <a:pt x="29043" y="23158"/>
                  </a:cubicBezTo>
                  <a:close/>
                  <a:moveTo>
                    <a:pt x="41678" y="26667"/>
                  </a:moveTo>
                  <a:cubicBezTo>
                    <a:pt x="41981" y="26667"/>
                    <a:pt x="41973" y="27144"/>
                    <a:pt x="41655" y="27144"/>
                  </a:cubicBezTo>
                  <a:cubicBezTo>
                    <a:pt x="33375" y="27482"/>
                    <a:pt x="25039" y="27820"/>
                    <a:pt x="16714" y="27820"/>
                  </a:cubicBezTo>
                  <a:cubicBezTo>
                    <a:pt x="12691" y="27820"/>
                    <a:pt x="8672" y="27741"/>
                    <a:pt x="4662" y="27545"/>
                  </a:cubicBezTo>
                  <a:cubicBezTo>
                    <a:pt x="4462" y="27545"/>
                    <a:pt x="4462" y="27219"/>
                    <a:pt x="4662" y="27219"/>
                  </a:cubicBezTo>
                  <a:cubicBezTo>
                    <a:pt x="16993" y="27018"/>
                    <a:pt x="29324" y="27194"/>
                    <a:pt x="41655" y="26668"/>
                  </a:cubicBezTo>
                  <a:cubicBezTo>
                    <a:pt x="41663" y="26667"/>
                    <a:pt x="41671" y="26667"/>
                    <a:pt x="41678" y="26667"/>
                  </a:cubicBezTo>
                  <a:close/>
                  <a:moveTo>
                    <a:pt x="31837" y="30448"/>
                  </a:moveTo>
                  <a:cubicBezTo>
                    <a:pt x="35001" y="30448"/>
                    <a:pt x="38165" y="30457"/>
                    <a:pt x="41329" y="30477"/>
                  </a:cubicBezTo>
                  <a:cubicBezTo>
                    <a:pt x="41605" y="30477"/>
                    <a:pt x="41605" y="30928"/>
                    <a:pt x="41329" y="30928"/>
                  </a:cubicBezTo>
                  <a:cubicBezTo>
                    <a:pt x="33886" y="31036"/>
                    <a:pt x="26444" y="31087"/>
                    <a:pt x="19001" y="31087"/>
                  </a:cubicBezTo>
                  <a:cubicBezTo>
                    <a:pt x="14338" y="31087"/>
                    <a:pt x="9676" y="31067"/>
                    <a:pt x="5013" y="31028"/>
                  </a:cubicBezTo>
                  <a:cubicBezTo>
                    <a:pt x="4763" y="31028"/>
                    <a:pt x="4763" y="30678"/>
                    <a:pt x="5013" y="30653"/>
                  </a:cubicBezTo>
                  <a:cubicBezTo>
                    <a:pt x="13954" y="30523"/>
                    <a:pt x="22895" y="30448"/>
                    <a:pt x="31837" y="30448"/>
                  </a:cubicBezTo>
                  <a:close/>
                  <a:moveTo>
                    <a:pt x="41079" y="33485"/>
                  </a:moveTo>
                  <a:cubicBezTo>
                    <a:pt x="41429" y="33485"/>
                    <a:pt x="41429" y="34011"/>
                    <a:pt x="41079" y="34011"/>
                  </a:cubicBezTo>
                  <a:cubicBezTo>
                    <a:pt x="29149" y="34136"/>
                    <a:pt x="17194" y="34387"/>
                    <a:pt x="5239" y="34487"/>
                  </a:cubicBezTo>
                  <a:cubicBezTo>
                    <a:pt x="4938" y="34487"/>
                    <a:pt x="4938" y="34036"/>
                    <a:pt x="5239" y="34036"/>
                  </a:cubicBezTo>
                  <a:cubicBezTo>
                    <a:pt x="17169" y="33660"/>
                    <a:pt x="29149" y="33560"/>
                    <a:pt x="41079" y="33485"/>
                  </a:cubicBezTo>
                  <a:close/>
                  <a:moveTo>
                    <a:pt x="41079" y="36617"/>
                  </a:moveTo>
                  <a:cubicBezTo>
                    <a:pt x="41404" y="36617"/>
                    <a:pt x="41404" y="37094"/>
                    <a:pt x="41079" y="37094"/>
                  </a:cubicBezTo>
                  <a:cubicBezTo>
                    <a:pt x="30993" y="37304"/>
                    <a:pt x="20855" y="37549"/>
                    <a:pt x="10738" y="37549"/>
                  </a:cubicBezTo>
                  <a:cubicBezTo>
                    <a:pt x="8787" y="37549"/>
                    <a:pt x="6837" y="37540"/>
                    <a:pt x="4888" y="37520"/>
                  </a:cubicBezTo>
                  <a:cubicBezTo>
                    <a:pt x="4612" y="37520"/>
                    <a:pt x="4612" y="37094"/>
                    <a:pt x="4888" y="37094"/>
                  </a:cubicBezTo>
                  <a:cubicBezTo>
                    <a:pt x="16943" y="36693"/>
                    <a:pt x="29023" y="36668"/>
                    <a:pt x="41079" y="36617"/>
                  </a:cubicBezTo>
                  <a:close/>
                  <a:moveTo>
                    <a:pt x="35737" y="40152"/>
                  </a:moveTo>
                  <a:cubicBezTo>
                    <a:pt x="37600" y="40152"/>
                    <a:pt x="39464" y="40188"/>
                    <a:pt x="41329" y="40277"/>
                  </a:cubicBezTo>
                  <a:cubicBezTo>
                    <a:pt x="41722" y="40301"/>
                    <a:pt x="41730" y="40904"/>
                    <a:pt x="41352" y="40904"/>
                  </a:cubicBezTo>
                  <a:cubicBezTo>
                    <a:pt x="41345" y="40904"/>
                    <a:pt x="41337" y="40904"/>
                    <a:pt x="41329" y="40903"/>
                  </a:cubicBezTo>
                  <a:cubicBezTo>
                    <a:pt x="39822" y="40831"/>
                    <a:pt x="38312" y="40801"/>
                    <a:pt x="36801" y="40801"/>
                  </a:cubicBezTo>
                  <a:cubicBezTo>
                    <a:pt x="29527" y="40801"/>
                    <a:pt x="22222" y="41492"/>
                    <a:pt x="14950" y="41492"/>
                  </a:cubicBezTo>
                  <a:cubicBezTo>
                    <a:pt x="11629" y="41492"/>
                    <a:pt x="8314" y="41348"/>
                    <a:pt x="5013" y="40928"/>
                  </a:cubicBezTo>
                  <a:cubicBezTo>
                    <a:pt x="4813" y="40903"/>
                    <a:pt x="4788" y="40602"/>
                    <a:pt x="5013" y="40602"/>
                  </a:cubicBezTo>
                  <a:cubicBezTo>
                    <a:pt x="7338" y="40747"/>
                    <a:pt x="9660" y="40802"/>
                    <a:pt x="11980" y="40802"/>
                  </a:cubicBezTo>
                  <a:cubicBezTo>
                    <a:pt x="19905" y="40802"/>
                    <a:pt x="27810" y="40152"/>
                    <a:pt x="35737" y="40152"/>
                  </a:cubicBezTo>
                  <a:close/>
                  <a:moveTo>
                    <a:pt x="44312" y="1"/>
                  </a:moveTo>
                  <a:lnTo>
                    <a:pt x="44312" y="1"/>
                  </a:lnTo>
                  <a:cubicBezTo>
                    <a:pt x="44756" y="1147"/>
                    <a:pt x="43804" y="2402"/>
                    <a:pt x="42575" y="2402"/>
                  </a:cubicBezTo>
                  <a:cubicBezTo>
                    <a:pt x="42487" y="2402"/>
                    <a:pt x="42397" y="2395"/>
                    <a:pt x="42307" y="2382"/>
                  </a:cubicBezTo>
                  <a:cubicBezTo>
                    <a:pt x="41329" y="2231"/>
                    <a:pt x="40652" y="1103"/>
                    <a:pt x="41079" y="377"/>
                  </a:cubicBezTo>
                  <a:cubicBezTo>
                    <a:pt x="40778" y="352"/>
                    <a:pt x="40477" y="327"/>
                    <a:pt x="40176" y="251"/>
                  </a:cubicBezTo>
                  <a:lnTo>
                    <a:pt x="40176" y="251"/>
                  </a:lnTo>
                  <a:cubicBezTo>
                    <a:pt x="40445" y="1132"/>
                    <a:pt x="39783" y="2108"/>
                    <a:pt x="38796" y="2108"/>
                  </a:cubicBezTo>
                  <a:cubicBezTo>
                    <a:pt x="38772" y="2108"/>
                    <a:pt x="38747" y="2107"/>
                    <a:pt x="38723" y="2106"/>
                  </a:cubicBezTo>
                  <a:cubicBezTo>
                    <a:pt x="37670" y="2056"/>
                    <a:pt x="37144" y="1078"/>
                    <a:pt x="37394" y="201"/>
                  </a:cubicBezTo>
                  <a:lnTo>
                    <a:pt x="37394" y="201"/>
                  </a:lnTo>
                  <a:cubicBezTo>
                    <a:pt x="37094" y="226"/>
                    <a:pt x="36768" y="251"/>
                    <a:pt x="36467" y="276"/>
                  </a:cubicBezTo>
                  <a:cubicBezTo>
                    <a:pt x="36764" y="1168"/>
                    <a:pt x="36131" y="2232"/>
                    <a:pt x="35075" y="2232"/>
                  </a:cubicBezTo>
                  <a:cubicBezTo>
                    <a:pt x="35063" y="2232"/>
                    <a:pt x="35051" y="2232"/>
                    <a:pt x="35038" y="2231"/>
                  </a:cubicBezTo>
                  <a:cubicBezTo>
                    <a:pt x="33885" y="2231"/>
                    <a:pt x="33334" y="1103"/>
                    <a:pt x="33685" y="151"/>
                  </a:cubicBezTo>
                  <a:cubicBezTo>
                    <a:pt x="33334" y="126"/>
                    <a:pt x="33008" y="101"/>
                    <a:pt x="32657" y="76"/>
                  </a:cubicBezTo>
                  <a:lnTo>
                    <a:pt x="32657" y="76"/>
                  </a:lnTo>
                  <a:cubicBezTo>
                    <a:pt x="33134" y="1053"/>
                    <a:pt x="32557" y="2332"/>
                    <a:pt x="31329" y="2432"/>
                  </a:cubicBezTo>
                  <a:cubicBezTo>
                    <a:pt x="31292" y="2434"/>
                    <a:pt x="31255" y="2435"/>
                    <a:pt x="31218" y="2435"/>
                  </a:cubicBezTo>
                  <a:cubicBezTo>
                    <a:pt x="30032" y="2435"/>
                    <a:pt x="29335" y="1272"/>
                    <a:pt x="29675" y="226"/>
                  </a:cubicBezTo>
                  <a:lnTo>
                    <a:pt x="28522" y="226"/>
                  </a:lnTo>
                  <a:cubicBezTo>
                    <a:pt x="29124" y="928"/>
                    <a:pt x="28622" y="2131"/>
                    <a:pt x="27645" y="2382"/>
                  </a:cubicBezTo>
                  <a:cubicBezTo>
                    <a:pt x="27522" y="2407"/>
                    <a:pt x="27391" y="2420"/>
                    <a:pt x="27258" y="2420"/>
                  </a:cubicBezTo>
                  <a:cubicBezTo>
                    <a:pt x="26740" y="2420"/>
                    <a:pt x="26179" y="2224"/>
                    <a:pt x="25840" y="1805"/>
                  </a:cubicBezTo>
                  <a:cubicBezTo>
                    <a:pt x="25439" y="1304"/>
                    <a:pt x="25590" y="753"/>
                    <a:pt x="25840" y="226"/>
                  </a:cubicBezTo>
                  <a:lnTo>
                    <a:pt x="25840" y="226"/>
                  </a:lnTo>
                  <a:cubicBezTo>
                    <a:pt x="25389" y="301"/>
                    <a:pt x="24938" y="301"/>
                    <a:pt x="24462" y="327"/>
                  </a:cubicBezTo>
                  <a:cubicBezTo>
                    <a:pt x="24788" y="1078"/>
                    <a:pt x="23885" y="2181"/>
                    <a:pt x="23008" y="2206"/>
                  </a:cubicBezTo>
                  <a:cubicBezTo>
                    <a:pt x="22985" y="2207"/>
                    <a:pt x="22963" y="2208"/>
                    <a:pt x="22941" y="2208"/>
                  </a:cubicBezTo>
                  <a:cubicBezTo>
                    <a:pt x="21909" y="2208"/>
                    <a:pt x="21412" y="1085"/>
                    <a:pt x="21755" y="226"/>
                  </a:cubicBezTo>
                  <a:cubicBezTo>
                    <a:pt x="21379" y="226"/>
                    <a:pt x="21028" y="226"/>
                    <a:pt x="20652" y="201"/>
                  </a:cubicBezTo>
                  <a:lnTo>
                    <a:pt x="20652" y="201"/>
                  </a:lnTo>
                  <a:cubicBezTo>
                    <a:pt x="21053" y="1078"/>
                    <a:pt x="20552" y="2181"/>
                    <a:pt x="19474" y="2256"/>
                  </a:cubicBezTo>
                  <a:cubicBezTo>
                    <a:pt x="19438" y="2259"/>
                    <a:pt x="19401" y="2260"/>
                    <a:pt x="19366" y="2260"/>
                  </a:cubicBezTo>
                  <a:cubicBezTo>
                    <a:pt x="18210" y="2260"/>
                    <a:pt x="17632" y="1099"/>
                    <a:pt x="18021" y="126"/>
                  </a:cubicBezTo>
                  <a:cubicBezTo>
                    <a:pt x="17519" y="126"/>
                    <a:pt x="17018" y="126"/>
                    <a:pt x="16542" y="101"/>
                  </a:cubicBezTo>
                  <a:lnTo>
                    <a:pt x="16542" y="101"/>
                  </a:lnTo>
                  <a:cubicBezTo>
                    <a:pt x="17093" y="928"/>
                    <a:pt x="16717" y="2231"/>
                    <a:pt x="15565" y="2382"/>
                  </a:cubicBezTo>
                  <a:cubicBezTo>
                    <a:pt x="15459" y="2398"/>
                    <a:pt x="15360" y="2406"/>
                    <a:pt x="15265" y="2406"/>
                  </a:cubicBezTo>
                  <a:cubicBezTo>
                    <a:pt x="14075" y="2406"/>
                    <a:pt x="13722" y="1153"/>
                    <a:pt x="14186" y="201"/>
                  </a:cubicBezTo>
                  <a:lnTo>
                    <a:pt x="14186" y="201"/>
                  </a:lnTo>
                  <a:cubicBezTo>
                    <a:pt x="14019" y="210"/>
                    <a:pt x="13852" y="212"/>
                    <a:pt x="13686" y="212"/>
                  </a:cubicBezTo>
                  <a:cubicBezTo>
                    <a:pt x="13353" y="212"/>
                    <a:pt x="13025" y="201"/>
                    <a:pt x="12707" y="201"/>
                  </a:cubicBezTo>
                  <a:cubicBezTo>
                    <a:pt x="12958" y="602"/>
                    <a:pt x="13008" y="1129"/>
                    <a:pt x="12808" y="1580"/>
                  </a:cubicBezTo>
                  <a:cubicBezTo>
                    <a:pt x="12587" y="2109"/>
                    <a:pt x="12056" y="2425"/>
                    <a:pt x="11505" y="2425"/>
                  </a:cubicBezTo>
                  <a:cubicBezTo>
                    <a:pt x="11430" y="2425"/>
                    <a:pt x="11354" y="2419"/>
                    <a:pt x="11279" y="2407"/>
                  </a:cubicBezTo>
                  <a:cubicBezTo>
                    <a:pt x="10627" y="2332"/>
                    <a:pt x="10076" y="1830"/>
                    <a:pt x="10001" y="1179"/>
                  </a:cubicBezTo>
                  <a:cubicBezTo>
                    <a:pt x="9976" y="803"/>
                    <a:pt x="10101" y="452"/>
                    <a:pt x="10352" y="201"/>
                  </a:cubicBezTo>
                  <a:lnTo>
                    <a:pt x="10352" y="201"/>
                  </a:lnTo>
                  <a:cubicBezTo>
                    <a:pt x="9900" y="276"/>
                    <a:pt x="9474" y="301"/>
                    <a:pt x="9048" y="301"/>
                  </a:cubicBezTo>
                  <a:cubicBezTo>
                    <a:pt x="9299" y="778"/>
                    <a:pt x="9299" y="1379"/>
                    <a:pt x="9073" y="1855"/>
                  </a:cubicBezTo>
                  <a:cubicBezTo>
                    <a:pt x="8811" y="2380"/>
                    <a:pt x="8262" y="2676"/>
                    <a:pt x="7693" y="2676"/>
                  </a:cubicBezTo>
                  <a:cubicBezTo>
                    <a:pt x="7610" y="2676"/>
                    <a:pt x="7527" y="2670"/>
                    <a:pt x="7444" y="2657"/>
                  </a:cubicBezTo>
                  <a:cubicBezTo>
                    <a:pt x="6793" y="2557"/>
                    <a:pt x="6291" y="2081"/>
                    <a:pt x="6241" y="1404"/>
                  </a:cubicBezTo>
                  <a:cubicBezTo>
                    <a:pt x="6191" y="1003"/>
                    <a:pt x="6367" y="502"/>
                    <a:pt x="6667" y="226"/>
                  </a:cubicBezTo>
                  <a:lnTo>
                    <a:pt x="6667" y="226"/>
                  </a:lnTo>
                  <a:cubicBezTo>
                    <a:pt x="6520" y="233"/>
                    <a:pt x="6370" y="236"/>
                    <a:pt x="6220" y="236"/>
                  </a:cubicBezTo>
                  <a:cubicBezTo>
                    <a:pt x="5809" y="236"/>
                    <a:pt x="5392" y="213"/>
                    <a:pt x="4988" y="176"/>
                  </a:cubicBezTo>
                  <a:lnTo>
                    <a:pt x="4988" y="176"/>
                  </a:lnTo>
                  <a:cubicBezTo>
                    <a:pt x="5765" y="1003"/>
                    <a:pt x="5189" y="2532"/>
                    <a:pt x="3961" y="2607"/>
                  </a:cubicBezTo>
                  <a:cubicBezTo>
                    <a:pt x="3896" y="2614"/>
                    <a:pt x="3830" y="2617"/>
                    <a:pt x="3763" y="2617"/>
                  </a:cubicBezTo>
                  <a:cubicBezTo>
                    <a:pt x="3085" y="2617"/>
                    <a:pt x="2350" y="2273"/>
                    <a:pt x="2031" y="1680"/>
                  </a:cubicBezTo>
                  <a:cubicBezTo>
                    <a:pt x="1855" y="1354"/>
                    <a:pt x="1855" y="953"/>
                    <a:pt x="2006" y="652"/>
                  </a:cubicBezTo>
                  <a:lnTo>
                    <a:pt x="2006" y="652"/>
                  </a:lnTo>
                  <a:cubicBezTo>
                    <a:pt x="1790" y="699"/>
                    <a:pt x="1561" y="718"/>
                    <a:pt x="1329" y="718"/>
                  </a:cubicBezTo>
                  <a:cubicBezTo>
                    <a:pt x="941" y="718"/>
                    <a:pt x="547" y="665"/>
                    <a:pt x="201" y="602"/>
                  </a:cubicBezTo>
                  <a:lnTo>
                    <a:pt x="176" y="602"/>
                  </a:lnTo>
                  <a:cubicBezTo>
                    <a:pt x="527" y="6166"/>
                    <a:pt x="652" y="11755"/>
                    <a:pt x="652" y="17369"/>
                  </a:cubicBezTo>
                  <a:cubicBezTo>
                    <a:pt x="652" y="27369"/>
                    <a:pt x="251" y="37419"/>
                    <a:pt x="1" y="47369"/>
                  </a:cubicBezTo>
                  <a:cubicBezTo>
                    <a:pt x="1877" y="47360"/>
                    <a:pt x="3753" y="47357"/>
                    <a:pt x="5629" y="47357"/>
                  </a:cubicBezTo>
                  <a:cubicBezTo>
                    <a:pt x="12383" y="47357"/>
                    <a:pt x="19133" y="47403"/>
                    <a:pt x="25885" y="47403"/>
                  </a:cubicBezTo>
                  <a:cubicBezTo>
                    <a:pt x="32660" y="47403"/>
                    <a:pt x="39436" y="47356"/>
                    <a:pt x="46216" y="47169"/>
                  </a:cubicBezTo>
                  <a:cubicBezTo>
                    <a:pt x="46241" y="47169"/>
                    <a:pt x="46267" y="47194"/>
                    <a:pt x="46317" y="47194"/>
                  </a:cubicBezTo>
                  <a:cubicBezTo>
                    <a:pt x="45815" y="39349"/>
                    <a:pt x="46116" y="31379"/>
                    <a:pt x="46091" y="23510"/>
                  </a:cubicBezTo>
                  <a:cubicBezTo>
                    <a:pt x="46066" y="15690"/>
                    <a:pt x="46116" y="7870"/>
                    <a:pt x="46166" y="51"/>
                  </a:cubicBezTo>
                  <a:lnTo>
                    <a:pt x="46166" y="51"/>
                  </a:lnTo>
                  <a:cubicBezTo>
                    <a:pt x="45946" y="60"/>
                    <a:pt x="45723" y="66"/>
                    <a:pt x="45497" y="66"/>
                  </a:cubicBezTo>
                  <a:cubicBezTo>
                    <a:pt x="45106" y="66"/>
                    <a:pt x="44709" y="48"/>
                    <a:pt x="44312"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38" name="Google Shape;2938;g26dd3229cbd_0_4459"/>
            <p:cNvSpPr/>
            <p:nvPr/>
          </p:nvSpPr>
          <p:spPr>
            <a:xfrm>
              <a:off x="1631725" y="1023800"/>
              <a:ext cx="932975" cy="17650"/>
            </a:xfrm>
            <a:custGeom>
              <a:rect b="b" l="l" r="r" t="t"/>
              <a:pathLst>
                <a:path extrusionOk="0" h="706" w="37319">
                  <a:moveTo>
                    <a:pt x="24005" y="1"/>
                  </a:moveTo>
                  <a:cubicBezTo>
                    <a:pt x="16063" y="1"/>
                    <a:pt x="8121" y="34"/>
                    <a:pt x="201" y="277"/>
                  </a:cubicBezTo>
                  <a:cubicBezTo>
                    <a:pt x="25" y="302"/>
                    <a:pt x="0" y="578"/>
                    <a:pt x="201" y="578"/>
                  </a:cubicBezTo>
                  <a:cubicBezTo>
                    <a:pt x="4399" y="673"/>
                    <a:pt x="8603" y="705"/>
                    <a:pt x="12810" y="705"/>
                  </a:cubicBezTo>
                  <a:cubicBezTo>
                    <a:pt x="20859" y="705"/>
                    <a:pt x="28919" y="586"/>
                    <a:pt x="36968" y="553"/>
                  </a:cubicBezTo>
                  <a:cubicBezTo>
                    <a:pt x="37311" y="553"/>
                    <a:pt x="37319" y="1"/>
                    <a:pt x="36990" y="1"/>
                  </a:cubicBezTo>
                  <a:cubicBezTo>
                    <a:pt x="36983" y="1"/>
                    <a:pt x="36975" y="1"/>
                    <a:pt x="36968" y="2"/>
                  </a:cubicBezTo>
                  <a:cubicBezTo>
                    <a:pt x="35630" y="4"/>
                    <a:pt x="34292" y="5"/>
                    <a:pt x="32954" y="5"/>
                  </a:cubicBezTo>
                  <a:cubicBezTo>
                    <a:pt x="29972" y="5"/>
                    <a:pt x="26988" y="1"/>
                    <a:pt x="24005" y="1"/>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39" name="Google Shape;2939;g26dd3229cbd_0_4459"/>
            <p:cNvSpPr/>
            <p:nvPr/>
          </p:nvSpPr>
          <p:spPr>
            <a:xfrm>
              <a:off x="1633600" y="849000"/>
              <a:ext cx="924200" cy="26400"/>
            </a:xfrm>
            <a:custGeom>
              <a:rect b="b" l="l" r="r" t="t"/>
              <a:pathLst>
                <a:path extrusionOk="0" h="1056" w="36968">
                  <a:moveTo>
                    <a:pt x="36665" y="0"/>
                  </a:moveTo>
                  <a:cubicBezTo>
                    <a:pt x="36658" y="0"/>
                    <a:pt x="36650" y="1"/>
                    <a:pt x="36642" y="1"/>
                  </a:cubicBezTo>
                  <a:cubicBezTo>
                    <a:pt x="24512" y="302"/>
                    <a:pt x="12256" y="1"/>
                    <a:pt x="126" y="628"/>
                  </a:cubicBezTo>
                  <a:cubicBezTo>
                    <a:pt x="0" y="628"/>
                    <a:pt x="0" y="803"/>
                    <a:pt x="126" y="803"/>
                  </a:cubicBezTo>
                  <a:cubicBezTo>
                    <a:pt x="3812" y="986"/>
                    <a:pt x="7517" y="1056"/>
                    <a:pt x="11229" y="1056"/>
                  </a:cubicBezTo>
                  <a:cubicBezTo>
                    <a:pt x="19707" y="1056"/>
                    <a:pt x="28223" y="694"/>
                    <a:pt x="36642" y="502"/>
                  </a:cubicBezTo>
                  <a:cubicBezTo>
                    <a:pt x="36960" y="478"/>
                    <a:pt x="36968" y="0"/>
                    <a:pt x="36665"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40" name="Google Shape;2940;g26dd3229cbd_0_4459"/>
            <p:cNvSpPr/>
            <p:nvPr/>
          </p:nvSpPr>
          <p:spPr>
            <a:xfrm>
              <a:off x="1624825" y="765850"/>
              <a:ext cx="931725" cy="15325"/>
            </a:xfrm>
            <a:custGeom>
              <a:rect b="b" l="l" r="r" t="t"/>
              <a:pathLst>
                <a:path extrusionOk="0" h="613" w="37269">
                  <a:moveTo>
                    <a:pt x="14932" y="0"/>
                  </a:moveTo>
                  <a:cubicBezTo>
                    <a:pt x="9993" y="0"/>
                    <a:pt x="5055" y="58"/>
                    <a:pt x="126" y="270"/>
                  </a:cubicBezTo>
                  <a:cubicBezTo>
                    <a:pt x="1" y="270"/>
                    <a:pt x="1" y="470"/>
                    <a:pt x="126" y="470"/>
                  </a:cubicBezTo>
                  <a:cubicBezTo>
                    <a:pt x="3600" y="576"/>
                    <a:pt x="7078" y="613"/>
                    <a:pt x="10557" y="613"/>
                  </a:cubicBezTo>
                  <a:cubicBezTo>
                    <a:pt x="17949" y="613"/>
                    <a:pt x="25349" y="449"/>
                    <a:pt x="32735" y="449"/>
                  </a:cubicBezTo>
                  <a:cubicBezTo>
                    <a:pt x="34163" y="449"/>
                    <a:pt x="35591" y="456"/>
                    <a:pt x="37018" y="470"/>
                  </a:cubicBezTo>
                  <a:cubicBezTo>
                    <a:pt x="37269" y="470"/>
                    <a:pt x="37269" y="69"/>
                    <a:pt x="37018" y="69"/>
                  </a:cubicBezTo>
                  <a:cubicBezTo>
                    <a:pt x="35627" y="80"/>
                    <a:pt x="34236" y="85"/>
                    <a:pt x="32844" y="85"/>
                  </a:cubicBezTo>
                  <a:cubicBezTo>
                    <a:pt x="26878" y="85"/>
                    <a:pt x="20904" y="0"/>
                    <a:pt x="14932"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41" name="Google Shape;2941;g26dd3229cbd_0_4459"/>
            <p:cNvSpPr/>
            <p:nvPr/>
          </p:nvSpPr>
          <p:spPr>
            <a:xfrm>
              <a:off x="1617300" y="1111525"/>
              <a:ext cx="938000" cy="28850"/>
            </a:xfrm>
            <a:custGeom>
              <a:rect b="b" l="l" r="r" t="t"/>
              <a:pathLst>
                <a:path extrusionOk="0" h="1154" w="37520">
                  <a:moveTo>
                    <a:pt x="37217" y="1"/>
                  </a:moveTo>
                  <a:cubicBezTo>
                    <a:pt x="37210" y="1"/>
                    <a:pt x="37202" y="1"/>
                    <a:pt x="37194" y="2"/>
                  </a:cubicBezTo>
                  <a:cubicBezTo>
                    <a:pt x="24863" y="528"/>
                    <a:pt x="12532" y="352"/>
                    <a:pt x="201" y="553"/>
                  </a:cubicBezTo>
                  <a:cubicBezTo>
                    <a:pt x="1" y="553"/>
                    <a:pt x="1" y="879"/>
                    <a:pt x="201" y="879"/>
                  </a:cubicBezTo>
                  <a:cubicBezTo>
                    <a:pt x="4211" y="1075"/>
                    <a:pt x="8230" y="1154"/>
                    <a:pt x="12253" y="1154"/>
                  </a:cubicBezTo>
                  <a:cubicBezTo>
                    <a:pt x="20578" y="1154"/>
                    <a:pt x="28914" y="816"/>
                    <a:pt x="37194" y="478"/>
                  </a:cubicBezTo>
                  <a:cubicBezTo>
                    <a:pt x="37512" y="478"/>
                    <a:pt x="37520" y="1"/>
                    <a:pt x="37217" y="1"/>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42" name="Google Shape;2942;g26dd3229cbd_0_4459"/>
            <p:cNvSpPr/>
            <p:nvPr/>
          </p:nvSpPr>
          <p:spPr>
            <a:xfrm>
              <a:off x="1624825" y="1206075"/>
              <a:ext cx="921075" cy="16000"/>
            </a:xfrm>
            <a:custGeom>
              <a:rect b="b" l="l" r="r" t="t"/>
              <a:pathLst>
                <a:path extrusionOk="0" h="640" w="36843">
                  <a:moveTo>
                    <a:pt x="27075" y="0"/>
                  </a:moveTo>
                  <a:cubicBezTo>
                    <a:pt x="18133" y="0"/>
                    <a:pt x="9192" y="75"/>
                    <a:pt x="251" y="205"/>
                  </a:cubicBezTo>
                  <a:cubicBezTo>
                    <a:pt x="1" y="230"/>
                    <a:pt x="1" y="580"/>
                    <a:pt x="251" y="580"/>
                  </a:cubicBezTo>
                  <a:cubicBezTo>
                    <a:pt x="4914" y="619"/>
                    <a:pt x="9576" y="639"/>
                    <a:pt x="14239" y="639"/>
                  </a:cubicBezTo>
                  <a:cubicBezTo>
                    <a:pt x="21682" y="639"/>
                    <a:pt x="29124" y="588"/>
                    <a:pt x="36567" y="480"/>
                  </a:cubicBezTo>
                  <a:cubicBezTo>
                    <a:pt x="36843" y="480"/>
                    <a:pt x="36843" y="29"/>
                    <a:pt x="36567" y="29"/>
                  </a:cubicBezTo>
                  <a:cubicBezTo>
                    <a:pt x="33403" y="9"/>
                    <a:pt x="30239" y="0"/>
                    <a:pt x="27075"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43" name="Google Shape;2943;g26dd3229cbd_0_4459"/>
            <p:cNvSpPr/>
            <p:nvPr/>
          </p:nvSpPr>
          <p:spPr>
            <a:xfrm>
              <a:off x="1625450" y="1448675"/>
              <a:ext cx="923575" cy="33500"/>
            </a:xfrm>
            <a:custGeom>
              <a:rect b="b" l="l" r="r" t="t"/>
              <a:pathLst>
                <a:path extrusionOk="0" h="1340" w="36943">
                  <a:moveTo>
                    <a:pt x="30950" y="0"/>
                  </a:moveTo>
                  <a:cubicBezTo>
                    <a:pt x="23023" y="0"/>
                    <a:pt x="15118" y="650"/>
                    <a:pt x="7193" y="650"/>
                  </a:cubicBezTo>
                  <a:cubicBezTo>
                    <a:pt x="4873" y="650"/>
                    <a:pt x="2551" y="595"/>
                    <a:pt x="226" y="450"/>
                  </a:cubicBezTo>
                  <a:cubicBezTo>
                    <a:pt x="1" y="450"/>
                    <a:pt x="26" y="751"/>
                    <a:pt x="226" y="776"/>
                  </a:cubicBezTo>
                  <a:cubicBezTo>
                    <a:pt x="3527" y="1196"/>
                    <a:pt x="6842" y="1340"/>
                    <a:pt x="10163" y="1340"/>
                  </a:cubicBezTo>
                  <a:cubicBezTo>
                    <a:pt x="17435" y="1340"/>
                    <a:pt x="24740" y="649"/>
                    <a:pt x="32014" y="649"/>
                  </a:cubicBezTo>
                  <a:cubicBezTo>
                    <a:pt x="33525" y="649"/>
                    <a:pt x="35035" y="679"/>
                    <a:pt x="36542" y="751"/>
                  </a:cubicBezTo>
                  <a:cubicBezTo>
                    <a:pt x="36550" y="752"/>
                    <a:pt x="36558" y="752"/>
                    <a:pt x="36565" y="752"/>
                  </a:cubicBezTo>
                  <a:cubicBezTo>
                    <a:pt x="36943" y="752"/>
                    <a:pt x="36935" y="149"/>
                    <a:pt x="36542" y="125"/>
                  </a:cubicBezTo>
                  <a:cubicBezTo>
                    <a:pt x="34677" y="36"/>
                    <a:pt x="32813" y="0"/>
                    <a:pt x="30950"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44" name="Google Shape;2944;g26dd3229cbd_0_4459"/>
            <p:cNvSpPr/>
            <p:nvPr/>
          </p:nvSpPr>
          <p:spPr>
            <a:xfrm>
              <a:off x="1624200" y="934225"/>
              <a:ext cx="919200" cy="21800"/>
            </a:xfrm>
            <a:custGeom>
              <a:rect b="b" l="l" r="r" t="t"/>
              <a:pathLst>
                <a:path extrusionOk="0" h="872" w="36768">
                  <a:moveTo>
                    <a:pt x="26200" y="37"/>
                  </a:moveTo>
                  <a:cubicBezTo>
                    <a:pt x="23572" y="37"/>
                    <a:pt x="20944" y="54"/>
                    <a:pt x="18321" y="76"/>
                  </a:cubicBezTo>
                  <a:cubicBezTo>
                    <a:pt x="12281" y="126"/>
                    <a:pt x="6166" y="1"/>
                    <a:pt x="151" y="602"/>
                  </a:cubicBezTo>
                  <a:cubicBezTo>
                    <a:pt x="26" y="602"/>
                    <a:pt x="0" y="828"/>
                    <a:pt x="151" y="828"/>
                  </a:cubicBezTo>
                  <a:cubicBezTo>
                    <a:pt x="1223" y="859"/>
                    <a:pt x="2297" y="872"/>
                    <a:pt x="3372" y="872"/>
                  </a:cubicBezTo>
                  <a:cubicBezTo>
                    <a:pt x="8352" y="872"/>
                    <a:pt x="13353" y="593"/>
                    <a:pt x="18321" y="552"/>
                  </a:cubicBezTo>
                  <a:cubicBezTo>
                    <a:pt x="19725" y="540"/>
                    <a:pt x="21130" y="536"/>
                    <a:pt x="22536" y="536"/>
                  </a:cubicBezTo>
                  <a:cubicBezTo>
                    <a:pt x="27179" y="536"/>
                    <a:pt x="31830" y="589"/>
                    <a:pt x="36467" y="627"/>
                  </a:cubicBezTo>
                  <a:cubicBezTo>
                    <a:pt x="36768" y="627"/>
                    <a:pt x="36768" y="176"/>
                    <a:pt x="36467" y="151"/>
                  </a:cubicBezTo>
                  <a:cubicBezTo>
                    <a:pt x="33050" y="66"/>
                    <a:pt x="29624" y="37"/>
                    <a:pt x="26200" y="37"/>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45" name="Google Shape;2945;g26dd3229cbd_0_4459"/>
            <p:cNvSpPr/>
            <p:nvPr/>
          </p:nvSpPr>
          <p:spPr>
            <a:xfrm>
              <a:off x="1629200" y="1281975"/>
              <a:ext cx="912325" cy="25100"/>
            </a:xfrm>
            <a:custGeom>
              <a:rect b="b" l="l" r="r" t="t"/>
              <a:pathLst>
                <a:path extrusionOk="0" h="1004" w="36493">
                  <a:moveTo>
                    <a:pt x="36142" y="1"/>
                  </a:moveTo>
                  <a:cubicBezTo>
                    <a:pt x="24212" y="76"/>
                    <a:pt x="12232" y="176"/>
                    <a:pt x="302" y="552"/>
                  </a:cubicBezTo>
                  <a:cubicBezTo>
                    <a:pt x="1" y="552"/>
                    <a:pt x="1" y="1003"/>
                    <a:pt x="302" y="1003"/>
                  </a:cubicBezTo>
                  <a:cubicBezTo>
                    <a:pt x="12257" y="903"/>
                    <a:pt x="24212" y="652"/>
                    <a:pt x="36142" y="527"/>
                  </a:cubicBezTo>
                  <a:cubicBezTo>
                    <a:pt x="36492" y="527"/>
                    <a:pt x="36492" y="1"/>
                    <a:pt x="36142" y="1"/>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46" name="Google Shape;2946;g26dd3229cbd_0_4459"/>
            <p:cNvSpPr/>
            <p:nvPr/>
          </p:nvSpPr>
          <p:spPr>
            <a:xfrm>
              <a:off x="1621075" y="1360300"/>
              <a:ext cx="919825" cy="23325"/>
            </a:xfrm>
            <a:custGeom>
              <a:rect b="b" l="l" r="r" t="t"/>
              <a:pathLst>
                <a:path extrusionOk="0" h="933" w="36793">
                  <a:moveTo>
                    <a:pt x="36467" y="0"/>
                  </a:moveTo>
                  <a:cubicBezTo>
                    <a:pt x="24411" y="51"/>
                    <a:pt x="12331" y="76"/>
                    <a:pt x="276" y="477"/>
                  </a:cubicBezTo>
                  <a:cubicBezTo>
                    <a:pt x="0" y="477"/>
                    <a:pt x="0" y="903"/>
                    <a:pt x="276" y="903"/>
                  </a:cubicBezTo>
                  <a:cubicBezTo>
                    <a:pt x="2225" y="923"/>
                    <a:pt x="4175" y="932"/>
                    <a:pt x="6126" y="932"/>
                  </a:cubicBezTo>
                  <a:cubicBezTo>
                    <a:pt x="16243" y="932"/>
                    <a:pt x="26381" y="687"/>
                    <a:pt x="36467" y="477"/>
                  </a:cubicBezTo>
                  <a:cubicBezTo>
                    <a:pt x="36792" y="477"/>
                    <a:pt x="36792" y="0"/>
                    <a:pt x="36467"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9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2">
  <p:cSld name="CUSTOM_37">
    <p:spTree>
      <p:nvGrpSpPr>
        <p:cNvPr id="2947" name="Shape 2947"/>
        <p:cNvGrpSpPr/>
        <p:nvPr/>
      </p:nvGrpSpPr>
      <p:grpSpPr>
        <a:xfrm>
          <a:off x="0" y="0"/>
          <a:ext cx="0" cy="0"/>
          <a:chOff x="0" y="0"/>
          <a:chExt cx="0" cy="0"/>
        </a:xfrm>
      </p:grpSpPr>
      <p:grpSp>
        <p:nvGrpSpPr>
          <p:cNvPr id="2948" name="Google Shape;2948;g26dd3229cbd_0_4494"/>
          <p:cNvGrpSpPr/>
          <p:nvPr/>
        </p:nvGrpSpPr>
        <p:grpSpPr>
          <a:xfrm flipH="1">
            <a:off x="-1700" y="329"/>
            <a:ext cx="9147400" cy="5142843"/>
            <a:chOff x="238125" y="854700"/>
            <a:chExt cx="7142500" cy="4015650"/>
          </a:xfrm>
        </p:grpSpPr>
        <p:sp>
          <p:nvSpPr>
            <p:cNvPr id="2949" name="Google Shape;2949;g26dd3229cbd_0_4494"/>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50" name="Google Shape;2950;g26dd3229cbd_0_4494"/>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51" name="Google Shape;2951;g26dd3229cbd_0_4494"/>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52" name="Google Shape;2952;g26dd3229cbd_0_4494"/>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53" name="Google Shape;2953;g26dd3229cbd_0_4494"/>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54" name="Google Shape;2954;g26dd3229cbd_0_4494"/>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55" name="Google Shape;2955;g26dd3229cbd_0_4494"/>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56" name="Google Shape;2956;g26dd3229cbd_0_4494"/>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57" name="Google Shape;2957;g26dd3229cbd_0_4494"/>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58" name="Google Shape;2958;g26dd3229cbd_0_4494"/>
            <p:cNvSpPr/>
            <p:nvPr/>
          </p:nvSpPr>
          <p:spPr>
            <a:xfrm>
              <a:off x="561875" y="10727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59" name="Google Shape;2959;g26dd3229cbd_0_4494"/>
            <p:cNvSpPr/>
            <p:nvPr/>
          </p:nvSpPr>
          <p:spPr>
            <a:xfrm>
              <a:off x="561875" y="12703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60" name="Google Shape;2960;g26dd3229cbd_0_4494"/>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61" name="Google Shape;2961;g26dd3229cbd_0_4494"/>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62" name="Google Shape;2962;g26dd3229cbd_0_4494"/>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63" name="Google Shape;2963;g26dd3229cbd_0_4494"/>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64" name="Google Shape;2964;g26dd3229cbd_0_4494"/>
            <p:cNvSpPr/>
            <p:nvPr/>
          </p:nvSpPr>
          <p:spPr>
            <a:xfrm>
              <a:off x="561875" y="47219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65" name="Google Shape;2965;g26dd3229cbd_0_4494"/>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66" name="Google Shape;2966;g26dd3229cbd_0_4494"/>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67" name="Google Shape;2967;g26dd3229cbd_0_4494"/>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68" name="Google Shape;2968;g26dd3229cbd_0_4494"/>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69" name="Google Shape;2969;g26dd3229cbd_0_4494"/>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70" name="Google Shape;2970;g26dd3229cbd_0_4494"/>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9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3">
  <p:cSld name="CUSTOM_38">
    <p:spTree>
      <p:nvGrpSpPr>
        <p:cNvPr id="2971" name="Shape 2971"/>
        <p:cNvGrpSpPr/>
        <p:nvPr/>
      </p:nvGrpSpPr>
      <p:grpSpPr>
        <a:xfrm>
          <a:off x="0" y="0"/>
          <a:ext cx="0" cy="0"/>
          <a:chOff x="0" y="0"/>
          <a:chExt cx="0" cy="0"/>
        </a:xfrm>
      </p:grpSpPr>
      <p:grpSp>
        <p:nvGrpSpPr>
          <p:cNvPr id="2972" name="Google Shape;2972;g26dd3229cbd_0_4518"/>
          <p:cNvGrpSpPr/>
          <p:nvPr/>
        </p:nvGrpSpPr>
        <p:grpSpPr>
          <a:xfrm>
            <a:off x="-1700" y="329"/>
            <a:ext cx="9147400" cy="5142843"/>
            <a:chOff x="238125" y="854700"/>
            <a:chExt cx="7142500" cy="4015650"/>
          </a:xfrm>
        </p:grpSpPr>
        <p:sp>
          <p:nvSpPr>
            <p:cNvPr id="2973" name="Google Shape;2973;g26dd3229cbd_0_4518"/>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74" name="Google Shape;2974;g26dd3229cbd_0_4518"/>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75" name="Google Shape;2975;g26dd3229cbd_0_4518"/>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76" name="Google Shape;2976;g26dd3229cbd_0_4518"/>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77" name="Google Shape;2977;g26dd3229cbd_0_4518"/>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78" name="Google Shape;2978;g26dd3229cbd_0_4518"/>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79" name="Google Shape;2979;g26dd3229cbd_0_4518"/>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80" name="Google Shape;2980;g26dd3229cbd_0_4518"/>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81" name="Google Shape;2981;g26dd3229cbd_0_4518"/>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82" name="Google Shape;2982;g26dd3229cbd_0_4518"/>
            <p:cNvSpPr/>
            <p:nvPr/>
          </p:nvSpPr>
          <p:spPr>
            <a:xfrm>
              <a:off x="561875" y="10727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83" name="Google Shape;2983;g26dd3229cbd_0_4518"/>
            <p:cNvSpPr/>
            <p:nvPr/>
          </p:nvSpPr>
          <p:spPr>
            <a:xfrm>
              <a:off x="561875" y="12703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84" name="Google Shape;2984;g26dd3229cbd_0_4518"/>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85" name="Google Shape;2985;g26dd3229cbd_0_4518"/>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86" name="Google Shape;2986;g26dd3229cbd_0_4518"/>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87" name="Google Shape;2987;g26dd3229cbd_0_4518"/>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88" name="Google Shape;2988;g26dd3229cbd_0_4518"/>
            <p:cNvSpPr/>
            <p:nvPr/>
          </p:nvSpPr>
          <p:spPr>
            <a:xfrm>
              <a:off x="561875" y="47219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89" name="Google Shape;2989;g26dd3229cbd_0_4518"/>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90" name="Google Shape;2990;g26dd3229cbd_0_4518"/>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91" name="Google Shape;2991;g26dd3229cbd_0_4518"/>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92" name="Google Shape;2992;g26dd3229cbd_0_4518"/>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93" name="Google Shape;2993;g26dd3229cbd_0_4518"/>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94" name="Google Shape;2994;g26dd3229cbd_0_4518"/>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995" name="Google Shape;2995;g26dd3229cbd_0_4518"/>
          <p:cNvGrpSpPr/>
          <p:nvPr/>
        </p:nvGrpSpPr>
        <p:grpSpPr>
          <a:xfrm>
            <a:off x="2995920" y="1056022"/>
            <a:ext cx="3152176" cy="3031462"/>
            <a:chOff x="1857000" y="3245400"/>
            <a:chExt cx="1233825" cy="1186575"/>
          </a:xfrm>
        </p:grpSpPr>
        <p:sp>
          <p:nvSpPr>
            <p:cNvPr id="2996" name="Google Shape;2996;g26dd3229cbd_0_4518"/>
            <p:cNvSpPr/>
            <p:nvPr/>
          </p:nvSpPr>
          <p:spPr>
            <a:xfrm>
              <a:off x="2513000" y="4148825"/>
              <a:ext cx="463125" cy="272250"/>
            </a:xfrm>
            <a:custGeom>
              <a:rect b="b" l="l" r="r" t="t"/>
              <a:pathLst>
                <a:path extrusionOk="0" h="10890" w="18525">
                  <a:moveTo>
                    <a:pt x="12728" y="1"/>
                  </a:moveTo>
                  <a:cubicBezTo>
                    <a:pt x="12377" y="28"/>
                    <a:pt x="11899" y="1641"/>
                    <a:pt x="11664" y="2065"/>
                  </a:cubicBezTo>
                  <a:cubicBezTo>
                    <a:pt x="10979" y="3318"/>
                    <a:pt x="10015" y="4435"/>
                    <a:pt x="9005" y="5418"/>
                  </a:cubicBezTo>
                  <a:cubicBezTo>
                    <a:pt x="6527" y="7843"/>
                    <a:pt x="3263" y="9754"/>
                    <a:pt x="0" y="10889"/>
                  </a:cubicBezTo>
                  <a:cubicBezTo>
                    <a:pt x="5192" y="10331"/>
                    <a:pt x="10556" y="9114"/>
                    <a:pt x="15144" y="6626"/>
                  </a:cubicBezTo>
                  <a:cubicBezTo>
                    <a:pt x="16685" y="5788"/>
                    <a:pt x="17578" y="5409"/>
                    <a:pt x="18524" y="4066"/>
                  </a:cubicBezTo>
                  <a:cubicBezTo>
                    <a:pt x="17623" y="3976"/>
                    <a:pt x="17064" y="3038"/>
                    <a:pt x="16189" y="2651"/>
                  </a:cubicBezTo>
                  <a:cubicBezTo>
                    <a:pt x="15928" y="2543"/>
                    <a:pt x="12728" y="1"/>
                    <a:pt x="12728"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97" name="Google Shape;2997;g26dd3229cbd_0_4518"/>
            <p:cNvSpPr/>
            <p:nvPr/>
          </p:nvSpPr>
          <p:spPr>
            <a:xfrm>
              <a:off x="2508725" y="4143800"/>
              <a:ext cx="474150" cy="281125"/>
            </a:xfrm>
            <a:custGeom>
              <a:rect b="b" l="l" r="r" t="t"/>
              <a:pathLst>
                <a:path extrusionOk="0" h="11245" w="18966">
                  <a:moveTo>
                    <a:pt x="12884" y="443"/>
                  </a:moveTo>
                  <a:lnTo>
                    <a:pt x="14486" y="1707"/>
                  </a:lnTo>
                  <a:lnTo>
                    <a:pt x="15351" y="2383"/>
                  </a:lnTo>
                  <a:lnTo>
                    <a:pt x="15793" y="2716"/>
                  </a:lnTo>
                  <a:lnTo>
                    <a:pt x="16018" y="2879"/>
                  </a:lnTo>
                  <a:lnTo>
                    <a:pt x="16135" y="2960"/>
                  </a:lnTo>
                  <a:lnTo>
                    <a:pt x="16198" y="2996"/>
                  </a:lnTo>
                  <a:lnTo>
                    <a:pt x="16225" y="3023"/>
                  </a:lnTo>
                  <a:lnTo>
                    <a:pt x="16279" y="3050"/>
                  </a:lnTo>
                  <a:cubicBezTo>
                    <a:pt x="16469" y="3131"/>
                    <a:pt x="16649" y="3248"/>
                    <a:pt x="16820" y="3393"/>
                  </a:cubicBezTo>
                  <a:cubicBezTo>
                    <a:pt x="16991" y="3528"/>
                    <a:pt x="17163" y="3681"/>
                    <a:pt x="17334" y="3834"/>
                  </a:cubicBezTo>
                  <a:cubicBezTo>
                    <a:pt x="17514" y="3987"/>
                    <a:pt x="17703" y="4141"/>
                    <a:pt x="17920" y="4267"/>
                  </a:cubicBezTo>
                  <a:cubicBezTo>
                    <a:pt x="18030" y="4333"/>
                    <a:pt x="18147" y="4389"/>
                    <a:pt x="18270" y="4431"/>
                  </a:cubicBezTo>
                  <a:lnTo>
                    <a:pt x="18270" y="4431"/>
                  </a:lnTo>
                  <a:cubicBezTo>
                    <a:pt x="18099" y="4651"/>
                    <a:pt x="17917" y="4859"/>
                    <a:pt x="17713" y="5051"/>
                  </a:cubicBezTo>
                  <a:cubicBezTo>
                    <a:pt x="17424" y="5321"/>
                    <a:pt x="17100" y="5565"/>
                    <a:pt x="16757" y="5790"/>
                  </a:cubicBezTo>
                  <a:cubicBezTo>
                    <a:pt x="16415" y="6007"/>
                    <a:pt x="16045" y="6214"/>
                    <a:pt x="15684" y="6412"/>
                  </a:cubicBezTo>
                  <a:cubicBezTo>
                    <a:pt x="15315" y="6619"/>
                    <a:pt x="14945" y="6818"/>
                    <a:pt x="14585" y="7016"/>
                  </a:cubicBezTo>
                  <a:cubicBezTo>
                    <a:pt x="13106" y="7791"/>
                    <a:pt x="11547" y="8413"/>
                    <a:pt x="9961" y="8927"/>
                  </a:cubicBezTo>
                  <a:cubicBezTo>
                    <a:pt x="8374" y="9450"/>
                    <a:pt x="6752" y="9846"/>
                    <a:pt x="5111" y="10180"/>
                  </a:cubicBezTo>
                  <a:cubicBezTo>
                    <a:pt x="3896" y="10420"/>
                    <a:pt x="2671" y="10616"/>
                    <a:pt x="1444" y="10775"/>
                  </a:cubicBezTo>
                  <a:lnTo>
                    <a:pt x="1444" y="10775"/>
                  </a:lnTo>
                  <a:cubicBezTo>
                    <a:pt x="2382" y="10395"/>
                    <a:pt x="3302" y="9962"/>
                    <a:pt x="4192" y="9477"/>
                  </a:cubicBezTo>
                  <a:cubicBezTo>
                    <a:pt x="5463" y="8783"/>
                    <a:pt x="6670" y="7981"/>
                    <a:pt x="7806" y="7070"/>
                  </a:cubicBezTo>
                  <a:cubicBezTo>
                    <a:pt x="8933" y="6160"/>
                    <a:pt x="9979" y="5150"/>
                    <a:pt x="10898" y="4005"/>
                  </a:cubicBezTo>
                  <a:cubicBezTo>
                    <a:pt x="11123" y="3726"/>
                    <a:pt x="11340" y="3429"/>
                    <a:pt x="11538" y="3122"/>
                  </a:cubicBezTo>
                  <a:cubicBezTo>
                    <a:pt x="11646" y="2969"/>
                    <a:pt x="11736" y="2816"/>
                    <a:pt x="11835" y="2662"/>
                  </a:cubicBezTo>
                  <a:cubicBezTo>
                    <a:pt x="11881" y="2581"/>
                    <a:pt x="11926" y="2500"/>
                    <a:pt x="11971" y="2419"/>
                  </a:cubicBezTo>
                  <a:lnTo>
                    <a:pt x="12007" y="2356"/>
                  </a:lnTo>
                  <a:lnTo>
                    <a:pt x="12043" y="2293"/>
                  </a:lnTo>
                  <a:cubicBezTo>
                    <a:pt x="12061" y="2248"/>
                    <a:pt x="12079" y="2203"/>
                    <a:pt x="12097" y="2158"/>
                  </a:cubicBezTo>
                  <a:cubicBezTo>
                    <a:pt x="12241" y="1824"/>
                    <a:pt x="12367" y="1482"/>
                    <a:pt x="12502" y="1157"/>
                  </a:cubicBezTo>
                  <a:cubicBezTo>
                    <a:pt x="12575" y="995"/>
                    <a:pt x="12647" y="833"/>
                    <a:pt x="12728" y="688"/>
                  </a:cubicBezTo>
                  <a:cubicBezTo>
                    <a:pt x="12764" y="616"/>
                    <a:pt x="12809" y="544"/>
                    <a:pt x="12854" y="481"/>
                  </a:cubicBezTo>
                  <a:cubicBezTo>
                    <a:pt x="12863" y="468"/>
                    <a:pt x="12874" y="455"/>
                    <a:pt x="12884" y="443"/>
                  </a:cubicBezTo>
                  <a:close/>
                  <a:moveTo>
                    <a:pt x="12906" y="1"/>
                  </a:moveTo>
                  <a:cubicBezTo>
                    <a:pt x="12897" y="1"/>
                    <a:pt x="12889" y="2"/>
                    <a:pt x="12881" y="3"/>
                  </a:cubicBezTo>
                  <a:cubicBezTo>
                    <a:pt x="12755" y="21"/>
                    <a:pt x="12701" y="75"/>
                    <a:pt x="12647" y="120"/>
                  </a:cubicBezTo>
                  <a:cubicBezTo>
                    <a:pt x="12602" y="157"/>
                    <a:pt x="12566" y="202"/>
                    <a:pt x="12539" y="247"/>
                  </a:cubicBezTo>
                  <a:cubicBezTo>
                    <a:pt x="12475" y="337"/>
                    <a:pt x="12421" y="418"/>
                    <a:pt x="12376" y="499"/>
                  </a:cubicBezTo>
                  <a:cubicBezTo>
                    <a:pt x="12286" y="670"/>
                    <a:pt x="12214" y="842"/>
                    <a:pt x="12142" y="1004"/>
                  </a:cubicBezTo>
                  <a:cubicBezTo>
                    <a:pt x="12007" y="1346"/>
                    <a:pt x="11881" y="1689"/>
                    <a:pt x="11745" y="2013"/>
                  </a:cubicBezTo>
                  <a:lnTo>
                    <a:pt x="11691" y="2122"/>
                  </a:lnTo>
                  <a:lnTo>
                    <a:pt x="11673" y="2176"/>
                  </a:lnTo>
                  <a:lnTo>
                    <a:pt x="11637" y="2239"/>
                  </a:lnTo>
                  <a:cubicBezTo>
                    <a:pt x="11592" y="2311"/>
                    <a:pt x="11556" y="2392"/>
                    <a:pt x="11502" y="2464"/>
                  </a:cubicBezTo>
                  <a:cubicBezTo>
                    <a:pt x="11421" y="2617"/>
                    <a:pt x="11322" y="2771"/>
                    <a:pt x="11222" y="2915"/>
                  </a:cubicBezTo>
                  <a:cubicBezTo>
                    <a:pt x="11033" y="3212"/>
                    <a:pt x="10826" y="3501"/>
                    <a:pt x="10601" y="3780"/>
                  </a:cubicBezTo>
                  <a:cubicBezTo>
                    <a:pt x="9717" y="4889"/>
                    <a:pt x="8690" y="5898"/>
                    <a:pt x="7590" y="6800"/>
                  </a:cubicBezTo>
                  <a:cubicBezTo>
                    <a:pt x="6472" y="7701"/>
                    <a:pt x="5282" y="8503"/>
                    <a:pt x="4029" y="9188"/>
                  </a:cubicBezTo>
                  <a:cubicBezTo>
                    <a:pt x="2776" y="9883"/>
                    <a:pt x="1469" y="10459"/>
                    <a:pt x="117" y="10937"/>
                  </a:cubicBezTo>
                  <a:cubicBezTo>
                    <a:pt x="45" y="10964"/>
                    <a:pt x="0" y="11027"/>
                    <a:pt x="9" y="11108"/>
                  </a:cubicBezTo>
                  <a:cubicBezTo>
                    <a:pt x="18" y="11184"/>
                    <a:pt x="89" y="11244"/>
                    <a:pt x="172" y="11244"/>
                  </a:cubicBezTo>
                  <a:cubicBezTo>
                    <a:pt x="178" y="11244"/>
                    <a:pt x="184" y="11244"/>
                    <a:pt x="189" y="11244"/>
                  </a:cubicBezTo>
                  <a:cubicBezTo>
                    <a:pt x="1857" y="11063"/>
                    <a:pt x="3525" y="10820"/>
                    <a:pt x="5174" y="10486"/>
                  </a:cubicBezTo>
                  <a:cubicBezTo>
                    <a:pt x="6824" y="10153"/>
                    <a:pt x="8455" y="9747"/>
                    <a:pt x="10060" y="9225"/>
                  </a:cubicBezTo>
                  <a:cubicBezTo>
                    <a:pt x="10456" y="9089"/>
                    <a:pt x="10862" y="8963"/>
                    <a:pt x="11250" y="8810"/>
                  </a:cubicBezTo>
                  <a:lnTo>
                    <a:pt x="11844" y="8594"/>
                  </a:lnTo>
                  <a:lnTo>
                    <a:pt x="12430" y="8359"/>
                  </a:lnTo>
                  <a:cubicBezTo>
                    <a:pt x="12818" y="8206"/>
                    <a:pt x="13206" y="8026"/>
                    <a:pt x="13593" y="7863"/>
                  </a:cubicBezTo>
                  <a:lnTo>
                    <a:pt x="14170" y="7593"/>
                  </a:lnTo>
                  <a:cubicBezTo>
                    <a:pt x="14359" y="7503"/>
                    <a:pt x="14549" y="7422"/>
                    <a:pt x="14738" y="7323"/>
                  </a:cubicBezTo>
                  <a:cubicBezTo>
                    <a:pt x="15117" y="7133"/>
                    <a:pt x="15495" y="6944"/>
                    <a:pt x="15865" y="6755"/>
                  </a:cubicBezTo>
                  <a:cubicBezTo>
                    <a:pt x="16234" y="6556"/>
                    <a:pt x="16613" y="6367"/>
                    <a:pt x="16982" y="6151"/>
                  </a:cubicBezTo>
                  <a:cubicBezTo>
                    <a:pt x="17352" y="5934"/>
                    <a:pt x="17713" y="5691"/>
                    <a:pt x="18037" y="5394"/>
                  </a:cubicBezTo>
                  <a:cubicBezTo>
                    <a:pt x="18362" y="5096"/>
                    <a:pt x="18650" y="4763"/>
                    <a:pt x="18902" y="4420"/>
                  </a:cubicBezTo>
                  <a:cubicBezTo>
                    <a:pt x="18929" y="4384"/>
                    <a:pt x="18947" y="4339"/>
                    <a:pt x="18947" y="4303"/>
                  </a:cubicBezTo>
                  <a:cubicBezTo>
                    <a:pt x="18965" y="4159"/>
                    <a:pt x="18866" y="4042"/>
                    <a:pt x="18731" y="4023"/>
                  </a:cubicBezTo>
                  <a:lnTo>
                    <a:pt x="18722" y="4023"/>
                  </a:lnTo>
                  <a:cubicBezTo>
                    <a:pt x="18533" y="3996"/>
                    <a:pt x="18352" y="3924"/>
                    <a:pt x="18172" y="3825"/>
                  </a:cubicBezTo>
                  <a:cubicBezTo>
                    <a:pt x="18001" y="3726"/>
                    <a:pt x="17821" y="3600"/>
                    <a:pt x="17640" y="3456"/>
                  </a:cubicBezTo>
                  <a:cubicBezTo>
                    <a:pt x="17460" y="3320"/>
                    <a:pt x="17280" y="3176"/>
                    <a:pt x="17082" y="3032"/>
                  </a:cubicBezTo>
                  <a:cubicBezTo>
                    <a:pt x="16892" y="2897"/>
                    <a:pt x="16685" y="2762"/>
                    <a:pt x="16451" y="2662"/>
                  </a:cubicBezTo>
                  <a:lnTo>
                    <a:pt x="16415" y="2644"/>
                  </a:lnTo>
                  <a:lnTo>
                    <a:pt x="16360" y="2608"/>
                  </a:lnTo>
                  <a:lnTo>
                    <a:pt x="16261" y="2536"/>
                  </a:lnTo>
                  <a:lnTo>
                    <a:pt x="16036" y="2374"/>
                  </a:lnTo>
                  <a:lnTo>
                    <a:pt x="15603" y="2049"/>
                  </a:lnTo>
                  <a:lnTo>
                    <a:pt x="14738" y="1391"/>
                  </a:lnTo>
                  <a:lnTo>
                    <a:pt x="13025" y="48"/>
                  </a:lnTo>
                  <a:lnTo>
                    <a:pt x="13016" y="39"/>
                  </a:lnTo>
                  <a:cubicBezTo>
                    <a:pt x="12987" y="17"/>
                    <a:pt x="12945" y="1"/>
                    <a:pt x="1290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98" name="Google Shape;2998;g26dd3229cbd_0_4518"/>
            <p:cNvSpPr/>
            <p:nvPr/>
          </p:nvSpPr>
          <p:spPr>
            <a:xfrm>
              <a:off x="1867600" y="3249925"/>
              <a:ext cx="1223225" cy="1178125"/>
            </a:xfrm>
            <a:custGeom>
              <a:rect b="b" l="l" r="r" t="t"/>
              <a:pathLst>
                <a:path extrusionOk="0" h="47125" w="48929">
                  <a:moveTo>
                    <a:pt x="2615" y="0"/>
                  </a:moveTo>
                  <a:cubicBezTo>
                    <a:pt x="1335" y="7617"/>
                    <a:pt x="541" y="15315"/>
                    <a:pt x="316" y="23049"/>
                  </a:cubicBezTo>
                  <a:cubicBezTo>
                    <a:pt x="82" y="30638"/>
                    <a:pt x="803" y="38291"/>
                    <a:pt x="100" y="45863"/>
                  </a:cubicBezTo>
                  <a:cubicBezTo>
                    <a:pt x="100" y="45944"/>
                    <a:pt x="55" y="45998"/>
                    <a:pt x="1" y="46025"/>
                  </a:cubicBezTo>
                  <a:cubicBezTo>
                    <a:pt x="5231" y="46886"/>
                    <a:pt x="10526" y="47124"/>
                    <a:pt x="15820" y="47124"/>
                  </a:cubicBezTo>
                  <a:cubicBezTo>
                    <a:pt x="17678" y="47124"/>
                    <a:pt x="19536" y="47095"/>
                    <a:pt x="21391" y="47053"/>
                  </a:cubicBezTo>
                  <a:cubicBezTo>
                    <a:pt x="22815" y="47017"/>
                    <a:pt x="24257" y="46963"/>
                    <a:pt x="25708" y="46863"/>
                  </a:cubicBezTo>
                  <a:cubicBezTo>
                    <a:pt x="31351" y="45601"/>
                    <a:pt x="37354" y="42402"/>
                    <a:pt x="38589" y="36633"/>
                  </a:cubicBezTo>
                  <a:cubicBezTo>
                    <a:pt x="38618" y="36502"/>
                    <a:pt x="38725" y="36441"/>
                    <a:pt x="38838" y="36441"/>
                  </a:cubicBezTo>
                  <a:cubicBezTo>
                    <a:pt x="38935" y="36441"/>
                    <a:pt x="39036" y="36486"/>
                    <a:pt x="39094" y="36570"/>
                  </a:cubicBezTo>
                  <a:cubicBezTo>
                    <a:pt x="40374" y="38517"/>
                    <a:pt x="42222" y="39634"/>
                    <a:pt x="44502" y="39941"/>
                  </a:cubicBezTo>
                  <a:cubicBezTo>
                    <a:pt x="47396" y="35452"/>
                    <a:pt x="47197" y="28520"/>
                    <a:pt x="47585" y="23599"/>
                  </a:cubicBezTo>
                  <a:cubicBezTo>
                    <a:pt x="48135" y="16631"/>
                    <a:pt x="48928" y="9645"/>
                    <a:pt x="48468" y="2668"/>
                  </a:cubicBezTo>
                  <a:cubicBezTo>
                    <a:pt x="33280" y="54"/>
                    <a:pt x="17929" y="1352"/>
                    <a:pt x="2642" y="9"/>
                  </a:cubicBezTo>
                  <a:cubicBezTo>
                    <a:pt x="2633" y="0"/>
                    <a:pt x="2624" y="0"/>
                    <a:pt x="2615"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99" name="Google Shape;2999;g26dd3229cbd_0_4518"/>
            <p:cNvSpPr/>
            <p:nvPr/>
          </p:nvSpPr>
          <p:spPr>
            <a:xfrm>
              <a:off x="1857000" y="3245400"/>
              <a:ext cx="1232000" cy="1186575"/>
            </a:xfrm>
            <a:custGeom>
              <a:rect b="b" l="l" r="r" t="t"/>
              <a:pathLst>
                <a:path extrusionOk="0" h="47463" w="49280">
                  <a:moveTo>
                    <a:pt x="3133" y="33"/>
                  </a:moveTo>
                  <a:lnTo>
                    <a:pt x="3147" y="37"/>
                  </a:lnTo>
                  <a:cubicBezTo>
                    <a:pt x="3142" y="37"/>
                    <a:pt x="3138" y="35"/>
                    <a:pt x="3133" y="33"/>
                  </a:cubicBezTo>
                  <a:close/>
                  <a:moveTo>
                    <a:pt x="3174" y="372"/>
                  </a:moveTo>
                  <a:cubicBezTo>
                    <a:pt x="10770" y="1029"/>
                    <a:pt x="18401" y="1047"/>
                    <a:pt x="26015" y="1227"/>
                  </a:cubicBezTo>
                  <a:cubicBezTo>
                    <a:pt x="29837" y="1317"/>
                    <a:pt x="33668" y="1443"/>
                    <a:pt x="37481" y="1714"/>
                  </a:cubicBezTo>
                  <a:lnTo>
                    <a:pt x="40338" y="1948"/>
                  </a:lnTo>
                  <a:lnTo>
                    <a:pt x="43187" y="2245"/>
                  </a:lnTo>
                  <a:lnTo>
                    <a:pt x="46026" y="2606"/>
                  </a:lnTo>
                  <a:cubicBezTo>
                    <a:pt x="46927" y="2750"/>
                    <a:pt x="47829" y="2867"/>
                    <a:pt x="48739" y="2985"/>
                  </a:cubicBezTo>
                  <a:cubicBezTo>
                    <a:pt x="48730" y="3354"/>
                    <a:pt x="48730" y="3697"/>
                    <a:pt x="48739" y="4048"/>
                  </a:cubicBezTo>
                  <a:lnTo>
                    <a:pt x="48766" y="5211"/>
                  </a:lnTo>
                  <a:cubicBezTo>
                    <a:pt x="48784" y="5995"/>
                    <a:pt x="48793" y="6779"/>
                    <a:pt x="48784" y="7564"/>
                  </a:cubicBezTo>
                  <a:cubicBezTo>
                    <a:pt x="48766" y="9132"/>
                    <a:pt x="48721" y="10700"/>
                    <a:pt x="48631" y="12269"/>
                  </a:cubicBezTo>
                  <a:cubicBezTo>
                    <a:pt x="48478" y="15415"/>
                    <a:pt x="48207" y="18542"/>
                    <a:pt x="47955" y="21688"/>
                  </a:cubicBezTo>
                  <a:cubicBezTo>
                    <a:pt x="47892" y="22473"/>
                    <a:pt x="47829" y="23257"/>
                    <a:pt x="47775" y="24041"/>
                  </a:cubicBezTo>
                  <a:cubicBezTo>
                    <a:pt x="47721" y="24834"/>
                    <a:pt x="47676" y="25618"/>
                    <a:pt x="47639" y="26403"/>
                  </a:cubicBezTo>
                  <a:cubicBezTo>
                    <a:pt x="47558" y="27980"/>
                    <a:pt x="47486" y="29548"/>
                    <a:pt x="47333" y="31108"/>
                  </a:cubicBezTo>
                  <a:cubicBezTo>
                    <a:pt x="47180" y="32667"/>
                    <a:pt x="46954" y="34218"/>
                    <a:pt x="46567" y="35732"/>
                  </a:cubicBezTo>
                  <a:cubicBezTo>
                    <a:pt x="46188" y="37213"/>
                    <a:pt x="45645" y="38651"/>
                    <a:pt x="44846" y="39944"/>
                  </a:cubicBezTo>
                  <a:lnTo>
                    <a:pt x="44846" y="39944"/>
                  </a:lnTo>
                  <a:cubicBezTo>
                    <a:pt x="43883" y="39803"/>
                    <a:pt x="42948" y="39509"/>
                    <a:pt x="42105" y="39022"/>
                  </a:cubicBezTo>
                  <a:cubicBezTo>
                    <a:pt x="41240" y="38526"/>
                    <a:pt x="40482" y="37832"/>
                    <a:pt x="39887" y="37021"/>
                  </a:cubicBezTo>
                  <a:lnTo>
                    <a:pt x="39671" y="36714"/>
                  </a:lnTo>
                  <a:lnTo>
                    <a:pt x="39644" y="36669"/>
                  </a:lnTo>
                  <a:cubicBezTo>
                    <a:pt x="39635" y="36660"/>
                    <a:pt x="39617" y="36633"/>
                    <a:pt x="39608" y="36615"/>
                  </a:cubicBezTo>
                  <a:cubicBezTo>
                    <a:pt x="39572" y="36579"/>
                    <a:pt x="39527" y="36552"/>
                    <a:pt x="39491" y="36525"/>
                  </a:cubicBezTo>
                  <a:cubicBezTo>
                    <a:pt x="39416" y="36488"/>
                    <a:pt x="39341" y="36469"/>
                    <a:pt x="39260" y="36469"/>
                  </a:cubicBezTo>
                  <a:cubicBezTo>
                    <a:pt x="39244" y="36469"/>
                    <a:pt x="39228" y="36470"/>
                    <a:pt x="39211" y="36471"/>
                  </a:cubicBezTo>
                  <a:cubicBezTo>
                    <a:pt x="39112" y="36480"/>
                    <a:pt x="39013" y="36534"/>
                    <a:pt x="38941" y="36615"/>
                  </a:cubicBezTo>
                  <a:cubicBezTo>
                    <a:pt x="38905" y="36660"/>
                    <a:pt x="38887" y="36705"/>
                    <a:pt x="38869" y="36760"/>
                  </a:cubicBezTo>
                  <a:cubicBezTo>
                    <a:pt x="38860" y="36787"/>
                    <a:pt x="38860" y="36796"/>
                    <a:pt x="38860" y="36814"/>
                  </a:cubicBezTo>
                  <a:lnTo>
                    <a:pt x="38842" y="36859"/>
                  </a:lnTo>
                  <a:lnTo>
                    <a:pt x="38761" y="37228"/>
                  </a:lnTo>
                  <a:cubicBezTo>
                    <a:pt x="38626" y="37715"/>
                    <a:pt x="38463" y="38193"/>
                    <a:pt x="38256" y="38652"/>
                  </a:cubicBezTo>
                  <a:cubicBezTo>
                    <a:pt x="38058" y="39112"/>
                    <a:pt x="37823" y="39563"/>
                    <a:pt x="37544" y="39987"/>
                  </a:cubicBezTo>
                  <a:cubicBezTo>
                    <a:pt x="37273" y="40410"/>
                    <a:pt x="36976" y="40825"/>
                    <a:pt x="36652" y="41203"/>
                  </a:cubicBezTo>
                  <a:cubicBezTo>
                    <a:pt x="35344" y="42754"/>
                    <a:pt x="33650" y="43953"/>
                    <a:pt x="31838" y="44872"/>
                  </a:cubicBezTo>
                  <a:cubicBezTo>
                    <a:pt x="30026" y="45782"/>
                    <a:pt x="28079" y="46449"/>
                    <a:pt x="26096" y="46891"/>
                  </a:cubicBezTo>
                  <a:lnTo>
                    <a:pt x="26123" y="46891"/>
                  </a:lnTo>
                  <a:cubicBezTo>
                    <a:pt x="23978" y="46972"/>
                    <a:pt x="21842" y="47098"/>
                    <a:pt x="19687" y="47117"/>
                  </a:cubicBezTo>
                  <a:cubicBezTo>
                    <a:pt x="18556" y="47136"/>
                    <a:pt x="17424" y="47147"/>
                    <a:pt x="16292" y="47147"/>
                  </a:cubicBezTo>
                  <a:cubicBezTo>
                    <a:pt x="15279" y="47147"/>
                    <a:pt x="14265" y="47138"/>
                    <a:pt x="13251" y="47117"/>
                  </a:cubicBezTo>
                  <a:cubicBezTo>
                    <a:pt x="11106" y="47071"/>
                    <a:pt x="8970" y="46981"/>
                    <a:pt x="6833" y="46810"/>
                  </a:cubicBezTo>
                  <a:cubicBezTo>
                    <a:pt x="4777" y="46645"/>
                    <a:pt x="2720" y="46413"/>
                    <a:pt x="687" y="46091"/>
                  </a:cubicBezTo>
                  <a:lnTo>
                    <a:pt x="687" y="46091"/>
                  </a:lnTo>
                  <a:cubicBezTo>
                    <a:pt x="694" y="46042"/>
                    <a:pt x="686" y="46024"/>
                    <a:pt x="695" y="45990"/>
                  </a:cubicBezTo>
                  <a:lnTo>
                    <a:pt x="704" y="45900"/>
                  </a:lnTo>
                  <a:lnTo>
                    <a:pt x="731" y="45539"/>
                  </a:lnTo>
                  <a:lnTo>
                    <a:pt x="785" y="44818"/>
                  </a:lnTo>
                  <a:cubicBezTo>
                    <a:pt x="830" y="44340"/>
                    <a:pt x="848" y="43853"/>
                    <a:pt x="884" y="43376"/>
                  </a:cubicBezTo>
                  <a:cubicBezTo>
                    <a:pt x="902" y="42898"/>
                    <a:pt x="920" y="42411"/>
                    <a:pt x="947" y="41934"/>
                  </a:cubicBezTo>
                  <a:lnTo>
                    <a:pt x="983" y="40482"/>
                  </a:lnTo>
                  <a:cubicBezTo>
                    <a:pt x="1020" y="38553"/>
                    <a:pt x="1001" y="36624"/>
                    <a:pt x="974" y="34704"/>
                  </a:cubicBezTo>
                  <a:cubicBezTo>
                    <a:pt x="911" y="30846"/>
                    <a:pt x="785" y="26998"/>
                    <a:pt x="902" y="23158"/>
                  </a:cubicBezTo>
                  <a:cubicBezTo>
                    <a:pt x="1135" y="15524"/>
                    <a:pt x="1919" y="7908"/>
                    <a:pt x="3174" y="372"/>
                  </a:cubicBezTo>
                  <a:close/>
                  <a:moveTo>
                    <a:pt x="2894" y="1"/>
                  </a:moveTo>
                  <a:lnTo>
                    <a:pt x="2867" y="145"/>
                  </a:lnTo>
                  <a:cubicBezTo>
                    <a:pt x="1587" y="7753"/>
                    <a:pt x="803" y="15442"/>
                    <a:pt x="569" y="23149"/>
                  </a:cubicBezTo>
                  <a:cubicBezTo>
                    <a:pt x="452" y="27007"/>
                    <a:pt x="578" y="30855"/>
                    <a:pt x="641" y="34704"/>
                  </a:cubicBezTo>
                  <a:cubicBezTo>
                    <a:pt x="677" y="36633"/>
                    <a:pt x="695" y="38553"/>
                    <a:pt x="659" y="40473"/>
                  </a:cubicBezTo>
                  <a:lnTo>
                    <a:pt x="614" y="41916"/>
                  </a:lnTo>
                  <a:cubicBezTo>
                    <a:pt x="596" y="42402"/>
                    <a:pt x="578" y="42880"/>
                    <a:pt x="551" y="43358"/>
                  </a:cubicBezTo>
                  <a:cubicBezTo>
                    <a:pt x="524" y="43835"/>
                    <a:pt x="506" y="44313"/>
                    <a:pt x="461" y="44800"/>
                  </a:cubicBezTo>
                  <a:lnTo>
                    <a:pt x="407" y="45512"/>
                  </a:lnTo>
                  <a:lnTo>
                    <a:pt x="380" y="45873"/>
                  </a:lnTo>
                  <a:lnTo>
                    <a:pt x="361" y="46035"/>
                  </a:lnTo>
                  <a:cubicBezTo>
                    <a:pt x="361" y="46053"/>
                    <a:pt x="361" y="46062"/>
                    <a:pt x="334" y="46071"/>
                  </a:cubicBezTo>
                  <a:lnTo>
                    <a:pt x="1" y="46305"/>
                  </a:lnTo>
                  <a:lnTo>
                    <a:pt x="398" y="46368"/>
                  </a:lnTo>
                  <a:cubicBezTo>
                    <a:pt x="2525" y="46711"/>
                    <a:pt x="4661" y="46963"/>
                    <a:pt x="6806" y="47135"/>
                  </a:cubicBezTo>
                  <a:cubicBezTo>
                    <a:pt x="8952" y="47306"/>
                    <a:pt x="11097" y="47387"/>
                    <a:pt x="13251" y="47432"/>
                  </a:cubicBezTo>
                  <a:cubicBezTo>
                    <a:pt x="14265" y="47453"/>
                    <a:pt x="15281" y="47463"/>
                    <a:pt x="16296" y="47463"/>
                  </a:cubicBezTo>
                  <a:cubicBezTo>
                    <a:pt x="17430" y="47463"/>
                    <a:pt x="18565" y="47451"/>
                    <a:pt x="19696" y="47432"/>
                  </a:cubicBezTo>
                  <a:cubicBezTo>
                    <a:pt x="21842" y="47414"/>
                    <a:pt x="23996" y="47288"/>
                    <a:pt x="26141" y="47207"/>
                  </a:cubicBezTo>
                  <a:lnTo>
                    <a:pt x="26150" y="47207"/>
                  </a:lnTo>
                  <a:lnTo>
                    <a:pt x="26168" y="47198"/>
                  </a:lnTo>
                  <a:cubicBezTo>
                    <a:pt x="28178" y="46747"/>
                    <a:pt x="30143" y="46080"/>
                    <a:pt x="31982" y="45151"/>
                  </a:cubicBezTo>
                  <a:cubicBezTo>
                    <a:pt x="33821" y="44214"/>
                    <a:pt x="35543" y="42997"/>
                    <a:pt x="36886" y="41411"/>
                  </a:cubicBezTo>
                  <a:cubicBezTo>
                    <a:pt x="37228" y="41014"/>
                    <a:pt x="37535" y="40590"/>
                    <a:pt x="37805" y="40149"/>
                  </a:cubicBezTo>
                  <a:cubicBezTo>
                    <a:pt x="38094" y="39716"/>
                    <a:pt x="38328" y="39247"/>
                    <a:pt x="38544" y="38779"/>
                  </a:cubicBezTo>
                  <a:cubicBezTo>
                    <a:pt x="38761" y="38301"/>
                    <a:pt x="38914" y="37805"/>
                    <a:pt x="39058" y="37300"/>
                  </a:cubicBezTo>
                  <a:lnTo>
                    <a:pt x="39148" y="36922"/>
                  </a:lnTo>
                  <a:lnTo>
                    <a:pt x="39157" y="36877"/>
                  </a:lnTo>
                  <a:cubicBezTo>
                    <a:pt x="39166" y="36868"/>
                    <a:pt x="39166" y="36841"/>
                    <a:pt x="39166" y="36841"/>
                  </a:cubicBezTo>
                  <a:cubicBezTo>
                    <a:pt x="39175" y="36832"/>
                    <a:pt x="39175" y="36814"/>
                    <a:pt x="39184" y="36814"/>
                  </a:cubicBezTo>
                  <a:cubicBezTo>
                    <a:pt x="39193" y="36796"/>
                    <a:pt x="39220" y="36787"/>
                    <a:pt x="39248" y="36778"/>
                  </a:cubicBezTo>
                  <a:cubicBezTo>
                    <a:pt x="39275" y="36778"/>
                    <a:pt x="39311" y="36787"/>
                    <a:pt x="39338" y="36796"/>
                  </a:cubicBezTo>
                  <a:cubicBezTo>
                    <a:pt x="39356" y="36805"/>
                    <a:pt x="39365" y="36814"/>
                    <a:pt x="39374" y="36823"/>
                  </a:cubicBezTo>
                  <a:lnTo>
                    <a:pt x="39392" y="36841"/>
                  </a:lnTo>
                  <a:lnTo>
                    <a:pt x="39419" y="36886"/>
                  </a:lnTo>
                  <a:lnTo>
                    <a:pt x="39644" y="37201"/>
                  </a:lnTo>
                  <a:cubicBezTo>
                    <a:pt x="40266" y="38040"/>
                    <a:pt x="41041" y="38770"/>
                    <a:pt x="41952" y="39292"/>
                  </a:cubicBezTo>
                  <a:cubicBezTo>
                    <a:pt x="42862" y="39824"/>
                    <a:pt x="43872" y="40140"/>
                    <a:pt x="44908" y="40284"/>
                  </a:cubicBezTo>
                  <a:lnTo>
                    <a:pt x="45007" y="40293"/>
                  </a:lnTo>
                  <a:lnTo>
                    <a:pt x="45061" y="40212"/>
                  </a:lnTo>
                  <a:cubicBezTo>
                    <a:pt x="45927" y="38860"/>
                    <a:pt x="46495" y="37354"/>
                    <a:pt x="46900" y="35822"/>
                  </a:cubicBezTo>
                  <a:cubicBezTo>
                    <a:pt x="47297" y="34281"/>
                    <a:pt x="47540" y="32712"/>
                    <a:pt x="47712" y="31144"/>
                  </a:cubicBezTo>
                  <a:cubicBezTo>
                    <a:pt x="47874" y="29575"/>
                    <a:pt x="47964" y="27998"/>
                    <a:pt x="48054" y="26430"/>
                  </a:cubicBezTo>
                  <a:cubicBezTo>
                    <a:pt x="48099" y="25636"/>
                    <a:pt x="48144" y="24852"/>
                    <a:pt x="48207" y="24077"/>
                  </a:cubicBezTo>
                  <a:cubicBezTo>
                    <a:pt x="48261" y="23293"/>
                    <a:pt x="48334" y="22509"/>
                    <a:pt x="48406" y="21724"/>
                  </a:cubicBezTo>
                  <a:cubicBezTo>
                    <a:pt x="48667" y="18588"/>
                    <a:pt x="48965" y="15451"/>
                    <a:pt x="49145" y="12296"/>
                  </a:cubicBezTo>
                  <a:cubicBezTo>
                    <a:pt x="49217" y="10727"/>
                    <a:pt x="49280" y="9141"/>
                    <a:pt x="49280" y="7564"/>
                  </a:cubicBezTo>
                  <a:cubicBezTo>
                    <a:pt x="49280" y="6779"/>
                    <a:pt x="49262" y="5986"/>
                    <a:pt x="49235" y="5193"/>
                  </a:cubicBezTo>
                  <a:lnTo>
                    <a:pt x="49208" y="4607"/>
                  </a:lnTo>
                  <a:lnTo>
                    <a:pt x="49199" y="4310"/>
                  </a:lnTo>
                  <a:lnTo>
                    <a:pt x="49190" y="4165"/>
                  </a:lnTo>
                  <a:lnTo>
                    <a:pt x="49181" y="4003"/>
                  </a:lnTo>
                  <a:cubicBezTo>
                    <a:pt x="49154" y="3561"/>
                    <a:pt x="49109" y="3120"/>
                    <a:pt x="49055" y="2705"/>
                  </a:cubicBezTo>
                  <a:cubicBezTo>
                    <a:pt x="48081" y="2525"/>
                    <a:pt x="47081" y="2345"/>
                    <a:pt x="46089" y="2200"/>
                  </a:cubicBezTo>
                  <a:lnTo>
                    <a:pt x="43232" y="1840"/>
                  </a:lnTo>
                  <a:lnTo>
                    <a:pt x="40374" y="1551"/>
                  </a:lnTo>
                  <a:lnTo>
                    <a:pt x="37508" y="1317"/>
                  </a:lnTo>
                  <a:cubicBezTo>
                    <a:pt x="33686" y="1056"/>
                    <a:pt x="29855" y="938"/>
                    <a:pt x="26024" y="857"/>
                  </a:cubicBezTo>
                  <a:cubicBezTo>
                    <a:pt x="22193" y="776"/>
                    <a:pt x="18362" y="731"/>
                    <a:pt x="14540" y="632"/>
                  </a:cubicBezTo>
                  <a:cubicBezTo>
                    <a:pt x="10726" y="524"/>
                    <a:pt x="6903" y="353"/>
                    <a:pt x="3107" y="21"/>
                  </a:cubicBezTo>
                  <a:lnTo>
                    <a:pt x="3107" y="21"/>
                  </a:lnTo>
                  <a:cubicBezTo>
                    <a:pt x="3091" y="15"/>
                    <a:pt x="3070" y="10"/>
                    <a:pt x="3039" y="10"/>
                  </a:cubicBezTo>
                  <a:lnTo>
                    <a:pt x="2894"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00" name="Google Shape;3000;g26dd3229cbd_0_4518"/>
            <p:cNvSpPr/>
            <p:nvPr/>
          </p:nvSpPr>
          <p:spPr>
            <a:xfrm>
              <a:off x="2004625" y="3411050"/>
              <a:ext cx="976675" cy="36075"/>
            </a:xfrm>
            <a:custGeom>
              <a:rect b="b" l="l" r="r" t="t"/>
              <a:pathLst>
                <a:path extrusionOk="0" h="1443" w="39067">
                  <a:moveTo>
                    <a:pt x="180" y="0"/>
                  </a:moveTo>
                  <a:cubicBezTo>
                    <a:pt x="0" y="0"/>
                    <a:pt x="9" y="262"/>
                    <a:pt x="180" y="271"/>
                  </a:cubicBezTo>
                  <a:cubicBezTo>
                    <a:pt x="13025" y="748"/>
                    <a:pt x="25897" y="1253"/>
                    <a:pt x="38751" y="1442"/>
                  </a:cubicBezTo>
                  <a:cubicBezTo>
                    <a:pt x="39066" y="1442"/>
                    <a:pt x="39066" y="965"/>
                    <a:pt x="38751" y="947"/>
                  </a:cubicBezTo>
                  <a:cubicBezTo>
                    <a:pt x="25906" y="424"/>
                    <a:pt x="13025" y="234"/>
                    <a:pt x="180" y="0"/>
                  </a:cubicBezTo>
                  <a:close/>
                </a:path>
              </a:pathLst>
            </a:custGeom>
            <a:solidFill>
              <a:srgbClr val="A67A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01" name="Google Shape;3001;g26dd3229cbd_0_4518"/>
            <p:cNvSpPr/>
            <p:nvPr/>
          </p:nvSpPr>
          <p:spPr>
            <a:xfrm>
              <a:off x="2004625" y="3411050"/>
              <a:ext cx="976675" cy="36075"/>
            </a:xfrm>
            <a:custGeom>
              <a:rect b="b" l="l" r="r" t="t"/>
              <a:pathLst>
                <a:path extrusionOk="0" h="1443" w="39067">
                  <a:moveTo>
                    <a:pt x="180" y="0"/>
                  </a:moveTo>
                  <a:cubicBezTo>
                    <a:pt x="0" y="0"/>
                    <a:pt x="9" y="262"/>
                    <a:pt x="180" y="271"/>
                  </a:cubicBezTo>
                  <a:cubicBezTo>
                    <a:pt x="13025" y="748"/>
                    <a:pt x="25897" y="1253"/>
                    <a:pt x="38751" y="1442"/>
                  </a:cubicBezTo>
                  <a:cubicBezTo>
                    <a:pt x="39066" y="1442"/>
                    <a:pt x="39066" y="965"/>
                    <a:pt x="38751" y="947"/>
                  </a:cubicBezTo>
                  <a:cubicBezTo>
                    <a:pt x="25906" y="424"/>
                    <a:pt x="13025" y="234"/>
                    <a:pt x="180"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40" Type="http://schemas.openxmlformats.org/officeDocument/2006/relationships/slideLayout" Target="../slideLayouts/slideLayout40.xml"/><Relationship Id="rId42" Type="http://schemas.openxmlformats.org/officeDocument/2006/relationships/slideLayout" Target="../slideLayouts/slideLayout42.xml"/><Relationship Id="rId41" Type="http://schemas.openxmlformats.org/officeDocument/2006/relationships/slideLayout" Target="../slideLayouts/slideLayout41.xml"/><Relationship Id="rId44" Type="http://schemas.openxmlformats.org/officeDocument/2006/relationships/slideLayout" Target="../slideLayouts/slideLayout44.xml"/><Relationship Id="rId43" Type="http://schemas.openxmlformats.org/officeDocument/2006/relationships/slideLayout" Target="../slideLayouts/slideLayout43.xml"/><Relationship Id="rId46" Type="http://schemas.openxmlformats.org/officeDocument/2006/relationships/slideLayout" Target="../slideLayouts/slideLayout46.xml"/><Relationship Id="rId45" Type="http://schemas.openxmlformats.org/officeDocument/2006/relationships/slideLayout" Target="../slideLayouts/slideLayout45.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48" Type="http://schemas.openxmlformats.org/officeDocument/2006/relationships/slideLayout" Target="../slideLayouts/slideLayout48.xml"/><Relationship Id="rId47" Type="http://schemas.openxmlformats.org/officeDocument/2006/relationships/slideLayout" Target="../slideLayouts/slideLayout47.xml"/><Relationship Id="rId49" Type="http://schemas.openxmlformats.org/officeDocument/2006/relationships/slideLayout" Target="../slideLayouts/slideLayout4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33" Type="http://schemas.openxmlformats.org/officeDocument/2006/relationships/slideLayout" Target="../slideLayouts/slideLayout33.xml"/><Relationship Id="rId32" Type="http://schemas.openxmlformats.org/officeDocument/2006/relationships/slideLayout" Target="../slideLayouts/slideLayout32.xml"/><Relationship Id="rId35" Type="http://schemas.openxmlformats.org/officeDocument/2006/relationships/slideLayout" Target="../slideLayouts/slideLayout35.xml"/><Relationship Id="rId34" Type="http://schemas.openxmlformats.org/officeDocument/2006/relationships/slideLayout" Target="../slideLayouts/slideLayout34.xml"/><Relationship Id="rId37" Type="http://schemas.openxmlformats.org/officeDocument/2006/relationships/slideLayout" Target="../slideLayouts/slideLayout37.xml"/><Relationship Id="rId36" Type="http://schemas.openxmlformats.org/officeDocument/2006/relationships/slideLayout" Target="../slideLayouts/slideLayout36.xml"/><Relationship Id="rId39" Type="http://schemas.openxmlformats.org/officeDocument/2006/relationships/slideLayout" Target="../slideLayouts/slideLayout39.xml"/><Relationship Id="rId38" Type="http://schemas.openxmlformats.org/officeDocument/2006/relationships/slideLayout" Target="../slideLayouts/slideLayout38.xml"/><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9" Type="http://schemas.openxmlformats.org/officeDocument/2006/relationships/slideLayout" Target="../slideLayouts/slideLayout29.xml"/><Relationship Id="rId51" Type="http://schemas.openxmlformats.org/officeDocument/2006/relationships/theme" Target="../theme/theme2.xml"/><Relationship Id="rId50" Type="http://schemas.openxmlformats.org/officeDocument/2006/relationships/slideLayout" Target="../slideLayouts/slideLayout5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_rels/slideMaster2.xml.rels><?xml version="1.0" encoding="UTF-8" standalone="yes"?><Relationships xmlns="http://schemas.openxmlformats.org/package/2006/relationships"><Relationship Id="rId40" Type="http://schemas.openxmlformats.org/officeDocument/2006/relationships/slideLayout" Target="../slideLayouts/slideLayout90.xml"/><Relationship Id="rId42" Type="http://schemas.openxmlformats.org/officeDocument/2006/relationships/slideLayout" Target="../slideLayouts/slideLayout92.xml"/><Relationship Id="rId41" Type="http://schemas.openxmlformats.org/officeDocument/2006/relationships/slideLayout" Target="../slideLayouts/slideLayout91.xml"/><Relationship Id="rId44" Type="http://schemas.openxmlformats.org/officeDocument/2006/relationships/slideLayout" Target="../slideLayouts/slideLayout94.xml"/><Relationship Id="rId43" Type="http://schemas.openxmlformats.org/officeDocument/2006/relationships/slideLayout" Target="../slideLayouts/slideLayout93.xml"/><Relationship Id="rId46" Type="http://schemas.openxmlformats.org/officeDocument/2006/relationships/slideLayout" Target="../slideLayouts/slideLayout96.xml"/><Relationship Id="rId45" Type="http://schemas.openxmlformats.org/officeDocument/2006/relationships/slideLayout" Target="../slideLayouts/slideLayout95.xml"/><Relationship Id="rId1" Type="http://schemas.openxmlformats.org/officeDocument/2006/relationships/slideLayout" Target="../slideLayouts/slideLayout51.xml"/><Relationship Id="rId2" Type="http://schemas.openxmlformats.org/officeDocument/2006/relationships/slideLayout" Target="../slideLayouts/slideLayout52.xml"/><Relationship Id="rId3" Type="http://schemas.openxmlformats.org/officeDocument/2006/relationships/slideLayout" Target="../slideLayouts/slideLayout53.xml"/><Relationship Id="rId4" Type="http://schemas.openxmlformats.org/officeDocument/2006/relationships/slideLayout" Target="../slideLayouts/slideLayout54.xml"/><Relationship Id="rId9" Type="http://schemas.openxmlformats.org/officeDocument/2006/relationships/slideLayout" Target="../slideLayouts/slideLayout59.xml"/><Relationship Id="rId48" Type="http://schemas.openxmlformats.org/officeDocument/2006/relationships/slideLayout" Target="../slideLayouts/slideLayout98.xml"/><Relationship Id="rId47" Type="http://schemas.openxmlformats.org/officeDocument/2006/relationships/slideLayout" Target="../slideLayouts/slideLayout97.xml"/><Relationship Id="rId49" Type="http://schemas.openxmlformats.org/officeDocument/2006/relationships/slideLayout" Target="../slideLayouts/slideLayout99.xml"/><Relationship Id="rId5" Type="http://schemas.openxmlformats.org/officeDocument/2006/relationships/slideLayout" Target="../slideLayouts/slideLayout55.xml"/><Relationship Id="rId6" Type="http://schemas.openxmlformats.org/officeDocument/2006/relationships/slideLayout" Target="../slideLayouts/slideLayout56.xml"/><Relationship Id="rId7" Type="http://schemas.openxmlformats.org/officeDocument/2006/relationships/slideLayout" Target="../slideLayouts/slideLayout57.xml"/><Relationship Id="rId8" Type="http://schemas.openxmlformats.org/officeDocument/2006/relationships/slideLayout" Target="../slideLayouts/slideLayout58.xml"/><Relationship Id="rId31" Type="http://schemas.openxmlformats.org/officeDocument/2006/relationships/slideLayout" Target="../slideLayouts/slideLayout81.xml"/><Relationship Id="rId30" Type="http://schemas.openxmlformats.org/officeDocument/2006/relationships/slideLayout" Target="../slideLayouts/slideLayout80.xml"/><Relationship Id="rId33" Type="http://schemas.openxmlformats.org/officeDocument/2006/relationships/slideLayout" Target="../slideLayouts/slideLayout83.xml"/><Relationship Id="rId32" Type="http://schemas.openxmlformats.org/officeDocument/2006/relationships/slideLayout" Target="../slideLayouts/slideLayout82.xml"/><Relationship Id="rId35" Type="http://schemas.openxmlformats.org/officeDocument/2006/relationships/slideLayout" Target="../slideLayouts/slideLayout85.xml"/><Relationship Id="rId34" Type="http://schemas.openxmlformats.org/officeDocument/2006/relationships/slideLayout" Target="../slideLayouts/slideLayout84.xml"/><Relationship Id="rId37" Type="http://schemas.openxmlformats.org/officeDocument/2006/relationships/slideLayout" Target="../slideLayouts/slideLayout87.xml"/><Relationship Id="rId36" Type="http://schemas.openxmlformats.org/officeDocument/2006/relationships/slideLayout" Target="../slideLayouts/slideLayout86.xml"/><Relationship Id="rId39" Type="http://schemas.openxmlformats.org/officeDocument/2006/relationships/slideLayout" Target="../slideLayouts/slideLayout89.xml"/><Relationship Id="rId38" Type="http://schemas.openxmlformats.org/officeDocument/2006/relationships/slideLayout" Target="../slideLayouts/slideLayout88.xml"/><Relationship Id="rId20" Type="http://schemas.openxmlformats.org/officeDocument/2006/relationships/slideLayout" Target="../slideLayouts/slideLayout70.xml"/><Relationship Id="rId22" Type="http://schemas.openxmlformats.org/officeDocument/2006/relationships/slideLayout" Target="../slideLayouts/slideLayout72.xml"/><Relationship Id="rId21" Type="http://schemas.openxmlformats.org/officeDocument/2006/relationships/slideLayout" Target="../slideLayouts/slideLayout71.xml"/><Relationship Id="rId24" Type="http://schemas.openxmlformats.org/officeDocument/2006/relationships/slideLayout" Target="../slideLayouts/slideLayout74.xml"/><Relationship Id="rId23" Type="http://schemas.openxmlformats.org/officeDocument/2006/relationships/slideLayout" Target="../slideLayouts/slideLayout73.xml"/><Relationship Id="rId26" Type="http://schemas.openxmlformats.org/officeDocument/2006/relationships/slideLayout" Target="../slideLayouts/slideLayout76.xml"/><Relationship Id="rId25" Type="http://schemas.openxmlformats.org/officeDocument/2006/relationships/slideLayout" Target="../slideLayouts/slideLayout75.xml"/><Relationship Id="rId28" Type="http://schemas.openxmlformats.org/officeDocument/2006/relationships/slideLayout" Target="../slideLayouts/slideLayout78.xml"/><Relationship Id="rId27" Type="http://schemas.openxmlformats.org/officeDocument/2006/relationships/slideLayout" Target="../slideLayouts/slideLayout77.xml"/><Relationship Id="rId29" Type="http://schemas.openxmlformats.org/officeDocument/2006/relationships/slideLayout" Target="../slideLayouts/slideLayout79.xml"/><Relationship Id="rId51" Type="http://schemas.openxmlformats.org/officeDocument/2006/relationships/theme" Target="../theme/theme4.xml"/><Relationship Id="rId50" Type="http://schemas.openxmlformats.org/officeDocument/2006/relationships/slideLayout" Target="../slideLayouts/slideLayout100.xml"/><Relationship Id="rId11" Type="http://schemas.openxmlformats.org/officeDocument/2006/relationships/slideLayout" Target="../slideLayouts/slideLayout61.xml"/><Relationship Id="rId10" Type="http://schemas.openxmlformats.org/officeDocument/2006/relationships/slideLayout" Target="../slideLayouts/slideLayout60.xml"/><Relationship Id="rId13" Type="http://schemas.openxmlformats.org/officeDocument/2006/relationships/slideLayout" Target="../slideLayouts/slideLayout63.xml"/><Relationship Id="rId12" Type="http://schemas.openxmlformats.org/officeDocument/2006/relationships/slideLayout" Target="../slideLayouts/slideLayout62.xml"/><Relationship Id="rId15" Type="http://schemas.openxmlformats.org/officeDocument/2006/relationships/slideLayout" Target="../slideLayouts/slideLayout65.xml"/><Relationship Id="rId14" Type="http://schemas.openxmlformats.org/officeDocument/2006/relationships/slideLayout" Target="../slideLayouts/slideLayout64.xml"/><Relationship Id="rId17" Type="http://schemas.openxmlformats.org/officeDocument/2006/relationships/slideLayout" Target="../slideLayouts/slideLayout67.xml"/><Relationship Id="rId16" Type="http://schemas.openxmlformats.org/officeDocument/2006/relationships/slideLayout" Target="../slideLayouts/slideLayout66.xml"/><Relationship Id="rId19" Type="http://schemas.openxmlformats.org/officeDocument/2006/relationships/slideLayout" Target="../slideLayouts/slideLayout69.xml"/><Relationship Id="rId18" Type="http://schemas.openxmlformats.org/officeDocument/2006/relationships/slideLayout" Target="../slideLayouts/slideLayout68.xml"/></Relationships>
</file>

<file path=ppt/slideMasters/_rels/slideMaster3.xml.rels><?xml version="1.0" encoding="UTF-8" standalone="yes"?><Relationships xmlns="http://schemas.openxmlformats.org/package/2006/relationships"><Relationship Id="rId40" Type="http://schemas.openxmlformats.org/officeDocument/2006/relationships/slideLayout" Target="../slideLayouts/slideLayout140.xml"/><Relationship Id="rId42" Type="http://schemas.openxmlformats.org/officeDocument/2006/relationships/slideLayout" Target="../slideLayouts/slideLayout142.xml"/><Relationship Id="rId41" Type="http://schemas.openxmlformats.org/officeDocument/2006/relationships/slideLayout" Target="../slideLayouts/slideLayout141.xml"/><Relationship Id="rId44" Type="http://schemas.openxmlformats.org/officeDocument/2006/relationships/slideLayout" Target="../slideLayouts/slideLayout144.xml"/><Relationship Id="rId43" Type="http://schemas.openxmlformats.org/officeDocument/2006/relationships/slideLayout" Target="../slideLayouts/slideLayout143.xml"/><Relationship Id="rId46" Type="http://schemas.openxmlformats.org/officeDocument/2006/relationships/slideLayout" Target="../slideLayouts/slideLayout146.xml"/><Relationship Id="rId45" Type="http://schemas.openxmlformats.org/officeDocument/2006/relationships/slideLayout" Target="../slideLayouts/slideLayout145.xml"/><Relationship Id="rId1" Type="http://schemas.openxmlformats.org/officeDocument/2006/relationships/slideLayout" Target="../slideLayouts/slideLayout101.xml"/><Relationship Id="rId2" Type="http://schemas.openxmlformats.org/officeDocument/2006/relationships/slideLayout" Target="../slideLayouts/slideLayout102.xml"/><Relationship Id="rId3" Type="http://schemas.openxmlformats.org/officeDocument/2006/relationships/slideLayout" Target="../slideLayouts/slideLayout103.xml"/><Relationship Id="rId4" Type="http://schemas.openxmlformats.org/officeDocument/2006/relationships/slideLayout" Target="../slideLayouts/slideLayout104.xml"/><Relationship Id="rId9" Type="http://schemas.openxmlformats.org/officeDocument/2006/relationships/slideLayout" Target="../slideLayouts/slideLayout109.xml"/><Relationship Id="rId48" Type="http://schemas.openxmlformats.org/officeDocument/2006/relationships/slideLayout" Target="../slideLayouts/slideLayout148.xml"/><Relationship Id="rId47" Type="http://schemas.openxmlformats.org/officeDocument/2006/relationships/slideLayout" Target="../slideLayouts/slideLayout147.xml"/><Relationship Id="rId49" Type="http://schemas.openxmlformats.org/officeDocument/2006/relationships/slideLayout" Target="../slideLayouts/slideLayout149.xml"/><Relationship Id="rId5" Type="http://schemas.openxmlformats.org/officeDocument/2006/relationships/slideLayout" Target="../slideLayouts/slideLayout105.xml"/><Relationship Id="rId6" Type="http://schemas.openxmlformats.org/officeDocument/2006/relationships/slideLayout" Target="../slideLayouts/slideLayout106.xml"/><Relationship Id="rId7" Type="http://schemas.openxmlformats.org/officeDocument/2006/relationships/slideLayout" Target="../slideLayouts/slideLayout107.xml"/><Relationship Id="rId8" Type="http://schemas.openxmlformats.org/officeDocument/2006/relationships/slideLayout" Target="../slideLayouts/slideLayout108.xml"/><Relationship Id="rId31" Type="http://schemas.openxmlformats.org/officeDocument/2006/relationships/slideLayout" Target="../slideLayouts/slideLayout131.xml"/><Relationship Id="rId30" Type="http://schemas.openxmlformats.org/officeDocument/2006/relationships/slideLayout" Target="../slideLayouts/slideLayout130.xml"/><Relationship Id="rId33" Type="http://schemas.openxmlformats.org/officeDocument/2006/relationships/slideLayout" Target="../slideLayouts/slideLayout133.xml"/><Relationship Id="rId32" Type="http://schemas.openxmlformats.org/officeDocument/2006/relationships/slideLayout" Target="../slideLayouts/slideLayout132.xml"/><Relationship Id="rId35" Type="http://schemas.openxmlformats.org/officeDocument/2006/relationships/slideLayout" Target="../slideLayouts/slideLayout135.xml"/><Relationship Id="rId34" Type="http://schemas.openxmlformats.org/officeDocument/2006/relationships/slideLayout" Target="../slideLayouts/slideLayout134.xml"/><Relationship Id="rId37" Type="http://schemas.openxmlformats.org/officeDocument/2006/relationships/slideLayout" Target="../slideLayouts/slideLayout137.xml"/><Relationship Id="rId36" Type="http://schemas.openxmlformats.org/officeDocument/2006/relationships/slideLayout" Target="../slideLayouts/slideLayout136.xml"/><Relationship Id="rId39" Type="http://schemas.openxmlformats.org/officeDocument/2006/relationships/slideLayout" Target="../slideLayouts/slideLayout139.xml"/><Relationship Id="rId38" Type="http://schemas.openxmlformats.org/officeDocument/2006/relationships/slideLayout" Target="../slideLayouts/slideLayout138.xml"/><Relationship Id="rId20" Type="http://schemas.openxmlformats.org/officeDocument/2006/relationships/slideLayout" Target="../slideLayouts/slideLayout120.xml"/><Relationship Id="rId22" Type="http://schemas.openxmlformats.org/officeDocument/2006/relationships/slideLayout" Target="../slideLayouts/slideLayout122.xml"/><Relationship Id="rId21" Type="http://schemas.openxmlformats.org/officeDocument/2006/relationships/slideLayout" Target="../slideLayouts/slideLayout121.xml"/><Relationship Id="rId24" Type="http://schemas.openxmlformats.org/officeDocument/2006/relationships/slideLayout" Target="../slideLayouts/slideLayout124.xml"/><Relationship Id="rId23" Type="http://schemas.openxmlformats.org/officeDocument/2006/relationships/slideLayout" Target="../slideLayouts/slideLayout123.xml"/><Relationship Id="rId26" Type="http://schemas.openxmlformats.org/officeDocument/2006/relationships/slideLayout" Target="../slideLayouts/slideLayout126.xml"/><Relationship Id="rId25" Type="http://schemas.openxmlformats.org/officeDocument/2006/relationships/slideLayout" Target="../slideLayouts/slideLayout125.xml"/><Relationship Id="rId28" Type="http://schemas.openxmlformats.org/officeDocument/2006/relationships/slideLayout" Target="../slideLayouts/slideLayout128.xml"/><Relationship Id="rId27" Type="http://schemas.openxmlformats.org/officeDocument/2006/relationships/slideLayout" Target="../slideLayouts/slideLayout127.xml"/><Relationship Id="rId29" Type="http://schemas.openxmlformats.org/officeDocument/2006/relationships/slideLayout" Target="../slideLayouts/slideLayout129.xml"/><Relationship Id="rId51" Type="http://schemas.openxmlformats.org/officeDocument/2006/relationships/theme" Target="../theme/theme3.xml"/><Relationship Id="rId50" Type="http://schemas.openxmlformats.org/officeDocument/2006/relationships/slideLayout" Target="../slideLayouts/slideLayout150.xml"/><Relationship Id="rId11" Type="http://schemas.openxmlformats.org/officeDocument/2006/relationships/slideLayout" Target="../slideLayouts/slideLayout111.xml"/><Relationship Id="rId10" Type="http://schemas.openxmlformats.org/officeDocument/2006/relationships/slideLayout" Target="../slideLayouts/slideLayout110.xml"/><Relationship Id="rId13" Type="http://schemas.openxmlformats.org/officeDocument/2006/relationships/slideLayout" Target="../slideLayouts/slideLayout113.xml"/><Relationship Id="rId12" Type="http://schemas.openxmlformats.org/officeDocument/2006/relationships/slideLayout" Target="../slideLayouts/slideLayout112.xml"/><Relationship Id="rId15" Type="http://schemas.openxmlformats.org/officeDocument/2006/relationships/slideLayout" Target="../slideLayouts/slideLayout115.xml"/><Relationship Id="rId14" Type="http://schemas.openxmlformats.org/officeDocument/2006/relationships/slideLayout" Target="../slideLayouts/slideLayout114.xml"/><Relationship Id="rId17" Type="http://schemas.openxmlformats.org/officeDocument/2006/relationships/slideLayout" Target="../slideLayouts/slideLayout117.xml"/><Relationship Id="rId16" Type="http://schemas.openxmlformats.org/officeDocument/2006/relationships/slideLayout" Target="../slideLayouts/slideLayout116.xml"/><Relationship Id="rId19" Type="http://schemas.openxmlformats.org/officeDocument/2006/relationships/slideLayout" Target="../slideLayouts/slideLayout119.xml"/><Relationship Id="rId18" Type="http://schemas.openxmlformats.org/officeDocument/2006/relationships/slideLayout" Target="../slideLayouts/slideLayout1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8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7" name="Google Shape;7;p86"/>
          <p:cNvSpPr txBox="1"/>
          <p:nvPr>
            <p:ph type="title"/>
          </p:nvPr>
        </p:nvSpPr>
        <p:spPr>
          <a:xfrm>
            <a:off x="720000" y="540000"/>
            <a:ext cx="7704000" cy="5727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chemeClr val="dk1"/>
              </a:buClr>
              <a:buSzPts val="3000"/>
              <a:buFont typeface="Itim"/>
              <a:buNone/>
              <a:defRPr b="1" i="0" sz="3000" u="none" cap="none" strike="noStrike">
                <a:solidFill>
                  <a:schemeClr val="dk1"/>
                </a:solidFill>
                <a:latin typeface="Itim"/>
                <a:ea typeface="Itim"/>
                <a:cs typeface="Itim"/>
                <a:sym typeface="Itim"/>
              </a:defRPr>
            </a:lvl1pPr>
            <a:lvl2pPr lvl="1" marR="0" rtl="0" algn="l">
              <a:lnSpc>
                <a:spcPct val="100000"/>
              </a:lnSpc>
              <a:spcBef>
                <a:spcPts val="0"/>
              </a:spcBef>
              <a:spcAft>
                <a:spcPts val="0"/>
              </a:spcAft>
              <a:buClr>
                <a:schemeClr val="dk1"/>
              </a:buClr>
              <a:buSzPts val="2800"/>
              <a:buFont typeface="Itim"/>
              <a:buNone/>
              <a:defRPr b="1" i="0" sz="2800" u="none" cap="none" strike="noStrike">
                <a:solidFill>
                  <a:schemeClr val="dk1"/>
                </a:solidFill>
                <a:latin typeface="Itim"/>
                <a:ea typeface="Itim"/>
                <a:cs typeface="Itim"/>
                <a:sym typeface="Itim"/>
              </a:defRPr>
            </a:lvl2pPr>
            <a:lvl3pPr lvl="2" marR="0" rtl="0" algn="l">
              <a:lnSpc>
                <a:spcPct val="100000"/>
              </a:lnSpc>
              <a:spcBef>
                <a:spcPts val="0"/>
              </a:spcBef>
              <a:spcAft>
                <a:spcPts val="0"/>
              </a:spcAft>
              <a:buClr>
                <a:schemeClr val="dk1"/>
              </a:buClr>
              <a:buSzPts val="2800"/>
              <a:buFont typeface="Itim"/>
              <a:buNone/>
              <a:defRPr b="1" i="0" sz="2800" u="none" cap="none" strike="noStrike">
                <a:solidFill>
                  <a:schemeClr val="dk1"/>
                </a:solidFill>
                <a:latin typeface="Itim"/>
                <a:ea typeface="Itim"/>
                <a:cs typeface="Itim"/>
                <a:sym typeface="Itim"/>
              </a:defRPr>
            </a:lvl3pPr>
            <a:lvl4pPr lvl="3" marR="0" rtl="0" algn="l">
              <a:lnSpc>
                <a:spcPct val="100000"/>
              </a:lnSpc>
              <a:spcBef>
                <a:spcPts val="0"/>
              </a:spcBef>
              <a:spcAft>
                <a:spcPts val="0"/>
              </a:spcAft>
              <a:buClr>
                <a:schemeClr val="dk1"/>
              </a:buClr>
              <a:buSzPts val="2800"/>
              <a:buFont typeface="Itim"/>
              <a:buNone/>
              <a:defRPr b="1" i="0" sz="2800" u="none" cap="none" strike="noStrike">
                <a:solidFill>
                  <a:schemeClr val="dk1"/>
                </a:solidFill>
                <a:latin typeface="Itim"/>
                <a:ea typeface="Itim"/>
                <a:cs typeface="Itim"/>
                <a:sym typeface="Itim"/>
              </a:defRPr>
            </a:lvl4pPr>
            <a:lvl5pPr lvl="4" marR="0" rtl="0" algn="l">
              <a:lnSpc>
                <a:spcPct val="100000"/>
              </a:lnSpc>
              <a:spcBef>
                <a:spcPts val="0"/>
              </a:spcBef>
              <a:spcAft>
                <a:spcPts val="0"/>
              </a:spcAft>
              <a:buClr>
                <a:schemeClr val="dk1"/>
              </a:buClr>
              <a:buSzPts val="2800"/>
              <a:buFont typeface="Itim"/>
              <a:buNone/>
              <a:defRPr b="1" i="0" sz="2800" u="none" cap="none" strike="noStrike">
                <a:solidFill>
                  <a:schemeClr val="dk1"/>
                </a:solidFill>
                <a:latin typeface="Itim"/>
                <a:ea typeface="Itim"/>
                <a:cs typeface="Itim"/>
                <a:sym typeface="Itim"/>
              </a:defRPr>
            </a:lvl5pPr>
            <a:lvl6pPr lvl="5" marR="0" rtl="0" algn="l">
              <a:lnSpc>
                <a:spcPct val="100000"/>
              </a:lnSpc>
              <a:spcBef>
                <a:spcPts val="0"/>
              </a:spcBef>
              <a:spcAft>
                <a:spcPts val="0"/>
              </a:spcAft>
              <a:buClr>
                <a:schemeClr val="dk1"/>
              </a:buClr>
              <a:buSzPts val="2800"/>
              <a:buFont typeface="Itim"/>
              <a:buNone/>
              <a:defRPr b="1" i="0" sz="2800" u="none" cap="none" strike="noStrike">
                <a:solidFill>
                  <a:schemeClr val="dk1"/>
                </a:solidFill>
                <a:latin typeface="Itim"/>
                <a:ea typeface="Itim"/>
                <a:cs typeface="Itim"/>
                <a:sym typeface="Itim"/>
              </a:defRPr>
            </a:lvl6pPr>
            <a:lvl7pPr lvl="6" marR="0" rtl="0" algn="l">
              <a:lnSpc>
                <a:spcPct val="100000"/>
              </a:lnSpc>
              <a:spcBef>
                <a:spcPts val="0"/>
              </a:spcBef>
              <a:spcAft>
                <a:spcPts val="0"/>
              </a:spcAft>
              <a:buClr>
                <a:schemeClr val="dk1"/>
              </a:buClr>
              <a:buSzPts val="2800"/>
              <a:buFont typeface="Itim"/>
              <a:buNone/>
              <a:defRPr b="1" i="0" sz="2800" u="none" cap="none" strike="noStrike">
                <a:solidFill>
                  <a:schemeClr val="dk1"/>
                </a:solidFill>
                <a:latin typeface="Itim"/>
                <a:ea typeface="Itim"/>
                <a:cs typeface="Itim"/>
                <a:sym typeface="Itim"/>
              </a:defRPr>
            </a:lvl7pPr>
            <a:lvl8pPr lvl="7" marR="0" rtl="0" algn="l">
              <a:lnSpc>
                <a:spcPct val="100000"/>
              </a:lnSpc>
              <a:spcBef>
                <a:spcPts val="0"/>
              </a:spcBef>
              <a:spcAft>
                <a:spcPts val="0"/>
              </a:spcAft>
              <a:buClr>
                <a:schemeClr val="dk1"/>
              </a:buClr>
              <a:buSzPts val="2800"/>
              <a:buFont typeface="Itim"/>
              <a:buNone/>
              <a:defRPr b="1" i="0" sz="2800" u="none" cap="none" strike="noStrike">
                <a:solidFill>
                  <a:schemeClr val="dk1"/>
                </a:solidFill>
                <a:latin typeface="Itim"/>
                <a:ea typeface="Itim"/>
                <a:cs typeface="Itim"/>
                <a:sym typeface="Itim"/>
              </a:defRPr>
            </a:lvl8pPr>
            <a:lvl9pPr lvl="8" marR="0" rtl="0" algn="l">
              <a:lnSpc>
                <a:spcPct val="100000"/>
              </a:lnSpc>
              <a:spcBef>
                <a:spcPts val="0"/>
              </a:spcBef>
              <a:spcAft>
                <a:spcPts val="0"/>
              </a:spcAft>
              <a:buClr>
                <a:schemeClr val="dk1"/>
              </a:buClr>
              <a:buSzPts val="2800"/>
              <a:buFont typeface="Itim"/>
              <a:buNone/>
              <a:defRPr b="1" i="0" sz="2800" u="none" cap="none" strike="noStrike">
                <a:solidFill>
                  <a:schemeClr val="dk1"/>
                </a:solidFill>
                <a:latin typeface="Itim"/>
                <a:ea typeface="Itim"/>
                <a:cs typeface="Itim"/>
                <a:sym typeface="Itim"/>
              </a:defRPr>
            </a:lvl9pPr>
          </a:lstStyle>
          <a:p/>
        </p:txBody>
      </p:sp>
      <p:sp>
        <p:nvSpPr>
          <p:cNvPr id="8" name="Google Shape;8;p86"/>
          <p:cNvSpPr txBox="1"/>
          <p:nvPr>
            <p:ph idx="1" type="body"/>
          </p:nvPr>
        </p:nvSpPr>
        <p:spPr>
          <a:xfrm>
            <a:off x="720000" y="1187100"/>
            <a:ext cx="7704000" cy="3416400"/>
          </a:xfrm>
          <a:prstGeom prst="rect">
            <a:avLst/>
          </a:prstGeom>
          <a:noFill/>
          <a:ln>
            <a:noFill/>
          </a:ln>
        </p:spPr>
        <p:txBody>
          <a:bodyPr anchorCtr="0" anchor="t" bIns="91425" lIns="91425" spcFirstLastPara="1" rIns="91425" wrap="square" tIns="91425">
            <a:noAutofit/>
          </a:bodyPr>
          <a:lstStyle>
            <a:lvl1pPr indent="-330200" lvl="0" marL="457200" marR="0" rtl="0" algn="l">
              <a:lnSpc>
                <a:spcPct val="115000"/>
              </a:lnSpc>
              <a:spcBef>
                <a:spcPts val="0"/>
              </a:spcBef>
              <a:spcAft>
                <a:spcPts val="0"/>
              </a:spcAft>
              <a:buClr>
                <a:schemeClr val="dk2"/>
              </a:buClr>
              <a:buSzPts val="1600"/>
              <a:buFont typeface="Arial"/>
              <a:buChar char="●"/>
              <a:defRPr b="0" i="0" sz="1600" u="none" cap="none" strike="noStrike">
                <a:solidFill>
                  <a:schemeClr val="dk2"/>
                </a:solidFill>
                <a:latin typeface="Arial"/>
                <a:ea typeface="Arial"/>
                <a:cs typeface="Arial"/>
                <a:sym typeface="Arial"/>
              </a:defRPr>
            </a:lvl1pPr>
            <a:lvl2pPr indent="-330200" lvl="1" marL="914400" marR="0" rtl="0" algn="l">
              <a:lnSpc>
                <a:spcPct val="115000"/>
              </a:lnSpc>
              <a:spcBef>
                <a:spcPts val="1600"/>
              </a:spcBef>
              <a:spcAft>
                <a:spcPts val="0"/>
              </a:spcAft>
              <a:buClr>
                <a:schemeClr val="dk2"/>
              </a:buClr>
              <a:buSzPts val="1600"/>
              <a:buFont typeface="Arial"/>
              <a:buChar char="○"/>
              <a:defRPr b="0" i="0" sz="1600" u="none" cap="none" strike="noStrike">
                <a:solidFill>
                  <a:schemeClr val="dk2"/>
                </a:solidFill>
                <a:latin typeface="Arial"/>
                <a:ea typeface="Arial"/>
                <a:cs typeface="Arial"/>
                <a:sym typeface="Arial"/>
              </a:defRPr>
            </a:lvl2pPr>
            <a:lvl3pPr indent="-330200" lvl="2" marL="1371600" marR="0" rtl="0" algn="l">
              <a:lnSpc>
                <a:spcPct val="115000"/>
              </a:lnSpc>
              <a:spcBef>
                <a:spcPts val="1600"/>
              </a:spcBef>
              <a:spcAft>
                <a:spcPts val="0"/>
              </a:spcAft>
              <a:buClr>
                <a:schemeClr val="dk2"/>
              </a:buClr>
              <a:buSzPts val="1600"/>
              <a:buFont typeface="Arial"/>
              <a:buChar char="■"/>
              <a:defRPr b="0" i="0" sz="1600" u="none" cap="none" strike="noStrike">
                <a:solidFill>
                  <a:schemeClr val="dk2"/>
                </a:solidFill>
                <a:latin typeface="Arial"/>
                <a:ea typeface="Arial"/>
                <a:cs typeface="Arial"/>
                <a:sym typeface="Arial"/>
              </a:defRPr>
            </a:lvl3pPr>
            <a:lvl4pPr indent="-330200" lvl="3" marL="1828800" marR="0" rtl="0" algn="l">
              <a:lnSpc>
                <a:spcPct val="115000"/>
              </a:lnSpc>
              <a:spcBef>
                <a:spcPts val="1600"/>
              </a:spcBef>
              <a:spcAft>
                <a:spcPts val="0"/>
              </a:spcAft>
              <a:buClr>
                <a:schemeClr val="dk2"/>
              </a:buClr>
              <a:buSzPts val="1600"/>
              <a:buFont typeface="Arial"/>
              <a:buChar char="●"/>
              <a:defRPr b="0" i="0" sz="1600" u="none" cap="none" strike="noStrike">
                <a:solidFill>
                  <a:schemeClr val="dk2"/>
                </a:solidFill>
                <a:latin typeface="Arial"/>
                <a:ea typeface="Arial"/>
                <a:cs typeface="Arial"/>
                <a:sym typeface="Arial"/>
              </a:defRPr>
            </a:lvl4pPr>
            <a:lvl5pPr indent="-330200" lvl="4" marL="2286000" marR="0" rtl="0" algn="l">
              <a:lnSpc>
                <a:spcPct val="115000"/>
              </a:lnSpc>
              <a:spcBef>
                <a:spcPts val="1600"/>
              </a:spcBef>
              <a:spcAft>
                <a:spcPts val="0"/>
              </a:spcAft>
              <a:buClr>
                <a:schemeClr val="dk2"/>
              </a:buClr>
              <a:buSzPts val="1600"/>
              <a:buFont typeface="Arial"/>
              <a:buChar char="○"/>
              <a:defRPr b="0" i="0" sz="1600" u="none" cap="none" strike="noStrike">
                <a:solidFill>
                  <a:schemeClr val="dk2"/>
                </a:solidFill>
                <a:latin typeface="Arial"/>
                <a:ea typeface="Arial"/>
                <a:cs typeface="Arial"/>
                <a:sym typeface="Arial"/>
              </a:defRPr>
            </a:lvl5pPr>
            <a:lvl6pPr indent="-330200" lvl="5" marL="2743200" marR="0" rtl="0" algn="l">
              <a:lnSpc>
                <a:spcPct val="115000"/>
              </a:lnSpc>
              <a:spcBef>
                <a:spcPts val="1600"/>
              </a:spcBef>
              <a:spcAft>
                <a:spcPts val="0"/>
              </a:spcAft>
              <a:buClr>
                <a:schemeClr val="dk2"/>
              </a:buClr>
              <a:buSzPts val="1600"/>
              <a:buFont typeface="Arial"/>
              <a:buChar char="■"/>
              <a:defRPr b="0" i="0" sz="1600" u="none" cap="none" strike="noStrike">
                <a:solidFill>
                  <a:schemeClr val="dk2"/>
                </a:solidFill>
                <a:latin typeface="Arial"/>
                <a:ea typeface="Arial"/>
                <a:cs typeface="Arial"/>
                <a:sym typeface="Arial"/>
              </a:defRPr>
            </a:lvl6pPr>
            <a:lvl7pPr indent="-330200" lvl="6" marL="3200400" marR="0" rtl="0" algn="l">
              <a:lnSpc>
                <a:spcPct val="115000"/>
              </a:lnSpc>
              <a:spcBef>
                <a:spcPts val="1600"/>
              </a:spcBef>
              <a:spcAft>
                <a:spcPts val="0"/>
              </a:spcAft>
              <a:buClr>
                <a:schemeClr val="dk2"/>
              </a:buClr>
              <a:buSzPts val="1600"/>
              <a:buFont typeface="Arial"/>
              <a:buChar char="●"/>
              <a:defRPr b="0" i="0" sz="1600" u="none" cap="none" strike="noStrike">
                <a:solidFill>
                  <a:schemeClr val="dk2"/>
                </a:solidFill>
                <a:latin typeface="Arial"/>
                <a:ea typeface="Arial"/>
                <a:cs typeface="Arial"/>
                <a:sym typeface="Arial"/>
              </a:defRPr>
            </a:lvl7pPr>
            <a:lvl8pPr indent="-330200" lvl="7" marL="3657600" marR="0" rtl="0" algn="l">
              <a:lnSpc>
                <a:spcPct val="115000"/>
              </a:lnSpc>
              <a:spcBef>
                <a:spcPts val="1600"/>
              </a:spcBef>
              <a:spcAft>
                <a:spcPts val="0"/>
              </a:spcAft>
              <a:buClr>
                <a:schemeClr val="dk2"/>
              </a:buClr>
              <a:buSzPts val="1600"/>
              <a:buFont typeface="Arial"/>
              <a:buChar char="○"/>
              <a:defRPr b="0" i="0" sz="1600" u="none" cap="none" strike="noStrike">
                <a:solidFill>
                  <a:schemeClr val="dk2"/>
                </a:solidFill>
                <a:latin typeface="Arial"/>
                <a:ea typeface="Arial"/>
                <a:cs typeface="Arial"/>
                <a:sym typeface="Arial"/>
              </a:defRPr>
            </a:lvl8pPr>
            <a:lvl9pPr indent="-330200" lvl="8" marL="4114800" marR="0" rtl="0" algn="l">
              <a:lnSpc>
                <a:spcPct val="115000"/>
              </a:lnSpc>
              <a:spcBef>
                <a:spcPts val="1600"/>
              </a:spcBef>
              <a:spcAft>
                <a:spcPts val="1600"/>
              </a:spcAft>
              <a:buClr>
                <a:schemeClr val="dk2"/>
              </a:buClr>
              <a:buSzPts val="1600"/>
              <a:buFont typeface="Arial"/>
              <a:buChar char="■"/>
              <a:defRPr b="0" i="0" sz="1600" u="none" cap="none" strike="noStrike">
                <a:solidFill>
                  <a:schemeClr val="dk2"/>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1518" name="Shape 1518"/>
        <p:cNvGrpSpPr/>
        <p:nvPr/>
      </p:nvGrpSpPr>
      <p:grpSpPr>
        <a:xfrm>
          <a:off x="0" y="0"/>
          <a:ext cx="0" cy="0"/>
          <a:chOff x="0" y="0"/>
          <a:chExt cx="0" cy="0"/>
        </a:xfrm>
      </p:grpSpPr>
      <p:sp>
        <p:nvSpPr>
          <p:cNvPr id="1519" name="Google Shape;1519;g26dd3229cbd_0_306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1520" name="Google Shape;1520;g26dd3229cbd_0_3065"/>
          <p:cNvSpPr txBox="1"/>
          <p:nvPr>
            <p:ph type="title"/>
          </p:nvPr>
        </p:nvSpPr>
        <p:spPr>
          <a:xfrm>
            <a:off x="720000" y="540000"/>
            <a:ext cx="7704000" cy="5727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chemeClr val="dk1"/>
              </a:buClr>
              <a:buSzPts val="3000"/>
              <a:buFont typeface="Itim"/>
              <a:buNone/>
              <a:defRPr b="1" i="0" sz="3000" u="none" cap="none" strike="noStrike">
                <a:solidFill>
                  <a:schemeClr val="dk1"/>
                </a:solidFill>
                <a:latin typeface="Itim"/>
                <a:ea typeface="Itim"/>
                <a:cs typeface="Itim"/>
                <a:sym typeface="Itim"/>
              </a:defRPr>
            </a:lvl1pPr>
            <a:lvl2pPr lvl="1" marR="0" rtl="0" algn="l">
              <a:lnSpc>
                <a:spcPct val="100000"/>
              </a:lnSpc>
              <a:spcBef>
                <a:spcPts val="0"/>
              </a:spcBef>
              <a:spcAft>
                <a:spcPts val="0"/>
              </a:spcAft>
              <a:buClr>
                <a:schemeClr val="dk1"/>
              </a:buClr>
              <a:buSzPts val="2800"/>
              <a:buFont typeface="Itim"/>
              <a:buNone/>
              <a:defRPr b="1" i="0" sz="2800" u="none" cap="none" strike="noStrike">
                <a:solidFill>
                  <a:schemeClr val="dk1"/>
                </a:solidFill>
                <a:latin typeface="Itim"/>
                <a:ea typeface="Itim"/>
                <a:cs typeface="Itim"/>
                <a:sym typeface="Itim"/>
              </a:defRPr>
            </a:lvl2pPr>
            <a:lvl3pPr lvl="2" marR="0" rtl="0" algn="l">
              <a:lnSpc>
                <a:spcPct val="100000"/>
              </a:lnSpc>
              <a:spcBef>
                <a:spcPts val="0"/>
              </a:spcBef>
              <a:spcAft>
                <a:spcPts val="0"/>
              </a:spcAft>
              <a:buClr>
                <a:schemeClr val="dk1"/>
              </a:buClr>
              <a:buSzPts val="2800"/>
              <a:buFont typeface="Itim"/>
              <a:buNone/>
              <a:defRPr b="1" i="0" sz="2800" u="none" cap="none" strike="noStrike">
                <a:solidFill>
                  <a:schemeClr val="dk1"/>
                </a:solidFill>
                <a:latin typeface="Itim"/>
                <a:ea typeface="Itim"/>
                <a:cs typeface="Itim"/>
                <a:sym typeface="Itim"/>
              </a:defRPr>
            </a:lvl3pPr>
            <a:lvl4pPr lvl="3" marR="0" rtl="0" algn="l">
              <a:lnSpc>
                <a:spcPct val="100000"/>
              </a:lnSpc>
              <a:spcBef>
                <a:spcPts val="0"/>
              </a:spcBef>
              <a:spcAft>
                <a:spcPts val="0"/>
              </a:spcAft>
              <a:buClr>
                <a:schemeClr val="dk1"/>
              </a:buClr>
              <a:buSzPts val="2800"/>
              <a:buFont typeface="Itim"/>
              <a:buNone/>
              <a:defRPr b="1" i="0" sz="2800" u="none" cap="none" strike="noStrike">
                <a:solidFill>
                  <a:schemeClr val="dk1"/>
                </a:solidFill>
                <a:latin typeface="Itim"/>
                <a:ea typeface="Itim"/>
                <a:cs typeface="Itim"/>
                <a:sym typeface="Itim"/>
              </a:defRPr>
            </a:lvl4pPr>
            <a:lvl5pPr lvl="4" marR="0" rtl="0" algn="l">
              <a:lnSpc>
                <a:spcPct val="100000"/>
              </a:lnSpc>
              <a:spcBef>
                <a:spcPts val="0"/>
              </a:spcBef>
              <a:spcAft>
                <a:spcPts val="0"/>
              </a:spcAft>
              <a:buClr>
                <a:schemeClr val="dk1"/>
              </a:buClr>
              <a:buSzPts val="2800"/>
              <a:buFont typeface="Itim"/>
              <a:buNone/>
              <a:defRPr b="1" i="0" sz="2800" u="none" cap="none" strike="noStrike">
                <a:solidFill>
                  <a:schemeClr val="dk1"/>
                </a:solidFill>
                <a:latin typeface="Itim"/>
                <a:ea typeface="Itim"/>
                <a:cs typeface="Itim"/>
                <a:sym typeface="Itim"/>
              </a:defRPr>
            </a:lvl5pPr>
            <a:lvl6pPr lvl="5" marR="0" rtl="0" algn="l">
              <a:lnSpc>
                <a:spcPct val="100000"/>
              </a:lnSpc>
              <a:spcBef>
                <a:spcPts val="0"/>
              </a:spcBef>
              <a:spcAft>
                <a:spcPts val="0"/>
              </a:spcAft>
              <a:buClr>
                <a:schemeClr val="dk1"/>
              </a:buClr>
              <a:buSzPts val="2800"/>
              <a:buFont typeface="Itim"/>
              <a:buNone/>
              <a:defRPr b="1" i="0" sz="2800" u="none" cap="none" strike="noStrike">
                <a:solidFill>
                  <a:schemeClr val="dk1"/>
                </a:solidFill>
                <a:latin typeface="Itim"/>
                <a:ea typeface="Itim"/>
                <a:cs typeface="Itim"/>
                <a:sym typeface="Itim"/>
              </a:defRPr>
            </a:lvl6pPr>
            <a:lvl7pPr lvl="6" marR="0" rtl="0" algn="l">
              <a:lnSpc>
                <a:spcPct val="100000"/>
              </a:lnSpc>
              <a:spcBef>
                <a:spcPts val="0"/>
              </a:spcBef>
              <a:spcAft>
                <a:spcPts val="0"/>
              </a:spcAft>
              <a:buClr>
                <a:schemeClr val="dk1"/>
              </a:buClr>
              <a:buSzPts val="2800"/>
              <a:buFont typeface="Itim"/>
              <a:buNone/>
              <a:defRPr b="1" i="0" sz="2800" u="none" cap="none" strike="noStrike">
                <a:solidFill>
                  <a:schemeClr val="dk1"/>
                </a:solidFill>
                <a:latin typeface="Itim"/>
                <a:ea typeface="Itim"/>
                <a:cs typeface="Itim"/>
                <a:sym typeface="Itim"/>
              </a:defRPr>
            </a:lvl7pPr>
            <a:lvl8pPr lvl="7" marR="0" rtl="0" algn="l">
              <a:lnSpc>
                <a:spcPct val="100000"/>
              </a:lnSpc>
              <a:spcBef>
                <a:spcPts val="0"/>
              </a:spcBef>
              <a:spcAft>
                <a:spcPts val="0"/>
              </a:spcAft>
              <a:buClr>
                <a:schemeClr val="dk1"/>
              </a:buClr>
              <a:buSzPts val="2800"/>
              <a:buFont typeface="Itim"/>
              <a:buNone/>
              <a:defRPr b="1" i="0" sz="2800" u="none" cap="none" strike="noStrike">
                <a:solidFill>
                  <a:schemeClr val="dk1"/>
                </a:solidFill>
                <a:latin typeface="Itim"/>
                <a:ea typeface="Itim"/>
                <a:cs typeface="Itim"/>
                <a:sym typeface="Itim"/>
              </a:defRPr>
            </a:lvl8pPr>
            <a:lvl9pPr lvl="8" marR="0" rtl="0" algn="l">
              <a:lnSpc>
                <a:spcPct val="100000"/>
              </a:lnSpc>
              <a:spcBef>
                <a:spcPts val="0"/>
              </a:spcBef>
              <a:spcAft>
                <a:spcPts val="0"/>
              </a:spcAft>
              <a:buClr>
                <a:schemeClr val="dk1"/>
              </a:buClr>
              <a:buSzPts val="2800"/>
              <a:buFont typeface="Itim"/>
              <a:buNone/>
              <a:defRPr b="1" i="0" sz="2800" u="none" cap="none" strike="noStrike">
                <a:solidFill>
                  <a:schemeClr val="dk1"/>
                </a:solidFill>
                <a:latin typeface="Itim"/>
                <a:ea typeface="Itim"/>
                <a:cs typeface="Itim"/>
                <a:sym typeface="Itim"/>
              </a:defRPr>
            </a:lvl9pPr>
          </a:lstStyle>
          <a:p/>
        </p:txBody>
      </p:sp>
      <p:sp>
        <p:nvSpPr>
          <p:cNvPr id="1521" name="Google Shape;1521;g26dd3229cbd_0_3065"/>
          <p:cNvSpPr txBox="1"/>
          <p:nvPr>
            <p:ph idx="1" type="body"/>
          </p:nvPr>
        </p:nvSpPr>
        <p:spPr>
          <a:xfrm>
            <a:off x="720000" y="1187100"/>
            <a:ext cx="7704000" cy="3416400"/>
          </a:xfrm>
          <a:prstGeom prst="rect">
            <a:avLst/>
          </a:prstGeom>
          <a:noFill/>
          <a:ln>
            <a:noFill/>
          </a:ln>
        </p:spPr>
        <p:txBody>
          <a:bodyPr anchorCtr="0" anchor="t" bIns="91425" lIns="91425" spcFirstLastPara="1" rIns="91425" wrap="square" tIns="91425">
            <a:noAutofit/>
          </a:bodyPr>
          <a:lstStyle>
            <a:lvl1pPr indent="-330200" lvl="0" marL="457200" marR="0" rtl="0" algn="l">
              <a:lnSpc>
                <a:spcPct val="115000"/>
              </a:lnSpc>
              <a:spcBef>
                <a:spcPts val="0"/>
              </a:spcBef>
              <a:spcAft>
                <a:spcPts val="0"/>
              </a:spcAft>
              <a:buClr>
                <a:schemeClr val="dk2"/>
              </a:buClr>
              <a:buSzPts val="1600"/>
              <a:buFont typeface="Arial"/>
              <a:buChar char="●"/>
              <a:defRPr b="0" i="0" sz="1600" u="none" cap="none" strike="noStrike">
                <a:solidFill>
                  <a:schemeClr val="dk2"/>
                </a:solidFill>
                <a:latin typeface="Arial"/>
                <a:ea typeface="Arial"/>
                <a:cs typeface="Arial"/>
                <a:sym typeface="Arial"/>
              </a:defRPr>
            </a:lvl1pPr>
            <a:lvl2pPr indent="-330200" lvl="1" marL="914400" marR="0" rtl="0" algn="l">
              <a:lnSpc>
                <a:spcPct val="115000"/>
              </a:lnSpc>
              <a:spcBef>
                <a:spcPts val="1600"/>
              </a:spcBef>
              <a:spcAft>
                <a:spcPts val="0"/>
              </a:spcAft>
              <a:buClr>
                <a:schemeClr val="dk2"/>
              </a:buClr>
              <a:buSzPts val="1600"/>
              <a:buFont typeface="Arial"/>
              <a:buChar char="○"/>
              <a:defRPr b="0" i="0" sz="1600" u="none" cap="none" strike="noStrike">
                <a:solidFill>
                  <a:schemeClr val="dk2"/>
                </a:solidFill>
                <a:latin typeface="Arial"/>
                <a:ea typeface="Arial"/>
                <a:cs typeface="Arial"/>
                <a:sym typeface="Arial"/>
              </a:defRPr>
            </a:lvl2pPr>
            <a:lvl3pPr indent="-330200" lvl="2" marL="1371600" marR="0" rtl="0" algn="l">
              <a:lnSpc>
                <a:spcPct val="115000"/>
              </a:lnSpc>
              <a:spcBef>
                <a:spcPts val="1600"/>
              </a:spcBef>
              <a:spcAft>
                <a:spcPts val="0"/>
              </a:spcAft>
              <a:buClr>
                <a:schemeClr val="dk2"/>
              </a:buClr>
              <a:buSzPts val="1600"/>
              <a:buFont typeface="Arial"/>
              <a:buChar char="■"/>
              <a:defRPr b="0" i="0" sz="1600" u="none" cap="none" strike="noStrike">
                <a:solidFill>
                  <a:schemeClr val="dk2"/>
                </a:solidFill>
                <a:latin typeface="Arial"/>
                <a:ea typeface="Arial"/>
                <a:cs typeface="Arial"/>
                <a:sym typeface="Arial"/>
              </a:defRPr>
            </a:lvl3pPr>
            <a:lvl4pPr indent="-330200" lvl="3" marL="1828800" marR="0" rtl="0" algn="l">
              <a:lnSpc>
                <a:spcPct val="115000"/>
              </a:lnSpc>
              <a:spcBef>
                <a:spcPts val="1600"/>
              </a:spcBef>
              <a:spcAft>
                <a:spcPts val="0"/>
              </a:spcAft>
              <a:buClr>
                <a:schemeClr val="dk2"/>
              </a:buClr>
              <a:buSzPts val="1600"/>
              <a:buFont typeface="Arial"/>
              <a:buChar char="●"/>
              <a:defRPr b="0" i="0" sz="1600" u="none" cap="none" strike="noStrike">
                <a:solidFill>
                  <a:schemeClr val="dk2"/>
                </a:solidFill>
                <a:latin typeface="Arial"/>
                <a:ea typeface="Arial"/>
                <a:cs typeface="Arial"/>
                <a:sym typeface="Arial"/>
              </a:defRPr>
            </a:lvl4pPr>
            <a:lvl5pPr indent="-330200" lvl="4" marL="2286000" marR="0" rtl="0" algn="l">
              <a:lnSpc>
                <a:spcPct val="115000"/>
              </a:lnSpc>
              <a:spcBef>
                <a:spcPts val="1600"/>
              </a:spcBef>
              <a:spcAft>
                <a:spcPts val="0"/>
              </a:spcAft>
              <a:buClr>
                <a:schemeClr val="dk2"/>
              </a:buClr>
              <a:buSzPts val="1600"/>
              <a:buFont typeface="Arial"/>
              <a:buChar char="○"/>
              <a:defRPr b="0" i="0" sz="1600" u="none" cap="none" strike="noStrike">
                <a:solidFill>
                  <a:schemeClr val="dk2"/>
                </a:solidFill>
                <a:latin typeface="Arial"/>
                <a:ea typeface="Arial"/>
                <a:cs typeface="Arial"/>
                <a:sym typeface="Arial"/>
              </a:defRPr>
            </a:lvl5pPr>
            <a:lvl6pPr indent="-330200" lvl="5" marL="2743200" marR="0" rtl="0" algn="l">
              <a:lnSpc>
                <a:spcPct val="115000"/>
              </a:lnSpc>
              <a:spcBef>
                <a:spcPts val="1600"/>
              </a:spcBef>
              <a:spcAft>
                <a:spcPts val="0"/>
              </a:spcAft>
              <a:buClr>
                <a:schemeClr val="dk2"/>
              </a:buClr>
              <a:buSzPts val="1600"/>
              <a:buFont typeface="Arial"/>
              <a:buChar char="■"/>
              <a:defRPr b="0" i="0" sz="1600" u="none" cap="none" strike="noStrike">
                <a:solidFill>
                  <a:schemeClr val="dk2"/>
                </a:solidFill>
                <a:latin typeface="Arial"/>
                <a:ea typeface="Arial"/>
                <a:cs typeface="Arial"/>
                <a:sym typeface="Arial"/>
              </a:defRPr>
            </a:lvl6pPr>
            <a:lvl7pPr indent="-330200" lvl="6" marL="3200400" marR="0" rtl="0" algn="l">
              <a:lnSpc>
                <a:spcPct val="115000"/>
              </a:lnSpc>
              <a:spcBef>
                <a:spcPts val="1600"/>
              </a:spcBef>
              <a:spcAft>
                <a:spcPts val="0"/>
              </a:spcAft>
              <a:buClr>
                <a:schemeClr val="dk2"/>
              </a:buClr>
              <a:buSzPts val="1600"/>
              <a:buFont typeface="Arial"/>
              <a:buChar char="●"/>
              <a:defRPr b="0" i="0" sz="1600" u="none" cap="none" strike="noStrike">
                <a:solidFill>
                  <a:schemeClr val="dk2"/>
                </a:solidFill>
                <a:latin typeface="Arial"/>
                <a:ea typeface="Arial"/>
                <a:cs typeface="Arial"/>
                <a:sym typeface="Arial"/>
              </a:defRPr>
            </a:lvl7pPr>
            <a:lvl8pPr indent="-330200" lvl="7" marL="3657600" marR="0" rtl="0" algn="l">
              <a:lnSpc>
                <a:spcPct val="115000"/>
              </a:lnSpc>
              <a:spcBef>
                <a:spcPts val="1600"/>
              </a:spcBef>
              <a:spcAft>
                <a:spcPts val="0"/>
              </a:spcAft>
              <a:buClr>
                <a:schemeClr val="dk2"/>
              </a:buClr>
              <a:buSzPts val="1600"/>
              <a:buFont typeface="Arial"/>
              <a:buChar char="○"/>
              <a:defRPr b="0" i="0" sz="1600" u="none" cap="none" strike="noStrike">
                <a:solidFill>
                  <a:schemeClr val="dk2"/>
                </a:solidFill>
                <a:latin typeface="Arial"/>
                <a:ea typeface="Arial"/>
                <a:cs typeface="Arial"/>
                <a:sym typeface="Arial"/>
              </a:defRPr>
            </a:lvl8pPr>
            <a:lvl9pPr indent="-330200" lvl="8" marL="4114800" marR="0" rtl="0" algn="l">
              <a:lnSpc>
                <a:spcPct val="115000"/>
              </a:lnSpc>
              <a:spcBef>
                <a:spcPts val="1600"/>
              </a:spcBef>
              <a:spcAft>
                <a:spcPts val="1600"/>
              </a:spcAft>
              <a:buClr>
                <a:schemeClr val="dk2"/>
              </a:buClr>
              <a:buSzPts val="1600"/>
              <a:buFont typeface="Arial"/>
              <a:buChar char="■"/>
              <a:defRPr b="0" i="0" sz="1600" u="none" cap="none" strike="noStrike">
                <a:solidFill>
                  <a:schemeClr val="dk2"/>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 id="2147483716" r:id="rId17"/>
    <p:sldLayoutId id="2147483717" r:id="rId18"/>
    <p:sldLayoutId id="2147483718" r:id="rId19"/>
    <p:sldLayoutId id="2147483719" r:id="rId20"/>
    <p:sldLayoutId id="2147483720" r:id="rId21"/>
    <p:sldLayoutId id="2147483721" r:id="rId22"/>
    <p:sldLayoutId id="2147483722" r:id="rId23"/>
    <p:sldLayoutId id="2147483723" r:id="rId24"/>
    <p:sldLayoutId id="2147483724" r:id="rId25"/>
    <p:sldLayoutId id="2147483725" r:id="rId26"/>
    <p:sldLayoutId id="2147483726" r:id="rId27"/>
    <p:sldLayoutId id="2147483727" r:id="rId28"/>
    <p:sldLayoutId id="2147483728" r:id="rId29"/>
    <p:sldLayoutId id="2147483729" r:id="rId30"/>
    <p:sldLayoutId id="2147483730" r:id="rId31"/>
    <p:sldLayoutId id="2147483731" r:id="rId32"/>
    <p:sldLayoutId id="2147483732" r:id="rId33"/>
    <p:sldLayoutId id="2147483733" r:id="rId34"/>
    <p:sldLayoutId id="2147483734" r:id="rId35"/>
    <p:sldLayoutId id="2147483735" r:id="rId36"/>
    <p:sldLayoutId id="2147483736" r:id="rId37"/>
    <p:sldLayoutId id="2147483737" r:id="rId38"/>
    <p:sldLayoutId id="2147483738" r:id="rId39"/>
    <p:sldLayoutId id="2147483739" r:id="rId40"/>
    <p:sldLayoutId id="2147483740" r:id="rId41"/>
    <p:sldLayoutId id="2147483741" r:id="rId42"/>
    <p:sldLayoutId id="2147483742" r:id="rId43"/>
    <p:sldLayoutId id="2147483743" r:id="rId44"/>
    <p:sldLayoutId id="2147483744" r:id="rId45"/>
    <p:sldLayoutId id="2147483745" r:id="rId46"/>
    <p:sldLayoutId id="2147483746" r:id="rId47"/>
    <p:sldLayoutId id="2147483747" r:id="rId48"/>
    <p:sldLayoutId id="2147483748" r:id="rId49"/>
    <p:sldLayoutId id="2147483749" r:id="rId5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3031" name="Shape 3031"/>
        <p:cNvGrpSpPr/>
        <p:nvPr/>
      </p:nvGrpSpPr>
      <p:grpSpPr>
        <a:xfrm>
          <a:off x="0" y="0"/>
          <a:ext cx="0" cy="0"/>
          <a:chOff x="0" y="0"/>
          <a:chExt cx="0" cy="0"/>
        </a:xfrm>
      </p:grpSpPr>
      <p:sp>
        <p:nvSpPr>
          <p:cNvPr id="3032" name="Google Shape;3032;g26dd3229cbd_0_617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3033" name="Google Shape;3033;g26dd3229cbd_0_6170"/>
          <p:cNvSpPr txBox="1"/>
          <p:nvPr>
            <p:ph type="title"/>
          </p:nvPr>
        </p:nvSpPr>
        <p:spPr>
          <a:xfrm>
            <a:off x="720000" y="540000"/>
            <a:ext cx="7704000" cy="5727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chemeClr val="dk1"/>
              </a:buClr>
              <a:buSzPts val="3000"/>
              <a:buFont typeface="Itim"/>
              <a:buNone/>
              <a:defRPr b="1" i="0" sz="3000" u="none" cap="none" strike="noStrike">
                <a:solidFill>
                  <a:schemeClr val="dk1"/>
                </a:solidFill>
                <a:latin typeface="Itim"/>
                <a:ea typeface="Itim"/>
                <a:cs typeface="Itim"/>
                <a:sym typeface="Itim"/>
              </a:defRPr>
            </a:lvl1pPr>
            <a:lvl2pPr lvl="1" marR="0" rtl="0" algn="l">
              <a:lnSpc>
                <a:spcPct val="100000"/>
              </a:lnSpc>
              <a:spcBef>
                <a:spcPts val="0"/>
              </a:spcBef>
              <a:spcAft>
                <a:spcPts val="0"/>
              </a:spcAft>
              <a:buClr>
                <a:schemeClr val="dk1"/>
              </a:buClr>
              <a:buSzPts val="2800"/>
              <a:buFont typeface="Itim"/>
              <a:buNone/>
              <a:defRPr b="1" i="0" sz="2800" u="none" cap="none" strike="noStrike">
                <a:solidFill>
                  <a:schemeClr val="dk1"/>
                </a:solidFill>
                <a:latin typeface="Itim"/>
                <a:ea typeface="Itim"/>
                <a:cs typeface="Itim"/>
                <a:sym typeface="Itim"/>
              </a:defRPr>
            </a:lvl2pPr>
            <a:lvl3pPr lvl="2" marR="0" rtl="0" algn="l">
              <a:lnSpc>
                <a:spcPct val="100000"/>
              </a:lnSpc>
              <a:spcBef>
                <a:spcPts val="0"/>
              </a:spcBef>
              <a:spcAft>
                <a:spcPts val="0"/>
              </a:spcAft>
              <a:buClr>
                <a:schemeClr val="dk1"/>
              </a:buClr>
              <a:buSzPts val="2800"/>
              <a:buFont typeface="Itim"/>
              <a:buNone/>
              <a:defRPr b="1" i="0" sz="2800" u="none" cap="none" strike="noStrike">
                <a:solidFill>
                  <a:schemeClr val="dk1"/>
                </a:solidFill>
                <a:latin typeface="Itim"/>
                <a:ea typeface="Itim"/>
                <a:cs typeface="Itim"/>
                <a:sym typeface="Itim"/>
              </a:defRPr>
            </a:lvl3pPr>
            <a:lvl4pPr lvl="3" marR="0" rtl="0" algn="l">
              <a:lnSpc>
                <a:spcPct val="100000"/>
              </a:lnSpc>
              <a:spcBef>
                <a:spcPts val="0"/>
              </a:spcBef>
              <a:spcAft>
                <a:spcPts val="0"/>
              </a:spcAft>
              <a:buClr>
                <a:schemeClr val="dk1"/>
              </a:buClr>
              <a:buSzPts val="2800"/>
              <a:buFont typeface="Itim"/>
              <a:buNone/>
              <a:defRPr b="1" i="0" sz="2800" u="none" cap="none" strike="noStrike">
                <a:solidFill>
                  <a:schemeClr val="dk1"/>
                </a:solidFill>
                <a:latin typeface="Itim"/>
                <a:ea typeface="Itim"/>
                <a:cs typeface="Itim"/>
                <a:sym typeface="Itim"/>
              </a:defRPr>
            </a:lvl4pPr>
            <a:lvl5pPr lvl="4" marR="0" rtl="0" algn="l">
              <a:lnSpc>
                <a:spcPct val="100000"/>
              </a:lnSpc>
              <a:spcBef>
                <a:spcPts val="0"/>
              </a:spcBef>
              <a:spcAft>
                <a:spcPts val="0"/>
              </a:spcAft>
              <a:buClr>
                <a:schemeClr val="dk1"/>
              </a:buClr>
              <a:buSzPts val="2800"/>
              <a:buFont typeface="Itim"/>
              <a:buNone/>
              <a:defRPr b="1" i="0" sz="2800" u="none" cap="none" strike="noStrike">
                <a:solidFill>
                  <a:schemeClr val="dk1"/>
                </a:solidFill>
                <a:latin typeface="Itim"/>
                <a:ea typeface="Itim"/>
                <a:cs typeface="Itim"/>
                <a:sym typeface="Itim"/>
              </a:defRPr>
            </a:lvl5pPr>
            <a:lvl6pPr lvl="5" marR="0" rtl="0" algn="l">
              <a:lnSpc>
                <a:spcPct val="100000"/>
              </a:lnSpc>
              <a:spcBef>
                <a:spcPts val="0"/>
              </a:spcBef>
              <a:spcAft>
                <a:spcPts val="0"/>
              </a:spcAft>
              <a:buClr>
                <a:schemeClr val="dk1"/>
              </a:buClr>
              <a:buSzPts val="2800"/>
              <a:buFont typeface="Itim"/>
              <a:buNone/>
              <a:defRPr b="1" i="0" sz="2800" u="none" cap="none" strike="noStrike">
                <a:solidFill>
                  <a:schemeClr val="dk1"/>
                </a:solidFill>
                <a:latin typeface="Itim"/>
                <a:ea typeface="Itim"/>
                <a:cs typeface="Itim"/>
                <a:sym typeface="Itim"/>
              </a:defRPr>
            </a:lvl6pPr>
            <a:lvl7pPr lvl="6" marR="0" rtl="0" algn="l">
              <a:lnSpc>
                <a:spcPct val="100000"/>
              </a:lnSpc>
              <a:spcBef>
                <a:spcPts val="0"/>
              </a:spcBef>
              <a:spcAft>
                <a:spcPts val="0"/>
              </a:spcAft>
              <a:buClr>
                <a:schemeClr val="dk1"/>
              </a:buClr>
              <a:buSzPts val="2800"/>
              <a:buFont typeface="Itim"/>
              <a:buNone/>
              <a:defRPr b="1" i="0" sz="2800" u="none" cap="none" strike="noStrike">
                <a:solidFill>
                  <a:schemeClr val="dk1"/>
                </a:solidFill>
                <a:latin typeface="Itim"/>
                <a:ea typeface="Itim"/>
                <a:cs typeface="Itim"/>
                <a:sym typeface="Itim"/>
              </a:defRPr>
            </a:lvl7pPr>
            <a:lvl8pPr lvl="7" marR="0" rtl="0" algn="l">
              <a:lnSpc>
                <a:spcPct val="100000"/>
              </a:lnSpc>
              <a:spcBef>
                <a:spcPts val="0"/>
              </a:spcBef>
              <a:spcAft>
                <a:spcPts val="0"/>
              </a:spcAft>
              <a:buClr>
                <a:schemeClr val="dk1"/>
              </a:buClr>
              <a:buSzPts val="2800"/>
              <a:buFont typeface="Itim"/>
              <a:buNone/>
              <a:defRPr b="1" i="0" sz="2800" u="none" cap="none" strike="noStrike">
                <a:solidFill>
                  <a:schemeClr val="dk1"/>
                </a:solidFill>
                <a:latin typeface="Itim"/>
                <a:ea typeface="Itim"/>
                <a:cs typeface="Itim"/>
                <a:sym typeface="Itim"/>
              </a:defRPr>
            </a:lvl8pPr>
            <a:lvl9pPr lvl="8" marR="0" rtl="0" algn="l">
              <a:lnSpc>
                <a:spcPct val="100000"/>
              </a:lnSpc>
              <a:spcBef>
                <a:spcPts val="0"/>
              </a:spcBef>
              <a:spcAft>
                <a:spcPts val="0"/>
              </a:spcAft>
              <a:buClr>
                <a:schemeClr val="dk1"/>
              </a:buClr>
              <a:buSzPts val="2800"/>
              <a:buFont typeface="Itim"/>
              <a:buNone/>
              <a:defRPr b="1" i="0" sz="2800" u="none" cap="none" strike="noStrike">
                <a:solidFill>
                  <a:schemeClr val="dk1"/>
                </a:solidFill>
                <a:latin typeface="Itim"/>
                <a:ea typeface="Itim"/>
                <a:cs typeface="Itim"/>
                <a:sym typeface="Itim"/>
              </a:defRPr>
            </a:lvl9pPr>
          </a:lstStyle>
          <a:p/>
        </p:txBody>
      </p:sp>
      <p:sp>
        <p:nvSpPr>
          <p:cNvPr id="3034" name="Google Shape;3034;g26dd3229cbd_0_6170"/>
          <p:cNvSpPr txBox="1"/>
          <p:nvPr>
            <p:ph idx="1" type="body"/>
          </p:nvPr>
        </p:nvSpPr>
        <p:spPr>
          <a:xfrm>
            <a:off x="720000" y="1187100"/>
            <a:ext cx="7704000" cy="3416400"/>
          </a:xfrm>
          <a:prstGeom prst="rect">
            <a:avLst/>
          </a:prstGeom>
          <a:noFill/>
          <a:ln>
            <a:noFill/>
          </a:ln>
        </p:spPr>
        <p:txBody>
          <a:bodyPr anchorCtr="0" anchor="t" bIns="91425" lIns="91425" spcFirstLastPara="1" rIns="91425" wrap="square" tIns="91425">
            <a:noAutofit/>
          </a:bodyPr>
          <a:lstStyle>
            <a:lvl1pPr indent="-330200" lvl="0" marL="457200" marR="0" rtl="0" algn="l">
              <a:lnSpc>
                <a:spcPct val="115000"/>
              </a:lnSpc>
              <a:spcBef>
                <a:spcPts val="0"/>
              </a:spcBef>
              <a:spcAft>
                <a:spcPts val="0"/>
              </a:spcAft>
              <a:buClr>
                <a:schemeClr val="dk2"/>
              </a:buClr>
              <a:buSzPts val="1600"/>
              <a:buFont typeface="Arial"/>
              <a:buChar char="●"/>
              <a:defRPr b="0" i="0" sz="1600" u="none" cap="none" strike="noStrike">
                <a:solidFill>
                  <a:schemeClr val="dk2"/>
                </a:solidFill>
                <a:latin typeface="Arial"/>
                <a:ea typeface="Arial"/>
                <a:cs typeface="Arial"/>
                <a:sym typeface="Arial"/>
              </a:defRPr>
            </a:lvl1pPr>
            <a:lvl2pPr indent="-330200" lvl="1" marL="914400" marR="0" rtl="0" algn="l">
              <a:lnSpc>
                <a:spcPct val="115000"/>
              </a:lnSpc>
              <a:spcBef>
                <a:spcPts val="1600"/>
              </a:spcBef>
              <a:spcAft>
                <a:spcPts val="0"/>
              </a:spcAft>
              <a:buClr>
                <a:schemeClr val="dk2"/>
              </a:buClr>
              <a:buSzPts val="1600"/>
              <a:buFont typeface="Arial"/>
              <a:buChar char="○"/>
              <a:defRPr b="0" i="0" sz="1600" u="none" cap="none" strike="noStrike">
                <a:solidFill>
                  <a:schemeClr val="dk2"/>
                </a:solidFill>
                <a:latin typeface="Arial"/>
                <a:ea typeface="Arial"/>
                <a:cs typeface="Arial"/>
                <a:sym typeface="Arial"/>
              </a:defRPr>
            </a:lvl2pPr>
            <a:lvl3pPr indent="-330200" lvl="2" marL="1371600" marR="0" rtl="0" algn="l">
              <a:lnSpc>
                <a:spcPct val="115000"/>
              </a:lnSpc>
              <a:spcBef>
                <a:spcPts val="1600"/>
              </a:spcBef>
              <a:spcAft>
                <a:spcPts val="0"/>
              </a:spcAft>
              <a:buClr>
                <a:schemeClr val="dk2"/>
              </a:buClr>
              <a:buSzPts val="1600"/>
              <a:buFont typeface="Arial"/>
              <a:buChar char="■"/>
              <a:defRPr b="0" i="0" sz="1600" u="none" cap="none" strike="noStrike">
                <a:solidFill>
                  <a:schemeClr val="dk2"/>
                </a:solidFill>
                <a:latin typeface="Arial"/>
                <a:ea typeface="Arial"/>
                <a:cs typeface="Arial"/>
                <a:sym typeface="Arial"/>
              </a:defRPr>
            </a:lvl3pPr>
            <a:lvl4pPr indent="-330200" lvl="3" marL="1828800" marR="0" rtl="0" algn="l">
              <a:lnSpc>
                <a:spcPct val="115000"/>
              </a:lnSpc>
              <a:spcBef>
                <a:spcPts val="1600"/>
              </a:spcBef>
              <a:spcAft>
                <a:spcPts val="0"/>
              </a:spcAft>
              <a:buClr>
                <a:schemeClr val="dk2"/>
              </a:buClr>
              <a:buSzPts val="1600"/>
              <a:buFont typeface="Arial"/>
              <a:buChar char="●"/>
              <a:defRPr b="0" i="0" sz="1600" u="none" cap="none" strike="noStrike">
                <a:solidFill>
                  <a:schemeClr val="dk2"/>
                </a:solidFill>
                <a:latin typeface="Arial"/>
                <a:ea typeface="Arial"/>
                <a:cs typeface="Arial"/>
                <a:sym typeface="Arial"/>
              </a:defRPr>
            </a:lvl4pPr>
            <a:lvl5pPr indent="-330200" lvl="4" marL="2286000" marR="0" rtl="0" algn="l">
              <a:lnSpc>
                <a:spcPct val="115000"/>
              </a:lnSpc>
              <a:spcBef>
                <a:spcPts val="1600"/>
              </a:spcBef>
              <a:spcAft>
                <a:spcPts val="0"/>
              </a:spcAft>
              <a:buClr>
                <a:schemeClr val="dk2"/>
              </a:buClr>
              <a:buSzPts val="1600"/>
              <a:buFont typeface="Arial"/>
              <a:buChar char="○"/>
              <a:defRPr b="0" i="0" sz="1600" u="none" cap="none" strike="noStrike">
                <a:solidFill>
                  <a:schemeClr val="dk2"/>
                </a:solidFill>
                <a:latin typeface="Arial"/>
                <a:ea typeface="Arial"/>
                <a:cs typeface="Arial"/>
                <a:sym typeface="Arial"/>
              </a:defRPr>
            </a:lvl5pPr>
            <a:lvl6pPr indent="-330200" lvl="5" marL="2743200" marR="0" rtl="0" algn="l">
              <a:lnSpc>
                <a:spcPct val="115000"/>
              </a:lnSpc>
              <a:spcBef>
                <a:spcPts val="1600"/>
              </a:spcBef>
              <a:spcAft>
                <a:spcPts val="0"/>
              </a:spcAft>
              <a:buClr>
                <a:schemeClr val="dk2"/>
              </a:buClr>
              <a:buSzPts val="1600"/>
              <a:buFont typeface="Arial"/>
              <a:buChar char="■"/>
              <a:defRPr b="0" i="0" sz="1600" u="none" cap="none" strike="noStrike">
                <a:solidFill>
                  <a:schemeClr val="dk2"/>
                </a:solidFill>
                <a:latin typeface="Arial"/>
                <a:ea typeface="Arial"/>
                <a:cs typeface="Arial"/>
                <a:sym typeface="Arial"/>
              </a:defRPr>
            </a:lvl6pPr>
            <a:lvl7pPr indent="-330200" lvl="6" marL="3200400" marR="0" rtl="0" algn="l">
              <a:lnSpc>
                <a:spcPct val="115000"/>
              </a:lnSpc>
              <a:spcBef>
                <a:spcPts val="1600"/>
              </a:spcBef>
              <a:spcAft>
                <a:spcPts val="0"/>
              </a:spcAft>
              <a:buClr>
                <a:schemeClr val="dk2"/>
              </a:buClr>
              <a:buSzPts val="1600"/>
              <a:buFont typeface="Arial"/>
              <a:buChar char="●"/>
              <a:defRPr b="0" i="0" sz="1600" u="none" cap="none" strike="noStrike">
                <a:solidFill>
                  <a:schemeClr val="dk2"/>
                </a:solidFill>
                <a:latin typeface="Arial"/>
                <a:ea typeface="Arial"/>
                <a:cs typeface="Arial"/>
                <a:sym typeface="Arial"/>
              </a:defRPr>
            </a:lvl7pPr>
            <a:lvl8pPr indent="-330200" lvl="7" marL="3657600" marR="0" rtl="0" algn="l">
              <a:lnSpc>
                <a:spcPct val="115000"/>
              </a:lnSpc>
              <a:spcBef>
                <a:spcPts val="1600"/>
              </a:spcBef>
              <a:spcAft>
                <a:spcPts val="0"/>
              </a:spcAft>
              <a:buClr>
                <a:schemeClr val="dk2"/>
              </a:buClr>
              <a:buSzPts val="1600"/>
              <a:buFont typeface="Arial"/>
              <a:buChar char="○"/>
              <a:defRPr b="0" i="0" sz="1600" u="none" cap="none" strike="noStrike">
                <a:solidFill>
                  <a:schemeClr val="dk2"/>
                </a:solidFill>
                <a:latin typeface="Arial"/>
                <a:ea typeface="Arial"/>
                <a:cs typeface="Arial"/>
                <a:sym typeface="Arial"/>
              </a:defRPr>
            </a:lvl8pPr>
            <a:lvl9pPr indent="-330200" lvl="8" marL="4114800" marR="0" rtl="0" algn="l">
              <a:lnSpc>
                <a:spcPct val="115000"/>
              </a:lnSpc>
              <a:spcBef>
                <a:spcPts val="1600"/>
              </a:spcBef>
              <a:spcAft>
                <a:spcPts val="1600"/>
              </a:spcAft>
              <a:buClr>
                <a:schemeClr val="dk2"/>
              </a:buClr>
              <a:buSzPts val="1600"/>
              <a:buFont typeface="Arial"/>
              <a:buChar char="■"/>
              <a:defRPr b="0" i="0" sz="1600" u="none" cap="none" strike="noStrike">
                <a:solidFill>
                  <a:schemeClr val="dk2"/>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 id="2147483768" r:id="rId18"/>
    <p:sldLayoutId id="2147483769" r:id="rId19"/>
    <p:sldLayoutId id="2147483770" r:id="rId20"/>
    <p:sldLayoutId id="2147483771" r:id="rId21"/>
    <p:sldLayoutId id="2147483772" r:id="rId22"/>
    <p:sldLayoutId id="2147483773" r:id="rId23"/>
    <p:sldLayoutId id="2147483774" r:id="rId24"/>
    <p:sldLayoutId id="2147483775" r:id="rId25"/>
    <p:sldLayoutId id="2147483776" r:id="rId26"/>
    <p:sldLayoutId id="2147483777" r:id="rId27"/>
    <p:sldLayoutId id="2147483778" r:id="rId28"/>
    <p:sldLayoutId id="2147483779" r:id="rId29"/>
    <p:sldLayoutId id="2147483780" r:id="rId30"/>
    <p:sldLayoutId id="2147483781" r:id="rId31"/>
    <p:sldLayoutId id="2147483782" r:id="rId32"/>
    <p:sldLayoutId id="2147483783" r:id="rId33"/>
    <p:sldLayoutId id="2147483784" r:id="rId34"/>
    <p:sldLayoutId id="2147483785" r:id="rId35"/>
    <p:sldLayoutId id="2147483786" r:id="rId36"/>
    <p:sldLayoutId id="2147483787" r:id="rId37"/>
    <p:sldLayoutId id="2147483788" r:id="rId38"/>
    <p:sldLayoutId id="2147483789" r:id="rId39"/>
    <p:sldLayoutId id="2147483790" r:id="rId40"/>
    <p:sldLayoutId id="2147483791" r:id="rId41"/>
    <p:sldLayoutId id="2147483792" r:id="rId42"/>
    <p:sldLayoutId id="2147483793" r:id="rId43"/>
    <p:sldLayoutId id="2147483794" r:id="rId44"/>
    <p:sldLayoutId id="2147483795" r:id="rId45"/>
    <p:sldLayoutId id="2147483796" r:id="rId46"/>
    <p:sldLayoutId id="2147483797" r:id="rId47"/>
    <p:sldLayoutId id="2147483798" r:id="rId48"/>
    <p:sldLayoutId id="2147483799" r:id="rId49"/>
    <p:sldLayoutId id="2147483800" r:id="rId5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5.xml"/><Relationship Id="rId3"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16.xml"/><Relationship Id="rId3" Type="http://schemas.openxmlformats.org/officeDocument/2006/relationships/image" Target="../media/image2.jpg"/><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17.xml"/><Relationship Id="rId3" Type="http://schemas.openxmlformats.org/officeDocument/2006/relationships/hyperlink" Target="http://www.youtube.com/watch?v=4_WNusTbs5g" TargetMode="External"/><Relationship Id="rId4" Type="http://schemas.openxmlformats.org/officeDocument/2006/relationships/image" Target="../media/image9.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8.xml"/><Relationship Id="rId3" Type="http://schemas.openxmlformats.org/officeDocument/2006/relationships/image" Target="../media/image3.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1.jp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47" name="Shape 4547"/>
        <p:cNvGrpSpPr/>
        <p:nvPr/>
      </p:nvGrpSpPr>
      <p:grpSpPr>
        <a:xfrm>
          <a:off x="0" y="0"/>
          <a:ext cx="0" cy="0"/>
          <a:chOff x="0" y="0"/>
          <a:chExt cx="0" cy="0"/>
        </a:xfrm>
      </p:grpSpPr>
      <p:sp>
        <p:nvSpPr>
          <p:cNvPr id="4548" name="Google Shape;4548;g26dd3229cbd_0_0"/>
          <p:cNvSpPr txBox="1"/>
          <p:nvPr>
            <p:ph type="ctrTitle"/>
          </p:nvPr>
        </p:nvSpPr>
        <p:spPr>
          <a:xfrm>
            <a:off x="2351850" y="1460922"/>
            <a:ext cx="4440300" cy="1749000"/>
          </a:xfrm>
          <a:prstGeom prst="rect">
            <a:avLst/>
          </a:prstGeom>
          <a:noFill/>
          <a:ln>
            <a:noFill/>
          </a:ln>
        </p:spPr>
        <p:txBody>
          <a:bodyPr anchorCtr="0" anchor="t" bIns="0" lIns="0" spcFirstLastPara="1" rIns="0" wrap="square" tIns="0">
            <a:noAutofit/>
          </a:bodyPr>
          <a:lstStyle/>
          <a:p>
            <a:pPr indent="0" lvl="0" marL="0" rtl="0" algn="ctr">
              <a:lnSpc>
                <a:spcPct val="100000"/>
              </a:lnSpc>
              <a:spcBef>
                <a:spcPts val="0"/>
              </a:spcBef>
              <a:spcAft>
                <a:spcPts val="0"/>
              </a:spcAft>
              <a:buClr>
                <a:schemeClr val="dk2"/>
              </a:buClr>
              <a:buSzPts val="1100"/>
              <a:buFont typeface="Arial"/>
              <a:buNone/>
            </a:pPr>
            <a:r>
              <a:rPr lang="en"/>
              <a:t>Curso de Tutorías 1 </a:t>
            </a:r>
            <a:endParaRPr/>
          </a:p>
        </p:txBody>
      </p:sp>
      <p:sp>
        <p:nvSpPr>
          <p:cNvPr id="4549" name="Google Shape;4549;g26dd3229cbd_0_0"/>
          <p:cNvSpPr txBox="1"/>
          <p:nvPr>
            <p:ph idx="1" type="subTitle"/>
          </p:nvPr>
        </p:nvSpPr>
        <p:spPr>
          <a:xfrm>
            <a:off x="2351850" y="3287050"/>
            <a:ext cx="4440300" cy="357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2"/>
              </a:buClr>
              <a:buSzPts val="1100"/>
              <a:buFont typeface="Arial"/>
              <a:buNone/>
            </a:pPr>
            <a:r>
              <a:rPr b="1" lang="en"/>
              <a:t>Sesión 12</a:t>
            </a:r>
            <a:r>
              <a:rPr lang="en"/>
              <a:t>: Técnicas de estudios.</a:t>
            </a:r>
            <a:endParaRPr/>
          </a:p>
          <a:p>
            <a:pPr indent="0" lvl="0" marL="0" rtl="0" algn="l">
              <a:lnSpc>
                <a:spcPct val="100000"/>
              </a:lnSpc>
              <a:spcBef>
                <a:spcPts val="0"/>
              </a:spcBef>
              <a:spcAft>
                <a:spcPts val="0"/>
              </a:spcAft>
              <a:buClr>
                <a:schemeClr val="dk2"/>
              </a:buClr>
              <a:buSzPts val="1100"/>
              <a:buFont typeface="Arial"/>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4548"/>
                                        </p:tgtEl>
                                        <p:attrNameLst>
                                          <p:attrName>style.visibility</p:attrName>
                                        </p:attrNameLst>
                                      </p:cBhvr>
                                      <p:to>
                                        <p:strVal val="visible"/>
                                      </p:to>
                                    </p:set>
                                    <p:anim calcmode="lin" valueType="num">
                                      <p:cBhvr additive="base">
                                        <p:cTn dur="1000"/>
                                        <p:tgtEl>
                                          <p:spTgt spid="4548"/>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1">
                                  <p:stCondLst>
                                    <p:cond delay="0"/>
                                  </p:stCondLst>
                                  <p:childTnLst>
                                    <p:set>
                                      <p:cBhvr>
                                        <p:cTn dur="1" fill="hold">
                                          <p:stCondLst>
                                            <p:cond delay="0"/>
                                          </p:stCondLst>
                                        </p:cTn>
                                        <p:tgtEl>
                                          <p:spTgt spid="4549"/>
                                        </p:tgtEl>
                                        <p:attrNameLst>
                                          <p:attrName>style.visibility</p:attrName>
                                        </p:attrNameLst>
                                      </p:cBhvr>
                                      <p:to>
                                        <p:strVal val="visible"/>
                                      </p:to>
                                    </p:set>
                                    <p:anim calcmode="lin" valueType="num">
                                      <p:cBhvr additive="base">
                                        <p:cTn dur="1000"/>
                                        <p:tgtEl>
                                          <p:spTgt spid="4549"/>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61" name="Shape 4761"/>
        <p:cNvGrpSpPr/>
        <p:nvPr/>
      </p:nvGrpSpPr>
      <p:grpSpPr>
        <a:xfrm>
          <a:off x="0" y="0"/>
          <a:ext cx="0" cy="0"/>
          <a:chOff x="0" y="0"/>
          <a:chExt cx="0" cy="0"/>
        </a:xfrm>
      </p:grpSpPr>
      <p:sp>
        <p:nvSpPr>
          <p:cNvPr id="4762" name="Google Shape;4762;p4"/>
          <p:cNvSpPr txBox="1"/>
          <p:nvPr>
            <p:ph idx="21" type="title"/>
          </p:nvPr>
        </p:nvSpPr>
        <p:spPr>
          <a:xfrm>
            <a:off x="456725" y="294450"/>
            <a:ext cx="7704000" cy="36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3000"/>
              <a:buNone/>
            </a:pPr>
            <a:r>
              <a:rPr lang="en"/>
              <a:t>Técnicas de estudio</a:t>
            </a:r>
            <a:endParaRPr/>
          </a:p>
        </p:txBody>
      </p:sp>
      <p:sp>
        <p:nvSpPr>
          <p:cNvPr id="4763" name="Google Shape;4763;p4"/>
          <p:cNvSpPr txBox="1"/>
          <p:nvPr>
            <p:ph idx="9" type="ctrTitle"/>
          </p:nvPr>
        </p:nvSpPr>
        <p:spPr>
          <a:xfrm>
            <a:off x="509200" y="2153113"/>
            <a:ext cx="3764700" cy="2191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000"/>
              <a:buNone/>
            </a:pPr>
            <a:r>
              <a:rPr b="0" lang="en" sz="1700"/>
              <a:t>1.- </a:t>
            </a:r>
            <a:r>
              <a:rPr b="0" lang="en" sz="1700"/>
              <a:t>Atención y concentración</a:t>
            </a:r>
            <a:endParaRPr b="0" sz="1700"/>
          </a:p>
          <a:p>
            <a:pPr indent="0" lvl="0" marL="0" rtl="0" algn="l">
              <a:lnSpc>
                <a:spcPct val="100000"/>
              </a:lnSpc>
              <a:spcBef>
                <a:spcPts val="0"/>
              </a:spcBef>
              <a:spcAft>
                <a:spcPts val="0"/>
              </a:spcAft>
              <a:buSzPts val="2000"/>
              <a:buNone/>
            </a:pPr>
            <a:r>
              <a:rPr b="0" lang="en" sz="1700"/>
              <a:t>2.- Análisis</a:t>
            </a:r>
            <a:endParaRPr b="0" sz="1700"/>
          </a:p>
          <a:p>
            <a:pPr indent="0" lvl="0" marL="0" rtl="0" algn="l">
              <a:lnSpc>
                <a:spcPct val="100000"/>
              </a:lnSpc>
              <a:spcBef>
                <a:spcPts val="0"/>
              </a:spcBef>
              <a:spcAft>
                <a:spcPts val="0"/>
              </a:spcAft>
              <a:buSzPts val="2000"/>
              <a:buNone/>
            </a:pPr>
            <a:r>
              <a:rPr b="0" lang="en" sz="1700"/>
              <a:t>3.- Síntesis </a:t>
            </a:r>
            <a:endParaRPr b="0" sz="1700"/>
          </a:p>
          <a:p>
            <a:pPr indent="0" lvl="0" marL="0" rtl="0" algn="l">
              <a:spcBef>
                <a:spcPts val="0"/>
              </a:spcBef>
              <a:spcAft>
                <a:spcPts val="0"/>
              </a:spcAft>
              <a:buSzPts val="2000"/>
              <a:buNone/>
            </a:pPr>
            <a:r>
              <a:rPr b="0" lang="en" sz="1700"/>
              <a:t>4.- Fragmentar</a:t>
            </a:r>
            <a:endParaRPr b="0" sz="1700"/>
          </a:p>
          <a:p>
            <a:pPr indent="0" lvl="0" marL="0" rtl="0" algn="l">
              <a:spcBef>
                <a:spcPts val="0"/>
              </a:spcBef>
              <a:spcAft>
                <a:spcPts val="0"/>
              </a:spcAft>
              <a:buSzPts val="2000"/>
              <a:buNone/>
            </a:pPr>
            <a:r>
              <a:rPr b="0" lang="en" sz="1700"/>
              <a:t>5.- Grabación</a:t>
            </a:r>
            <a:endParaRPr b="0" sz="1700"/>
          </a:p>
          <a:p>
            <a:pPr indent="0" lvl="0" marL="0" rtl="0" algn="l">
              <a:spcBef>
                <a:spcPts val="0"/>
              </a:spcBef>
              <a:spcAft>
                <a:spcPts val="0"/>
              </a:spcAft>
              <a:buClr>
                <a:schemeClr val="dk2"/>
              </a:buClr>
              <a:buSzPts val="1100"/>
              <a:buFont typeface="Arial"/>
              <a:buNone/>
            </a:pPr>
            <a:r>
              <a:rPr b="0" lang="en" sz="1700"/>
              <a:t>6.- Parafraseo</a:t>
            </a:r>
            <a:endParaRPr b="0" sz="1700"/>
          </a:p>
          <a:p>
            <a:pPr indent="0" lvl="0" marL="0" rtl="0" algn="l">
              <a:lnSpc>
                <a:spcPct val="100000"/>
              </a:lnSpc>
              <a:spcBef>
                <a:spcPts val="0"/>
              </a:spcBef>
              <a:spcAft>
                <a:spcPts val="0"/>
              </a:spcAft>
              <a:buSzPts val="2000"/>
              <a:buNone/>
            </a:pPr>
            <a:r>
              <a:t/>
            </a:r>
            <a:endParaRPr/>
          </a:p>
          <a:p>
            <a:pPr indent="0" lvl="0" marL="0" rtl="0" algn="l">
              <a:lnSpc>
                <a:spcPct val="100000"/>
              </a:lnSpc>
              <a:spcBef>
                <a:spcPts val="0"/>
              </a:spcBef>
              <a:spcAft>
                <a:spcPts val="0"/>
              </a:spcAft>
              <a:buSzPts val="2000"/>
              <a:buNone/>
            </a:pPr>
            <a:r>
              <a:t/>
            </a:r>
            <a:endParaRPr/>
          </a:p>
        </p:txBody>
      </p:sp>
      <p:sp>
        <p:nvSpPr>
          <p:cNvPr id="4764" name="Google Shape;4764;p4"/>
          <p:cNvSpPr txBox="1"/>
          <p:nvPr/>
        </p:nvSpPr>
        <p:spPr>
          <a:xfrm>
            <a:off x="456725" y="855800"/>
            <a:ext cx="8539800" cy="1252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None/>
            </a:pPr>
            <a:r>
              <a:rPr lang="en" sz="1800">
                <a:solidFill>
                  <a:srgbClr val="1C4587"/>
                </a:solidFill>
                <a:highlight>
                  <a:srgbClr val="FFFFFF"/>
                </a:highlight>
                <a:latin typeface="Itim"/>
                <a:ea typeface="Itim"/>
                <a:cs typeface="Itim"/>
                <a:sym typeface="Itim"/>
              </a:rPr>
              <a:t>Existen muchas técnicas de estudio, veremos algunas y comentaremos a cuál de ellas utilizamos más comúnmente. </a:t>
            </a:r>
            <a:r>
              <a:rPr lang="en" sz="1100">
                <a:solidFill>
                  <a:schemeClr val="dk2"/>
                </a:solidFill>
                <a:latin typeface="Itim"/>
                <a:ea typeface="Itim"/>
                <a:cs typeface="Itim"/>
                <a:sym typeface="Itim"/>
              </a:rPr>
              <a:t>   </a:t>
            </a:r>
            <a:endParaRPr sz="1800">
              <a:solidFill>
                <a:schemeClr val="dk1"/>
              </a:solidFill>
              <a:highlight>
                <a:schemeClr val="lt1"/>
              </a:highlight>
              <a:latin typeface="Itim"/>
              <a:ea typeface="Itim"/>
              <a:cs typeface="Itim"/>
              <a:sym typeface="Itim"/>
            </a:endParaRPr>
          </a:p>
          <a:p>
            <a:pPr indent="0" lvl="0" marL="0" rtl="0" algn="l">
              <a:lnSpc>
                <a:spcPct val="115000"/>
              </a:lnSpc>
              <a:spcBef>
                <a:spcPts val="1200"/>
              </a:spcBef>
              <a:spcAft>
                <a:spcPts val="1200"/>
              </a:spcAft>
              <a:buNone/>
            </a:pPr>
            <a:r>
              <a:rPr lang="en" sz="1800">
                <a:solidFill>
                  <a:srgbClr val="1C4587"/>
                </a:solidFill>
                <a:highlight>
                  <a:srgbClr val="FFFFFF"/>
                </a:highlight>
                <a:latin typeface="Itim"/>
                <a:ea typeface="Itim"/>
                <a:cs typeface="Itim"/>
                <a:sym typeface="Itim"/>
              </a:rPr>
              <a:t>Y si no está en estas seis la que utilizas, compártenos la tuya. </a:t>
            </a:r>
            <a:endParaRPr sz="1800">
              <a:solidFill>
                <a:schemeClr val="dk1"/>
              </a:solidFill>
              <a:highlight>
                <a:schemeClr val="lt1"/>
              </a:highlight>
              <a:latin typeface="Itim"/>
              <a:ea typeface="Itim"/>
              <a:cs typeface="Itim"/>
              <a:sym typeface="Itim"/>
            </a:endParaRPr>
          </a:p>
        </p:txBody>
      </p:sp>
      <p:pic>
        <p:nvPicPr>
          <p:cNvPr id="4765" name="Google Shape;4765;p4"/>
          <p:cNvPicPr preferRelativeResize="0"/>
          <p:nvPr/>
        </p:nvPicPr>
        <p:blipFill>
          <a:blip r:embed="rId3">
            <a:alphaModFix/>
          </a:blip>
          <a:stretch>
            <a:fillRect/>
          </a:stretch>
        </p:blipFill>
        <p:spPr>
          <a:xfrm>
            <a:off x="5070524" y="2309950"/>
            <a:ext cx="3574625" cy="18781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69" name="Shape 4769"/>
        <p:cNvGrpSpPr/>
        <p:nvPr/>
      </p:nvGrpSpPr>
      <p:grpSpPr>
        <a:xfrm>
          <a:off x="0" y="0"/>
          <a:ext cx="0" cy="0"/>
          <a:chOff x="0" y="0"/>
          <a:chExt cx="0" cy="0"/>
        </a:xfrm>
      </p:grpSpPr>
      <p:grpSp>
        <p:nvGrpSpPr>
          <p:cNvPr id="4770" name="Google Shape;4770;g2745164492b_0_2"/>
          <p:cNvGrpSpPr/>
          <p:nvPr/>
        </p:nvGrpSpPr>
        <p:grpSpPr>
          <a:xfrm rot="776346">
            <a:off x="478912" y="3233547"/>
            <a:ext cx="1511273" cy="869214"/>
            <a:chOff x="4345425" y="2175475"/>
            <a:chExt cx="800750" cy="176025"/>
          </a:xfrm>
        </p:grpSpPr>
        <p:sp>
          <p:nvSpPr>
            <p:cNvPr id="4771" name="Google Shape;4771;g2745164492b_0_2"/>
            <p:cNvSpPr/>
            <p:nvPr/>
          </p:nvSpPr>
          <p:spPr>
            <a:xfrm>
              <a:off x="4351850" y="2175475"/>
              <a:ext cx="763000" cy="156275"/>
            </a:xfrm>
            <a:custGeom>
              <a:rect b="b" l="l" r="r" t="t"/>
              <a:pathLst>
                <a:path extrusionOk="0" h="6251" w="3052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FFD400">
                <a:alpha val="168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72" name="Google Shape;4772;g2745164492b_0_2"/>
            <p:cNvSpPr/>
            <p:nvPr/>
          </p:nvSpPr>
          <p:spPr>
            <a:xfrm>
              <a:off x="4345425" y="2195925"/>
              <a:ext cx="800750" cy="155575"/>
            </a:xfrm>
            <a:custGeom>
              <a:rect b="b" l="l" r="r" t="t"/>
              <a:pathLst>
                <a:path extrusionOk="0" h="6223" w="3203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FFD400">
                <a:alpha val="168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773" name="Google Shape;4773;g2745164492b_0_2"/>
          <p:cNvSpPr txBox="1"/>
          <p:nvPr>
            <p:ph idx="2" type="subTitle"/>
          </p:nvPr>
        </p:nvSpPr>
        <p:spPr>
          <a:xfrm>
            <a:off x="5145452" y="1480825"/>
            <a:ext cx="3569100" cy="549300"/>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0"/>
              </a:spcBef>
              <a:spcAft>
                <a:spcPts val="0"/>
              </a:spcAft>
              <a:buClr>
                <a:schemeClr val="dk2"/>
              </a:buClr>
              <a:buSzPts val="1100"/>
              <a:buFont typeface="Arial"/>
              <a:buNone/>
            </a:pPr>
            <a:r>
              <a:rPr lang="en" sz="1400">
                <a:latin typeface="Itim"/>
                <a:ea typeface="Itim"/>
                <a:cs typeface="Itim"/>
                <a:sym typeface="Itim"/>
              </a:rPr>
              <a:t>Es el mantenimiento prolongado de la atención.</a:t>
            </a:r>
            <a:endParaRPr sz="1400">
              <a:latin typeface="Itim"/>
              <a:ea typeface="Itim"/>
              <a:cs typeface="Itim"/>
              <a:sym typeface="Itim"/>
            </a:endParaRPr>
          </a:p>
        </p:txBody>
      </p:sp>
      <p:sp>
        <p:nvSpPr>
          <p:cNvPr id="4774" name="Google Shape;4774;g2745164492b_0_2"/>
          <p:cNvSpPr txBox="1"/>
          <p:nvPr>
            <p:ph idx="1" type="subTitle"/>
          </p:nvPr>
        </p:nvSpPr>
        <p:spPr>
          <a:xfrm>
            <a:off x="6223438" y="3332460"/>
            <a:ext cx="2256300" cy="5493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Clr>
                <a:schemeClr val="dk2"/>
              </a:buClr>
              <a:buSzPts val="1100"/>
              <a:buFont typeface="Arial"/>
              <a:buNone/>
            </a:pPr>
            <a:r>
              <a:rPr lang="en" sz="1300"/>
              <a:t>Procurar mantenerse físicamente en forma y sin tensiones a la hora de estudiar  </a:t>
            </a:r>
            <a:endParaRPr sz="2100"/>
          </a:p>
        </p:txBody>
      </p:sp>
      <p:sp>
        <p:nvSpPr>
          <p:cNvPr id="4775" name="Google Shape;4775;g2745164492b_0_2"/>
          <p:cNvSpPr txBox="1"/>
          <p:nvPr>
            <p:ph idx="3" type="ctrTitle"/>
          </p:nvPr>
        </p:nvSpPr>
        <p:spPr>
          <a:xfrm>
            <a:off x="6185245" y="1184503"/>
            <a:ext cx="2256300" cy="364800"/>
          </a:xfrm>
          <a:prstGeom prst="rect">
            <a:avLst/>
          </a:prstGeom>
          <a:noFill/>
          <a:ln>
            <a:noFill/>
          </a:ln>
        </p:spPr>
        <p:txBody>
          <a:bodyPr anchorCtr="0" anchor="t" bIns="0" lIns="0" spcFirstLastPara="1" rIns="0" wrap="square" tIns="0">
            <a:noAutofit/>
          </a:bodyPr>
          <a:lstStyle/>
          <a:p>
            <a:pPr indent="0" lvl="0" marL="0" rtl="0" algn="ctr">
              <a:lnSpc>
                <a:spcPct val="100000"/>
              </a:lnSpc>
              <a:spcBef>
                <a:spcPts val="0"/>
              </a:spcBef>
              <a:spcAft>
                <a:spcPts val="0"/>
              </a:spcAft>
              <a:buSzPts val="2000"/>
              <a:buNone/>
            </a:pPr>
            <a:r>
              <a:rPr lang="en"/>
              <a:t>Concentración</a:t>
            </a:r>
            <a:endParaRPr/>
          </a:p>
        </p:txBody>
      </p:sp>
      <p:sp>
        <p:nvSpPr>
          <p:cNvPr id="4776" name="Google Shape;4776;g2745164492b_0_2"/>
          <p:cNvSpPr txBox="1"/>
          <p:nvPr>
            <p:ph idx="5" type="subTitle"/>
          </p:nvPr>
        </p:nvSpPr>
        <p:spPr>
          <a:xfrm>
            <a:off x="67717" y="3408660"/>
            <a:ext cx="2256300" cy="5493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2"/>
              </a:buClr>
              <a:buSzPts val="1100"/>
              <a:buFont typeface="Arial"/>
              <a:buNone/>
            </a:pPr>
            <a:r>
              <a:rPr lang="en" sz="800"/>
              <a:t> </a:t>
            </a:r>
            <a:r>
              <a:rPr lang="en" sz="1300"/>
              <a:t>Entusiasmarse uno mismo con lo que está haciendo  </a:t>
            </a:r>
            <a:endParaRPr sz="1300"/>
          </a:p>
        </p:txBody>
      </p:sp>
      <p:sp>
        <p:nvSpPr>
          <p:cNvPr id="4777" name="Google Shape;4777;g2745164492b_0_2"/>
          <p:cNvSpPr txBox="1"/>
          <p:nvPr>
            <p:ph idx="13" type="subTitle"/>
          </p:nvPr>
        </p:nvSpPr>
        <p:spPr>
          <a:xfrm>
            <a:off x="2388050" y="3396625"/>
            <a:ext cx="3664200" cy="5493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Clr>
                <a:schemeClr val="dk2"/>
              </a:buClr>
              <a:buSzPts val="1100"/>
              <a:buFont typeface="Arial"/>
              <a:buNone/>
            </a:pPr>
            <a:r>
              <a:rPr lang="en" sz="1300"/>
              <a:t>Hacer ejercicios específicos para mejorar la atención Por ejemplo: Contar todas las "a" de una página de un libro teniendo en cuenta el tiempo que tardas en hacerlo Observar un objeto cualquiera durante un minuto intentando recordarlo en el mínimo detalle. Dibujarlo sin el modelo intentando buscar la exactitud de los detalles </a:t>
            </a:r>
            <a:endParaRPr sz="1300"/>
          </a:p>
          <a:p>
            <a:pPr indent="0" lvl="0" marL="0" rtl="0" algn="ctr">
              <a:lnSpc>
                <a:spcPct val="100000"/>
              </a:lnSpc>
              <a:spcBef>
                <a:spcPts val="0"/>
              </a:spcBef>
              <a:spcAft>
                <a:spcPts val="0"/>
              </a:spcAft>
              <a:buClr>
                <a:schemeClr val="dk2"/>
              </a:buClr>
              <a:buSzPts val="1100"/>
              <a:buFont typeface="Arial"/>
              <a:buNone/>
            </a:pPr>
            <a:r>
              <a:t/>
            </a:r>
            <a:endParaRPr/>
          </a:p>
        </p:txBody>
      </p:sp>
      <p:sp>
        <p:nvSpPr>
          <p:cNvPr id="4778" name="Google Shape;4778;g2745164492b_0_2"/>
          <p:cNvSpPr txBox="1"/>
          <p:nvPr>
            <p:ph idx="6" type="subTitle"/>
          </p:nvPr>
        </p:nvSpPr>
        <p:spPr>
          <a:xfrm>
            <a:off x="0" y="1318738"/>
            <a:ext cx="3902400" cy="722100"/>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0"/>
              </a:spcBef>
              <a:spcAft>
                <a:spcPts val="0"/>
              </a:spcAft>
              <a:buClr>
                <a:schemeClr val="dk2"/>
              </a:buClr>
              <a:buSzPts val="1100"/>
              <a:buFont typeface="Arial"/>
              <a:buNone/>
            </a:pPr>
            <a:r>
              <a:rPr lang="en" sz="1400">
                <a:latin typeface="Itim"/>
                <a:ea typeface="Itim"/>
                <a:cs typeface="Itim"/>
                <a:sym typeface="Itim"/>
              </a:rPr>
              <a:t>Es la aplicación de la mente a un objeto de manera exclusiva y durante un tiempo determinado Su objetivo es entender, conocer a fondo y grabar en la memoria los conocimientos adquiridos</a:t>
            </a:r>
            <a:endParaRPr sz="1400">
              <a:latin typeface="Itim"/>
              <a:ea typeface="Itim"/>
              <a:cs typeface="Itim"/>
              <a:sym typeface="Itim"/>
            </a:endParaRPr>
          </a:p>
        </p:txBody>
      </p:sp>
      <p:sp>
        <p:nvSpPr>
          <p:cNvPr id="4779" name="Google Shape;4779;g2745164492b_0_2"/>
          <p:cNvSpPr txBox="1"/>
          <p:nvPr>
            <p:ph idx="7" type="ctrTitle"/>
          </p:nvPr>
        </p:nvSpPr>
        <p:spPr>
          <a:xfrm>
            <a:off x="5" y="1014041"/>
            <a:ext cx="2256300" cy="364800"/>
          </a:xfrm>
          <a:prstGeom prst="rect">
            <a:avLst/>
          </a:prstGeom>
          <a:noFill/>
          <a:ln>
            <a:noFill/>
          </a:ln>
        </p:spPr>
        <p:txBody>
          <a:bodyPr anchorCtr="0" anchor="t" bIns="0" lIns="0" spcFirstLastPara="1" rIns="0" wrap="square" tIns="0">
            <a:noAutofit/>
          </a:bodyPr>
          <a:lstStyle/>
          <a:p>
            <a:pPr indent="0" lvl="0" marL="0" rtl="0" algn="ctr">
              <a:lnSpc>
                <a:spcPct val="100000"/>
              </a:lnSpc>
              <a:spcBef>
                <a:spcPts val="0"/>
              </a:spcBef>
              <a:spcAft>
                <a:spcPts val="0"/>
              </a:spcAft>
              <a:buSzPts val="2000"/>
              <a:buNone/>
            </a:pPr>
            <a:r>
              <a:rPr lang="en"/>
              <a:t>Atención</a:t>
            </a:r>
            <a:endParaRPr/>
          </a:p>
        </p:txBody>
      </p:sp>
      <p:sp>
        <p:nvSpPr>
          <p:cNvPr id="4780" name="Google Shape;4780;g2745164492b_0_2"/>
          <p:cNvSpPr txBox="1"/>
          <p:nvPr>
            <p:ph idx="8" type="title"/>
          </p:nvPr>
        </p:nvSpPr>
        <p:spPr>
          <a:xfrm>
            <a:off x="0" y="289100"/>
            <a:ext cx="7704000" cy="360000"/>
          </a:xfrm>
          <a:prstGeom prst="rect">
            <a:avLst/>
          </a:prstGeom>
          <a:noFill/>
          <a:ln>
            <a:noFill/>
          </a:ln>
        </p:spPr>
        <p:txBody>
          <a:bodyPr anchorCtr="0" anchor="t" bIns="0" lIns="0" spcFirstLastPara="1" rIns="0" wrap="square" tIns="0">
            <a:noAutofit/>
          </a:bodyPr>
          <a:lstStyle/>
          <a:p>
            <a:pPr indent="-419100" lvl="0" marL="457200" rtl="0" algn="ctr">
              <a:lnSpc>
                <a:spcPct val="100000"/>
              </a:lnSpc>
              <a:spcBef>
                <a:spcPts val="0"/>
              </a:spcBef>
              <a:spcAft>
                <a:spcPts val="0"/>
              </a:spcAft>
              <a:buSzPts val="3000"/>
              <a:buAutoNum type="arabicPeriod"/>
            </a:pPr>
            <a:r>
              <a:rPr lang="en"/>
              <a:t>Atención y Concentración</a:t>
            </a:r>
            <a:endParaRPr/>
          </a:p>
        </p:txBody>
      </p:sp>
      <p:sp>
        <p:nvSpPr>
          <p:cNvPr id="4781" name="Google Shape;4781;g2745164492b_0_2"/>
          <p:cNvSpPr txBox="1"/>
          <p:nvPr>
            <p:ph idx="4" type="ctrTitle"/>
          </p:nvPr>
        </p:nvSpPr>
        <p:spPr>
          <a:xfrm>
            <a:off x="2166033" y="2710475"/>
            <a:ext cx="4417200" cy="3648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Clr>
                <a:schemeClr val="dk2"/>
              </a:buClr>
              <a:buSzPts val="1100"/>
              <a:buFont typeface="Arial"/>
              <a:buNone/>
            </a:pPr>
            <a:r>
              <a:rPr lang="en"/>
              <a:t>Para aumentar la capacidad de atención:</a:t>
            </a:r>
            <a:r>
              <a:rPr b="0" lang="en" sz="1900">
                <a:solidFill>
                  <a:schemeClr val="dk2"/>
                </a:solidFill>
                <a:latin typeface="Arial"/>
                <a:ea typeface="Arial"/>
                <a:cs typeface="Arial"/>
                <a:sym typeface="Arial"/>
              </a:rPr>
              <a:t> </a:t>
            </a:r>
            <a:endParaRPr sz="3100"/>
          </a:p>
        </p:txBody>
      </p:sp>
      <p:grpSp>
        <p:nvGrpSpPr>
          <p:cNvPr id="4782" name="Google Shape;4782;g2745164492b_0_2"/>
          <p:cNvGrpSpPr/>
          <p:nvPr/>
        </p:nvGrpSpPr>
        <p:grpSpPr>
          <a:xfrm rot="776346">
            <a:off x="6759087" y="3172497"/>
            <a:ext cx="1511273" cy="869214"/>
            <a:chOff x="4345425" y="2175475"/>
            <a:chExt cx="800750" cy="176025"/>
          </a:xfrm>
        </p:grpSpPr>
        <p:sp>
          <p:nvSpPr>
            <p:cNvPr id="4783" name="Google Shape;4783;g2745164492b_0_2"/>
            <p:cNvSpPr/>
            <p:nvPr/>
          </p:nvSpPr>
          <p:spPr>
            <a:xfrm>
              <a:off x="4351850" y="2175475"/>
              <a:ext cx="763000" cy="156275"/>
            </a:xfrm>
            <a:custGeom>
              <a:rect b="b" l="l" r="r" t="t"/>
              <a:pathLst>
                <a:path extrusionOk="0" h="6251" w="3052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FFD400">
                <a:alpha val="168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84" name="Google Shape;4784;g2745164492b_0_2"/>
            <p:cNvSpPr/>
            <p:nvPr/>
          </p:nvSpPr>
          <p:spPr>
            <a:xfrm>
              <a:off x="4345425" y="2195925"/>
              <a:ext cx="800750" cy="155575"/>
            </a:xfrm>
            <a:custGeom>
              <a:rect b="b" l="l" r="r" t="t"/>
              <a:pathLst>
                <a:path extrusionOk="0" h="6223" w="3203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FFD400">
                <a:alpha val="168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785" name="Google Shape;4785;g2745164492b_0_2"/>
          <p:cNvGrpSpPr/>
          <p:nvPr/>
        </p:nvGrpSpPr>
        <p:grpSpPr>
          <a:xfrm rot="752385">
            <a:off x="2372329" y="3883146"/>
            <a:ext cx="3776991" cy="685739"/>
            <a:chOff x="4345425" y="2175475"/>
            <a:chExt cx="800750" cy="176025"/>
          </a:xfrm>
        </p:grpSpPr>
        <p:sp>
          <p:nvSpPr>
            <p:cNvPr id="4786" name="Google Shape;4786;g2745164492b_0_2"/>
            <p:cNvSpPr/>
            <p:nvPr/>
          </p:nvSpPr>
          <p:spPr>
            <a:xfrm>
              <a:off x="4351850" y="2175475"/>
              <a:ext cx="763000" cy="156275"/>
            </a:xfrm>
            <a:custGeom>
              <a:rect b="b" l="l" r="r" t="t"/>
              <a:pathLst>
                <a:path extrusionOk="0" h="6251" w="3052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FFD400">
                <a:alpha val="168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87" name="Google Shape;4787;g2745164492b_0_2"/>
            <p:cNvSpPr/>
            <p:nvPr/>
          </p:nvSpPr>
          <p:spPr>
            <a:xfrm>
              <a:off x="4345425" y="2195925"/>
              <a:ext cx="800750" cy="155575"/>
            </a:xfrm>
            <a:custGeom>
              <a:rect b="b" l="l" r="r" t="t"/>
              <a:pathLst>
                <a:path extrusionOk="0" h="6223" w="3203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FFD400">
                <a:alpha val="168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4780"/>
                                        </p:tgtEl>
                                        <p:attrNameLst>
                                          <p:attrName>style.visibility</p:attrName>
                                        </p:attrNameLst>
                                      </p:cBhvr>
                                      <p:to>
                                        <p:strVal val="visible"/>
                                      </p:to>
                                    </p:set>
                                    <p:anim calcmode="lin" valueType="num">
                                      <p:cBhvr additive="base">
                                        <p:cTn dur="1000"/>
                                        <p:tgtEl>
                                          <p:spTgt spid="4780"/>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4778"/>
                                        </p:tgtEl>
                                        <p:attrNameLst>
                                          <p:attrName>style.visibility</p:attrName>
                                        </p:attrNameLst>
                                      </p:cBhvr>
                                      <p:to>
                                        <p:strVal val="visible"/>
                                      </p:to>
                                    </p:set>
                                    <p:anim calcmode="lin" valueType="num">
                                      <p:cBhvr additive="base">
                                        <p:cTn dur="1000"/>
                                        <p:tgtEl>
                                          <p:spTgt spid="4778"/>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4779"/>
                                        </p:tgtEl>
                                        <p:attrNameLst>
                                          <p:attrName>style.visibility</p:attrName>
                                        </p:attrNameLst>
                                      </p:cBhvr>
                                      <p:to>
                                        <p:strVal val="visible"/>
                                      </p:to>
                                    </p:set>
                                    <p:anim calcmode="lin" valueType="num">
                                      <p:cBhvr additive="base">
                                        <p:cTn dur="1000"/>
                                        <p:tgtEl>
                                          <p:spTgt spid="4779"/>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4773"/>
                                        </p:tgtEl>
                                        <p:attrNameLst>
                                          <p:attrName>style.visibility</p:attrName>
                                        </p:attrNameLst>
                                      </p:cBhvr>
                                      <p:to>
                                        <p:strVal val="visible"/>
                                      </p:to>
                                    </p:set>
                                    <p:anim calcmode="lin" valueType="num">
                                      <p:cBhvr additive="base">
                                        <p:cTn dur="1000"/>
                                        <p:tgtEl>
                                          <p:spTgt spid="4773"/>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4775"/>
                                        </p:tgtEl>
                                        <p:attrNameLst>
                                          <p:attrName>style.visibility</p:attrName>
                                        </p:attrNameLst>
                                      </p:cBhvr>
                                      <p:to>
                                        <p:strVal val="visible"/>
                                      </p:to>
                                    </p:set>
                                    <p:anim calcmode="lin" valueType="num">
                                      <p:cBhvr additive="base">
                                        <p:cTn dur="1000"/>
                                        <p:tgtEl>
                                          <p:spTgt spid="4775"/>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770"/>
                                        </p:tgtEl>
                                        <p:attrNameLst>
                                          <p:attrName>style.visibility</p:attrName>
                                        </p:attrNameLst>
                                      </p:cBhvr>
                                      <p:to>
                                        <p:strVal val="visible"/>
                                      </p:to>
                                    </p:set>
                                    <p:anim calcmode="lin" valueType="num">
                                      <p:cBhvr additive="base">
                                        <p:cTn dur="1000"/>
                                        <p:tgtEl>
                                          <p:spTgt spid="4770"/>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4776"/>
                                        </p:tgtEl>
                                        <p:attrNameLst>
                                          <p:attrName>style.visibility</p:attrName>
                                        </p:attrNameLst>
                                      </p:cBhvr>
                                      <p:to>
                                        <p:strVal val="visible"/>
                                      </p:to>
                                    </p:set>
                                    <p:anim calcmode="lin" valueType="num">
                                      <p:cBhvr additive="base">
                                        <p:cTn dur="1000"/>
                                        <p:tgtEl>
                                          <p:spTgt spid="4776"/>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4774"/>
                                        </p:tgtEl>
                                        <p:attrNameLst>
                                          <p:attrName>style.visibility</p:attrName>
                                        </p:attrNameLst>
                                      </p:cBhvr>
                                      <p:to>
                                        <p:strVal val="visible"/>
                                      </p:to>
                                    </p:set>
                                    <p:anim calcmode="lin" valueType="num">
                                      <p:cBhvr additive="base">
                                        <p:cTn dur="1000"/>
                                        <p:tgtEl>
                                          <p:spTgt spid="4774"/>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4777"/>
                                        </p:tgtEl>
                                        <p:attrNameLst>
                                          <p:attrName>style.visibility</p:attrName>
                                        </p:attrNameLst>
                                      </p:cBhvr>
                                      <p:to>
                                        <p:strVal val="visible"/>
                                      </p:to>
                                    </p:set>
                                    <p:anim calcmode="lin" valueType="num">
                                      <p:cBhvr additive="base">
                                        <p:cTn dur="1000"/>
                                        <p:tgtEl>
                                          <p:spTgt spid="4777"/>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91" name="Shape 4791"/>
        <p:cNvGrpSpPr/>
        <p:nvPr/>
      </p:nvGrpSpPr>
      <p:grpSpPr>
        <a:xfrm>
          <a:off x="0" y="0"/>
          <a:ext cx="0" cy="0"/>
          <a:chOff x="0" y="0"/>
          <a:chExt cx="0" cy="0"/>
        </a:xfrm>
      </p:grpSpPr>
      <p:grpSp>
        <p:nvGrpSpPr>
          <p:cNvPr id="4792" name="Google Shape;4792;p37"/>
          <p:cNvGrpSpPr/>
          <p:nvPr/>
        </p:nvGrpSpPr>
        <p:grpSpPr>
          <a:xfrm flipH="1">
            <a:off x="825191" y="952577"/>
            <a:ext cx="7472679" cy="176025"/>
            <a:chOff x="4345425" y="2175475"/>
            <a:chExt cx="800750" cy="176025"/>
          </a:xfrm>
        </p:grpSpPr>
        <p:sp>
          <p:nvSpPr>
            <p:cNvPr id="4793" name="Google Shape;4793;p37"/>
            <p:cNvSpPr/>
            <p:nvPr/>
          </p:nvSpPr>
          <p:spPr>
            <a:xfrm>
              <a:off x="4351850" y="2175475"/>
              <a:ext cx="763000" cy="156275"/>
            </a:xfrm>
            <a:custGeom>
              <a:rect b="b" l="l" r="r" t="t"/>
              <a:pathLst>
                <a:path extrusionOk="0" h="6251" w="3052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392"/>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94" name="Google Shape;4794;p37"/>
            <p:cNvSpPr/>
            <p:nvPr/>
          </p:nvSpPr>
          <p:spPr>
            <a:xfrm>
              <a:off x="4345425" y="2195925"/>
              <a:ext cx="800750" cy="155575"/>
            </a:xfrm>
            <a:custGeom>
              <a:rect b="b" l="l" r="r" t="t"/>
              <a:pathLst>
                <a:path extrusionOk="0" h="6223" w="3203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392"/>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795" name="Google Shape;4795;p37"/>
          <p:cNvSpPr txBox="1"/>
          <p:nvPr>
            <p:ph type="title"/>
          </p:nvPr>
        </p:nvSpPr>
        <p:spPr>
          <a:xfrm>
            <a:off x="720000" y="540000"/>
            <a:ext cx="7704000" cy="360000"/>
          </a:xfrm>
          <a:prstGeom prst="rect">
            <a:avLst/>
          </a:prstGeom>
          <a:noFill/>
          <a:ln>
            <a:noFill/>
          </a:ln>
        </p:spPr>
        <p:txBody>
          <a:bodyPr anchorCtr="0" anchor="t" bIns="0" lIns="0" spcFirstLastPara="1" rIns="0" wrap="square" tIns="0">
            <a:noAutofit/>
          </a:bodyPr>
          <a:lstStyle/>
          <a:p>
            <a:pPr indent="0" lvl="0" marL="0" rtl="0" algn="ctr">
              <a:lnSpc>
                <a:spcPct val="100000"/>
              </a:lnSpc>
              <a:spcBef>
                <a:spcPts val="0"/>
              </a:spcBef>
              <a:spcAft>
                <a:spcPts val="0"/>
              </a:spcAft>
              <a:buClr>
                <a:schemeClr val="dk2"/>
              </a:buClr>
              <a:buSzPts val="1100"/>
              <a:buFont typeface="Arial"/>
              <a:buNone/>
            </a:pPr>
            <a:r>
              <a:rPr lang="en"/>
              <a:t>2. Análisis</a:t>
            </a:r>
            <a:endParaRPr/>
          </a:p>
        </p:txBody>
      </p:sp>
      <p:cxnSp>
        <p:nvCxnSpPr>
          <p:cNvPr id="4796" name="Google Shape;4796;p37"/>
          <p:cNvCxnSpPr>
            <a:stCxn id="4797" idx="2"/>
            <a:endCxn id="4798" idx="0"/>
          </p:cNvCxnSpPr>
          <p:nvPr/>
        </p:nvCxnSpPr>
        <p:spPr>
          <a:xfrm flipH="1">
            <a:off x="4572050" y="2106850"/>
            <a:ext cx="115500" cy="308400"/>
          </a:xfrm>
          <a:prstGeom prst="straightConnector1">
            <a:avLst/>
          </a:prstGeom>
          <a:noFill/>
          <a:ln cap="flat" cmpd="sng" w="28575">
            <a:solidFill>
              <a:schemeClr val="dk2"/>
            </a:solidFill>
            <a:prstDash val="solid"/>
            <a:round/>
            <a:headEnd len="sm" w="sm" type="none"/>
            <a:tailEnd len="sm" w="sm" type="none"/>
          </a:ln>
        </p:spPr>
      </p:cxnSp>
      <p:cxnSp>
        <p:nvCxnSpPr>
          <p:cNvPr id="4799" name="Google Shape;4799;p37"/>
          <p:cNvCxnSpPr>
            <a:stCxn id="4797" idx="3"/>
            <a:endCxn id="4800" idx="0"/>
          </p:cNvCxnSpPr>
          <p:nvPr/>
        </p:nvCxnSpPr>
        <p:spPr>
          <a:xfrm>
            <a:off x="5624450" y="1665250"/>
            <a:ext cx="1385700" cy="750000"/>
          </a:xfrm>
          <a:prstGeom prst="curvedConnector2">
            <a:avLst/>
          </a:prstGeom>
          <a:noFill/>
          <a:ln cap="flat" cmpd="sng" w="28575">
            <a:solidFill>
              <a:schemeClr val="dk2"/>
            </a:solidFill>
            <a:prstDash val="solid"/>
            <a:round/>
            <a:headEnd len="sm" w="sm" type="none"/>
            <a:tailEnd len="sm" w="sm" type="none"/>
          </a:ln>
        </p:spPr>
      </p:cxnSp>
      <p:cxnSp>
        <p:nvCxnSpPr>
          <p:cNvPr id="4801" name="Google Shape;4801;p37"/>
          <p:cNvCxnSpPr>
            <a:stCxn id="4802" idx="0"/>
            <a:endCxn id="4797" idx="1"/>
          </p:cNvCxnSpPr>
          <p:nvPr/>
        </p:nvCxnSpPr>
        <p:spPr>
          <a:xfrm rot="-5400000">
            <a:off x="2577524" y="1242250"/>
            <a:ext cx="750000" cy="1596000"/>
          </a:xfrm>
          <a:prstGeom prst="curvedConnector2">
            <a:avLst/>
          </a:prstGeom>
          <a:noFill/>
          <a:ln cap="flat" cmpd="sng" w="28575">
            <a:solidFill>
              <a:schemeClr val="dk2"/>
            </a:solidFill>
            <a:prstDash val="solid"/>
            <a:round/>
            <a:headEnd len="sm" w="sm" type="none"/>
            <a:tailEnd len="sm" w="sm" type="none"/>
          </a:ln>
        </p:spPr>
      </p:cxnSp>
      <p:grpSp>
        <p:nvGrpSpPr>
          <p:cNvPr id="4803" name="Google Shape;4803;p37"/>
          <p:cNvGrpSpPr/>
          <p:nvPr/>
        </p:nvGrpSpPr>
        <p:grpSpPr>
          <a:xfrm>
            <a:off x="3750646" y="1299854"/>
            <a:ext cx="1873787" cy="898282"/>
            <a:chOff x="7067073" y="717225"/>
            <a:chExt cx="1120351" cy="1246921"/>
          </a:xfrm>
        </p:grpSpPr>
        <p:sp>
          <p:nvSpPr>
            <p:cNvPr id="4804" name="Google Shape;4804;p37"/>
            <p:cNvSpPr/>
            <p:nvPr/>
          </p:nvSpPr>
          <p:spPr>
            <a:xfrm>
              <a:off x="7067073" y="717225"/>
              <a:ext cx="1120351" cy="1246921"/>
            </a:xfrm>
            <a:custGeom>
              <a:rect b="b" l="l" r="r" t="t"/>
              <a:pathLst>
                <a:path extrusionOk="0" h="23654" w="21254">
                  <a:moveTo>
                    <a:pt x="11151" y="62"/>
                  </a:moveTo>
                  <a:cubicBezTo>
                    <a:pt x="12260" y="92"/>
                    <a:pt x="13369" y="122"/>
                    <a:pt x="14493" y="107"/>
                  </a:cubicBezTo>
                  <a:cubicBezTo>
                    <a:pt x="15876" y="92"/>
                    <a:pt x="17258" y="62"/>
                    <a:pt x="18640" y="31"/>
                  </a:cubicBezTo>
                  <a:cubicBezTo>
                    <a:pt x="19248" y="16"/>
                    <a:pt x="19840" y="46"/>
                    <a:pt x="20433" y="77"/>
                  </a:cubicBezTo>
                  <a:cubicBezTo>
                    <a:pt x="20782" y="92"/>
                    <a:pt x="21041" y="229"/>
                    <a:pt x="21132" y="608"/>
                  </a:cubicBezTo>
                  <a:cubicBezTo>
                    <a:pt x="21193" y="867"/>
                    <a:pt x="21238" y="1125"/>
                    <a:pt x="21238" y="1383"/>
                  </a:cubicBezTo>
                  <a:cubicBezTo>
                    <a:pt x="21238" y="2279"/>
                    <a:pt x="21253" y="3176"/>
                    <a:pt x="21238" y="4072"/>
                  </a:cubicBezTo>
                  <a:cubicBezTo>
                    <a:pt x="21208" y="5941"/>
                    <a:pt x="21238" y="7824"/>
                    <a:pt x="21208" y="9708"/>
                  </a:cubicBezTo>
                  <a:cubicBezTo>
                    <a:pt x="21162" y="12230"/>
                    <a:pt x="21193" y="14752"/>
                    <a:pt x="21208" y="17273"/>
                  </a:cubicBezTo>
                  <a:cubicBezTo>
                    <a:pt x="21208" y="17835"/>
                    <a:pt x="21162" y="18413"/>
                    <a:pt x="21086" y="18975"/>
                  </a:cubicBezTo>
                  <a:cubicBezTo>
                    <a:pt x="21071" y="19066"/>
                    <a:pt x="21056" y="19157"/>
                    <a:pt x="21025" y="19248"/>
                  </a:cubicBezTo>
                  <a:cubicBezTo>
                    <a:pt x="20904" y="19795"/>
                    <a:pt x="20630" y="20053"/>
                    <a:pt x="20084" y="20145"/>
                  </a:cubicBezTo>
                  <a:cubicBezTo>
                    <a:pt x="19673" y="20205"/>
                    <a:pt x="19278" y="20220"/>
                    <a:pt x="18868" y="20220"/>
                  </a:cubicBezTo>
                  <a:cubicBezTo>
                    <a:pt x="17167" y="20160"/>
                    <a:pt x="15465" y="20266"/>
                    <a:pt x="13764" y="20220"/>
                  </a:cubicBezTo>
                  <a:cubicBezTo>
                    <a:pt x="12078" y="20175"/>
                    <a:pt x="10407" y="20251"/>
                    <a:pt x="8736" y="20190"/>
                  </a:cubicBezTo>
                  <a:cubicBezTo>
                    <a:pt x="8295" y="20175"/>
                    <a:pt x="7855" y="20145"/>
                    <a:pt x="7429" y="20114"/>
                  </a:cubicBezTo>
                  <a:cubicBezTo>
                    <a:pt x="7308" y="20084"/>
                    <a:pt x="7186" y="20145"/>
                    <a:pt x="7110" y="20251"/>
                  </a:cubicBezTo>
                  <a:cubicBezTo>
                    <a:pt x="6214" y="21436"/>
                    <a:pt x="5105" y="22469"/>
                    <a:pt x="3859" y="23289"/>
                  </a:cubicBezTo>
                  <a:cubicBezTo>
                    <a:pt x="3692" y="23395"/>
                    <a:pt x="3510" y="23487"/>
                    <a:pt x="3327" y="23547"/>
                  </a:cubicBezTo>
                  <a:cubicBezTo>
                    <a:pt x="3069" y="23654"/>
                    <a:pt x="2781" y="23456"/>
                    <a:pt x="2811" y="23183"/>
                  </a:cubicBezTo>
                  <a:cubicBezTo>
                    <a:pt x="2811" y="22833"/>
                    <a:pt x="2841" y="22484"/>
                    <a:pt x="2902" y="22150"/>
                  </a:cubicBezTo>
                  <a:cubicBezTo>
                    <a:pt x="3008" y="21390"/>
                    <a:pt x="3130" y="20631"/>
                    <a:pt x="3252" y="19871"/>
                  </a:cubicBezTo>
                  <a:cubicBezTo>
                    <a:pt x="3297" y="19613"/>
                    <a:pt x="3297" y="19598"/>
                    <a:pt x="3039" y="19613"/>
                  </a:cubicBezTo>
                  <a:cubicBezTo>
                    <a:pt x="2735" y="19613"/>
                    <a:pt x="2446" y="19628"/>
                    <a:pt x="2158" y="19643"/>
                  </a:cubicBezTo>
                  <a:cubicBezTo>
                    <a:pt x="1930" y="19643"/>
                    <a:pt x="1717" y="19628"/>
                    <a:pt x="1505" y="19582"/>
                  </a:cubicBezTo>
                  <a:cubicBezTo>
                    <a:pt x="927" y="19522"/>
                    <a:pt x="441" y="19096"/>
                    <a:pt x="320" y="18534"/>
                  </a:cubicBezTo>
                  <a:cubicBezTo>
                    <a:pt x="244" y="18185"/>
                    <a:pt x="198" y="17820"/>
                    <a:pt x="213" y="17471"/>
                  </a:cubicBezTo>
                  <a:cubicBezTo>
                    <a:pt x="198" y="16985"/>
                    <a:pt x="228" y="16499"/>
                    <a:pt x="228" y="15997"/>
                  </a:cubicBezTo>
                  <a:cubicBezTo>
                    <a:pt x="244" y="14098"/>
                    <a:pt x="198" y="12184"/>
                    <a:pt x="152" y="10285"/>
                  </a:cubicBezTo>
                  <a:cubicBezTo>
                    <a:pt x="122" y="8295"/>
                    <a:pt x="1" y="6320"/>
                    <a:pt x="61" y="4345"/>
                  </a:cubicBezTo>
                  <a:cubicBezTo>
                    <a:pt x="77" y="3404"/>
                    <a:pt x="137" y="2462"/>
                    <a:pt x="244" y="1535"/>
                  </a:cubicBezTo>
                  <a:cubicBezTo>
                    <a:pt x="335" y="654"/>
                    <a:pt x="1094" y="1"/>
                    <a:pt x="1975" y="16"/>
                  </a:cubicBezTo>
                  <a:cubicBezTo>
                    <a:pt x="2492" y="16"/>
                    <a:pt x="2993" y="31"/>
                    <a:pt x="3510" y="31"/>
                  </a:cubicBezTo>
                  <a:lnTo>
                    <a:pt x="10361" y="62"/>
                  </a:lnTo>
                  <a:close/>
                </a:path>
              </a:pathLst>
            </a:custGeom>
            <a:solidFill>
              <a:srgbClr val="34343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05" name="Google Shape;4805;p37"/>
            <p:cNvSpPr/>
            <p:nvPr/>
          </p:nvSpPr>
          <p:spPr>
            <a:xfrm>
              <a:off x="7095117" y="742844"/>
              <a:ext cx="1065847" cy="1185297"/>
            </a:xfrm>
            <a:custGeom>
              <a:rect b="b" l="l" r="r" t="t"/>
              <a:pathLst>
                <a:path extrusionOk="0" h="22485" w="20220">
                  <a:moveTo>
                    <a:pt x="2795" y="22484"/>
                  </a:moveTo>
                  <a:cubicBezTo>
                    <a:pt x="2856" y="22059"/>
                    <a:pt x="2887" y="21649"/>
                    <a:pt x="2947" y="21238"/>
                  </a:cubicBezTo>
                  <a:cubicBezTo>
                    <a:pt x="3039" y="20570"/>
                    <a:pt x="3130" y="19886"/>
                    <a:pt x="3221" y="19218"/>
                  </a:cubicBezTo>
                  <a:cubicBezTo>
                    <a:pt x="3282" y="18853"/>
                    <a:pt x="3099" y="18641"/>
                    <a:pt x="2720" y="18656"/>
                  </a:cubicBezTo>
                  <a:cubicBezTo>
                    <a:pt x="2370" y="18671"/>
                    <a:pt x="2006" y="18656"/>
                    <a:pt x="1656" y="18656"/>
                  </a:cubicBezTo>
                  <a:cubicBezTo>
                    <a:pt x="1443" y="18656"/>
                    <a:pt x="1216" y="18626"/>
                    <a:pt x="1003" y="18580"/>
                  </a:cubicBezTo>
                  <a:cubicBezTo>
                    <a:pt x="638" y="18534"/>
                    <a:pt x="350" y="18246"/>
                    <a:pt x="289" y="17896"/>
                  </a:cubicBezTo>
                  <a:cubicBezTo>
                    <a:pt x="228" y="17593"/>
                    <a:pt x="183" y="17289"/>
                    <a:pt x="198" y="17000"/>
                  </a:cubicBezTo>
                  <a:cubicBezTo>
                    <a:pt x="167" y="16362"/>
                    <a:pt x="228" y="15739"/>
                    <a:pt x="213" y="15116"/>
                  </a:cubicBezTo>
                  <a:cubicBezTo>
                    <a:pt x="213" y="13157"/>
                    <a:pt x="183" y="11197"/>
                    <a:pt x="122" y="9237"/>
                  </a:cubicBezTo>
                  <a:cubicBezTo>
                    <a:pt x="91" y="7900"/>
                    <a:pt x="46" y="6548"/>
                    <a:pt x="31" y="5212"/>
                  </a:cubicBezTo>
                  <a:cubicBezTo>
                    <a:pt x="0" y="3981"/>
                    <a:pt x="61" y="2751"/>
                    <a:pt x="167" y="1520"/>
                  </a:cubicBezTo>
                  <a:cubicBezTo>
                    <a:pt x="198" y="1323"/>
                    <a:pt x="228" y="1110"/>
                    <a:pt x="274" y="912"/>
                  </a:cubicBezTo>
                  <a:cubicBezTo>
                    <a:pt x="365" y="472"/>
                    <a:pt x="729" y="122"/>
                    <a:pt x="1185" y="62"/>
                  </a:cubicBezTo>
                  <a:cubicBezTo>
                    <a:pt x="1428" y="16"/>
                    <a:pt x="1702" y="1"/>
                    <a:pt x="1960" y="16"/>
                  </a:cubicBezTo>
                  <a:cubicBezTo>
                    <a:pt x="3054" y="62"/>
                    <a:pt x="4148" y="62"/>
                    <a:pt x="5241" y="62"/>
                  </a:cubicBezTo>
                  <a:cubicBezTo>
                    <a:pt x="7596" y="62"/>
                    <a:pt x="9951" y="46"/>
                    <a:pt x="12305" y="122"/>
                  </a:cubicBezTo>
                  <a:cubicBezTo>
                    <a:pt x="13323" y="153"/>
                    <a:pt x="14326" y="138"/>
                    <a:pt x="15344" y="92"/>
                  </a:cubicBezTo>
                  <a:cubicBezTo>
                    <a:pt x="16012" y="62"/>
                    <a:pt x="16680" y="77"/>
                    <a:pt x="17349" y="107"/>
                  </a:cubicBezTo>
                  <a:cubicBezTo>
                    <a:pt x="17729" y="122"/>
                    <a:pt x="18124" y="107"/>
                    <a:pt x="18503" y="77"/>
                  </a:cubicBezTo>
                  <a:cubicBezTo>
                    <a:pt x="18944" y="46"/>
                    <a:pt x="19369" y="46"/>
                    <a:pt x="19810" y="77"/>
                  </a:cubicBezTo>
                  <a:cubicBezTo>
                    <a:pt x="19977" y="62"/>
                    <a:pt x="20114" y="183"/>
                    <a:pt x="20144" y="335"/>
                  </a:cubicBezTo>
                  <a:cubicBezTo>
                    <a:pt x="20190" y="533"/>
                    <a:pt x="20205" y="730"/>
                    <a:pt x="20205" y="928"/>
                  </a:cubicBezTo>
                  <a:cubicBezTo>
                    <a:pt x="20220" y="2416"/>
                    <a:pt x="20205" y="3890"/>
                    <a:pt x="20190" y="5363"/>
                  </a:cubicBezTo>
                  <a:lnTo>
                    <a:pt x="20190" y="5652"/>
                  </a:lnTo>
                  <a:cubicBezTo>
                    <a:pt x="20220" y="8280"/>
                    <a:pt x="20144" y="10908"/>
                    <a:pt x="20144" y="13536"/>
                  </a:cubicBezTo>
                  <a:cubicBezTo>
                    <a:pt x="20144" y="14676"/>
                    <a:pt x="20220" y="15815"/>
                    <a:pt x="20190" y="16939"/>
                  </a:cubicBezTo>
                  <a:cubicBezTo>
                    <a:pt x="20174" y="17349"/>
                    <a:pt x="20159" y="17775"/>
                    <a:pt x="20129" y="18185"/>
                  </a:cubicBezTo>
                  <a:cubicBezTo>
                    <a:pt x="20114" y="18398"/>
                    <a:pt x="20068" y="18610"/>
                    <a:pt x="19962" y="18808"/>
                  </a:cubicBezTo>
                  <a:cubicBezTo>
                    <a:pt x="19855" y="19020"/>
                    <a:pt x="19658" y="19142"/>
                    <a:pt x="19430" y="19157"/>
                  </a:cubicBezTo>
                  <a:cubicBezTo>
                    <a:pt x="19065" y="19218"/>
                    <a:pt x="18701" y="19233"/>
                    <a:pt x="18336" y="19233"/>
                  </a:cubicBezTo>
                  <a:cubicBezTo>
                    <a:pt x="16635" y="19172"/>
                    <a:pt x="14933" y="19264"/>
                    <a:pt x="13232" y="19233"/>
                  </a:cubicBezTo>
                  <a:cubicBezTo>
                    <a:pt x="11561" y="19203"/>
                    <a:pt x="9905" y="19233"/>
                    <a:pt x="8234" y="19233"/>
                  </a:cubicBezTo>
                  <a:cubicBezTo>
                    <a:pt x="7717" y="19218"/>
                    <a:pt x="7186" y="19188"/>
                    <a:pt x="6669" y="19142"/>
                  </a:cubicBezTo>
                  <a:cubicBezTo>
                    <a:pt x="6517" y="19112"/>
                    <a:pt x="6350" y="19188"/>
                    <a:pt x="6274" y="19324"/>
                  </a:cubicBezTo>
                  <a:cubicBezTo>
                    <a:pt x="5697" y="20205"/>
                    <a:pt x="4922" y="20904"/>
                    <a:pt x="4132" y="21588"/>
                  </a:cubicBezTo>
                  <a:cubicBezTo>
                    <a:pt x="3798" y="21861"/>
                    <a:pt x="3449" y="22104"/>
                    <a:pt x="3099" y="22347"/>
                  </a:cubicBezTo>
                  <a:cubicBezTo>
                    <a:pt x="3008" y="22423"/>
                    <a:pt x="2917" y="22469"/>
                    <a:pt x="2795" y="22484"/>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797" name="Google Shape;4797;p37"/>
          <p:cNvSpPr txBox="1"/>
          <p:nvPr/>
        </p:nvSpPr>
        <p:spPr>
          <a:xfrm>
            <a:off x="3750650" y="1223650"/>
            <a:ext cx="1873800" cy="8832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2000"/>
              <a:buFont typeface="Arial"/>
              <a:buNone/>
            </a:pPr>
            <a:r>
              <a:rPr b="1" lang="en" sz="1100">
                <a:solidFill>
                  <a:schemeClr val="dk1"/>
                </a:solidFill>
                <a:latin typeface="Itim"/>
                <a:ea typeface="Itim"/>
                <a:cs typeface="Itim"/>
                <a:sym typeface="Itim"/>
              </a:rPr>
              <a:t>Consiste en descomponer, en separar el “todo” (un libro, un tema…) en las partes que lo constituyen. </a:t>
            </a:r>
            <a:endParaRPr b="1" i="0" sz="1100" u="none" cap="none" strike="noStrike">
              <a:solidFill>
                <a:schemeClr val="dk1"/>
              </a:solidFill>
              <a:latin typeface="Itim"/>
              <a:ea typeface="Itim"/>
              <a:cs typeface="Itim"/>
              <a:sym typeface="Itim"/>
            </a:endParaRPr>
          </a:p>
        </p:txBody>
      </p:sp>
      <p:sp>
        <p:nvSpPr>
          <p:cNvPr id="4806" name="Google Shape;4806;p37"/>
          <p:cNvSpPr txBox="1"/>
          <p:nvPr/>
        </p:nvSpPr>
        <p:spPr>
          <a:xfrm>
            <a:off x="3664192" y="2787968"/>
            <a:ext cx="1815600" cy="6675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1600"/>
              <a:buFont typeface="Arial"/>
              <a:buNone/>
            </a:pPr>
            <a:r>
              <a:rPr lang="en" sz="1300">
                <a:solidFill>
                  <a:schemeClr val="dk2"/>
                </a:solidFill>
              </a:rPr>
              <a:t>Es la lectura completa del texto, y en ella lo más importante es obtener una </a:t>
            </a:r>
            <a:r>
              <a:rPr lang="en" sz="1300">
                <a:solidFill>
                  <a:schemeClr val="dk2"/>
                </a:solidFill>
              </a:rPr>
              <a:t>comprensión </a:t>
            </a:r>
            <a:r>
              <a:rPr lang="en" sz="1300">
                <a:solidFill>
                  <a:schemeClr val="dk2"/>
                </a:solidFill>
              </a:rPr>
              <a:t>completa del mismo</a:t>
            </a:r>
            <a:endParaRPr b="0" i="0" sz="1300" u="none" cap="none" strike="noStrike">
              <a:solidFill>
                <a:schemeClr val="dk2"/>
              </a:solidFill>
              <a:latin typeface="Arial"/>
              <a:ea typeface="Arial"/>
              <a:cs typeface="Arial"/>
              <a:sym typeface="Arial"/>
            </a:endParaRPr>
          </a:p>
        </p:txBody>
      </p:sp>
      <p:grpSp>
        <p:nvGrpSpPr>
          <p:cNvPr id="4807" name="Google Shape;4807;p37"/>
          <p:cNvGrpSpPr/>
          <p:nvPr/>
        </p:nvGrpSpPr>
        <p:grpSpPr>
          <a:xfrm flipH="1" rot="-632083">
            <a:off x="3996034" y="2384879"/>
            <a:ext cx="1151428" cy="634571"/>
            <a:chOff x="4345425" y="2175475"/>
            <a:chExt cx="800750" cy="176025"/>
          </a:xfrm>
        </p:grpSpPr>
        <p:sp>
          <p:nvSpPr>
            <p:cNvPr id="4808" name="Google Shape;4808;p37"/>
            <p:cNvSpPr/>
            <p:nvPr/>
          </p:nvSpPr>
          <p:spPr>
            <a:xfrm>
              <a:off x="4351850" y="2175475"/>
              <a:ext cx="763000" cy="156275"/>
            </a:xfrm>
            <a:custGeom>
              <a:rect b="b" l="l" r="r" t="t"/>
              <a:pathLst>
                <a:path extrusionOk="0" h="6251" w="3052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B0D5F7">
                <a:alpha val="49411"/>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09" name="Google Shape;4809;p37"/>
            <p:cNvSpPr/>
            <p:nvPr/>
          </p:nvSpPr>
          <p:spPr>
            <a:xfrm>
              <a:off x="4345425" y="2195925"/>
              <a:ext cx="800750" cy="155575"/>
            </a:xfrm>
            <a:custGeom>
              <a:rect b="b" l="l" r="r" t="t"/>
              <a:pathLst>
                <a:path extrusionOk="0" h="6223" w="3203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B0D5F7">
                <a:alpha val="49411"/>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798" name="Google Shape;4798;p37"/>
          <p:cNvSpPr txBox="1"/>
          <p:nvPr/>
        </p:nvSpPr>
        <p:spPr>
          <a:xfrm>
            <a:off x="3952736" y="2415255"/>
            <a:ext cx="1238400" cy="4068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lang="en" sz="2000">
                <a:solidFill>
                  <a:schemeClr val="dk1"/>
                </a:solidFill>
                <a:latin typeface="Itim"/>
                <a:ea typeface="Itim"/>
                <a:cs typeface="Itim"/>
                <a:sym typeface="Itim"/>
              </a:rPr>
              <a:t>Lectura</a:t>
            </a:r>
            <a:endParaRPr b="1" i="0" sz="2000" u="none" cap="none" strike="noStrike">
              <a:solidFill>
                <a:schemeClr val="dk1"/>
              </a:solidFill>
              <a:latin typeface="Itim"/>
              <a:ea typeface="Itim"/>
              <a:cs typeface="Itim"/>
              <a:sym typeface="Itim"/>
            </a:endParaRPr>
          </a:p>
        </p:txBody>
      </p:sp>
      <p:sp>
        <p:nvSpPr>
          <p:cNvPr id="4810" name="Google Shape;4810;p37"/>
          <p:cNvSpPr txBox="1"/>
          <p:nvPr/>
        </p:nvSpPr>
        <p:spPr>
          <a:xfrm>
            <a:off x="976499" y="2787975"/>
            <a:ext cx="2115900" cy="6675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1600"/>
              <a:buFont typeface="Arial"/>
              <a:buNone/>
            </a:pPr>
            <a:r>
              <a:rPr lang="en" sz="1300">
                <a:solidFill>
                  <a:schemeClr val="dk2"/>
                </a:solidFill>
              </a:rPr>
              <a:t>Consiste en </a:t>
            </a:r>
            <a:r>
              <a:rPr lang="en" sz="1300">
                <a:solidFill>
                  <a:schemeClr val="dk2"/>
                </a:solidFill>
              </a:rPr>
              <a:t>hojear</a:t>
            </a:r>
            <a:r>
              <a:rPr lang="en" sz="1300">
                <a:solidFill>
                  <a:schemeClr val="dk2"/>
                </a:solidFill>
              </a:rPr>
              <a:t> el texto que se va a trabajar con el fin de hacerse una idea general respecto a sus contenidos</a:t>
            </a:r>
            <a:endParaRPr b="0" i="0" sz="1300" u="none" cap="none" strike="noStrike">
              <a:solidFill>
                <a:schemeClr val="dk2"/>
              </a:solidFill>
              <a:latin typeface="Arial"/>
              <a:ea typeface="Arial"/>
              <a:cs typeface="Arial"/>
              <a:sym typeface="Arial"/>
            </a:endParaRPr>
          </a:p>
        </p:txBody>
      </p:sp>
      <p:grpSp>
        <p:nvGrpSpPr>
          <p:cNvPr id="4811" name="Google Shape;4811;p37"/>
          <p:cNvGrpSpPr/>
          <p:nvPr/>
        </p:nvGrpSpPr>
        <p:grpSpPr>
          <a:xfrm rot="708236">
            <a:off x="1670308" y="2393268"/>
            <a:ext cx="1029106" cy="617795"/>
            <a:chOff x="4345425" y="2175475"/>
            <a:chExt cx="800750" cy="176025"/>
          </a:xfrm>
        </p:grpSpPr>
        <p:sp>
          <p:nvSpPr>
            <p:cNvPr id="4812" name="Google Shape;4812;p37"/>
            <p:cNvSpPr/>
            <p:nvPr/>
          </p:nvSpPr>
          <p:spPr>
            <a:xfrm>
              <a:off x="4351850" y="2175475"/>
              <a:ext cx="763000" cy="156275"/>
            </a:xfrm>
            <a:custGeom>
              <a:rect b="b" l="l" r="r" t="t"/>
              <a:pathLst>
                <a:path extrusionOk="0" h="6251" w="3052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392"/>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13" name="Google Shape;4813;p37"/>
            <p:cNvSpPr/>
            <p:nvPr/>
          </p:nvSpPr>
          <p:spPr>
            <a:xfrm>
              <a:off x="4345425" y="2195925"/>
              <a:ext cx="800750" cy="155575"/>
            </a:xfrm>
            <a:custGeom>
              <a:rect b="b" l="l" r="r" t="t"/>
              <a:pathLst>
                <a:path extrusionOk="0" h="6223" w="3203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392"/>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802" name="Google Shape;4802;p37"/>
          <p:cNvSpPr txBox="1"/>
          <p:nvPr/>
        </p:nvSpPr>
        <p:spPr>
          <a:xfrm>
            <a:off x="1573274" y="2415250"/>
            <a:ext cx="1162500" cy="4068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lang="en" sz="1700">
                <a:solidFill>
                  <a:schemeClr val="dk1"/>
                </a:solidFill>
                <a:latin typeface="Itim"/>
                <a:ea typeface="Itim"/>
                <a:cs typeface="Itim"/>
                <a:sym typeface="Itim"/>
              </a:rPr>
              <a:t>Prelectura</a:t>
            </a:r>
            <a:endParaRPr b="1" i="0" sz="1700" u="none" cap="none" strike="noStrike">
              <a:solidFill>
                <a:schemeClr val="dk1"/>
              </a:solidFill>
              <a:latin typeface="Itim"/>
              <a:ea typeface="Itim"/>
              <a:cs typeface="Itim"/>
              <a:sym typeface="Itim"/>
            </a:endParaRPr>
          </a:p>
        </p:txBody>
      </p:sp>
      <p:sp>
        <p:nvSpPr>
          <p:cNvPr id="4814" name="Google Shape;4814;p37"/>
          <p:cNvSpPr txBox="1"/>
          <p:nvPr/>
        </p:nvSpPr>
        <p:spPr>
          <a:xfrm>
            <a:off x="5984100" y="2787975"/>
            <a:ext cx="2272500" cy="6675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chemeClr val="dk2"/>
              </a:buClr>
              <a:buSzPts val="1100"/>
              <a:buFont typeface="Arial"/>
              <a:buNone/>
            </a:pPr>
            <a:r>
              <a:rPr lang="en" sz="1300">
                <a:solidFill>
                  <a:schemeClr val="dk2"/>
                </a:solidFill>
              </a:rPr>
              <a:t>Consiste en utilizar un código personal de señales y símbolos a fin de destacar y dejar constancia de los diferentes aspectos que se consideran importantes tras la lectura</a:t>
            </a:r>
            <a:endParaRPr b="0" i="0" sz="1300" u="none" cap="none" strike="noStrike">
              <a:solidFill>
                <a:schemeClr val="dk2"/>
              </a:solidFill>
              <a:latin typeface="Arial"/>
              <a:ea typeface="Arial"/>
              <a:cs typeface="Arial"/>
              <a:sym typeface="Arial"/>
            </a:endParaRPr>
          </a:p>
        </p:txBody>
      </p:sp>
      <p:grpSp>
        <p:nvGrpSpPr>
          <p:cNvPr id="4815" name="Google Shape;4815;p37"/>
          <p:cNvGrpSpPr/>
          <p:nvPr/>
        </p:nvGrpSpPr>
        <p:grpSpPr>
          <a:xfrm flipH="1" rot="-687253">
            <a:off x="6429243" y="2391209"/>
            <a:ext cx="1060086" cy="621913"/>
            <a:chOff x="4345425" y="2175475"/>
            <a:chExt cx="800750" cy="176025"/>
          </a:xfrm>
        </p:grpSpPr>
        <p:sp>
          <p:nvSpPr>
            <p:cNvPr id="4816" name="Google Shape;4816;p37"/>
            <p:cNvSpPr/>
            <p:nvPr/>
          </p:nvSpPr>
          <p:spPr>
            <a:xfrm>
              <a:off x="4351850" y="2175475"/>
              <a:ext cx="763000" cy="156275"/>
            </a:xfrm>
            <a:custGeom>
              <a:rect b="b" l="l" r="r" t="t"/>
              <a:pathLst>
                <a:path extrusionOk="0" h="6251" w="3052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chemeClr val="accent4">
                <a:alpha val="60784"/>
              </a:scheme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17" name="Google Shape;4817;p37"/>
            <p:cNvSpPr/>
            <p:nvPr/>
          </p:nvSpPr>
          <p:spPr>
            <a:xfrm>
              <a:off x="4345425" y="2195925"/>
              <a:ext cx="800750" cy="155575"/>
            </a:xfrm>
            <a:custGeom>
              <a:rect b="b" l="l" r="r" t="t"/>
              <a:pathLst>
                <a:path extrusionOk="0" h="6223" w="3203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chemeClr val="accent4">
                <a:alpha val="60784"/>
              </a:scheme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800" name="Google Shape;4800;p37"/>
          <p:cNvSpPr txBox="1"/>
          <p:nvPr/>
        </p:nvSpPr>
        <p:spPr>
          <a:xfrm>
            <a:off x="6391024" y="2415250"/>
            <a:ext cx="1238400" cy="406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000"/>
              <a:buFont typeface="Arial"/>
              <a:buNone/>
            </a:pPr>
            <a:r>
              <a:rPr b="1" lang="en" sz="1800">
                <a:solidFill>
                  <a:schemeClr val="dk1"/>
                </a:solidFill>
                <a:latin typeface="Itim"/>
                <a:ea typeface="Itim"/>
                <a:cs typeface="Itim"/>
                <a:sym typeface="Itim"/>
              </a:rPr>
              <a:t>Subrayado</a:t>
            </a:r>
            <a:endParaRPr b="1" i="0" sz="1800" u="none" cap="none" strike="noStrike">
              <a:solidFill>
                <a:schemeClr val="dk1"/>
              </a:solidFill>
              <a:latin typeface="Itim"/>
              <a:ea typeface="Itim"/>
              <a:cs typeface="Itim"/>
              <a:sym typeface="Itim"/>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4792"/>
                                        </p:tgtEl>
                                        <p:attrNameLst>
                                          <p:attrName>style.visibility</p:attrName>
                                        </p:attrNameLst>
                                      </p:cBhvr>
                                      <p:to>
                                        <p:strVal val="visible"/>
                                      </p:to>
                                    </p:set>
                                    <p:anim calcmode="lin" valueType="num">
                                      <p:cBhvr additive="base">
                                        <p:cTn dur="1000"/>
                                        <p:tgtEl>
                                          <p:spTgt spid="4792"/>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1">
                                  <p:stCondLst>
                                    <p:cond delay="0"/>
                                  </p:stCondLst>
                                  <p:childTnLst>
                                    <p:set>
                                      <p:cBhvr>
                                        <p:cTn dur="1" fill="hold">
                                          <p:stCondLst>
                                            <p:cond delay="0"/>
                                          </p:stCondLst>
                                        </p:cTn>
                                        <p:tgtEl>
                                          <p:spTgt spid="4795"/>
                                        </p:tgtEl>
                                        <p:attrNameLst>
                                          <p:attrName>style.visibility</p:attrName>
                                        </p:attrNameLst>
                                      </p:cBhvr>
                                      <p:to>
                                        <p:strVal val="visible"/>
                                      </p:to>
                                    </p:set>
                                    <p:anim calcmode="lin" valueType="num">
                                      <p:cBhvr additive="base">
                                        <p:cTn dur="1000"/>
                                        <p:tgtEl>
                                          <p:spTgt spid="4795"/>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803"/>
                                        </p:tgtEl>
                                        <p:attrNameLst>
                                          <p:attrName>style.visibility</p:attrName>
                                        </p:attrNameLst>
                                      </p:cBhvr>
                                      <p:to>
                                        <p:strVal val="visible"/>
                                      </p:to>
                                    </p:set>
                                    <p:anim calcmode="lin" valueType="num">
                                      <p:cBhvr additive="base">
                                        <p:cTn dur="1000"/>
                                        <p:tgtEl>
                                          <p:spTgt spid="4803"/>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4797"/>
                                        </p:tgtEl>
                                        <p:attrNameLst>
                                          <p:attrName>style.visibility</p:attrName>
                                        </p:attrNameLst>
                                      </p:cBhvr>
                                      <p:to>
                                        <p:strVal val="visible"/>
                                      </p:to>
                                    </p:set>
                                    <p:anim calcmode="lin" valueType="num">
                                      <p:cBhvr additive="base">
                                        <p:cTn dur="1000"/>
                                        <p:tgtEl>
                                          <p:spTgt spid="4797"/>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01"/>
                                        </p:tgtEl>
                                        <p:attrNameLst>
                                          <p:attrName>style.visibility</p:attrName>
                                        </p:attrNameLst>
                                      </p:cBhvr>
                                      <p:to>
                                        <p:strVal val="visible"/>
                                      </p:to>
                                    </p:set>
                                    <p:animEffect filter="fade" transition="in">
                                      <p:cBhvr>
                                        <p:cTn dur="1000"/>
                                        <p:tgtEl>
                                          <p:spTgt spid="4801"/>
                                        </p:tgtEl>
                                      </p:cBhvr>
                                    </p:animEffect>
                                  </p:childTnLst>
                                </p:cTn>
                              </p:par>
                              <p:par>
                                <p:cTn fill="hold" nodeType="withEffect" presetClass="entr" presetID="10" presetSubtype="0">
                                  <p:stCondLst>
                                    <p:cond delay="0"/>
                                  </p:stCondLst>
                                  <p:childTnLst>
                                    <p:set>
                                      <p:cBhvr>
                                        <p:cTn dur="1" fill="hold">
                                          <p:stCondLst>
                                            <p:cond delay="0"/>
                                          </p:stCondLst>
                                        </p:cTn>
                                        <p:tgtEl>
                                          <p:spTgt spid="4810"/>
                                        </p:tgtEl>
                                        <p:attrNameLst>
                                          <p:attrName>style.visibility</p:attrName>
                                        </p:attrNameLst>
                                      </p:cBhvr>
                                      <p:to>
                                        <p:strVal val="visible"/>
                                      </p:to>
                                    </p:set>
                                    <p:animEffect filter="fade" transition="in">
                                      <p:cBhvr>
                                        <p:cTn dur="1000"/>
                                        <p:tgtEl>
                                          <p:spTgt spid="4810"/>
                                        </p:tgtEl>
                                      </p:cBhvr>
                                    </p:animEffect>
                                  </p:childTnLst>
                                </p:cTn>
                              </p:par>
                              <p:par>
                                <p:cTn fill="hold" nodeType="withEffect" presetClass="entr" presetID="10" presetSubtype="0">
                                  <p:stCondLst>
                                    <p:cond delay="0"/>
                                  </p:stCondLst>
                                  <p:childTnLst>
                                    <p:set>
                                      <p:cBhvr>
                                        <p:cTn dur="1" fill="hold">
                                          <p:stCondLst>
                                            <p:cond delay="0"/>
                                          </p:stCondLst>
                                        </p:cTn>
                                        <p:tgtEl>
                                          <p:spTgt spid="4811"/>
                                        </p:tgtEl>
                                        <p:attrNameLst>
                                          <p:attrName>style.visibility</p:attrName>
                                        </p:attrNameLst>
                                      </p:cBhvr>
                                      <p:to>
                                        <p:strVal val="visible"/>
                                      </p:to>
                                    </p:set>
                                    <p:animEffect filter="fade" transition="in">
                                      <p:cBhvr>
                                        <p:cTn dur="1000"/>
                                        <p:tgtEl>
                                          <p:spTgt spid="4811"/>
                                        </p:tgtEl>
                                      </p:cBhvr>
                                    </p:animEffect>
                                  </p:childTnLst>
                                </p:cTn>
                              </p:par>
                              <p:par>
                                <p:cTn fill="hold" nodeType="withEffect" presetClass="entr" presetID="10" presetSubtype="0">
                                  <p:stCondLst>
                                    <p:cond delay="0"/>
                                  </p:stCondLst>
                                  <p:childTnLst>
                                    <p:set>
                                      <p:cBhvr>
                                        <p:cTn dur="1" fill="hold">
                                          <p:stCondLst>
                                            <p:cond delay="0"/>
                                          </p:stCondLst>
                                        </p:cTn>
                                        <p:tgtEl>
                                          <p:spTgt spid="4802"/>
                                        </p:tgtEl>
                                        <p:attrNameLst>
                                          <p:attrName>style.visibility</p:attrName>
                                        </p:attrNameLst>
                                      </p:cBhvr>
                                      <p:to>
                                        <p:strVal val="visible"/>
                                      </p:to>
                                    </p:set>
                                    <p:animEffect filter="fade" transition="in">
                                      <p:cBhvr>
                                        <p:cTn dur="1000"/>
                                        <p:tgtEl>
                                          <p:spTgt spid="480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99"/>
                                        </p:tgtEl>
                                        <p:attrNameLst>
                                          <p:attrName>style.visibility</p:attrName>
                                        </p:attrNameLst>
                                      </p:cBhvr>
                                      <p:to>
                                        <p:strVal val="visible"/>
                                      </p:to>
                                    </p:set>
                                    <p:animEffect filter="fade" transition="in">
                                      <p:cBhvr>
                                        <p:cTn dur="1000"/>
                                        <p:tgtEl>
                                          <p:spTgt spid="4799"/>
                                        </p:tgtEl>
                                      </p:cBhvr>
                                    </p:animEffect>
                                  </p:childTnLst>
                                </p:cTn>
                              </p:par>
                              <p:par>
                                <p:cTn fill="hold" nodeType="withEffect" presetClass="entr" presetID="10" presetSubtype="0">
                                  <p:stCondLst>
                                    <p:cond delay="0"/>
                                  </p:stCondLst>
                                  <p:childTnLst>
                                    <p:set>
                                      <p:cBhvr>
                                        <p:cTn dur="1" fill="hold">
                                          <p:stCondLst>
                                            <p:cond delay="0"/>
                                          </p:stCondLst>
                                        </p:cTn>
                                        <p:tgtEl>
                                          <p:spTgt spid="4814"/>
                                        </p:tgtEl>
                                        <p:attrNameLst>
                                          <p:attrName>style.visibility</p:attrName>
                                        </p:attrNameLst>
                                      </p:cBhvr>
                                      <p:to>
                                        <p:strVal val="visible"/>
                                      </p:to>
                                    </p:set>
                                    <p:animEffect filter="fade" transition="in">
                                      <p:cBhvr>
                                        <p:cTn dur="1000"/>
                                        <p:tgtEl>
                                          <p:spTgt spid="4814"/>
                                        </p:tgtEl>
                                      </p:cBhvr>
                                    </p:animEffect>
                                  </p:childTnLst>
                                </p:cTn>
                              </p:par>
                              <p:par>
                                <p:cTn fill="hold" nodeType="withEffect" presetClass="entr" presetID="10" presetSubtype="0">
                                  <p:stCondLst>
                                    <p:cond delay="0"/>
                                  </p:stCondLst>
                                  <p:childTnLst>
                                    <p:set>
                                      <p:cBhvr>
                                        <p:cTn dur="1" fill="hold">
                                          <p:stCondLst>
                                            <p:cond delay="0"/>
                                          </p:stCondLst>
                                        </p:cTn>
                                        <p:tgtEl>
                                          <p:spTgt spid="4815"/>
                                        </p:tgtEl>
                                        <p:attrNameLst>
                                          <p:attrName>style.visibility</p:attrName>
                                        </p:attrNameLst>
                                      </p:cBhvr>
                                      <p:to>
                                        <p:strVal val="visible"/>
                                      </p:to>
                                    </p:set>
                                    <p:animEffect filter="fade" transition="in">
                                      <p:cBhvr>
                                        <p:cTn dur="1000"/>
                                        <p:tgtEl>
                                          <p:spTgt spid="4815"/>
                                        </p:tgtEl>
                                      </p:cBhvr>
                                    </p:animEffect>
                                  </p:childTnLst>
                                </p:cTn>
                              </p:par>
                              <p:par>
                                <p:cTn fill="hold" nodeType="withEffect" presetClass="entr" presetID="10" presetSubtype="0">
                                  <p:stCondLst>
                                    <p:cond delay="0"/>
                                  </p:stCondLst>
                                  <p:childTnLst>
                                    <p:set>
                                      <p:cBhvr>
                                        <p:cTn dur="1" fill="hold">
                                          <p:stCondLst>
                                            <p:cond delay="0"/>
                                          </p:stCondLst>
                                        </p:cTn>
                                        <p:tgtEl>
                                          <p:spTgt spid="4800"/>
                                        </p:tgtEl>
                                        <p:attrNameLst>
                                          <p:attrName>style.visibility</p:attrName>
                                        </p:attrNameLst>
                                      </p:cBhvr>
                                      <p:to>
                                        <p:strVal val="visible"/>
                                      </p:to>
                                    </p:set>
                                    <p:animEffect filter="fade" transition="in">
                                      <p:cBhvr>
                                        <p:cTn dur="1000"/>
                                        <p:tgtEl>
                                          <p:spTgt spid="480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96"/>
                                        </p:tgtEl>
                                        <p:attrNameLst>
                                          <p:attrName>style.visibility</p:attrName>
                                        </p:attrNameLst>
                                      </p:cBhvr>
                                      <p:to>
                                        <p:strVal val="visible"/>
                                      </p:to>
                                    </p:set>
                                    <p:animEffect filter="fade" transition="in">
                                      <p:cBhvr>
                                        <p:cTn dur="1000"/>
                                        <p:tgtEl>
                                          <p:spTgt spid="4796"/>
                                        </p:tgtEl>
                                      </p:cBhvr>
                                    </p:animEffect>
                                  </p:childTnLst>
                                </p:cTn>
                              </p:par>
                              <p:par>
                                <p:cTn fill="hold" nodeType="withEffect" presetClass="entr" presetID="10" presetSubtype="0">
                                  <p:stCondLst>
                                    <p:cond delay="0"/>
                                  </p:stCondLst>
                                  <p:childTnLst>
                                    <p:set>
                                      <p:cBhvr>
                                        <p:cTn dur="1" fill="hold">
                                          <p:stCondLst>
                                            <p:cond delay="0"/>
                                          </p:stCondLst>
                                        </p:cTn>
                                        <p:tgtEl>
                                          <p:spTgt spid="4806"/>
                                        </p:tgtEl>
                                        <p:attrNameLst>
                                          <p:attrName>style.visibility</p:attrName>
                                        </p:attrNameLst>
                                      </p:cBhvr>
                                      <p:to>
                                        <p:strVal val="visible"/>
                                      </p:to>
                                    </p:set>
                                    <p:animEffect filter="fade" transition="in">
                                      <p:cBhvr>
                                        <p:cTn dur="1000"/>
                                        <p:tgtEl>
                                          <p:spTgt spid="4806"/>
                                        </p:tgtEl>
                                      </p:cBhvr>
                                    </p:animEffect>
                                  </p:childTnLst>
                                </p:cTn>
                              </p:par>
                              <p:par>
                                <p:cTn fill="hold" nodeType="withEffect" presetClass="entr" presetID="10" presetSubtype="0">
                                  <p:stCondLst>
                                    <p:cond delay="0"/>
                                  </p:stCondLst>
                                  <p:childTnLst>
                                    <p:set>
                                      <p:cBhvr>
                                        <p:cTn dur="1" fill="hold">
                                          <p:stCondLst>
                                            <p:cond delay="0"/>
                                          </p:stCondLst>
                                        </p:cTn>
                                        <p:tgtEl>
                                          <p:spTgt spid="4807"/>
                                        </p:tgtEl>
                                        <p:attrNameLst>
                                          <p:attrName>style.visibility</p:attrName>
                                        </p:attrNameLst>
                                      </p:cBhvr>
                                      <p:to>
                                        <p:strVal val="visible"/>
                                      </p:to>
                                    </p:set>
                                    <p:animEffect filter="fade" transition="in">
                                      <p:cBhvr>
                                        <p:cTn dur="1000"/>
                                        <p:tgtEl>
                                          <p:spTgt spid="4807"/>
                                        </p:tgtEl>
                                      </p:cBhvr>
                                    </p:animEffect>
                                  </p:childTnLst>
                                </p:cTn>
                              </p:par>
                              <p:par>
                                <p:cTn fill="hold" nodeType="withEffect" presetClass="entr" presetID="10" presetSubtype="0">
                                  <p:stCondLst>
                                    <p:cond delay="0"/>
                                  </p:stCondLst>
                                  <p:childTnLst>
                                    <p:set>
                                      <p:cBhvr>
                                        <p:cTn dur="1" fill="hold">
                                          <p:stCondLst>
                                            <p:cond delay="0"/>
                                          </p:stCondLst>
                                        </p:cTn>
                                        <p:tgtEl>
                                          <p:spTgt spid="4798"/>
                                        </p:tgtEl>
                                        <p:attrNameLst>
                                          <p:attrName>style.visibility</p:attrName>
                                        </p:attrNameLst>
                                      </p:cBhvr>
                                      <p:to>
                                        <p:strVal val="visible"/>
                                      </p:to>
                                    </p:set>
                                    <p:animEffect filter="fade" transition="in">
                                      <p:cBhvr>
                                        <p:cTn dur="1000"/>
                                        <p:tgtEl>
                                          <p:spTgt spid="479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21" name="Shape 4821"/>
        <p:cNvGrpSpPr/>
        <p:nvPr/>
      </p:nvGrpSpPr>
      <p:grpSpPr>
        <a:xfrm>
          <a:off x="0" y="0"/>
          <a:ext cx="0" cy="0"/>
          <a:chOff x="0" y="0"/>
          <a:chExt cx="0" cy="0"/>
        </a:xfrm>
      </p:grpSpPr>
      <p:grpSp>
        <p:nvGrpSpPr>
          <p:cNvPr id="4822" name="Google Shape;4822;p36"/>
          <p:cNvGrpSpPr/>
          <p:nvPr/>
        </p:nvGrpSpPr>
        <p:grpSpPr>
          <a:xfrm>
            <a:off x="2455181" y="2378671"/>
            <a:ext cx="1363908" cy="599103"/>
            <a:chOff x="6096186" y="3918825"/>
            <a:chExt cx="828922" cy="660387"/>
          </a:xfrm>
        </p:grpSpPr>
        <p:sp>
          <p:nvSpPr>
            <p:cNvPr id="4823" name="Google Shape;4823;p36"/>
            <p:cNvSpPr/>
            <p:nvPr/>
          </p:nvSpPr>
          <p:spPr>
            <a:xfrm>
              <a:off x="6218980" y="3968505"/>
              <a:ext cx="674262" cy="572594"/>
            </a:xfrm>
            <a:custGeom>
              <a:rect b="b" l="l" r="r" t="t"/>
              <a:pathLst>
                <a:path extrusionOk="0" h="31984" w="37663">
                  <a:moveTo>
                    <a:pt x="32291" y="0"/>
                  </a:moveTo>
                  <a:cubicBezTo>
                    <a:pt x="31583" y="0"/>
                    <a:pt x="30868" y="21"/>
                    <a:pt x="30153" y="21"/>
                  </a:cubicBezTo>
                  <a:lnTo>
                    <a:pt x="26729" y="44"/>
                  </a:lnTo>
                  <a:cubicBezTo>
                    <a:pt x="22095" y="89"/>
                    <a:pt x="17485" y="112"/>
                    <a:pt x="12851" y="135"/>
                  </a:cubicBezTo>
                  <a:lnTo>
                    <a:pt x="5981" y="181"/>
                  </a:lnTo>
                  <a:cubicBezTo>
                    <a:pt x="4816" y="203"/>
                    <a:pt x="3652" y="203"/>
                    <a:pt x="2465" y="203"/>
                  </a:cubicBezTo>
                  <a:cubicBezTo>
                    <a:pt x="2418" y="203"/>
                    <a:pt x="2370" y="203"/>
                    <a:pt x="2321" y="203"/>
                  </a:cubicBezTo>
                  <a:cubicBezTo>
                    <a:pt x="1657" y="203"/>
                    <a:pt x="836" y="223"/>
                    <a:pt x="411" y="797"/>
                  </a:cubicBezTo>
                  <a:cubicBezTo>
                    <a:pt x="160" y="1139"/>
                    <a:pt x="160" y="1527"/>
                    <a:pt x="160" y="1938"/>
                  </a:cubicBezTo>
                  <a:cubicBezTo>
                    <a:pt x="69" y="1984"/>
                    <a:pt x="0" y="2075"/>
                    <a:pt x="23" y="2212"/>
                  </a:cubicBezTo>
                  <a:cubicBezTo>
                    <a:pt x="229" y="6686"/>
                    <a:pt x="480" y="11182"/>
                    <a:pt x="776" y="15633"/>
                  </a:cubicBezTo>
                  <a:cubicBezTo>
                    <a:pt x="913" y="17847"/>
                    <a:pt x="1073" y="20061"/>
                    <a:pt x="1233" y="22253"/>
                  </a:cubicBezTo>
                  <a:cubicBezTo>
                    <a:pt x="1393" y="24467"/>
                    <a:pt x="1507" y="26703"/>
                    <a:pt x="1781" y="28895"/>
                  </a:cubicBezTo>
                  <a:cubicBezTo>
                    <a:pt x="1849" y="29648"/>
                    <a:pt x="2055" y="30401"/>
                    <a:pt x="2717" y="30858"/>
                  </a:cubicBezTo>
                  <a:cubicBezTo>
                    <a:pt x="3447" y="31383"/>
                    <a:pt x="4497" y="31337"/>
                    <a:pt x="5387" y="31383"/>
                  </a:cubicBezTo>
                  <a:cubicBezTo>
                    <a:pt x="7670" y="31565"/>
                    <a:pt x="9975" y="31679"/>
                    <a:pt x="12280" y="31793"/>
                  </a:cubicBezTo>
                  <a:cubicBezTo>
                    <a:pt x="15515" y="31923"/>
                    <a:pt x="18749" y="31983"/>
                    <a:pt x="21991" y="31983"/>
                  </a:cubicBezTo>
                  <a:cubicBezTo>
                    <a:pt x="23326" y="31983"/>
                    <a:pt x="24661" y="31973"/>
                    <a:pt x="25998" y="31953"/>
                  </a:cubicBezTo>
                  <a:cubicBezTo>
                    <a:pt x="28281" y="31908"/>
                    <a:pt x="30586" y="31816"/>
                    <a:pt x="32892" y="31725"/>
                  </a:cubicBezTo>
                  <a:cubicBezTo>
                    <a:pt x="33439" y="31679"/>
                    <a:pt x="33987" y="31657"/>
                    <a:pt x="34558" y="31634"/>
                  </a:cubicBezTo>
                  <a:cubicBezTo>
                    <a:pt x="35060" y="31588"/>
                    <a:pt x="35608" y="31611"/>
                    <a:pt x="36110" y="31520"/>
                  </a:cubicBezTo>
                  <a:cubicBezTo>
                    <a:pt x="37114" y="31314"/>
                    <a:pt x="37183" y="30219"/>
                    <a:pt x="37320" y="29420"/>
                  </a:cubicBezTo>
                  <a:cubicBezTo>
                    <a:pt x="37662" y="27320"/>
                    <a:pt x="37662" y="25197"/>
                    <a:pt x="37616" y="23074"/>
                  </a:cubicBezTo>
                  <a:cubicBezTo>
                    <a:pt x="37571" y="20792"/>
                    <a:pt x="37502" y="18532"/>
                    <a:pt x="37365" y="16272"/>
                  </a:cubicBezTo>
                  <a:cubicBezTo>
                    <a:pt x="37114" y="11867"/>
                    <a:pt x="36795" y="7462"/>
                    <a:pt x="36384" y="3079"/>
                  </a:cubicBezTo>
                  <a:cubicBezTo>
                    <a:pt x="36315" y="2280"/>
                    <a:pt x="36178" y="1436"/>
                    <a:pt x="35608" y="820"/>
                  </a:cubicBezTo>
                  <a:cubicBezTo>
                    <a:pt x="35014" y="226"/>
                    <a:pt x="34147" y="66"/>
                    <a:pt x="33348" y="21"/>
                  </a:cubicBezTo>
                  <a:cubicBezTo>
                    <a:pt x="32998" y="6"/>
                    <a:pt x="32646" y="0"/>
                    <a:pt x="32291"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24" name="Google Shape;4824;p36"/>
            <p:cNvSpPr/>
            <p:nvPr/>
          </p:nvSpPr>
          <p:spPr>
            <a:xfrm>
              <a:off x="6096186" y="3918825"/>
              <a:ext cx="828922" cy="660387"/>
            </a:xfrm>
            <a:custGeom>
              <a:rect b="b" l="l" r="r" t="t"/>
              <a:pathLst>
                <a:path extrusionOk="0" h="36888" w="46302">
                  <a:moveTo>
                    <a:pt x="24913" y="0"/>
                  </a:moveTo>
                  <a:cubicBezTo>
                    <a:pt x="20911" y="0"/>
                    <a:pt x="16910" y="19"/>
                    <a:pt x="12908" y="57"/>
                  </a:cubicBezTo>
                  <a:cubicBezTo>
                    <a:pt x="11744" y="80"/>
                    <a:pt x="10557" y="102"/>
                    <a:pt x="9393" y="102"/>
                  </a:cubicBezTo>
                  <a:cubicBezTo>
                    <a:pt x="8914" y="125"/>
                    <a:pt x="8914" y="833"/>
                    <a:pt x="9393" y="833"/>
                  </a:cubicBezTo>
                  <a:cubicBezTo>
                    <a:pt x="14432" y="757"/>
                    <a:pt x="19477" y="723"/>
                    <a:pt x="24522" y="723"/>
                  </a:cubicBezTo>
                  <a:cubicBezTo>
                    <a:pt x="28642" y="723"/>
                    <a:pt x="32760" y="746"/>
                    <a:pt x="36875" y="787"/>
                  </a:cubicBezTo>
                  <a:cubicBezTo>
                    <a:pt x="39157" y="810"/>
                    <a:pt x="41440" y="833"/>
                    <a:pt x="43722" y="856"/>
                  </a:cubicBezTo>
                  <a:cubicBezTo>
                    <a:pt x="44224" y="878"/>
                    <a:pt x="44886" y="764"/>
                    <a:pt x="45023" y="1381"/>
                  </a:cubicBezTo>
                  <a:cubicBezTo>
                    <a:pt x="45160" y="1860"/>
                    <a:pt x="45092" y="2431"/>
                    <a:pt x="45115" y="2933"/>
                  </a:cubicBezTo>
                  <a:cubicBezTo>
                    <a:pt x="45160" y="4074"/>
                    <a:pt x="45206" y="5215"/>
                    <a:pt x="45229" y="6356"/>
                  </a:cubicBezTo>
                  <a:cubicBezTo>
                    <a:pt x="45366" y="10785"/>
                    <a:pt x="45457" y="15235"/>
                    <a:pt x="45525" y="19686"/>
                  </a:cubicBezTo>
                  <a:cubicBezTo>
                    <a:pt x="45571" y="24069"/>
                    <a:pt x="45640" y="28451"/>
                    <a:pt x="45320" y="32834"/>
                  </a:cubicBezTo>
                  <a:cubicBezTo>
                    <a:pt x="45274" y="33382"/>
                    <a:pt x="45229" y="33907"/>
                    <a:pt x="45183" y="34432"/>
                  </a:cubicBezTo>
                  <a:cubicBezTo>
                    <a:pt x="45137" y="34865"/>
                    <a:pt x="45183" y="35596"/>
                    <a:pt x="44818" y="35915"/>
                  </a:cubicBezTo>
                  <a:cubicBezTo>
                    <a:pt x="44521" y="36166"/>
                    <a:pt x="44042" y="36166"/>
                    <a:pt x="43677" y="36166"/>
                  </a:cubicBezTo>
                  <a:cubicBezTo>
                    <a:pt x="43106" y="36166"/>
                    <a:pt x="42535" y="36143"/>
                    <a:pt x="41965" y="36143"/>
                  </a:cubicBezTo>
                  <a:cubicBezTo>
                    <a:pt x="39682" y="36121"/>
                    <a:pt x="37400" y="36098"/>
                    <a:pt x="35117" y="36075"/>
                  </a:cubicBezTo>
                  <a:cubicBezTo>
                    <a:pt x="30552" y="36006"/>
                    <a:pt x="25987" y="35915"/>
                    <a:pt x="21445" y="35824"/>
                  </a:cubicBezTo>
                  <a:cubicBezTo>
                    <a:pt x="16880" y="35710"/>
                    <a:pt x="12315" y="35687"/>
                    <a:pt x="7772" y="35367"/>
                  </a:cubicBezTo>
                  <a:cubicBezTo>
                    <a:pt x="6631" y="35276"/>
                    <a:pt x="5490" y="35185"/>
                    <a:pt x="4371" y="35025"/>
                  </a:cubicBezTo>
                  <a:cubicBezTo>
                    <a:pt x="3892" y="34957"/>
                    <a:pt x="3344" y="34934"/>
                    <a:pt x="2911" y="34751"/>
                  </a:cubicBezTo>
                  <a:cubicBezTo>
                    <a:pt x="2317" y="34523"/>
                    <a:pt x="2317" y="33861"/>
                    <a:pt x="2249" y="33336"/>
                  </a:cubicBezTo>
                  <a:cubicBezTo>
                    <a:pt x="1998" y="31168"/>
                    <a:pt x="1883" y="28999"/>
                    <a:pt x="1746" y="26831"/>
                  </a:cubicBezTo>
                  <a:cubicBezTo>
                    <a:pt x="1473" y="22403"/>
                    <a:pt x="1222" y="17952"/>
                    <a:pt x="948" y="13524"/>
                  </a:cubicBezTo>
                  <a:cubicBezTo>
                    <a:pt x="879" y="12451"/>
                    <a:pt x="811" y="11378"/>
                    <a:pt x="742" y="10305"/>
                  </a:cubicBezTo>
                  <a:cubicBezTo>
                    <a:pt x="731" y="10077"/>
                    <a:pt x="542" y="9963"/>
                    <a:pt x="360" y="9963"/>
                  </a:cubicBezTo>
                  <a:cubicBezTo>
                    <a:pt x="177" y="9963"/>
                    <a:pt x="0" y="10077"/>
                    <a:pt x="12" y="10305"/>
                  </a:cubicBezTo>
                  <a:lnTo>
                    <a:pt x="856" y="24251"/>
                  </a:lnTo>
                  <a:cubicBezTo>
                    <a:pt x="993" y="26557"/>
                    <a:pt x="1107" y="28862"/>
                    <a:pt x="1290" y="31145"/>
                  </a:cubicBezTo>
                  <a:cubicBezTo>
                    <a:pt x="1381" y="32172"/>
                    <a:pt x="1404" y="33290"/>
                    <a:pt x="1655" y="34295"/>
                  </a:cubicBezTo>
                  <a:cubicBezTo>
                    <a:pt x="1929" y="35322"/>
                    <a:pt x="2774" y="35504"/>
                    <a:pt x="3732" y="35641"/>
                  </a:cubicBezTo>
                  <a:cubicBezTo>
                    <a:pt x="8343" y="36372"/>
                    <a:pt x="13068" y="36326"/>
                    <a:pt x="17747" y="36440"/>
                  </a:cubicBezTo>
                  <a:cubicBezTo>
                    <a:pt x="22540" y="36577"/>
                    <a:pt x="27356" y="36668"/>
                    <a:pt x="32150" y="36760"/>
                  </a:cubicBezTo>
                  <a:cubicBezTo>
                    <a:pt x="34569" y="36783"/>
                    <a:pt x="36966" y="36828"/>
                    <a:pt x="39363" y="36851"/>
                  </a:cubicBezTo>
                  <a:cubicBezTo>
                    <a:pt x="40550" y="36851"/>
                    <a:pt x="41714" y="36874"/>
                    <a:pt x="42878" y="36874"/>
                  </a:cubicBezTo>
                  <a:cubicBezTo>
                    <a:pt x="43130" y="36874"/>
                    <a:pt x="43405" y="36887"/>
                    <a:pt x="43683" y="36887"/>
                  </a:cubicBezTo>
                  <a:cubicBezTo>
                    <a:pt x="44287" y="36887"/>
                    <a:pt x="44906" y="36823"/>
                    <a:pt x="45343" y="36417"/>
                  </a:cubicBezTo>
                  <a:cubicBezTo>
                    <a:pt x="45662" y="36143"/>
                    <a:pt x="45754" y="35755"/>
                    <a:pt x="45822" y="35367"/>
                  </a:cubicBezTo>
                  <a:cubicBezTo>
                    <a:pt x="45891" y="34820"/>
                    <a:pt x="45936" y="34272"/>
                    <a:pt x="45982" y="33724"/>
                  </a:cubicBezTo>
                  <a:cubicBezTo>
                    <a:pt x="46073" y="32560"/>
                    <a:pt x="46142" y="31419"/>
                    <a:pt x="46187" y="30277"/>
                  </a:cubicBezTo>
                  <a:cubicBezTo>
                    <a:pt x="46301" y="27995"/>
                    <a:pt x="46301" y="25712"/>
                    <a:pt x="46301" y="23430"/>
                  </a:cubicBezTo>
                  <a:cubicBezTo>
                    <a:pt x="46279" y="18751"/>
                    <a:pt x="46187" y="14094"/>
                    <a:pt x="46073" y="9415"/>
                  </a:cubicBezTo>
                  <a:cubicBezTo>
                    <a:pt x="46005" y="7064"/>
                    <a:pt x="45936" y="4736"/>
                    <a:pt x="45845" y="2385"/>
                  </a:cubicBezTo>
                  <a:cubicBezTo>
                    <a:pt x="45822" y="1632"/>
                    <a:pt x="45868" y="627"/>
                    <a:pt x="45000" y="285"/>
                  </a:cubicBezTo>
                  <a:cubicBezTo>
                    <a:pt x="44711" y="163"/>
                    <a:pt x="44361" y="143"/>
                    <a:pt x="44018" y="143"/>
                  </a:cubicBezTo>
                  <a:cubicBezTo>
                    <a:pt x="43847" y="143"/>
                    <a:pt x="43677" y="148"/>
                    <a:pt x="43517" y="148"/>
                  </a:cubicBezTo>
                  <a:cubicBezTo>
                    <a:pt x="42901" y="125"/>
                    <a:pt x="42284" y="125"/>
                    <a:pt x="41668" y="102"/>
                  </a:cubicBezTo>
                  <a:cubicBezTo>
                    <a:pt x="36083" y="36"/>
                    <a:pt x="30498" y="0"/>
                    <a:pt x="24913"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825" name="Google Shape;4825;p36"/>
          <p:cNvSpPr txBox="1"/>
          <p:nvPr>
            <p:ph type="title"/>
          </p:nvPr>
        </p:nvSpPr>
        <p:spPr>
          <a:xfrm>
            <a:off x="720000" y="540000"/>
            <a:ext cx="5399100" cy="8709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2"/>
              </a:buClr>
              <a:buSzPts val="1100"/>
              <a:buFont typeface="Arial"/>
              <a:buNone/>
            </a:pPr>
            <a:r>
              <a:rPr lang="en"/>
              <a:t>3. Síntesis</a:t>
            </a:r>
            <a:endParaRPr/>
          </a:p>
        </p:txBody>
      </p:sp>
      <p:grpSp>
        <p:nvGrpSpPr>
          <p:cNvPr id="4826" name="Google Shape;4826;p36"/>
          <p:cNvGrpSpPr/>
          <p:nvPr/>
        </p:nvGrpSpPr>
        <p:grpSpPr>
          <a:xfrm flipH="1">
            <a:off x="736228" y="938650"/>
            <a:ext cx="4692795" cy="176025"/>
            <a:chOff x="4345425" y="2175475"/>
            <a:chExt cx="800750" cy="176025"/>
          </a:xfrm>
        </p:grpSpPr>
        <p:sp>
          <p:nvSpPr>
            <p:cNvPr id="4827" name="Google Shape;4827;p36"/>
            <p:cNvSpPr/>
            <p:nvPr/>
          </p:nvSpPr>
          <p:spPr>
            <a:xfrm>
              <a:off x="4351850" y="2175475"/>
              <a:ext cx="763000" cy="156275"/>
            </a:xfrm>
            <a:custGeom>
              <a:rect b="b" l="l" r="r" t="t"/>
              <a:pathLst>
                <a:path extrusionOk="0" h="6251" w="3052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392"/>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28" name="Google Shape;4828;p36"/>
            <p:cNvSpPr/>
            <p:nvPr/>
          </p:nvSpPr>
          <p:spPr>
            <a:xfrm>
              <a:off x="4345425" y="2195925"/>
              <a:ext cx="800750" cy="155575"/>
            </a:xfrm>
            <a:custGeom>
              <a:rect b="b" l="l" r="r" t="t"/>
              <a:pathLst>
                <a:path extrusionOk="0" h="6223" w="3203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392"/>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829" name="Google Shape;4829;p36"/>
          <p:cNvGrpSpPr/>
          <p:nvPr/>
        </p:nvGrpSpPr>
        <p:grpSpPr>
          <a:xfrm>
            <a:off x="720119" y="2537399"/>
            <a:ext cx="7703395" cy="2189674"/>
            <a:chOff x="2359881" y="2256363"/>
            <a:chExt cx="3639686" cy="2080253"/>
          </a:xfrm>
        </p:grpSpPr>
        <p:sp>
          <p:nvSpPr>
            <p:cNvPr id="4830" name="Google Shape;4830;p36"/>
            <p:cNvSpPr/>
            <p:nvPr/>
          </p:nvSpPr>
          <p:spPr>
            <a:xfrm>
              <a:off x="2359881" y="2256363"/>
              <a:ext cx="3639686" cy="2080253"/>
            </a:xfrm>
            <a:custGeom>
              <a:rect b="b" l="l" r="r" t="t"/>
              <a:pathLst>
                <a:path extrusionOk="0" h="116199" w="203306">
                  <a:moveTo>
                    <a:pt x="3489" y="84365"/>
                  </a:moveTo>
                  <a:cubicBezTo>
                    <a:pt x="3961" y="84365"/>
                    <a:pt x="4369" y="84688"/>
                    <a:pt x="4748" y="85021"/>
                  </a:cubicBezTo>
                  <a:cubicBezTo>
                    <a:pt x="5341" y="85546"/>
                    <a:pt x="5478" y="86528"/>
                    <a:pt x="5113" y="87281"/>
                  </a:cubicBezTo>
                  <a:cubicBezTo>
                    <a:pt x="4748" y="87988"/>
                    <a:pt x="4086" y="88285"/>
                    <a:pt x="3287" y="88331"/>
                  </a:cubicBezTo>
                  <a:lnTo>
                    <a:pt x="3104" y="88331"/>
                  </a:lnTo>
                  <a:cubicBezTo>
                    <a:pt x="2283" y="88308"/>
                    <a:pt x="1575" y="88034"/>
                    <a:pt x="1187" y="87212"/>
                  </a:cubicBezTo>
                  <a:cubicBezTo>
                    <a:pt x="845" y="86436"/>
                    <a:pt x="1004" y="85569"/>
                    <a:pt x="1666" y="84998"/>
                  </a:cubicBezTo>
                  <a:cubicBezTo>
                    <a:pt x="1872" y="84816"/>
                    <a:pt x="2191" y="84770"/>
                    <a:pt x="2465" y="84679"/>
                  </a:cubicBezTo>
                  <a:cubicBezTo>
                    <a:pt x="2486" y="84674"/>
                    <a:pt x="2508" y="84672"/>
                    <a:pt x="2530" y="84672"/>
                  </a:cubicBezTo>
                  <a:cubicBezTo>
                    <a:pt x="2569" y="84672"/>
                    <a:pt x="2609" y="84677"/>
                    <a:pt x="2642" y="84677"/>
                  </a:cubicBezTo>
                  <a:cubicBezTo>
                    <a:pt x="2673" y="84677"/>
                    <a:pt x="2700" y="84673"/>
                    <a:pt x="2716" y="84656"/>
                  </a:cubicBezTo>
                  <a:cubicBezTo>
                    <a:pt x="2993" y="84448"/>
                    <a:pt x="3249" y="84365"/>
                    <a:pt x="3489" y="84365"/>
                  </a:cubicBezTo>
                  <a:close/>
                  <a:moveTo>
                    <a:pt x="112657" y="1"/>
                  </a:moveTo>
                  <a:cubicBezTo>
                    <a:pt x="112087" y="1"/>
                    <a:pt x="111512" y="22"/>
                    <a:pt x="110931" y="66"/>
                  </a:cubicBezTo>
                  <a:cubicBezTo>
                    <a:pt x="105316" y="499"/>
                    <a:pt x="100203" y="2280"/>
                    <a:pt x="95547" y="5224"/>
                  </a:cubicBezTo>
                  <a:cubicBezTo>
                    <a:pt x="90251" y="8602"/>
                    <a:pt x="86485" y="13418"/>
                    <a:pt x="83427" y="18714"/>
                  </a:cubicBezTo>
                  <a:cubicBezTo>
                    <a:pt x="80003" y="24648"/>
                    <a:pt x="78063" y="31131"/>
                    <a:pt x="76944" y="37864"/>
                  </a:cubicBezTo>
                  <a:cubicBezTo>
                    <a:pt x="76237" y="42132"/>
                    <a:pt x="75392" y="46355"/>
                    <a:pt x="74137" y="50509"/>
                  </a:cubicBezTo>
                  <a:cubicBezTo>
                    <a:pt x="72950" y="54390"/>
                    <a:pt x="71443" y="58156"/>
                    <a:pt x="69184" y="61602"/>
                  </a:cubicBezTo>
                  <a:cubicBezTo>
                    <a:pt x="65509" y="67149"/>
                    <a:pt x="60259" y="70618"/>
                    <a:pt x="54005" y="72696"/>
                  </a:cubicBezTo>
                  <a:cubicBezTo>
                    <a:pt x="50441" y="73884"/>
                    <a:pt x="46759" y="74267"/>
                    <a:pt x="43043" y="74267"/>
                  </a:cubicBezTo>
                  <a:cubicBezTo>
                    <a:pt x="42119" y="74267"/>
                    <a:pt x="41192" y="74243"/>
                    <a:pt x="40264" y="74202"/>
                  </a:cubicBezTo>
                  <a:cubicBezTo>
                    <a:pt x="36018" y="73997"/>
                    <a:pt x="31773" y="73768"/>
                    <a:pt x="27505" y="73540"/>
                  </a:cubicBezTo>
                  <a:cubicBezTo>
                    <a:pt x="25359" y="73631"/>
                    <a:pt x="23168" y="73745"/>
                    <a:pt x="20999" y="73837"/>
                  </a:cubicBezTo>
                  <a:cubicBezTo>
                    <a:pt x="15635" y="74065"/>
                    <a:pt x="10842" y="75777"/>
                    <a:pt x="6620" y="78995"/>
                  </a:cubicBezTo>
                  <a:cubicBezTo>
                    <a:pt x="5341" y="79954"/>
                    <a:pt x="3995" y="80890"/>
                    <a:pt x="3310" y="82373"/>
                  </a:cubicBezTo>
                  <a:cubicBezTo>
                    <a:pt x="2945" y="83172"/>
                    <a:pt x="2488" y="83697"/>
                    <a:pt x="1666" y="84085"/>
                  </a:cubicBezTo>
                  <a:cubicBezTo>
                    <a:pt x="457" y="84610"/>
                    <a:pt x="0" y="86048"/>
                    <a:pt x="411" y="87304"/>
                  </a:cubicBezTo>
                  <a:cubicBezTo>
                    <a:pt x="789" y="88395"/>
                    <a:pt x="1861" y="89100"/>
                    <a:pt x="3132" y="89100"/>
                  </a:cubicBezTo>
                  <a:cubicBezTo>
                    <a:pt x="3243" y="89100"/>
                    <a:pt x="3356" y="89095"/>
                    <a:pt x="3470" y="89084"/>
                  </a:cubicBezTo>
                  <a:cubicBezTo>
                    <a:pt x="4839" y="88970"/>
                    <a:pt x="5843" y="88057"/>
                    <a:pt x="6003" y="86779"/>
                  </a:cubicBezTo>
                  <a:cubicBezTo>
                    <a:pt x="6186" y="85386"/>
                    <a:pt x="5638" y="84451"/>
                    <a:pt x="4154" y="83789"/>
                  </a:cubicBezTo>
                  <a:cubicBezTo>
                    <a:pt x="3675" y="83583"/>
                    <a:pt x="3561" y="83332"/>
                    <a:pt x="3835" y="82944"/>
                  </a:cubicBezTo>
                  <a:cubicBezTo>
                    <a:pt x="4268" y="82351"/>
                    <a:pt x="4634" y="81666"/>
                    <a:pt x="5182" y="81164"/>
                  </a:cubicBezTo>
                  <a:cubicBezTo>
                    <a:pt x="8765" y="77923"/>
                    <a:pt x="12919" y="75663"/>
                    <a:pt x="17804" y="74932"/>
                  </a:cubicBezTo>
                  <a:cubicBezTo>
                    <a:pt x="20691" y="74494"/>
                    <a:pt x="23585" y="74354"/>
                    <a:pt x="26485" y="74354"/>
                  </a:cubicBezTo>
                  <a:cubicBezTo>
                    <a:pt x="29019" y="74354"/>
                    <a:pt x="31558" y="74461"/>
                    <a:pt x="34101" y="74567"/>
                  </a:cubicBezTo>
                  <a:cubicBezTo>
                    <a:pt x="37367" y="74692"/>
                    <a:pt x="40634" y="74893"/>
                    <a:pt x="43917" y="74893"/>
                  </a:cubicBezTo>
                  <a:cubicBezTo>
                    <a:pt x="44236" y="74893"/>
                    <a:pt x="44555" y="74891"/>
                    <a:pt x="44875" y="74887"/>
                  </a:cubicBezTo>
                  <a:cubicBezTo>
                    <a:pt x="49303" y="74818"/>
                    <a:pt x="53571" y="73905"/>
                    <a:pt x="57657" y="72079"/>
                  </a:cubicBezTo>
                  <a:cubicBezTo>
                    <a:pt x="63386" y="69523"/>
                    <a:pt x="67746" y="65597"/>
                    <a:pt x="70873" y="60324"/>
                  </a:cubicBezTo>
                  <a:cubicBezTo>
                    <a:pt x="72973" y="56786"/>
                    <a:pt x="74365" y="52952"/>
                    <a:pt x="75324" y="49003"/>
                  </a:cubicBezTo>
                  <a:cubicBezTo>
                    <a:pt x="76442" y="44324"/>
                    <a:pt x="77378" y="39599"/>
                    <a:pt x="78314" y="34874"/>
                  </a:cubicBezTo>
                  <a:cubicBezTo>
                    <a:pt x="79797" y="27433"/>
                    <a:pt x="82628" y="20585"/>
                    <a:pt x="87170" y="14423"/>
                  </a:cubicBezTo>
                  <a:cubicBezTo>
                    <a:pt x="91279" y="8853"/>
                    <a:pt x="96414" y="4653"/>
                    <a:pt x="103125" y="2394"/>
                  </a:cubicBezTo>
                  <a:cubicBezTo>
                    <a:pt x="106357" y="1322"/>
                    <a:pt x="109631" y="754"/>
                    <a:pt x="112980" y="754"/>
                  </a:cubicBezTo>
                  <a:cubicBezTo>
                    <a:pt x="113911" y="754"/>
                    <a:pt x="114849" y="798"/>
                    <a:pt x="115793" y="887"/>
                  </a:cubicBezTo>
                  <a:cubicBezTo>
                    <a:pt x="118988" y="1207"/>
                    <a:pt x="121910" y="2371"/>
                    <a:pt x="124786" y="3626"/>
                  </a:cubicBezTo>
                  <a:cubicBezTo>
                    <a:pt x="126247" y="4243"/>
                    <a:pt x="127685" y="5041"/>
                    <a:pt x="128963" y="5977"/>
                  </a:cubicBezTo>
                  <a:cubicBezTo>
                    <a:pt x="133323" y="9150"/>
                    <a:pt x="136541" y="13213"/>
                    <a:pt x="138915" y="17961"/>
                  </a:cubicBezTo>
                  <a:cubicBezTo>
                    <a:pt x="140558" y="21247"/>
                    <a:pt x="142316" y="24466"/>
                    <a:pt x="144142" y="27661"/>
                  </a:cubicBezTo>
                  <a:cubicBezTo>
                    <a:pt x="144713" y="28666"/>
                    <a:pt x="145557" y="29533"/>
                    <a:pt x="146425" y="30309"/>
                  </a:cubicBezTo>
                  <a:cubicBezTo>
                    <a:pt x="149323" y="32934"/>
                    <a:pt x="152838" y="34463"/>
                    <a:pt x="156650" y="35353"/>
                  </a:cubicBezTo>
                  <a:cubicBezTo>
                    <a:pt x="158453" y="35764"/>
                    <a:pt x="160234" y="36244"/>
                    <a:pt x="161969" y="36814"/>
                  </a:cubicBezTo>
                  <a:cubicBezTo>
                    <a:pt x="162904" y="37111"/>
                    <a:pt x="163840" y="37545"/>
                    <a:pt x="164593" y="38138"/>
                  </a:cubicBezTo>
                  <a:cubicBezTo>
                    <a:pt x="165917" y="39234"/>
                    <a:pt x="167310" y="40375"/>
                    <a:pt x="168314" y="41744"/>
                  </a:cubicBezTo>
                  <a:cubicBezTo>
                    <a:pt x="171966" y="46720"/>
                    <a:pt x="172628" y="52153"/>
                    <a:pt x="170186" y="57791"/>
                  </a:cubicBezTo>
                  <a:cubicBezTo>
                    <a:pt x="168793" y="61055"/>
                    <a:pt x="166785" y="64045"/>
                    <a:pt x="164593" y="66898"/>
                  </a:cubicBezTo>
                  <a:cubicBezTo>
                    <a:pt x="160348" y="72467"/>
                    <a:pt x="156148" y="78082"/>
                    <a:pt x="152747" y="84199"/>
                  </a:cubicBezTo>
                  <a:cubicBezTo>
                    <a:pt x="150487" y="88262"/>
                    <a:pt x="149346" y="92553"/>
                    <a:pt x="149962" y="97164"/>
                  </a:cubicBezTo>
                  <a:cubicBezTo>
                    <a:pt x="150807" y="103532"/>
                    <a:pt x="153980" y="108463"/>
                    <a:pt x="159846" y="111498"/>
                  </a:cubicBezTo>
                  <a:cubicBezTo>
                    <a:pt x="165050" y="114192"/>
                    <a:pt x="170597" y="115927"/>
                    <a:pt x="176577" y="116155"/>
                  </a:cubicBezTo>
                  <a:cubicBezTo>
                    <a:pt x="177232" y="116182"/>
                    <a:pt x="177887" y="116198"/>
                    <a:pt x="178541" y="116198"/>
                  </a:cubicBezTo>
                  <a:cubicBezTo>
                    <a:pt x="181207" y="116198"/>
                    <a:pt x="183848" y="115926"/>
                    <a:pt x="186414" y="114991"/>
                  </a:cubicBezTo>
                  <a:cubicBezTo>
                    <a:pt x="187784" y="114489"/>
                    <a:pt x="189176" y="113986"/>
                    <a:pt x="190569" y="113461"/>
                  </a:cubicBezTo>
                  <a:cubicBezTo>
                    <a:pt x="195636" y="111544"/>
                    <a:pt x="199630" y="108257"/>
                    <a:pt x="202826" y="104012"/>
                  </a:cubicBezTo>
                  <a:cubicBezTo>
                    <a:pt x="203008" y="103784"/>
                    <a:pt x="203191" y="103510"/>
                    <a:pt x="203260" y="103213"/>
                  </a:cubicBezTo>
                  <a:cubicBezTo>
                    <a:pt x="203305" y="103076"/>
                    <a:pt x="203123" y="102893"/>
                    <a:pt x="203054" y="102711"/>
                  </a:cubicBezTo>
                  <a:cubicBezTo>
                    <a:pt x="202894" y="102802"/>
                    <a:pt x="202666" y="102825"/>
                    <a:pt x="202575" y="102939"/>
                  </a:cubicBezTo>
                  <a:cubicBezTo>
                    <a:pt x="201936" y="103806"/>
                    <a:pt x="201365" y="104742"/>
                    <a:pt x="200635" y="105541"/>
                  </a:cubicBezTo>
                  <a:cubicBezTo>
                    <a:pt x="197256" y="109284"/>
                    <a:pt x="193079" y="111772"/>
                    <a:pt x="188286" y="113598"/>
                  </a:cubicBezTo>
                  <a:cubicBezTo>
                    <a:pt x="184892" y="114875"/>
                    <a:pt x="181489" y="115405"/>
                    <a:pt x="178042" y="115405"/>
                  </a:cubicBezTo>
                  <a:cubicBezTo>
                    <a:pt x="176064" y="115405"/>
                    <a:pt x="174071" y="115230"/>
                    <a:pt x="172057" y="114922"/>
                  </a:cubicBezTo>
                  <a:cubicBezTo>
                    <a:pt x="168565" y="114374"/>
                    <a:pt x="165301" y="113142"/>
                    <a:pt x="162083" y="111750"/>
                  </a:cubicBezTo>
                  <a:cubicBezTo>
                    <a:pt x="158590" y="110243"/>
                    <a:pt x="155669" y="108143"/>
                    <a:pt x="153592" y="104925"/>
                  </a:cubicBezTo>
                  <a:cubicBezTo>
                    <a:pt x="151629" y="101912"/>
                    <a:pt x="150602" y="98671"/>
                    <a:pt x="150533" y="95133"/>
                  </a:cubicBezTo>
                  <a:cubicBezTo>
                    <a:pt x="150465" y="91344"/>
                    <a:pt x="151583" y="87851"/>
                    <a:pt x="153432" y="84519"/>
                  </a:cubicBezTo>
                  <a:cubicBezTo>
                    <a:pt x="156285" y="79383"/>
                    <a:pt x="159686" y="74590"/>
                    <a:pt x="163247" y="69934"/>
                  </a:cubicBezTo>
                  <a:cubicBezTo>
                    <a:pt x="165666" y="66784"/>
                    <a:pt x="167949" y="63565"/>
                    <a:pt x="169912" y="60119"/>
                  </a:cubicBezTo>
                  <a:cubicBezTo>
                    <a:pt x="172833" y="54960"/>
                    <a:pt x="173244" y="49619"/>
                    <a:pt x="170688" y="44232"/>
                  </a:cubicBezTo>
                  <a:cubicBezTo>
                    <a:pt x="168862" y="40352"/>
                    <a:pt x="165986" y="37385"/>
                    <a:pt x="161717" y="35924"/>
                  </a:cubicBezTo>
                  <a:cubicBezTo>
                    <a:pt x="160531" y="35536"/>
                    <a:pt x="159298" y="35194"/>
                    <a:pt x="158088" y="34920"/>
                  </a:cubicBezTo>
                  <a:cubicBezTo>
                    <a:pt x="155669" y="34372"/>
                    <a:pt x="153272" y="33756"/>
                    <a:pt x="151081" y="32592"/>
                  </a:cubicBezTo>
                  <a:cubicBezTo>
                    <a:pt x="148753" y="31359"/>
                    <a:pt x="146493" y="29989"/>
                    <a:pt x="145078" y="27753"/>
                  </a:cubicBezTo>
                  <a:cubicBezTo>
                    <a:pt x="143594" y="25379"/>
                    <a:pt x="142247" y="22914"/>
                    <a:pt x="140969" y="20426"/>
                  </a:cubicBezTo>
                  <a:cubicBezTo>
                    <a:pt x="139303" y="17230"/>
                    <a:pt x="137797" y="13966"/>
                    <a:pt x="135446" y="11136"/>
                  </a:cubicBezTo>
                  <a:cubicBezTo>
                    <a:pt x="132273" y="7301"/>
                    <a:pt x="128575" y="4197"/>
                    <a:pt x="123805" y="2371"/>
                  </a:cubicBezTo>
                  <a:cubicBezTo>
                    <a:pt x="120182" y="977"/>
                    <a:pt x="116542" y="1"/>
                    <a:pt x="112657"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31" name="Google Shape;4831;p36"/>
            <p:cNvSpPr/>
            <p:nvPr/>
          </p:nvSpPr>
          <p:spPr>
            <a:xfrm>
              <a:off x="2874936" y="3490132"/>
              <a:ext cx="238622" cy="151759"/>
            </a:xfrm>
            <a:custGeom>
              <a:rect b="b" l="l" r="r" t="t"/>
              <a:pathLst>
                <a:path extrusionOk="0" h="8477" w="13329">
                  <a:moveTo>
                    <a:pt x="7316" y="1"/>
                  </a:moveTo>
                  <a:cubicBezTo>
                    <a:pt x="7191" y="1"/>
                    <a:pt x="7069" y="55"/>
                    <a:pt x="7020" y="173"/>
                  </a:cubicBezTo>
                  <a:cubicBezTo>
                    <a:pt x="6130" y="2136"/>
                    <a:pt x="5765" y="4236"/>
                    <a:pt x="5149" y="6267"/>
                  </a:cubicBezTo>
                  <a:cubicBezTo>
                    <a:pt x="5080" y="6496"/>
                    <a:pt x="5012" y="6724"/>
                    <a:pt x="4920" y="6975"/>
                  </a:cubicBezTo>
                  <a:cubicBezTo>
                    <a:pt x="4897" y="7021"/>
                    <a:pt x="4852" y="7295"/>
                    <a:pt x="4783" y="7340"/>
                  </a:cubicBezTo>
                  <a:cubicBezTo>
                    <a:pt x="4740" y="7383"/>
                    <a:pt x="4738" y="7406"/>
                    <a:pt x="4738" y="7406"/>
                  </a:cubicBezTo>
                  <a:cubicBezTo>
                    <a:pt x="4738" y="7406"/>
                    <a:pt x="4740" y="7378"/>
                    <a:pt x="4692" y="7317"/>
                  </a:cubicBezTo>
                  <a:cubicBezTo>
                    <a:pt x="4555" y="7112"/>
                    <a:pt x="4487" y="6701"/>
                    <a:pt x="4395" y="6473"/>
                  </a:cubicBezTo>
                  <a:cubicBezTo>
                    <a:pt x="4304" y="6199"/>
                    <a:pt x="4213" y="5925"/>
                    <a:pt x="4121" y="5651"/>
                  </a:cubicBezTo>
                  <a:cubicBezTo>
                    <a:pt x="3733" y="4556"/>
                    <a:pt x="3345" y="3437"/>
                    <a:pt x="2980" y="2342"/>
                  </a:cubicBezTo>
                  <a:cubicBezTo>
                    <a:pt x="2913" y="2181"/>
                    <a:pt x="2744" y="2075"/>
                    <a:pt x="2584" y="2075"/>
                  </a:cubicBezTo>
                  <a:cubicBezTo>
                    <a:pt x="2470" y="2075"/>
                    <a:pt x="2361" y="2128"/>
                    <a:pt x="2295" y="2250"/>
                  </a:cubicBezTo>
                  <a:cubicBezTo>
                    <a:pt x="1519" y="3643"/>
                    <a:pt x="812" y="5035"/>
                    <a:pt x="127" y="6473"/>
                  </a:cubicBezTo>
                  <a:cubicBezTo>
                    <a:pt x="1" y="6756"/>
                    <a:pt x="266" y="7018"/>
                    <a:pt x="503" y="7018"/>
                  </a:cubicBezTo>
                  <a:cubicBezTo>
                    <a:pt x="609" y="7018"/>
                    <a:pt x="710" y="6965"/>
                    <a:pt x="766" y="6838"/>
                  </a:cubicBezTo>
                  <a:cubicBezTo>
                    <a:pt x="1337" y="5651"/>
                    <a:pt x="1930" y="4487"/>
                    <a:pt x="2546" y="3346"/>
                  </a:cubicBezTo>
                  <a:cubicBezTo>
                    <a:pt x="2912" y="4396"/>
                    <a:pt x="3277" y="5446"/>
                    <a:pt x="3642" y="6496"/>
                  </a:cubicBezTo>
                  <a:cubicBezTo>
                    <a:pt x="3802" y="6975"/>
                    <a:pt x="3893" y="7660"/>
                    <a:pt x="4304" y="8025"/>
                  </a:cubicBezTo>
                  <a:cubicBezTo>
                    <a:pt x="4441" y="8152"/>
                    <a:pt x="4608" y="8212"/>
                    <a:pt x="4771" y="8212"/>
                  </a:cubicBezTo>
                  <a:cubicBezTo>
                    <a:pt x="4989" y="8212"/>
                    <a:pt x="5201" y="8106"/>
                    <a:pt x="5331" y="7911"/>
                  </a:cubicBezTo>
                  <a:cubicBezTo>
                    <a:pt x="5651" y="7432"/>
                    <a:pt x="5788" y="6747"/>
                    <a:pt x="5925" y="6222"/>
                  </a:cubicBezTo>
                  <a:cubicBezTo>
                    <a:pt x="6107" y="5583"/>
                    <a:pt x="6267" y="4944"/>
                    <a:pt x="6450" y="4327"/>
                  </a:cubicBezTo>
                  <a:cubicBezTo>
                    <a:pt x="6655" y="3437"/>
                    <a:pt x="6906" y="2570"/>
                    <a:pt x="7203" y="1702"/>
                  </a:cubicBezTo>
                  <a:cubicBezTo>
                    <a:pt x="7363" y="2638"/>
                    <a:pt x="7522" y="3574"/>
                    <a:pt x="7705" y="4510"/>
                  </a:cubicBezTo>
                  <a:cubicBezTo>
                    <a:pt x="7819" y="5172"/>
                    <a:pt x="7910" y="5811"/>
                    <a:pt x="8047" y="6473"/>
                  </a:cubicBezTo>
                  <a:cubicBezTo>
                    <a:pt x="8162" y="6998"/>
                    <a:pt x="8253" y="7683"/>
                    <a:pt x="8527" y="8185"/>
                  </a:cubicBezTo>
                  <a:cubicBezTo>
                    <a:pt x="8643" y="8378"/>
                    <a:pt x="8831" y="8477"/>
                    <a:pt x="9023" y="8477"/>
                  </a:cubicBezTo>
                  <a:cubicBezTo>
                    <a:pt x="9171" y="8477"/>
                    <a:pt x="9320" y="8418"/>
                    <a:pt x="9440" y="8299"/>
                  </a:cubicBezTo>
                  <a:cubicBezTo>
                    <a:pt x="9851" y="7865"/>
                    <a:pt x="10056" y="7180"/>
                    <a:pt x="10307" y="6655"/>
                  </a:cubicBezTo>
                  <a:cubicBezTo>
                    <a:pt x="10764" y="5720"/>
                    <a:pt x="11197" y="4784"/>
                    <a:pt x="11745" y="3894"/>
                  </a:cubicBezTo>
                  <a:cubicBezTo>
                    <a:pt x="11951" y="4350"/>
                    <a:pt x="11973" y="4966"/>
                    <a:pt x="12087" y="5423"/>
                  </a:cubicBezTo>
                  <a:lnTo>
                    <a:pt x="12544" y="7569"/>
                  </a:lnTo>
                  <a:cubicBezTo>
                    <a:pt x="12590" y="7753"/>
                    <a:pt x="12733" y="7833"/>
                    <a:pt x="12881" y="7833"/>
                  </a:cubicBezTo>
                  <a:cubicBezTo>
                    <a:pt x="13099" y="7833"/>
                    <a:pt x="13329" y="7658"/>
                    <a:pt x="13274" y="7386"/>
                  </a:cubicBezTo>
                  <a:cubicBezTo>
                    <a:pt x="13092" y="6541"/>
                    <a:pt x="12909" y="5720"/>
                    <a:pt x="12727" y="4875"/>
                  </a:cubicBezTo>
                  <a:cubicBezTo>
                    <a:pt x="12567" y="4213"/>
                    <a:pt x="12498" y="3460"/>
                    <a:pt x="11996" y="2958"/>
                  </a:cubicBezTo>
                  <a:cubicBezTo>
                    <a:pt x="11918" y="2880"/>
                    <a:pt x="11823" y="2843"/>
                    <a:pt x="11730" y="2843"/>
                  </a:cubicBezTo>
                  <a:cubicBezTo>
                    <a:pt x="11604" y="2843"/>
                    <a:pt x="11481" y="2909"/>
                    <a:pt x="11403" y="3026"/>
                  </a:cubicBezTo>
                  <a:cubicBezTo>
                    <a:pt x="10878" y="3780"/>
                    <a:pt x="10467" y="4601"/>
                    <a:pt x="10079" y="5423"/>
                  </a:cubicBezTo>
                  <a:cubicBezTo>
                    <a:pt x="9896" y="5811"/>
                    <a:pt x="9714" y="6199"/>
                    <a:pt x="9531" y="6587"/>
                  </a:cubicBezTo>
                  <a:cubicBezTo>
                    <a:pt x="9417" y="6815"/>
                    <a:pt x="9303" y="7044"/>
                    <a:pt x="9211" y="7249"/>
                  </a:cubicBezTo>
                  <a:cubicBezTo>
                    <a:pt x="9166" y="7295"/>
                    <a:pt x="9120" y="7454"/>
                    <a:pt x="9052" y="7569"/>
                  </a:cubicBezTo>
                  <a:cubicBezTo>
                    <a:pt x="9006" y="7386"/>
                    <a:pt x="8960" y="7112"/>
                    <a:pt x="8938" y="7021"/>
                  </a:cubicBezTo>
                  <a:cubicBezTo>
                    <a:pt x="8869" y="6747"/>
                    <a:pt x="8801" y="6473"/>
                    <a:pt x="8755" y="6199"/>
                  </a:cubicBezTo>
                  <a:cubicBezTo>
                    <a:pt x="8618" y="5537"/>
                    <a:pt x="8504" y="4898"/>
                    <a:pt x="8390" y="4236"/>
                  </a:cubicBezTo>
                  <a:cubicBezTo>
                    <a:pt x="8162" y="2912"/>
                    <a:pt x="7933" y="1588"/>
                    <a:pt x="7682" y="264"/>
                  </a:cubicBezTo>
                  <a:cubicBezTo>
                    <a:pt x="7656" y="96"/>
                    <a:pt x="7482" y="1"/>
                    <a:pt x="731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32" name="Google Shape;4832;p36"/>
            <p:cNvSpPr/>
            <p:nvPr/>
          </p:nvSpPr>
          <p:spPr>
            <a:xfrm>
              <a:off x="4941958" y="2748127"/>
              <a:ext cx="263220" cy="196569"/>
            </a:xfrm>
            <a:custGeom>
              <a:rect b="b" l="l" r="r" t="t"/>
              <a:pathLst>
                <a:path extrusionOk="0" h="10980" w="14703">
                  <a:moveTo>
                    <a:pt x="5483" y="0"/>
                  </a:moveTo>
                  <a:cubicBezTo>
                    <a:pt x="4872" y="0"/>
                    <a:pt x="3928" y="566"/>
                    <a:pt x="3610" y="717"/>
                  </a:cubicBezTo>
                  <a:cubicBezTo>
                    <a:pt x="2491" y="1265"/>
                    <a:pt x="1396" y="1859"/>
                    <a:pt x="346" y="2520"/>
                  </a:cubicBezTo>
                  <a:cubicBezTo>
                    <a:pt x="0" y="2732"/>
                    <a:pt x="203" y="3217"/>
                    <a:pt x="521" y="3217"/>
                  </a:cubicBezTo>
                  <a:cubicBezTo>
                    <a:pt x="581" y="3217"/>
                    <a:pt x="645" y="3200"/>
                    <a:pt x="711" y="3160"/>
                  </a:cubicBezTo>
                  <a:cubicBezTo>
                    <a:pt x="1578" y="2612"/>
                    <a:pt x="2446" y="2110"/>
                    <a:pt x="3359" y="1653"/>
                  </a:cubicBezTo>
                  <a:cubicBezTo>
                    <a:pt x="3815" y="1402"/>
                    <a:pt x="4272" y="1197"/>
                    <a:pt x="4751" y="991"/>
                  </a:cubicBezTo>
                  <a:cubicBezTo>
                    <a:pt x="4842" y="946"/>
                    <a:pt x="4956" y="900"/>
                    <a:pt x="5048" y="831"/>
                  </a:cubicBezTo>
                  <a:cubicBezTo>
                    <a:pt x="5116" y="809"/>
                    <a:pt x="5162" y="786"/>
                    <a:pt x="5207" y="763"/>
                  </a:cubicBezTo>
                  <a:cubicBezTo>
                    <a:pt x="5237" y="723"/>
                    <a:pt x="5254" y="705"/>
                    <a:pt x="5260" y="705"/>
                  </a:cubicBezTo>
                  <a:lnTo>
                    <a:pt x="5260" y="705"/>
                  </a:lnTo>
                  <a:cubicBezTo>
                    <a:pt x="5267" y="705"/>
                    <a:pt x="5256" y="734"/>
                    <a:pt x="5230" y="786"/>
                  </a:cubicBezTo>
                  <a:cubicBezTo>
                    <a:pt x="5253" y="968"/>
                    <a:pt x="5070" y="1311"/>
                    <a:pt x="5002" y="1470"/>
                  </a:cubicBezTo>
                  <a:cubicBezTo>
                    <a:pt x="4340" y="3251"/>
                    <a:pt x="3404" y="4963"/>
                    <a:pt x="2993" y="6834"/>
                  </a:cubicBezTo>
                  <a:cubicBezTo>
                    <a:pt x="2938" y="7074"/>
                    <a:pt x="3136" y="7284"/>
                    <a:pt x="3370" y="7284"/>
                  </a:cubicBezTo>
                  <a:cubicBezTo>
                    <a:pt x="3426" y="7284"/>
                    <a:pt x="3484" y="7272"/>
                    <a:pt x="3541" y="7245"/>
                  </a:cubicBezTo>
                  <a:cubicBezTo>
                    <a:pt x="5915" y="5990"/>
                    <a:pt x="7604" y="3799"/>
                    <a:pt x="9864" y="2383"/>
                  </a:cubicBezTo>
                  <a:lnTo>
                    <a:pt x="9864" y="2383"/>
                  </a:lnTo>
                  <a:lnTo>
                    <a:pt x="6486" y="9459"/>
                  </a:lnTo>
                  <a:cubicBezTo>
                    <a:pt x="6361" y="9729"/>
                    <a:pt x="6519" y="10017"/>
                    <a:pt x="6805" y="10017"/>
                  </a:cubicBezTo>
                  <a:cubicBezTo>
                    <a:pt x="6834" y="10017"/>
                    <a:pt x="6865" y="10013"/>
                    <a:pt x="6897" y="10007"/>
                  </a:cubicBezTo>
                  <a:cubicBezTo>
                    <a:pt x="7924" y="9756"/>
                    <a:pt x="8723" y="9071"/>
                    <a:pt x="9521" y="8455"/>
                  </a:cubicBezTo>
                  <a:cubicBezTo>
                    <a:pt x="10503" y="7679"/>
                    <a:pt x="11484" y="6926"/>
                    <a:pt x="12466" y="6195"/>
                  </a:cubicBezTo>
                  <a:cubicBezTo>
                    <a:pt x="12656" y="6069"/>
                    <a:pt x="13550" y="5336"/>
                    <a:pt x="13791" y="5336"/>
                  </a:cubicBezTo>
                  <a:cubicBezTo>
                    <a:pt x="13810" y="5336"/>
                    <a:pt x="13825" y="5341"/>
                    <a:pt x="13835" y="5351"/>
                  </a:cubicBezTo>
                  <a:cubicBezTo>
                    <a:pt x="13904" y="5442"/>
                    <a:pt x="13630" y="6058"/>
                    <a:pt x="13607" y="6150"/>
                  </a:cubicBezTo>
                  <a:cubicBezTo>
                    <a:pt x="13539" y="6424"/>
                    <a:pt x="13447" y="6720"/>
                    <a:pt x="13356" y="6994"/>
                  </a:cubicBezTo>
                  <a:cubicBezTo>
                    <a:pt x="13037" y="8181"/>
                    <a:pt x="12694" y="9368"/>
                    <a:pt x="12329" y="10532"/>
                  </a:cubicBezTo>
                  <a:cubicBezTo>
                    <a:pt x="12261" y="10804"/>
                    <a:pt x="12485" y="10979"/>
                    <a:pt x="12706" y="10979"/>
                  </a:cubicBezTo>
                  <a:cubicBezTo>
                    <a:pt x="12856" y="10979"/>
                    <a:pt x="13004" y="10899"/>
                    <a:pt x="13059" y="10715"/>
                  </a:cubicBezTo>
                  <a:cubicBezTo>
                    <a:pt x="13447" y="9368"/>
                    <a:pt x="13835" y="8021"/>
                    <a:pt x="14223" y="6675"/>
                  </a:cubicBezTo>
                  <a:cubicBezTo>
                    <a:pt x="14360" y="6195"/>
                    <a:pt x="14703" y="5511"/>
                    <a:pt x="14566" y="5008"/>
                  </a:cubicBezTo>
                  <a:cubicBezTo>
                    <a:pt x="14461" y="4678"/>
                    <a:pt x="14187" y="4535"/>
                    <a:pt x="13895" y="4535"/>
                  </a:cubicBezTo>
                  <a:cubicBezTo>
                    <a:pt x="13744" y="4535"/>
                    <a:pt x="13588" y="4573"/>
                    <a:pt x="13447" y="4643"/>
                  </a:cubicBezTo>
                  <a:cubicBezTo>
                    <a:pt x="12831" y="4940"/>
                    <a:pt x="12283" y="5442"/>
                    <a:pt x="11758" y="5830"/>
                  </a:cubicBezTo>
                  <a:cubicBezTo>
                    <a:pt x="11210" y="6241"/>
                    <a:pt x="10663" y="6652"/>
                    <a:pt x="10115" y="7063"/>
                  </a:cubicBezTo>
                  <a:cubicBezTo>
                    <a:pt x="9293" y="7679"/>
                    <a:pt x="8471" y="8501"/>
                    <a:pt x="7513" y="8980"/>
                  </a:cubicBezTo>
                  <a:lnTo>
                    <a:pt x="11005" y="1676"/>
                  </a:lnTo>
                  <a:cubicBezTo>
                    <a:pt x="11137" y="1412"/>
                    <a:pt x="10943" y="1133"/>
                    <a:pt x="10678" y="1133"/>
                  </a:cubicBezTo>
                  <a:cubicBezTo>
                    <a:pt x="10622" y="1133"/>
                    <a:pt x="10563" y="1146"/>
                    <a:pt x="10503" y="1174"/>
                  </a:cubicBezTo>
                  <a:cubicBezTo>
                    <a:pt x="7992" y="2406"/>
                    <a:pt x="6257" y="4666"/>
                    <a:pt x="3929" y="6172"/>
                  </a:cubicBezTo>
                  <a:cubicBezTo>
                    <a:pt x="4180" y="5305"/>
                    <a:pt x="4523" y="4483"/>
                    <a:pt x="4888" y="3662"/>
                  </a:cubicBezTo>
                  <a:cubicBezTo>
                    <a:pt x="5116" y="3137"/>
                    <a:pt x="5344" y="2612"/>
                    <a:pt x="5550" y="2087"/>
                  </a:cubicBezTo>
                  <a:cubicBezTo>
                    <a:pt x="5732" y="1630"/>
                    <a:pt x="6052" y="1060"/>
                    <a:pt x="6029" y="557"/>
                  </a:cubicBezTo>
                  <a:cubicBezTo>
                    <a:pt x="6014" y="144"/>
                    <a:pt x="5791" y="0"/>
                    <a:pt x="5483"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33" name="Google Shape;4833;p36"/>
            <p:cNvSpPr/>
            <p:nvPr/>
          </p:nvSpPr>
          <p:spPr>
            <a:xfrm>
              <a:off x="5033942" y="4055475"/>
              <a:ext cx="189229" cy="224837"/>
            </a:xfrm>
            <a:custGeom>
              <a:rect b="b" l="l" r="r" t="t"/>
              <a:pathLst>
                <a:path extrusionOk="0" h="12559" w="10570">
                  <a:moveTo>
                    <a:pt x="4798" y="1"/>
                  </a:moveTo>
                  <a:cubicBezTo>
                    <a:pt x="4790" y="1"/>
                    <a:pt x="4781" y="1"/>
                    <a:pt x="4771" y="2"/>
                  </a:cubicBezTo>
                  <a:cubicBezTo>
                    <a:pt x="3356" y="93"/>
                    <a:pt x="1964" y="344"/>
                    <a:pt x="640" y="801"/>
                  </a:cubicBezTo>
                  <a:cubicBezTo>
                    <a:pt x="229" y="944"/>
                    <a:pt x="336" y="1531"/>
                    <a:pt x="694" y="1531"/>
                  </a:cubicBezTo>
                  <a:cubicBezTo>
                    <a:pt x="734" y="1531"/>
                    <a:pt x="777" y="1524"/>
                    <a:pt x="823" y="1508"/>
                  </a:cubicBezTo>
                  <a:cubicBezTo>
                    <a:pt x="1827" y="1166"/>
                    <a:pt x="2877" y="938"/>
                    <a:pt x="3927" y="801"/>
                  </a:cubicBezTo>
                  <a:lnTo>
                    <a:pt x="3927" y="801"/>
                  </a:lnTo>
                  <a:cubicBezTo>
                    <a:pt x="2717" y="2239"/>
                    <a:pt x="1462" y="3654"/>
                    <a:pt x="161" y="5046"/>
                  </a:cubicBezTo>
                  <a:cubicBezTo>
                    <a:pt x="1" y="5206"/>
                    <a:pt x="24" y="5503"/>
                    <a:pt x="229" y="5617"/>
                  </a:cubicBezTo>
                  <a:cubicBezTo>
                    <a:pt x="482" y="5733"/>
                    <a:pt x="735" y="5780"/>
                    <a:pt x="989" y="5780"/>
                  </a:cubicBezTo>
                  <a:cubicBezTo>
                    <a:pt x="1287" y="5780"/>
                    <a:pt x="1588" y="5715"/>
                    <a:pt x="1895" y="5617"/>
                  </a:cubicBezTo>
                  <a:cubicBezTo>
                    <a:pt x="2557" y="5388"/>
                    <a:pt x="3197" y="5115"/>
                    <a:pt x="3836" y="4863"/>
                  </a:cubicBezTo>
                  <a:cubicBezTo>
                    <a:pt x="5251" y="4361"/>
                    <a:pt x="6666" y="3859"/>
                    <a:pt x="8104" y="3448"/>
                  </a:cubicBezTo>
                  <a:cubicBezTo>
                    <a:pt x="8150" y="3425"/>
                    <a:pt x="8218" y="3403"/>
                    <a:pt x="8287" y="3380"/>
                  </a:cubicBezTo>
                  <a:lnTo>
                    <a:pt x="8287" y="3380"/>
                  </a:lnTo>
                  <a:cubicBezTo>
                    <a:pt x="8218" y="3494"/>
                    <a:pt x="8013" y="3654"/>
                    <a:pt x="7921" y="3745"/>
                  </a:cubicBezTo>
                  <a:cubicBezTo>
                    <a:pt x="7670" y="3996"/>
                    <a:pt x="7419" y="4247"/>
                    <a:pt x="7168" y="4498"/>
                  </a:cubicBezTo>
                  <a:cubicBezTo>
                    <a:pt x="6597" y="5046"/>
                    <a:pt x="6050" y="5594"/>
                    <a:pt x="5479" y="6142"/>
                  </a:cubicBezTo>
                  <a:cubicBezTo>
                    <a:pt x="4406" y="7214"/>
                    <a:pt x="3356" y="8264"/>
                    <a:pt x="2283" y="9314"/>
                  </a:cubicBezTo>
                  <a:cubicBezTo>
                    <a:pt x="2062" y="9536"/>
                    <a:pt x="2214" y="9954"/>
                    <a:pt x="2504" y="9954"/>
                  </a:cubicBezTo>
                  <a:cubicBezTo>
                    <a:pt x="2543" y="9954"/>
                    <a:pt x="2583" y="9947"/>
                    <a:pt x="2626" y="9931"/>
                  </a:cubicBezTo>
                  <a:cubicBezTo>
                    <a:pt x="3858" y="9474"/>
                    <a:pt x="5091" y="9040"/>
                    <a:pt x="6346" y="8584"/>
                  </a:cubicBezTo>
                  <a:cubicBezTo>
                    <a:pt x="6940" y="8379"/>
                    <a:pt x="7533" y="8150"/>
                    <a:pt x="8150" y="7945"/>
                  </a:cubicBezTo>
                  <a:cubicBezTo>
                    <a:pt x="8424" y="7831"/>
                    <a:pt x="8720" y="7739"/>
                    <a:pt x="8994" y="7625"/>
                  </a:cubicBezTo>
                  <a:cubicBezTo>
                    <a:pt x="9177" y="7557"/>
                    <a:pt x="9382" y="7466"/>
                    <a:pt x="9588" y="7443"/>
                  </a:cubicBezTo>
                  <a:lnTo>
                    <a:pt x="9588" y="7443"/>
                  </a:lnTo>
                  <a:cubicBezTo>
                    <a:pt x="8766" y="8972"/>
                    <a:pt x="7967" y="10501"/>
                    <a:pt x="7145" y="12031"/>
                  </a:cubicBezTo>
                  <a:cubicBezTo>
                    <a:pt x="6990" y="12310"/>
                    <a:pt x="7237" y="12558"/>
                    <a:pt x="7482" y="12558"/>
                  </a:cubicBezTo>
                  <a:cubicBezTo>
                    <a:pt x="7597" y="12558"/>
                    <a:pt x="7712" y="12504"/>
                    <a:pt x="7784" y="12373"/>
                  </a:cubicBezTo>
                  <a:cubicBezTo>
                    <a:pt x="8675" y="10707"/>
                    <a:pt x="9588" y="9018"/>
                    <a:pt x="10478" y="7351"/>
                  </a:cubicBezTo>
                  <a:cubicBezTo>
                    <a:pt x="10569" y="7192"/>
                    <a:pt x="10523" y="6941"/>
                    <a:pt x="10341" y="6849"/>
                  </a:cubicBezTo>
                  <a:cubicBezTo>
                    <a:pt x="10139" y="6753"/>
                    <a:pt x="9944" y="6714"/>
                    <a:pt x="9751" y="6714"/>
                  </a:cubicBezTo>
                  <a:cubicBezTo>
                    <a:pt x="9441" y="6714"/>
                    <a:pt x="9135" y="6814"/>
                    <a:pt x="8812" y="6941"/>
                  </a:cubicBezTo>
                  <a:cubicBezTo>
                    <a:pt x="8104" y="7192"/>
                    <a:pt x="7374" y="7443"/>
                    <a:pt x="6666" y="7717"/>
                  </a:cubicBezTo>
                  <a:cubicBezTo>
                    <a:pt x="5753" y="8036"/>
                    <a:pt x="4863" y="8356"/>
                    <a:pt x="3973" y="8675"/>
                  </a:cubicBezTo>
                  <a:cubicBezTo>
                    <a:pt x="4771" y="7876"/>
                    <a:pt x="5593" y="7078"/>
                    <a:pt x="6392" y="6279"/>
                  </a:cubicBezTo>
                  <a:lnTo>
                    <a:pt x="8195" y="4498"/>
                  </a:lnTo>
                  <a:cubicBezTo>
                    <a:pt x="8560" y="4133"/>
                    <a:pt x="9405" y="3562"/>
                    <a:pt x="9085" y="2969"/>
                  </a:cubicBezTo>
                  <a:cubicBezTo>
                    <a:pt x="8957" y="2721"/>
                    <a:pt x="8738" y="2641"/>
                    <a:pt x="8494" y="2641"/>
                  </a:cubicBezTo>
                  <a:cubicBezTo>
                    <a:pt x="8175" y="2641"/>
                    <a:pt x="7815" y="2777"/>
                    <a:pt x="7556" y="2855"/>
                  </a:cubicBezTo>
                  <a:cubicBezTo>
                    <a:pt x="6757" y="3106"/>
                    <a:pt x="5958" y="3357"/>
                    <a:pt x="5159" y="3631"/>
                  </a:cubicBezTo>
                  <a:cubicBezTo>
                    <a:pt x="4383" y="3905"/>
                    <a:pt x="3585" y="4202"/>
                    <a:pt x="2808" y="4498"/>
                  </a:cubicBezTo>
                  <a:cubicBezTo>
                    <a:pt x="2352" y="4658"/>
                    <a:pt x="1690" y="5023"/>
                    <a:pt x="1119" y="5069"/>
                  </a:cubicBezTo>
                  <a:cubicBezTo>
                    <a:pt x="2466" y="3631"/>
                    <a:pt x="3767" y="2147"/>
                    <a:pt x="5023" y="618"/>
                  </a:cubicBezTo>
                  <a:cubicBezTo>
                    <a:pt x="5200" y="396"/>
                    <a:pt x="5119" y="1"/>
                    <a:pt x="4798"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834" name="Google Shape;4834;p36"/>
          <p:cNvGrpSpPr/>
          <p:nvPr/>
        </p:nvGrpSpPr>
        <p:grpSpPr>
          <a:xfrm>
            <a:off x="440075" y="2787193"/>
            <a:ext cx="1527782" cy="1039381"/>
            <a:chOff x="2218899" y="2411614"/>
            <a:chExt cx="1331749" cy="993767"/>
          </a:xfrm>
        </p:grpSpPr>
        <p:sp>
          <p:nvSpPr>
            <p:cNvPr id="4835" name="Google Shape;4835;p36"/>
            <p:cNvSpPr/>
            <p:nvPr/>
          </p:nvSpPr>
          <p:spPr>
            <a:xfrm>
              <a:off x="2523743" y="2697767"/>
              <a:ext cx="981129" cy="707614"/>
            </a:xfrm>
            <a:custGeom>
              <a:rect b="b" l="l" r="r" t="t"/>
              <a:pathLst>
                <a:path extrusionOk="0" h="39526" w="54804">
                  <a:moveTo>
                    <a:pt x="45444" y="1"/>
                  </a:moveTo>
                  <a:cubicBezTo>
                    <a:pt x="44251" y="1"/>
                    <a:pt x="43061" y="58"/>
                    <a:pt x="41885" y="129"/>
                  </a:cubicBezTo>
                  <a:cubicBezTo>
                    <a:pt x="38803" y="289"/>
                    <a:pt x="35722" y="472"/>
                    <a:pt x="32663" y="631"/>
                  </a:cubicBezTo>
                  <a:cubicBezTo>
                    <a:pt x="26592" y="974"/>
                    <a:pt x="20520" y="1271"/>
                    <a:pt x="14449" y="1681"/>
                  </a:cubicBezTo>
                  <a:cubicBezTo>
                    <a:pt x="11458" y="1887"/>
                    <a:pt x="8468" y="2138"/>
                    <a:pt x="5501" y="2549"/>
                  </a:cubicBezTo>
                  <a:cubicBezTo>
                    <a:pt x="4268" y="2731"/>
                    <a:pt x="2876" y="2800"/>
                    <a:pt x="1780" y="3439"/>
                  </a:cubicBezTo>
                  <a:cubicBezTo>
                    <a:pt x="845" y="3964"/>
                    <a:pt x="342" y="4877"/>
                    <a:pt x="228" y="5927"/>
                  </a:cubicBezTo>
                  <a:cubicBezTo>
                    <a:pt x="137" y="6543"/>
                    <a:pt x="206" y="7182"/>
                    <a:pt x="320" y="7799"/>
                  </a:cubicBezTo>
                  <a:cubicBezTo>
                    <a:pt x="0" y="13163"/>
                    <a:pt x="69" y="18526"/>
                    <a:pt x="479" y="23890"/>
                  </a:cubicBezTo>
                  <a:cubicBezTo>
                    <a:pt x="708" y="26789"/>
                    <a:pt x="1050" y="29688"/>
                    <a:pt x="1484" y="32564"/>
                  </a:cubicBezTo>
                  <a:cubicBezTo>
                    <a:pt x="1712" y="33934"/>
                    <a:pt x="1849" y="35349"/>
                    <a:pt x="2214" y="36650"/>
                  </a:cubicBezTo>
                  <a:cubicBezTo>
                    <a:pt x="2534" y="37768"/>
                    <a:pt x="3218" y="38613"/>
                    <a:pt x="4383" y="38932"/>
                  </a:cubicBezTo>
                  <a:cubicBezTo>
                    <a:pt x="5661" y="39275"/>
                    <a:pt x="7099" y="39343"/>
                    <a:pt x="8423" y="39412"/>
                  </a:cubicBezTo>
                  <a:cubicBezTo>
                    <a:pt x="9906" y="39503"/>
                    <a:pt x="11413" y="39526"/>
                    <a:pt x="12919" y="39526"/>
                  </a:cubicBezTo>
                  <a:cubicBezTo>
                    <a:pt x="15978" y="39480"/>
                    <a:pt x="19036" y="39389"/>
                    <a:pt x="22072" y="39275"/>
                  </a:cubicBezTo>
                  <a:cubicBezTo>
                    <a:pt x="28235" y="39046"/>
                    <a:pt x="34375" y="38727"/>
                    <a:pt x="40515" y="38316"/>
                  </a:cubicBezTo>
                  <a:cubicBezTo>
                    <a:pt x="43505" y="38111"/>
                    <a:pt x="46518" y="37882"/>
                    <a:pt x="49508" y="37631"/>
                  </a:cubicBezTo>
                  <a:cubicBezTo>
                    <a:pt x="50695" y="37540"/>
                    <a:pt x="52202" y="37631"/>
                    <a:pt x="53206" y="36878"/>
                  </a:cubicBezTo>
                  <a:cubicBezTo>
                    <a:pt x="54119" y="36193"/>
                    <a:pt x="54302" y="34983"/>
                    <a:pt x="54438" y="33934"/>
                  </a:cubicBezTo>
                  <a:cubicBezTo>
                    <a:pt x="54804" y="31080"/>
                    <a:pt x="54712" y="28182"/>
                    <a:pt x="54530" y="25306"/>
                  </a:cubicBezTo>
                  <a:cubicBezTo>
                    <a:pt x="54370" y="22384"/>
                    <a:pt x="54096" y="19462"/>
                    <a:pt x="53754" y="16563"/>
                  </a:cubicBezTo>
                  <a:cubicBezTo>
                    <a:pt x="53411" y="13733"/>
                    <a:pt x="53000" y="10903"/>
                    <a:pt x="52498" y="8095"/>
                  </a:cubicBezTo>
                  <a:cubicBezTo>
                    <a:pt x="52224" y="6657"/>
                    <a:pt x="51951" y="5219"/>
                    <a:pt x="51654" y="3781"/>
                  </a:cubicBezTo>
                  <a:cubicBezTo>
                    <a:pt x="51426" y="2686"/>
                    <a:pt x="51357" y="1225"/>
                    <a:pt x="50239" y="586"/>
                  </a:cubicBezTo>
                  <a:cubicBezTo>
                    <a:pt x="49805" y="312"/>
                    <a:pt x="49280" y="221"/>
                    <a:pt x="48755" y="175"/>
                  </a:cubicBezTo>
                  <a:cubicBezTo>
                    <a:pt x="47979" y="61"/>
                    <a:pt x="47226" y="38"/>
                    <a:pt x="46450" y="15"/>
                  </a:cubicBezTo>
                  <a:cubicBezTo>
                    <a:pt x="46114" y="5"/>
                    <a:pt x="45779" y="1"/>
                    <a:pt x="45444"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36" name="Google Shape;4836;p36"/>
            <p:cNvSpPr/>
            <p:nvPr/>
          </p:nvSpPr>
          <p:spPr>
            <a:xfrm>
              <a:off x="2491446" y="2663484"/>
              <a:ext cx="983187" cy="719126"/>
            </a:xfrm>
            <a:custGeom>
              <a:rect b="b" l="l" r="r" t="t"/>
              <a:pathLst>
                <a:path extrusionOk="0" h="40169" w="54919">
                  <a:moveTo>
                    <a:pt x="42484" y="1"/>
                  </a:moveTo>
                  <a:cubicBezTo>
                    <a:pt x="40375" y="1"/>
                    <a:pt x="38262" y="133"/>
                    <a:pt x="36156" y="241"/>
                  </a:cubicBezTo>
                  <a:cubicBezTo>
                    <a:pt x="32458" y="424"/>
                    <a:pt x="28761" y="766"/>
                    <a:pt x="25086" y="1086"/>
                  </a:cubicBezTo>
                  <a:cubicBezTo>
                    <a:pt x="21457" y="1405"/>
                    <a:pt x="17827" y="1793"/>
                    <a:pt x="14221" y="2181"/>
                  </a:cubicBezTo>
                  <a:cubicBezTo>
                    <a:pt x="14061" y="2181"/>
                    <a:pt x="13902" y="2409"/>
                    <a:pt x="13742" y="2524"/>
                  </a:cubicBezTo>
                  <a:cubicBezTo>
                    <a:pt x="13924" y="2661"/>
                    <a:pt x="14084" y="2798"/>
                    <a:pt x="14290" y="2889"/>
                  </a:cubicBezTo>
                  <a:cubicBezTo>
                    <a:pt x="14318" y="2903"/>
                    <a:pt x="14353" y="2908"/>
                    <a:pt x="14392" y="2908"/>
                  </a:cubicBezTo>
                  <a:cubicBezTo>
                    <a:pt x="14478" y="2908"/>
                    <a:pt x="14583" y="2882"/>
                    <a:pt x="14678" y="2866"/>
                  </a:cubicBezTo>
                  <a:cubicBezTo>
                    <a:pt x="17029" y="2592"/>
                    <a:pt x="19402" y="2250"/>
                    <a:pt x="21753" y="2044"/>
                  </a:cubicBezTo>
                  <a:cubicBezTo>
                    <a:pt x="25017" y="1770"/>
                    <a:pt x="28259" y="1519"/>
                    <a:pt x="31523" y="1337"/>
                  </a:cubicBezTo>
                  <a:cubicBezTo>
                    <a:pt x="35334" y="1108"/>
                    <a:pt x="39146" y="880"/>
                    <a:pt x="42958" y="789"/>
                  </a:cubicBezTo>
                  <a:cubicBezTo>
                    <a:pt x="43028" y="788"/>
                    <a:pt x="43099" y="788"/>
                    <a:pt x="43169" y="788"/>
                  </a:cubicBezTo>
                  <a:cubicBezTo>
                    <a:pt x="44881" y="788"/>
                    <a:pt x="46612" y="1047"/>
                    <a:pt x="48322" y="1223"/>
                  </a:cubicBezTo>
                  <a:cubicBezTo>
                    <a:pt x="50148" y="1382"/>
                    <a:pt x="51107" y="2432"/>
                    <a:pt x="51312" y="4190"/>
                  </a:cubicBezTo>
                  <a:cubicBezTo>
                    <a:pt x="51837" y="8595"/>
                    <a:pt x="52431" y="13000"/>
                    <a:pt x="52887" y="17429"/>
                  </a:cubicBezTo>
                  <a:cubicBezTo>
                    <a:pt x="53366" y="21902"/>
                    <a:pt x="53709" y="26399"/>
                    <a:pt x="54074" y="30895"/>
                  </a:cubicBezTo>
                  <a:cubicBezTo>
                    <a:pt x="54234" y="32836"/>
                    <a:pt x="54165" y="34776"/>
                    <a:pt x="53618" y="36693"/>
                  </a:cubicBezTo>
                  <a:cubicBezTo>
                    <a:pt x="53389" y="37423"/>
                    <a:pt x="52910" y="37834"/>
                    <a:pt x="52180" y="37994"/>
                  </a:cubicBezTo>
                  <a:cubicBezTo>
                    <a:pt x="51792" y="38063"/>
                    <a:pt x="51426" y="38154"/>
                    <a:pt x="51038" y="38154"/>
                  </a:cubicBezTo>
                  <a:cubicBezTo>
                    <a:pt x="45857" y="38336"/>
                    <a:pt x="40653" y="38519"/>
                    <a:pt x="35471" y="38702"/>
                  </a:cubicBezTo>
                  <a:cubicBezTo>
                    <a:pt x="31842" y="38839"/>
                    <a:pt x="28190" y="38998"/>
                    <a:pt x="24561" y="39135"/>
                  </a:cubicBezTo>
                  <a:cubicBezTo>
                    <a:pt x="20567" y="39272"/>
                    <a:pt x="16549" y="39478"/>
                    <a:pt x="12555" y="39501"/>
                  </a:cubicBezTo>
                  <a:cubicBezTo>
                    <a:pt x="9793" y="39501"/>
                    <a:pt x="7031" y="39272"/>
                    <a:pt x="4292" y="39067"/>
                  </a:cubicBezTo>
                  <a:cubicBezTo>
                    <a:pt x="3014" y="38998"/>
                    <a:pt x="2489" y="38473"/>
                    <a:pt x="2215" y="37286"/>
                  </a:cubicBezTo>
                  <a:cubicBezTo>
                    <a:pt x="2032" y="36488"/>
                    <a:pt x="1850" y="35689"/>
                    <a:pt x="1804" y="34890"/>
                  </a:cubicBezTo>
                  <a:cubicBezTo>
                    <a:pt x="1507" y="30485"/>
                    <a:pt x="1233" y="26056"/>
                    <a:pt x="960" y="21651"/>
                  </a:cubicBezTo>
                  <a:cubicBezTo>
                    <a:pt x="868" y="20168"/>
                    <a:pt x="823" y="18684"/>
                    <a:pt x="708" y="17200"/>
                  </a:cubicBezTo>
                  <a:cubicBezTo>
                    <a:pt x="708" y="17018"/>
                    <a:pt x="412" y="16835"/>
                    <a:pt x="275" y="16675"/>
                  </a:cubicBezTo>
                  <a:cubicBezTo>
                    <a:pt x="184" y="16858"/>
                    <a:pt x="1" y="17063"/>
                    <a:pt x="1" y="17246"/>
                  </a:cubicBezTo>
                  <a:cubicBezTo>
                    <a:pt x="275" y="22496"/>
                    <a:pt x="526" y="27746"/>
                    <a:pt x="845" y="32995"/>
                  </a:cubicBezTo>
                  <a:cubicBezTo>
                    <a:pt x="960" y="34525"/>
                    <a:pt x="1233" y="36077"/>
                    <a:pt x="1507" y="37606"/>
                  </a:cubicBezTo>
                  <a:cubicBezTo>
                    <a:pt x="1736" y="38861"/>
                    <a:pt x="2603" y="39592"/>
                    <a:pt x="3904" y="39752"/>
                  </a:cubicBezTo>
                  <a:cubicBezTo>
                    <a:pt x="5182" y="39934"/>
                    <a:pt x="6483" y="40117"/>
                    <a:pt x="7784" y="40140"/>
                  </a:cubicBezTo>
                  <a:cubicBezTo>
                    <a:pt x="9496" y="40162"/>
                    <a:pt x="11202" y="40168"/>
                    <a:pt x="12931" y="40168"/>
                  </a:cubicBezTo>
                  <a:cubicBezTo>
                    <a:pt x="14660" y="40168"/>
                    <a:pt x="16412" y="40162"/>
                    <a:pt x="18216" y="40162"/>
                  </a:cubicBezTo>
                  <a:cubicBezTo>
                    <a:pt x="22073" y="39980"/>
                    <a:pt x="26113" y="39774"/>
                    <a:pt x="30153" y="39637"/>
                  </a:cubicBezTo>
                  <a:cubicBezTo>
                    <a:pt x="36111" y="39432"/>
                    <a:pt x="42068" y="39272"/>
                    <a:pt x="48025" y="39067"/>
                  </a:cubicBezTo>
                  <a:cubicBezTo>
                    <a:pt x="49235" y="39021"/>
                    <a:pt x="50445" y="38930"/>
                    <a:pt x="51655" y="38839"/>
                  </a:cubicBezTo>
                  <a:cubicBezTo>
                    <a:pt x="53321" y="38679"/>
                    <a:pt x="54097" y="38131"/>
                    <a:pt x="54416" y="36533"/>
                  </a:cubicBezTo>
                  <a:cubicBezTo>
                    <a:pt x="54713" y="35118"/>
                    <a:pt x="54919" y="33657"/>
                    <a:pt x="54873" y="32242"/>
                  </a:cubicBezTo>
                  <a:cubicBezTo>
                    <a:pt x="54759" y="29184"/>
                    <a:pt x="54531" y="26125"/>
                    <a:pt x="54234" y="23066"/>
                  </a:cubicBezTo>
                  <a:cubicBezTo>
                    <a:pt x="53709" y="17657"/>
                    <a:pt x="53138" y="12270"/>
                    <a:pt x="52499" y="6883"/>
                  </a:cubicBezTo>
                  <a:cubicBezTo>
                    <a:pt x="52317" y="5308"/>
                    <a:pt x="51883" y="3756"/>
                    <a:pt x="51426" y="2227"/>
                  </a:cubicBezTo>
                  <a:cubicBezTo>
                    <a:pt x="51289" y="1770"/>
                    <a:pt x="50764" y="1337"/>
                    <a:pt x="50308" y="1108"/>
                  </a:cubicBezTo>
                  <a:cubicBezTo>
                    <a:pt x="49669" y="766"/>
                    <a:pt x="48938" y="583"/>
                    <a:pt x="48208" y="447"/>
                  </a:cubicBezTo>
                  <a:cubicBezTo>
                    <a:pt x="46308" y="110"/>
                    <a:pt x="44397" y="1"/>
                    <a:pt x="42484"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37" name="Google Shape;4837;p36"/>
            <p:cNvSpPr/>
            <p:nvPr/>
          </p:nvSpPr>
          <p:spPr>
            <a:xfrm>
              <a:off x="2433424" y="2990527"/>
              <a:ext cx="25762" cy="123098"/>
            </a:xfrm>
            <a:custGeom>
              <a:rect b="b" l="l" r="r" t="t"/>
              <a:pathLst>
                <a:path extrusionOk="0" h="6876" w="1439">
                  <a:moveTo>
                    <a:pt x="263" y="1"/>
                  </a:moveTo>
                  <a:cubicBezTo>
                    <a:pt x="243" y="1"/>
                    <a:pt x="224" y="2"/>
                    <a:pt x="206" y="5"/>
                  </a:cubicBezTo>
                  <a:cubicBezTo>
                    <a:pt x="115" y="28"/>
                    <a:pt x="1" y="256"/>
                    <a:pt x="1" y="370"/>
                  </a:cubicBezTo>
                  <a:cubicBezTo>
                    <a:pt x="92" y="1785"/>
                    <a:pt x="183" y="3201"/>
                    <a:pt x="320" y="4616"/>
                  </a:cubicBezTo>
                  <a:cubicBezTo>
                    <a:pt x="366" y="5232"/>
                    <a:pt x="503" y="5871"/>
                    <a:pt x="640" y="6487"/>
                  </a:cubicBezTo>
                  <a:cubicBezTo>
                    <a:pt x="685" y="6647"/>
                    <a:pt x="937" y="6739"/>
                    <a:pt x="1096" y="6875"/>
                  </a:cubicBezTo>
                  <a:cubicBezTo>
                    <a:pt x="1210" y="6739"/>
                    <a:pt x="1325" y="6602"/>
                    <a:pt x="1439" y="6465"/>
                  </a:cubicBezTo>
                  <a:cubicBezTo>
                    <a:pt x="1370" y="6442"/>
                    <a:pt x="1325" y="6442"/>
                    <a:pt x="1256" y="6419"/>
                  </a:cubicBezTo>
                  <a:cubicBezTo>
                    <a:pt x="1119" y="4456"/>
                    <a:pt x="982" y="2516"/>
                    <a:pt x="822" y="553"/>
                  </a:cubicBezTo>
                  <a:cubicBezTo>
                    <a:pt x="822" y="416"/>
                    <a:pt x="777" y="233"/>
                    <a:pt x="663" y="142"/>
                  </a:cubicBezTo>
                  <a:cubicBezTo>
                    <a:pt x="564" y="63"/>
                    <a:pt x="396" y="1"/>
                    <a:pt x="263"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38" name="Google Shape;4838;p36"/>
            <p:cNvSpPr/>
            <p:nvPr/>
          </p:nvSpPr>
          <p:spPr>
            <a:xfrm>
              <a:off x="3486056" y="3245996"/>
              <a:ext cx="32296" cy="102993"/>
            </a:xfrm>
            <a:custGeom>
              <a:rect b="b" l="l" r="r" t="t"/>
              <a:pathLst>
                <a:path extrusionOk="0" h="5753" w="1804">
                  <a:moveTo>
                    <a:pt x="1188" y="1"/>
                  </a:moveTo>
                  <a:cubicBezTo>
                    <a:pt x="1119" y="229"/>
                    <a:pt x="982" y="435"/>
                    <a:pt x="982" y="640"/>
                  </a:cubicBezTo>
                  <a:cubicBezTo>
                    <a:pt x="959" y="959"/>
                    <a:pt x="1028" y="1256"/>
                    <a:pt x="1073" y="1553"/>
                  </a:cubicBezTo>
                  <a:cubicBezTo>
                    <a:pt x="1119" y="1576"/>
                    <a:pt x="1165" y="1599"/>
                    <a:pt x="1233" y="1621"/>
                  </a:cubicBezTo>
                  <a:cubicBezTo>
                    <a:pt x="822" y="2763"/>
                    <a:pt x="412" y="3927"/>
                    <a:pt x="46" y="5068"/>
                  </a:cubicBezTo>
                  <a:cubicBezTo>
                    <a:pt x="1" y="5273"/>
                    <a:pt x="138" y="5525"/>
                    <a:pt x="183" y="5753"/>
                  </a:cubicBezTo>
                  <a:cubicBezTo>
                    <a:pt x="366" y="5616"/>
                    <a:pt x="640" y="5547"/>
                    <a:pt x="708" y="5365"/>
                  </a:cubicBezTo>
                  <a:cubicBezTo>
                    <a:pt x="1051" y="4520"/>
                    <a:pt x="1439" y="3676"/>
                    <a:pt x="1644" y="2786"/>
                  </a:cubicBezTo>
                  <a:cubicBezTo>
                    <a:pt x="1804" y="2055"/>
                    <a:pt x="1713" y="1279"/>
                    <a:pt x="1667" y="526"/>
                  </a:cubicBezTo>
                  <a:cubicBezTo>
                    <a:pt x="1667" y="343"/>
                    <a:pt x="1347" y="183"/>
                    <a:pt x="1188"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39" name="Google Shape;4839;p36"/>
            <p:cNvSpPr/>
            <p:nvPr/>
          </p:nvSpPr>
          <p:spPr>
            <a:xfrm>
              <a:off x="3360179" y="2629380"/>
              <a:ext cx="111568" cy="13678"/>
            </a:xfrm>
            <a:custGeom>
              <a:rect b="b" l="l" r="r" t="t"/>
              <a:pathLst>
                <a:path extrusionOk="0" h="764" w="6232">
                  <a:moveTo>
                    <a:pt x="5775" y="1"/>
                  </a:moveTo>
                  <a:cubicBezTo>
                    <a:pt x="3995" y="1"/>
                    <a:pt x="2238" y="23"/>
                    <a:pt x="457" y="69"/>
                  </a:cubicBezTo>
                  <a:cubicBezTo>
                    <a:pt x="297" y="69"/>
                    <a:pt x="160" y="320"/>
                    <a:pt x="1" y="457"/>
                  </a:cubicBezTo>
                  <a:cubicBezTo>
                    <a:pt x="183" y="548"/>
                    <a:pt x="366" y="731"/>
                    <a:pt x="548" y="754"/>
                  </a:cubicBezTo>
                  <a:cubicBezTo>
                    <a:pt x="830" y="761"/>
                    <a:pt x="1109" y="764"/>
                    <a:pt x="1387" y="764"/>
                  </a:cubicBezTo>
                  <a:cubicBezTo>
                    <a:pt x="1943" y="764"/>
                    <a:pt x="2496" y="754"/>
                    <a:pt x="3059" y="754"/>
                  </a:cubicBezTo>
                  <a:lnTo>
                    <a:pt x="3059" y="731"/>
                  </a:lnTo>
                  <a:cubicBezTo>
                    <a:pt x="3504" y="731"/>
                    <a:pt x="3949" y="737"/>
                    <a:pt x="4397" y="737"/>
                  </a:cubicBezTo>
                  <a:cubicBezTo>
                    <a:pt x="4845" y="737"/>
                    <a:pt x="5296" y="731"/>
                    <a:pt x="5753" y="708"/>
                  </a:cubicBezTo>
                  <a:cubicBezTo>
                    <a:pt x="5912" y="708"/>
                    <a:pt x="6072" y="503"/>
                    <a:pt x="6232" y="389"/>
                  </a:cubicBezTo>
                  <a:cubicBezTo>
                    <a:pt x="6072" y="252"/>
                    <a:pt x="5935" y="1"/>
                    <a:pt x="5775"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40" name="Google Shape;4840;p36"/>
            <p:cNvSpPr/>
            <p:nvPr/>
          </p:nvSpPr>
          <p:spPr>
            <a:xfrm>
              <a:off x="2403187" y="2994251"/>
              <a:ext cx="24938" cy="102617"/>
            </a:xfrm>
            <a:custGeom>
              <a:rect b="b" l="l" r="r" t="t"/>
              <a:pathLst>
                <a:path extrusionOk="0" h="5732" w="1393">
                  <a:moveTo>
                    <a:pt x="280" y="0"/>
                  </a:moveTo>
                  <a:cubicBezTo>
                    <a:pt x="270" y="0"/>
                    <a:pt x="261" y="1"/>
                    <a:pt x="252" y="2"/>
                  </a:cubicBezTo>
                  <a:cubicBezTo>
                    <a:pt x="115" y="2"/>
                    <a:pt x="23" y="231"/>
                    <a:pt x="1" y="254"/>
                  </a:cubicBezTo>
                  <a:cubicBezTo>
                    <a:pt x="229" y="2034"/>
                    <a:pt x="411" y="3632"/>
                    <a:pt x="663" y="5229"/>
                  </a:cubicBezTo>
                  <a:cubicBezTo>
                    <a:pt x="685" y="5412"/>
                    <a:pt x="959" y="5572"/>
                    <a:pt x="1142" y="5732"/>
                  </a:cubicBezTo>
                  <a:cubicBezTo>
                    <a:pt x="1210" y="5503"/>
                    <a:pt x="1393" y="5275"/>
                    <a:pt x="1370" y="5070"/>
                  </a:cubicBezTo>
                  <a:cubicBezTo>
                    <a:pt x="1279" y="4065"/>
                    <a:pt x="1165" y="3084"/>
                    <a:pt x="1028" y="2080"/>
                  </a:cubicBezTo>
                  <a:cubicBezTo>
                    <a:pt x="936" y="1486"/>
                    <a:pt x="822" y="870"/>
                    <a:pt x="685" y="276"/>
                  </a:cubicBezTo>
                  <a:cubicBezTo>
                    <a:pt x="643" y="148"/>
                    <a:pt x="420" y="0"/>
                    <a:pt x="28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41" name="Google Shape;4841;p36"/>
            <p:cNvSpPr/>
            <p:nvPr/>
          </p:nvSpPr>
          <p:spPr>
            <a:xfrm>
              <a:off x="3387964" y="2597245"/>
              <a:ext cx="100129" cy="13874"/>
            </a:xfrm>
            <a:custGeom>
              <a:rect b="b" l="l" r="r" t="t"/>
              <a:pathLst>
                <a:path extrusionOk="0" h="775" w="5593">
                  <a:moveTo>
                    <a:pt x="4941" y="0"/>
                  </a:moveTo>
                  <a:cubicBezTo>
                    <a:pt x="4847" y="0"/>
                    <a:pt x="4748" y="15"/>
                    <a:pt x="4657" y="15"/>
                  </a:cubicBezTo>
                  <a:cubicBezTo>
                    <a:pt x="3310" y="15"/>
                    <a:pt x="1964" y="15"/>
                    <a:pt x="640" y="38"/>
                  </a:cubicBezTo>
                  <a:cubicBezTo>
                    <a:pt x="412" y="38"/>
                    <a:pt x="206" y="243"/>
                    <a:pt x="1" y="358"/>
                  </a:cubicBezTo>
                  <a:cubicBezTo>
                    <a:pt x="206" y="494"/>
                    <a:pt x="389" y="746"/>
                    <a:pt x="594" y="746"/>
                  </a:cubicBezTo>
                  <a:cubicBezTo>
                    <a:pt x="971" y="768"/>
                    <a:pt x="1353" y="774"/>
                    <a:pt x="1736" y="774"/>
                  </a:cubicBezTo>
                  <a:cubicBezTo>
                    <a:pt x="2118" y="774"/>
                    <a:pt x="2500" y="768"/>
                    <a:pt x="2877" y="768"/>
                  </a:cubicBezTo>
                  <a:lnTo>
                    <a:pt x="2877" y="723"/>
                  </a:lnTo>
                  <a:cubicBezTo>
                    <a:pt x="3364" y="723"/>
                    <a:pt x="3861" y="733"/>
                    <a:pt x="4355" y="733"/>
                  </a:cubicBezTo>
                  <a:cubicBezTo>
                    <a:pt x="4601" y="733"/>
                    <a:pt x="4847" y="730"/>
                    <a:pt x="5091" y="723"/>
                  </a:cubicBezTo>
                  <a:cubicBezTo>
                    <a:pt x="5251" y="700"/>
                    <a:pt x="5433" y="517"/>
                    <a:pt x="5593" y="403"/>
                  </a:cubicBezTo>
                  <a:cubicBezTo>
                    <a:pt x="5433" y="289"/>
                    <a:pt x="5296" y="129"/>
                    <a:pt x="5136" y="38"/>
                  </a:cubicBezTo>
                  <a:cubicBezTo>
                    <a:pt x="5078" y="9"/>
                    <a:pt x="5011" y="0"/>
                    <a:pt x="4941"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42" name="Google Shape;4842;p36"/>
            <p:cNvSpPr/>
            <p:nvPr/>
          </p:nvSpPr>
          <p:spPr>
            <a:xfrm>
              <a:off x="3518746" y="3269287"/>
              <a:ext cx="31902" cy="79702"/>
            </a:xfrm>
            <a:custGeom>
              <a:rect b="b" l="l" r="r" t="t"/>
              <a:pathLst>
                <a:path extrusionOk="0" h="4452" w="1782">
                  <a:moveTo>
                    <a:pt x="1028" y="1"/>
                  </a:moveTo>
                  <a:cubicBezTo>
                    <a:pt x="959" y="138"/>
                    <a:pt x="845" y="298"/>
                    <a:pt x="822" y="435"/>
                  </a:cubicBezTo>
                  <a:cubicBezTo>
                    <a:pt x="731" y="1051"/>
                    <a:pt x="731" y="1690"/>
                    <a:pt x="594" y="2283"/>
                  </a:cubicBezTo>
                  <a:cubicBezTo>
                    <a:pt x="457" y="2831"/>
                    <a:pt x="183" y="3333"/>
                    <a:pt x="46" y="3881"/>
                  </a:cubicBezTo>
                  <a:cubicBezTo>
                    <a:pt x="1" y="4041"/>
                    <a:pt x="161" y="4269"/>
                    <a:pt x="206" y="4452"/>
                  </a:cubicBezTo>
                  <a:cubicBezTo>
                    <a:pt x="366" y="4361"/>
                    <a:pt x="640" y="4315"/>
                    <a:pt x="685" y="4178"/>
                  </a:cubicBezTo>
                  <a:cubicBezTo>
                    <a:pt x="1074" y="3151"/>
                    <a:pt x="1416" y="2101"/>
                    <a:pt x="1781" y="1051"/>
                  </a:cubicBezTo>
                  <a:cubicBezTo>
                    <a:pt x="1735" y="1028"/>
                    <a:pt x="1713" y="1005"/>
                    <a:pt x="1667" y="1005"/>
                  </a:cubicBezTo>
                  <a:cubicBezTo>
                    <a:pt x="1621" y="731"/>
                    <a:pt x="1621" y="457"/>
                    <a:pt x="1507" y="252"/>
                  </a:cubicBezTo>
                  <a:cubicBezTo>
                    <a:pt x="1439" y="115"/>
                    <a:pt x="1188" y="69"/>
                    <a:pt x="1028"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43" name="Google Shape;4843;p36"/>
            <p:cNvSpPr/>
            <p:nvPr/>
          </p:nvSpPr>
          <p:spPr>
            <a:xfrm>
              <a:off x="2218899" y="2411614"/>
              <a:ext cx="580685" cy="492229"/>
            </a:xfrm>
            <a:custGeom>
              <a:rect b="b" l="l" r="r" t="t"/>
              <a:pathLst>
                <a:path extrusionOk="0" h="27495" w="32436">
                  <a:moveTo>
                    <a:pt x="27939" y="1300"/>
                  </a:moveTo>
                  <a:cubicBezTo>
                    <a:pt x="28007" y="1323"/>
                    <a:pt x="28076" y="1345"/>
                    <a:pt x="28121" y="1368"/>
                  </a:cubicBezTo>
                  <a:cubicBezTo>
                    <a:pt x="28121" y="2281"/>
                    <a:pt x="28213" y="3217"/>
                    <a:pt x="28098" y="4130"/>
                  </a:cubicBezTo>
                  <a:cubicBezTo>
                    <a:pt x="28053" y="4450"/>
                    <a:pt x="27573" y="4723"/>
                    <a:pt x="27299" y="5020"/>
                  </a:cubicBezTo>
                  <a:cubicBezTo>
                    <a:pt x="27254" y="4997"/>
                    <a:pt x="27208" y="4975"/>
                    <a:pt x="27140" y="4952"/>
                  </a:cubicBezTo>
                  <a:cubicBezTo>
                    <a:pt x="27140" y="4039"/>
                    <a:pt x="27071" y="3126"/>
                    <a:pt x="27185" y="2236"/>
                  </a:cubicBezTo>
                  <a:cubicBezTo>
                    <a:pt x="27231" y="1893"/>
                    <a:pt x="27688" y="1619"/>
                    <a:pt x="27939" y="1300"/>
                  </a:cubicBezTo>
                  <a:close/>
                  <a:moveTo>
                    <a:pt x="31408" y="4016"/>
                  </a:moveTo>
                  <a:lnTo>
                    <a:pt x="31408" y="4016"/>
                  </a:lnTo>
                  <a:cubicBezTo>
                    <a:pt x="30993" y="5002"/>
                    <a:pt x="30277" y="5489"/>
                    <a:pt x="29259" y="5489"/>
                  </a:cubicBezTo>
                  <a:cubicBezTo>
                    <a:pt x="28934" y="5489"/>
                    <a:pt x="28577" y="5439"/>
                    <a:pt x="28190" y="5340"/>
                  </a:cubicBezTo>
                  <a:cubicBezTo>
                    <a:pt x="28806" y="3856"/>
                    <a:pt x="30221" y="4267"/>
                    <a:pt x="31408" y="4016"/>
                  </a:cubicBezTo>
                  <a:close/>
                  <a:moveTo>
                    <a:pt x="26113" y="2806"/>
                  </a:moveTo>
                  <a:cubicBezTo>
                    <a:pt x="26204" y="2829"/>
                    <a:pt x="26295" y="2875"/>
                    <a:pt x="26386" y="2897"/>
                  </a:cubicBezTo>
                  <a:cubicBezTo>
                    <a:pt x="26386" y="3810"/>
                    <a:pt x="26432" y="4723"/>
                    <a:pt x="26341" y="5636"/>
                  </a:cubicBezTo>
                  <a:cubicBezTo>
                    <a:pt x="26318" y="5910"/>
                    <a:pt x="25930" y="6184"/>
                    <a:pt x="25588" y="6595"/>
                  </a:cubicBezTo>
                  <a:cubicBezTo>
                    <a:pt x="25542" y="5545"/>
                    <a:pt x="25405" y="4678"/>
                    <a:pt x="25473" y="3856"/>
                  </a:cubicBezTo>
                  <a:cubicBezTo>
                    <a:pt x="25496" y="3491"/>
                    <a:pt x="25884" y="3149"/>
                    <a:pt x="26113" y="2806"/>
                  </a:cubicBezTo>
                  <a:close/>
                  <a:moveTo>
                    <a:pt x="27956" y="6119"/>
                  </a:moveTo>
                  <a:cubicBezTo>
                    <a:pt x="28321" y="6119"/>
                    <a:pt x="28806" y="6145"/>
                    <a:pt x="29468" y="6184"/>
                  </a:cubicBezTo>
                  <a:cubicBezTo>
                    <a:pt x="29054" y="6826"/>
                    <a:pt x="28721" y="7103"/>
                    <a:pt x="28089" y="7103"/>
                  </a:cubicBezTo>
                  <a:cubicBezTo>
                    <a:pt x="27709" y="7103"/>
                    <a:pt x="27222" y="7003"/>
                    <a:pt x="26546" y="6823"/>
                  </a:cubicBezTo>
                  <a:cubicBezTo>
                    <a:pt x="26873" y="6284"/>
                    <a:pt x="27036" y="6119"/>
                    <a:pt x="27956" y="6119"/>
                  </a:cubicBezTo>
                  <a:close/>
                  <a:moveTo>
                    <a:pt x="24675" y="4107"/>
                  </a:moveTo>
                  <a:cubicBezTo>
                    <a:pt x="24743" y="5226"/>
                    <a:pt x="24812" y="6116"/>
                    <a:pt x="24834" y="7006"/>
                  </a:cubicBezTo>
                  <a:cubicBezTo>
                    <a:pt x="24834" y="7189"/>
                    <a:pt x="24583" y="7394"/>
                    <a:pt x="24424" y="7554"/>
                  </a:cubicBezTo>
                  <a:cubicBezTo>
                    <a:pt x="24195" y="7782"/>
                    <a:pt x="23944" y="7987"/>
                    <a:pt x="23579" y="8307"/>
                  </a:cubicBezTo>
                  <a:cubicBezTo>
                    <a:pt x="23579" y="7211"/>
                    <a:pt x="23488" y="6230"/>
                    <a:pt x="23625" y="5248"/>
                  </a:cubicBezTo>
                  <a:cubicBezTo>
                    <a:pt x="23670" y="4883"/>
                    <a:pt x="24241" y="4564"/>
                    <a:pt x="24675" y="4107"/>
                  </a:cubicBezTo>
                  <a:close/>
                  <a:moveTo>
                    <a:pt x="26203" y="7609"/>
                  </a:moveTo>
                  <a:cubicBezTo>
                    <a:pt x="26741" y="7609"/>
                    <a:pt x="27319" y="7746"/>
                    <a:pt x="27893" y="7805"/>
                  </a:cubicBezTo>
                  <a:cubicBezTo>
                    <a:pt x="27444" y="8336"/>
                    <a:pt x="27067" y="8830"/>
                    <a:pt x="26355" y="8830"/>
                  </a:cubicBezTo>
                  <a:cubicBezTo>
                    <a:pt x="26272" y="8830"/>
                    <a:pt x="26183" y="8824"/>
                    <a:pt x="26090" y="8809"/>
                  </a:cubicBezTo>
                  <a:cubicBezTo>
                    <a:pt x="25871" y="8773"/>
                    <a:pt x="25652" y="8762"/>
                    <a:pt x="25429" y="8762"/>
                  </a:cubicBezTo>
                  <a:cubicBezTo>
                    <a:pt x="25096" y="8762"/>
                    <a:pt x="24757" y="8786"/>
                    <a:pt x="24401" y="8786"/>
                  </a:cubicBezTo>
                  <a:cubicBezTo>
                    <a:pt x="24866" y="7842"/>
                    <a:pt x="25500" y="7609"/>
                    <a:pt x="26203" y="7609"/>
                  </a:cubicBezTo>
                  <a:close/>
                  <a:moveTo>
                    <a:pt x="4908" y="11480"/>
                  </a:moveTo>
                  <a:lnTo>
                    <a:pt x="4908" y="11480"/>
                  </a:lnTo>
                  <a:cubicBezTo>
                    <a:pt x="4611" y="12553"/>
                    <a:pt x="4406" y="13625"/>
                    <a:pt x="4018" y="14652"/>
                  </a:cubicBezTo>
                  <a:cubicBezTo>
                    <a:pt x="3881" y="15086"/>
                    <a:pt x="3401" y="15406"/>
                    <a:pt x="3082" y="15771"/>
                  </a:cubicBezTo>
                  <a:cubicBezTo>
                    <a:pt x="3036" y="15748"/>
                    <a:pt x="2991" y="15725"/>
                    <a:pt x="2922" y="15680"/>
                  </a:cubicBezTo>
                  <a:cubicBezTo>
                    <a:pt x="3196" y="14105"/>
                    <a:pt x="3858" y="12735"/>
                    <a:pt x="4908" y="11480"/>
                  </a:cubicBezTo>
                  <a:close/>
                  <a:moveTo>
                    <a:pt x="15143" y="15145"/>
                  </a:moveTo>
                  <a:cubicBezTo>
                    <a:pt x="15393" y="15145"/>
                    <a:pt x="15644" y="15184"/>
                    <a:pt x="15864" y="15269"/>
                  </a:cubicBezTo>
                  <a:cubicBezTo>
                    <a:pt x="15544" y="15520"/>
                    <a:pt x="15225" y="15725"/>
                    <a:pt x="14997" y="15999"/>
                  </a:cubicBezTo>
                  <a:cubicBezTo>
                    <a:pt x="14837" y="16159"/>
                    <a:pt x="14814" y="16410"/>
                    <a:pt x="14723" y="16638"/>
                  </a:cubicBezTo>
                  <a:cubicBezTo>
                    <a:pt x="14765" y="16634"/>
                    <a:pt x="14807" y="16633"/>
                    <a:pt x="14850" y="16633"/>
                  </a:cubicBezTo>
                  <a:cubicBezTo>
                    <a:pt x="14935" y="16633"/>
                    <a:pt x="15020" y="16638"/>
                    <a:pt x="15102" y="16638"/>
                  </a:cubicBezTo>
                  <a:cubicBezTo>
                    <a:pt x="15225" y="16638"/>
                    <a:pt x="15339" y="16627"/>
                    <a:pt x="15430" y="16570"/>
                  </a:cubicBezTo>
                  <a:cubicBezTo>
                    <a:pt x="15796" y="16364"/>
                    <a:pt x="16115" y="16068"/>
                    <a:pt x="16435" y="15794"/>
                  </a:cubicBezTo>
                  <a:lnTo>
                    <a:pt x="16435" y="15794"/>
                  </a:lnTo>
                  <a:cubicBezTo>
                    <a:pt x="16754" y="16342"/>
                    <a:pt x="16594" y="16958"/>
                    <a:pt x="16069" y="17346"/>
                  </a:cubicBezTo>
                  <a:cubicBezTo>
                    <a:pt x="15855" y="17518"/>
                    <a:pt x="15503" y="17604"/>
                    <a:pt x="15142" y="17604"/>
                  </a:cubicBezTo>
                  <a:cubicBezTo>
                    <a:pt x="14735" y="17604"/>
                    <a:pt x="14315" y="17495"/>
                    <a:pt x="14061" y="17277"/>
                  </a:cubicBezTo>
                  <a:cubicBezTo>
                    <a:pt x="13650" y="16912"/>
                    <a:pt x="13536" y="16045"/>
                    <a:pt x="13833" y="15634"/>
                  </a:cubicBezTo>
                  <a:cubicBezTo>
                    <a:pt x="14037" y="15335"/>
                    <a:pt x="14588" y="15145"/>
                    <a:pt x="15143" y="15145"/>
                  </a:cubicBezTo>
                  <a:close/>
                  <a:moveTo>
                    <a:pt x="3881" y="16090"/>
                  </a:moveTo>
                  <a:lnTo>
                    <a:pt x="3881" y="16090"/>
                  </a:lnTo>
                  <a:cubicBezTo>
                    <a:pt x="4223" y="17186"/>
                    <a:pt x="3744" y="17916"/>
                    <a:pt x="2922" y="18533"/>
                  </a:cubicBezTo>
                  <a:cubicBezTo>
                    <a:pt x="2534" y="17323"/>
                    <a:pt x="2671" y="16958"/>
                    <a:pt x="3881" y="16090"/>
                  </a:cubicBezTo>
                  <a:close/>
                  <a:moveTo>
                    <a:pt x="4086" y="18533"/>
                  </a:moveTo>
                  <a:lnTo>
                    <a:pt x="4086" y="18533"/>
                  </a:lnTo>
                  <a:cubicBezTo>
                    <a:pt x="4634" y="19583"/>
                    <a:pt x="4588" y="19720"/>
                    <a:pt x="3470" y="20701"/>
                  </a:cubicBezTo>
                  <a:cubicBezTo>
                    <a:pt x="2899" y="19606"/>
                    <a:pt x="2945" y="19514"/>
                    <a:pt x="4086" y="18533"/>
                  </a:cubicBezTo>
                  <a:close/>
                  <a:moveTo>
                    <a:pt x="15188" y="9849"/>
                  </a:moveTo>
                  <a:cubicBezTo>
                    <a:pt x="16848" y="9849"/>
                    <a:pt x="18352" y="10538"/>
                    <a:pt x="19699" y="11868"/>
                  </a:cubicBezTo>
                  <a:cubicBezTo>
                    <a:pt x="18672" y="12781"/>
                    <a:pt x="17713" y="13648"/>
                    <a:pt x="16731" y="14493"/>
                  </a:cubicBezTo>
                  <a:cubicBezTo>
                    <a:pt x="16681" y="14543"/>
                    <a:pt x="16596" y="14562"/>
                    <a:pt x="16500" y="14562"/>
                  </a:cubicBezTo>
                  <a:cubicBezTo>
                    <a:pt x="16378" y="14562"/>
                    <a:pt x="16240" y="14531"/>
                    <a:pt x="16138" y="14493"/>
                  </a:cubicBezTo>
                  <a:cubicBezTo>
                    <a:pt x="15804" y="14372"/>
                    <a:pt x="15470" y="14316"/>
                    <a:pt x="15143" y="14316"/>
                  </a:cubicBezTo>
                  <a:cubicBezTo>
                    <a:pt x="14667" y="14316"/>
                    <a:pt x="14207" y="14436"/>
                    <a:pt x="13787" y="14652"/>
                  </a:cubicBezTo>
                  <a:cubicBezTo>
                    <a:pt x="12554" y="15269"/>
                    <a:pt x="12600" y="17255"/>
                    <a:pt x="13787" y="17985"/>
                  </a:cubicBezTo>
                  <a:cubicBezTo>
                    <a:pt x="14186" y="18236"/>
                    <a:pt x="14683" y="18362"/>
                    <a:pt x="15168" y="18362"/>
                  </a:cubicBezTo>
                  <a:cubicBezTo>
                    <a:pt x="15653" y="18362"/>
                    <a:pt x="16127" y="18236"/>
                    <a:pt x="16480" y="17985"/>
                  </a:cubicBezTo>
                  <a:cubicBezTo>
                    <a:pt x="17256" y="17414"/>
                    <a:pt x="17530" y="16570"/>
                    <a:pt x="17279" y="15543"/>
                  </a:cubicBezTo>
                  <a:cubicBezTo>
                    <a:pt x="17234" y="15360"/>
                    <a:pt x="17256" y="15086"/>
                    <a:pt x="17370" y="14972"/>
                  </a:cubicBezTo>
                  <a:cubicBezTo>
                    <a:pt x="18261" y="14127"/>
                    <a:pt x="19197" y="13329"/>
                    <a:pt x="20178" y="12438"/>
                  </a:cubicBezTo>
                  <a:cubicBezTo>
                    <a:pt x="21365" y="14516"/>
                    <a:pt x="21479" y="16547"/>
                    <a:pt x="20475" y="18578"/>
                  </a:cubicBezTo>
                  <a:cubicBezTo>
                    <a:pt x="19425" y="20701"/>
                    <a:pt x="17759" y="22185"/>
                    <a:pt x="15248" y="22436"/>
                  </a:cubicBezTo>
                  <a:cubicBezTo>
                    <a:pt x="15004" y="22460"/>
                    <a:pt x="14766" y="22472"/>
                    <a:pt x="14535" y="22472"/>
                  </a:cubicBezTo>
                  <a:cubicBezTo>
                    <a:pt x="11274" y="22472"/>
                    <a:pt x="9371" y="20137"/>
                    <a:pt x="8902" y="17643"/>
                  </a:cubicBezTo>
                  <a:cubicBezTo>
                    <a:pt x="8195" y="14036"/>
                    <a:pt x="10021" y="10978"/>
                    <a:pt x="13536" y="10065"/>
                  </a:cubicBezTo>
                  <a:cubicBezTo>
                    <a:pt x="14103" y="9920"/>
                    <a:pt x="14653" y="9849"/>
                    <a:pt x="15188" y="9849"/>
                  </a:cubicBezTo>
                  <a:close/>
                  <a:moveTo>
                    <a:pt x="4794" y="20541"/>
                  </a:moveTo>
                  <a:lnTo>
                    <a:pt x="4794" y="20541"/>
                  </a:lnTo>
                  <a:cubicBezTo>
                    <a:pt x="5479" y="21660"/>
                    <a:pt x="5479" y="21660"/>
                    <a:pt x="4588" y="22618"/>
                  </a:cubicBezTo>
                  <a:cubicBezTo>
                    <a:pt x="3675" y="21728"/>
                    <a:pt x="3698" y="21523"/>
                    <a:pt x="4794" y="20541"/>
                  </a:cubicBezTo>
                  <a:close/>
                  <a:moveTo>
                    <a:pt x="5798" y="22436"/>
                  </a:moveTo>
                  <a:cubicBezTo>
                    <a:pt x="6643" y="23143"/>
                    <a:pt x="6643" y="23349"/>
                    <a:pt x="5798" y="24056"/>
                  </a:cubicBezTo>
                  <a:cubicBezTo>
                    <a:pt x="4931" y="23372"/>
                    <a:pt x="4931" y="23280"/>
                    <a:pt x="5798" y="22436"/>
                  </a:cubicBezTo>
                  <a:close/>
                  <a:moveTo>
                    <a:pt x="7053" y="23828"/>
                  </a:moveTo>
                  <a:cubicBezTo>
                    <a:pt x="7419" y="24148"/>
                    <a:pt x="7738" y="24422"/>
                    <a:pt x="8103" y="24741"/>
                  </a:cubicBezTo>
                  <a:cubicBezTo>
                    <a:pt x="7921" y="24992"/>
                    <a:pt x="7784" y="25221"/>
                    <a:pt x="7578" y="25540"/>
                  </a:cubicBezTo>
                  <a:cubicBezTo>
                    <a:pt x="7145" y="25221"/>
                    <a:pt x="6802" y="24969"/>
                    <a:pt x="6392" y="24673"/>
                  </a:cubicBezTo>
                  <a:cubicBezTo>
                    <a:pt x="6620" y="24376"/>
                    <a:pt x="6825" y="24125"/>
                    <a:pt x="7053" y="23828"/>
                  </a:cubicBezTo>
                  <a:close/>
                  <a:moveTo>
                    <a:pt x="14833" y="6498"/>
                  </a:moveTo>
                  <a:cubicBezTo>
                    <a:pt x="17592" y="6498"/>
                    <a:pt x="20132" y="7504"/>
                    <a:pt x="22232" y="9517"/>
                  </a:cubicBezTo>
                  <a:cubicBezTo>
                    <a:pt x="21548" y="10133"/>
                    <a:pt x="20908" y="10727"/>
                    <a:pt x="20315" y="11274"/>
                  </a:cubicBezTo>
                  <a:cubicBezTo>
                    <a:pt x="19653" y="10818"/>
                    <a:pt x="19060" y="10339"/>
                    <a:pt x="18398" y="9973"/>
                  </a:cubicBezTo>
                  <a:cubicBezTo>
                    <a:pt x="17358" y="9397"/>
                    <a:pt x="16229" y="9130"/>
                    <a:pt x="15112" y="9130"/>
                  </a:cubicBezTo>
                  <a:cubicBezTo>
                    <a:pt x="12158" y="9130"/>
                    <a:pt x="9288" y="10997"/>
                    <a:pt x="8377" y="13945"/>
                  </a:cubicBezTo>
                  <a:cubicBezTo>
                    <a:pt x="7784" y="15885"/>
                    <a:pt x="7898" y="17734"/>
                    <a:pt x="8743" y="19560"/>
                  </a:cubicBezTo>
                  <a:cubicBezTo>
                    <a:pt x="9863" y="21922"/>
                    <a:pt x="12178" y="23249"/>
                    <a:pt x="14596" y="23249"/>
                  </a:cubicBezTo>
                  <a:cubicBezTo>
                    <a:pt x="15824" y="23249"/>
                    <a:pt x="17078" y="22907"/>
                    <a:pt x="18215" y="22185"/>
                  </a:cubicBezTo>
                  <a:cubicBezTo>
                    <a:pt x="21730" y="19948"/>
                    <a:pt x="22826" y="15954"/>
                    <a:pt x="20977" y="12301"/>
                  </a:cubicBezTo>
                  <a:cubicBezTo>
                    <a:pt x="20886" y="12142"/>
                    <a:pt x="20863" y="11845"/>
                    <a:pt x="20954" y="11731"/>
                  </a:cubicBezTo>
                  <a:cubicBezTo>
                    <a:pt x="21525" y="11160"/>
                    <a:pt x="22118" y="10635"/>
                    <a:pt x="22734" y="10087"/>
                  </a:cubicBezTo>
                  <a:cubicBezTo>
                    <a:pt x="23944" y="11343"/>
                    <a:pt x="24538" y="12781"/>
                    <a:pt x="24743" y="14424"/>
                  </a:cubicBezTo>
                  <a:cubicBezTo>
                    <a:pt x="25314" y="19423"/>
                    <a:pt x="22643" y="23098"/>
                    <a:pt x="18831" y="24833"/>
                  </a:cubicBezTo>
                  <a:cubicBezTo>
                    <a:pt x="17333" y="25511"/>
                    <a:pt x="15734" y="25854"/>
                    <a:pt x="14169" y="25854"/>
                  </a:cubicBezTo>
                  <a:cubicBezTo>
                    <a:pt x="9682" y="25854"/>
                    <a:pt x="5482" y="23031"/>
                    <a:pt x="4771" y="17209"/>
                  </a:cubicBezTo>
                  <a:cubicBezTo>
                    <a:pt x="4474" y="14767"/>
                    <a:pt x="4976" y="12438"/>
                    <a:pt x="6620" y="10544"/>
                  </a:cubicBezTo>
                  <a:cubicBezTo>
                    <a:pt x="8651" y="8193"/>
                    <a:pt x="11276" y="6618"/>
                    <a:pt x="14472" y="6504"/>
                  </a:cubicBezTo>
                  <a:cubicBezTo>
                    <a:pt x="14592" y="6500"/>
                    <a:pt x="14713" y="6498"/>
                    <a:pt x="14833" y="6498"/>
                  </a:cubicBezTo>
                  <a:close/>
                  <a:moveTo>
                    <a:pt x="8720" y="25175"/>
                  </a:moveTo>
                  <a:cubicBezTo>
                    <a:pt x="9108" y="25358"/>
                    <a:pt x="9496" y="25540"/>
                    <a:pt x="9929" y="25746"/>
                  </a:cubicBezTo>
                  <a:cubicBezTo>
                    <a:pt x="9741" y="26157"/>
                    <a:pt x="9614" y="26357"/>
                    <a:pt x="9381" y="26357"/>
                  </a:cubicBezTo>
                  <a:cubicBezTo>
                    <a:pt x="9163" y="26357"/>
                    <a:pt x="8851" y="26180"/>
                    <a:pt x="8309" y="25837"/>
                  </a:cubicBezTo>
                  <a:cubicBezTo>
                    <a:pt x="8423" y="25654"/>
                    <a:pt x="8537" y="25449"/>
                    <a:pt x="8720" y="25175"/>
                  </a:cubicBezTo>
                  <a:close/>
                  <a:moveTo>
                    <a:pt x="10841" y="26053"/>
                  </a:moveTo>
                  <a:cubicBezTo>
                    <a:pt x="10916" y="26053"/>
                    <a:pt x="11006" y="26078"/>
                    <a:pt x="11116" y="26134"/>
                  </a:cubicBezTo>
                  <a:cubicBezTo>
                    <a:pt x="11253" y="26202"/>
                    <a:pt x="11345" y="26362"/>
                    <a:pt x="11459" y="26499"/>
                  </a:cubicBezTo>
                  <a:cubicBezTo>
                    <a:pt x="11139" y="26567"/>
                    <a:pt x="10842" y="26636"/>
                    <a:pt x="10454" y="26704"/>
                  </a:cubicBezTo>
                  <a:cubicBezTo>
                    <a:pt x="10524" y="26306"/>
                    <a:pt x="10606" y="26053"/>
                    <a:pt x="10841" y="26053"/>
                  </a:cubicBezTo>
                  <a:close/>
                  <a:moveTo>
                    <a:pt x="28611" y="1"/>
                  </a:moveTo>
                  <a:cubicBezTo>
                    <a:pt x="28483" y="1"/>
                    <a:pt x="28275" y="91"/>
                    <a:pt x="28167" y="181"/>
                  </a:cubicBezTo>
                  <a:cubicBezTo>
                    <a:pt x="26523" y="1574"/>
                    <a:pt x="24880" y="2989"/>
                    <a:pt x="23282" y="4427"/>
                  </a:cubicBezTo>
                  <a:cubicBezTo>
                    <a:pt x="23031" y="4655"/>
                    <a:pt x="22871" y="5134"/>
                    <a:pt x="22849" y="5500"/>
                  </a:cubicBezTo>
                  <a:cubicBezTo>
                    <a:pt x="22803" y="6595"/>
                    <a:pt x="22849" y="7668"/>
                    <a:pt x="22849" y="8786"/>
                  </a:cubicBezTo>
                  <a:cubicBezTo>
                    <a:pt x="21639" y="8056"/>
                    <a:pt x="20635" y="7371"/>
                    <a:pt x="19562" y="6869"/>
                  </a:cubicBezTo>
                  <a:cubicBezTo>
                    <a:pt x="18786" y="6481"/>
                    <a:pt x="17850" y="6367"/>
                    <a:pt x="17028" y="6025"/>
                  </a:cubicBezTo>
                  <a:cubicBezTo>
                    <a:pt x="16265" y="5733"/>
                    <a:pt x="15476" y="5610"/>
                    <a:pt x="14692" y="5610"/>
                  </a:cubicBezTo>
                  <a:cubicBezTo>
                    <a:pt x="14188" y="5610"/>
                    <a:pt x="13685" y="5661"/>
                    <a:pt x="13193" y="5751"/>
                  </a:cubicBezTo>
                  <a:cubicBezTo>
                    <a:pt x="9770" y="6435"/>
                    <a:pt x="6871" y="8170"/>
                    <a:pt x="4588" y="10727"/>
                  </a:cubicBezTo>
                  <a:cubicBezTo>
                    <a:pt x="0" y="15794"/>
                    <a:pt x="1667" y="23577"/>
                    <a:pt x="8263" y="26704"/>
                  </a:cubicBezTo>
                  <a:cubicBezTo>
                    <a:pt x="9500" y="27296"/>
                    <a:pt x="10783" y="27494"/>
                    <a:pt x="12080" y="27494"/>
                  </a:cubicBezTo>
                  <a:cubicBezTo>
                    <a:pt x="13033" y="27494"/>
                    <a:pt x="13994" y="27387"/>
                    <a:pt x="14951" y="27252"/>
                  </a:cubicBezTo>
                  <a:cubicBezTo>
                    <a:pt x="17348" y="26887"/>
                    <a:pt x="19311" y="25700"/>
                    <a:pt x="21182" y="24285"/>
                  </a:cubicBezTo>
                  <a:cubicBezTo>
                    <a:pt x="25976" y="20701"/>
                    <a:pt x="26980" y="14607"/>
                    <a:pt x="23510" y="9791"/>
                  </a:cubicBezTo>
                  <a:cubicBezTo>
                    <a:pt x="23465" y="9722"/>
                    <a:pt x="23442" y="9631"/>
                    <a:pt x="23374" y="9471"/>
                  </a:cubicBezTo>
                  <a:cubicBezTo>
                    <a:pt x="23739" y="9471"/>
                    <a:pt x="24013" y="9471"/>
                    <a:pt x="24287" y="9494"/>
                  </a:cubicBezTo>
                  <a:cubicBezTo>
                    <a:pt x="25131" y="9517"/>
                    <a:pt x="25953" y="9562"/>
                    <a:pt x="26775" y="9562"/>
                  </a:cubicBezTo>
                  <a:cubicBezTo>
                    <a:pt x="27026" y="9562"/>
                    <a:pt x="27345" y="9494"/>
                    <a:pt x="27505" y="9334"/>
                  </a:cubicBezTo>
                  <a:cubicBezTo>
                    <a:pt x="29011" y="7805"/>
                    <a:pt x="30472" y="6276"/>
                    <a:pt x="31956" y="4746"/>
                  </a:cubicBezTo>
                  <a:cubicBezTo>
                    <a:pt x="32275" y="4404"/>
                    <a:pt x="32435" y="4062"/>
                    <a:pt x="32161" y="3582"/>
                  </a:cubicBezTo>
                  <a:cubicBezTo>
                    <a:pt x="32000" y="3296"/>
                    <a:pt x="31811" y="3227"/>
                    <a:pt x="31613" y="3227"/>
                  </a:cubicBezTo>
                  <a:cubicBezTo>
                    <a:pt x="31448" y="3227"/>
                    <a:pt x="31277" y="3275"/>
                    <a:pt x="31111" y="3285"/>
                  </a:cubicBezTo>
                  <a:cubicBezTo>
                    <a:pt x="30404" y="3354"/>
                    <a:pt x="29696" y="3468"/>
                    <a:pt x="28966" y="3559"/>
                  </a:cubicBezTo>
                  <a:cubicBezTo>
                    <a:pt x="28966" y="2487"/>
                    <a:pt x="28966" y="1528"/>
                    <a:pt x="28943" y="569"/>
                  </a:cubicBezTo>
                  <a:cubicBezTo>
                    <a:pt x="28943" y="387"/>
                    <a:pt x="28829" y="136"/>
                    <a:pt x="28692" y="21"/>
                  </a:cubicBezTo>
                  <a:cubicBezTo>
                    <a:pt x="28673" y="7"/>
                    <a:pt x="28645" y="1"/>
                    <a:pt x="2861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44" name="Google Shape;4844;p36"/>
            <p:cNvSpPr/>
            <p:nvPr/>
          </p:nvSpPr>
          <p:spPr>
            <a:xfrm>
              <a:off x="2314516" y="2639996"/>
              <a:ext cx="23721" cy="39475"/>
            </a:xfrm>
            <a:custGeom>
              <a:rect b="b" l="l" r="r" t="t"/>
              <a:pathLst>
                <a:path extrusionOk="0" h="2205" w="1325">
                  <a:moveTo>
                    <a:pt x="1073" y="1"/>
                  </a:moveTo>
                  <a:cubicBezTo>
                    <a:pt x="891" y="92"/>
                    <a:pt x="754" y="115"/>
                    <a:pt x="708" y="184"/>
                  </a:cubicBezTo>
                  <a:cubicBezTo>
                    <a:pt x="457" y="754"/>
                    <a:pt x="229" y="1302"/>
                    <a:pt x="46" y="1873"/>
                  </a:cubicBezTo>
                  <a:cubicBezTo>
                    <a:pt x="1" y="1964"/>
                    <a:pt x="160" y="2169"/>
                    <a:pt x="274" y="2192"/>
                  </a:cubicBezTo>
                  <a:cubicBezTo>
                    <a:pt x="295" y="2201"/>
                    <a:pt x="320" y="2204"/>
                    <a:pt x="347" y="2204"/>
                  </a:cubicBezTo>
                  <a:cubicBezTo>
                    <a:pt x="466" y="2204"/>
                    <a:pt x="625" y="2130"/>
                    <a:pt x="662" y="2055"/>
                  </a:cubicBezTo>
                  <a:cubicBezTo>
                    <a:pt x="891" y="1553"/>
                    <a:pt x="1119" y="1028"/>
                    <a:pt x="1279" y="480"/>
                  </a:cubicBezTo>
                  <a:cubicBezTo>
                    <a:pt x="1324" y="366"/>
                    <a:pt x="1165" y="184"/>
                    <a:pt x="1073"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45" name="Google Shape;4845;p36"/>
            <p:cNvSpPr/>
            <p:nvPr/>
          </p:nvSpPr>
          <p:spPr>
            <a:xfrm>
              <a:off x="2586258" y="2790431"/>
              <a:ext cx="32296" cy="31437"/>
            </a:xfrm>
            <a:custGeom>
              <a:rect b="b" l="l" r="r" t="t"/>
              <a:pathLst>
                <a:path extrusionOk="0" h="1756" w="1804">
                  <a:moveTo>
                    <a:pt x="1407" y="0"/>
                  </a:moveTo>
                  <a:cubicBezTo>
                    <a:pt x="1339" y="0"/>
                    <a:pt x="1274" y="12"/>
                    <a:pt x="1233" y="43"/>
                  </a:cubicBezTo>
                  <a:cubicBezTo>
                    <a:pt x="845" y="363"/>
                    <a:pt x="457" y="705"/>
                    <a:pt x="92" y="1048"/>
                  </a:cubicBezTo>
                  <a:cubicBezTo>
                    <a:pt x="23" y="1139"/>
                    <a:pt x="0" y="1344"/>
                    <a:pt x="46" y="1481"/>
                  </a:cubicBezTo>
                  <a:cubicBezTo>
                    <a:pt x="69" y="1573"/>
                    <a:pt x="229" y="1618"/>
                    <a:pt x="434" y="1755"/>
                  </a:cubicBezTo>
                  <a:cubicBezTo>
                    <a:pt x="891" y="1276"/>
                    <a:pt x="1347" y="842"/>
                    <a:pt x="1758" y="386"/>
                  </a:cubicBezTo>
                  <a:cubicBezTo>
                    <a:pt x="1804" y="317"/>
                    <a:pt x="1735" y="89"/>
                    <a:pt x="1644" y="43"/>
                  </a:cubicBezTo>
                  <a:cubicBezTo>
                    <a:pt x="1581" y="18"/>
                    <a:pt x="1491" y="0"/>
                    <a:pt x="1407"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46" name="Google Shape;4846;p36"/>
            <p:cNvSpPr/>
            <p:nvPr/>
          </p:nvSpPr>
          <p:spPr>
            <a:xfrm>
              <a:off x="2538852" y="2827793"/>
              <a:ext cx="35984" cy="23900"/>
            </a:xfrm>
            <a:custGeom>
              <a:rect b="b" l="l" r="r" t="t"/>
              <a:pathLst>
                <a:path extrusionOk="0" h="1335" w="2010">
                  <a:moveTo>
                    <a:pt x="1556" y="0"/>
                  </a:moveTo>
                  <a:cubicBezTo>
                    <a:pt x="1530" y="0"/>
                    <a:pt x="1506" y="3"/>
                    <a:pt x="1484" y="11"/>
                  </a:cubicBezTo>
                  <a:cubicBezTo>
                    <a:pt x="1051" y="170"/>
                    <a:pt x="617" y="376"/>
                    <a:pt x="206" y="604"/>
                  </a:cubicBezTo>
                  <a:cubicBezTo>
                    <a:pt x="115" y="673"/>
                    <a:pt x="1" y="901"/>
                    <a:pt x="46" y="1015"/>
                  </a:cubicBezTo>
                  <a:cubicBezTo>
                    <a:pt x="69" y="1129"/>
                    <a:pt x="275" y="1220"/>
                    <a:pt x="434" y="1334"/>
                  </a:cubicBezTo>
                  <a:cubicBezTo>
                    <a:pt x="914" y="1083"/>
                    <a:pt x="1370" y="901"/>
                    <a:pt x="1781" y="627"/>
                  </a:cubicBezTo>
                  <a:cubicBezTo>
                    <a:pt x="1895" y="558"/>
                    <a:pt x="1941" y="307"/>
                    <a:pt x="2009" y="125"/>
                  </a:cubicBezTo>
                  <a:cubicBezTo>
                    <a:pt x="1856" y="86"/>
                    <a:pt x="1687" y="0"/>
                    <a:pt x="1556"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47" name="Google Shape;4847;p36"/>
            <p:cNvSpPr/>
            <p:nvPr/>
          </p:nvSpPr>
          <p:spPr>
            <a:xfrm>
              <a:off x="2312475" y="2698036"/>
              <a:ext cx="17992" cy="34337"/>
            </a:xfrm>
            <a:custGeom>
              <a:rect b="b" l="l" r="r" t="t"/>
              <a:pathLst>
                <a:path extrusionOk="0" h="1918" w="1005">
                  <a:moveTo>
                    <a:pt x="366" y="0"/>
                  </a:moveTo>
                  <a:cubicBezTo>
                    <a:pt x="229" y="160"/>
                    <a:pt x="115" y="320"/>
                    <a:pt x="0" y="457"/>
                  </a:cubicBezTo>
                  <a:cubicBezTo>
                    <a:pt x="115" y="913"/>
                    <a:pt x="183" y="1256"/>
                    <a:pt x="320" y="1575"/>
                  </a:cubicBezTo>
                  <a:cubicBezTo>
                    <a:pt x="388" y="1735"/>
                    <a:pt x="640" y="1803"/>
                    <a:pt x="822" y="1917"/>
                  </a:cubicBezTo>
                  <a:cubicBezTo>
                    <a:pt x="891" y="1735"/>
                    <a:pt x="1005" y="1529"/>
                    <a:pt x="1005" y="1370"/>
                  </a:cubicBezTo>
                  <a:cubicBezTo>
                    <a:pt x="982" y="1050"/>
                    <a:pt x="891" y="753"/>
                    <a:pt x="776" y="479"/>
                  </a:cubicBezTo>
                  <a:cubicBezTo>
                    <a:pt x="708" y="297"/>
                    <a:pt x="503" y="160"/>
                    <a:pt x="366"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848" name="Google Shape;4848;p36"/>
          <p:cNvGrpSpPr/>
          <p:nvPr/>
        </p:nvGrpSpPr>
        <p:grpSpPr>
          <a:xfrm>
            <a:off x="5208374" y="1819510"/>
            <a:ext cx="1974521" cy="870901"/>
            <a:chOff x="4361756" y="1563572"/>
            <a:chExt cx="1721165" cy="832681"/>
          </a:xfrm>
        </p:grpSpPr>
        <p:sp>
          <p:nvSpPr>
            <p:cNvPr id="4849" name="Google Shape;4849;p36"/>
            <p:cNvSpPr/>
            <p:nvPr/>
          </p:nvSpPr>
          <p:spPr>
            <a:xfrm>
              <a:off x="5204749" y="2374950"/>
              <a:ext cx="160209" cy="16900"/>
            </a:xfrm>
            <a:custGeom>
              <a:rect b="b" l="l" r="r" t="t"/>
              <a:pathLst>
                <a:path extrusionOk="0" h="944" w="8949">
                  <a:moveTo>
                    <a:pt x="8321" y="0"/>
                  </a:moveTo>
                  <a:cubicBezTo>
                    <a:pt x="8230" y="0"/>
                    <a:pt x="8137" y="15"/>
                    <a:pt x="8058" y="15"/>
                  </a:cubicBezTo>
                  <a:cubicBezTo>
                    <a:pt x="5844" y="61"/>
                    <a:pt x="3653" y="129"/>
                    <a:pt x="1462" y="175"/>
                  </a:cubicBezTo>
                  <a:cubicBezTo>
                    <a:pt x="1291" y="175"/>
                    <a:pt x="1119" y="169"/>
                    <a:pt x="951" y="169"/>
                  </a:cubicBezTo>
                  <a:cubicBezTo>
                    <a:pt x="783" y="169"/>
                    <a:pt x="617" y="175"/>
                    <a:pt x="457" y="198"/>
                  </a:cubicBezTo>
                  <a:cubicBezTo>
                    <a:pt x="298" y="221"/>
                    <a:pt x="161" y="403"/>
                    <a:pt x="1" y="495"/>
                  </a:cubicBezTo>
                  <a:cubicBezTo>
                    <a:pt x="138" y="631"/>
                    <a:pt x="252" y="837"/>
                    <a:pt x="435" y="905"/>
                  </a:cubicBezTo>
                  <a:cubicBezTo>
                    <a:pt x="493" y="935"/>
                    <a:pt x="565" y="943"/>
                    <a:pt x="641" y="943"/>
                  </a:cubicBezTo>
                  <a:cubicBezTo>
                    <a:pt x="743" y="943"/>
                    <a:pt x="855" y="928"/>
                    <a:pt x="960" y="928"/>
                  </a:cubicBezTo>
                  <a:lnTo>
                    <a:pt x="4383" y="928"/>
                  </a:lnTo>
                  <a:lnTo>
                    <a:pt x="4383" y="791"/>
                  </a:lnTo>
                  <a:cubicBezTo>
                    <a:pt x="5083" y="791"/>
                    <a:pt x="5773" y="801"/>
                    <a:pt x="6460" y="801"/>
                  </a:cubicBezTo>
                  <a:cubicBezTo>
                    <a:pt x="6803" y="801"/>
                    <a:pt x="7145" y="799"/>
                    <a:pt x="7488" y="791"/>
                  </a:cubicBezTo>
                  <a:cubicBezTo>
                    <a:pt x="7853" y="791"/>
                    <a:pt x="8218" y="791"/>
                    <a:pt x="8560" y="723"/>
                  </a:cubicBezTo>
                  <a:cubicBezTo>
                    <a:pt x="8697" y="700"/>
                    <a:pt x="8812" y="495"/>
                    <a:pt x="8948" y="358"/>
                  </a:cubicBezTo>
                  <a:cubicBezTo>
                    <a:pt x="8812" y="243"/>
                    <a:pt x="8675" y="107"/>
                    <a:pt x="8515" y="38"/>
                  </a:cubicBezTo>
                  <a:cubicBezTo>
                    <a:pt x="8456" y="9"/>
                    <a:pt x="8389" y="0"/>
                    <a:pt x="8321"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850" name="Google Shape;4850;p36"/>
            <p:cNvGrpSpPr/>
            <p:nvPr/>
          </p:nvGrpSpPr>
          <p:grpSpPr>
            <a:xfrm>
              <a:off x="4361756" y="1563572"/>
              <a:ext cx="1721165" cy="832681"/>
              <a:chOff x="4361756" y="1563572"/>
              <a:chExt cx="1721165" cy="832681"/>
            </a:xfrm>
          </p:grpSpPr>
          <p:sp>
            <p:nvSpPr>
              <p:cNvPr id="4851" name="Google Shape;4851;p36"/>
              <p:cNvSpPr/>
              <p:nvPr/>
            </p:nvSpPr>
            <p:spPr>
              <a:xfrm>
                <a:off x="4721346" y="1710409"/>
                <a:ext cx="1216099" cy="664917"/>
              </a:xfrm>
              <a:custGeom>
                <a:rect b="b" l="l" r="r" t="t"/>
                <a:pathLst>
                  <a:path extrusionOk="0" h="37141" w="67929">
                    <a:moveTo>
                      <a:pt x="45941" y="0"/>
                    </a:moveTo>
                    <a:cubicBezTo>
                      <a:pt x="43475" y="0"/>
                      <a:pt x="41009" y="75"/>
                      <a:pt x="38553" y="181"/>
                    </a:cubicBezTo>
                    <a:cubicBezTo>
                      <a:pt x="35311" y="318"/>
                      <a:pt x="32047" y="523"/>
                      <a:pt x="28806" y="660"/>
                    </a:cubicBezTo>
                    <a:cubicBezTo>
                      <a:pt x="25519" y="797"/>
                      <a:pt x="22232" y="843"/>
                      <a:pt x="18946" y="934"/>
                    </a:cubicBezTo>
                    <a:cubicBezTo>
                      <a:pt x="15613" y="1003"/>
                      <a:pt x="12281" y="1140"/>
                      <a:pt x="8948" y="1505"/>
                    </a:cubicBezTo>
                    <a:cubicBezTo>
                      <a:pt x="7419" y="1665"/>
                      <a:pt x="5867" y="1847"/>
                      <a:pt x="4360" y="2190"/>
                    </a:cubicBezTo>
                    <a:cubicBezTo>
                      <a:pt x="3082" y="2464"/>
                      <a:pt x="1804" y="2966"/>
                      <a:pt x="982" y="3993"/>
                    </a:cubicBezTo>
                    <a:cubicBezTo>
                      <a:pt x="275" y="4883"/>
                      <a:pt x="1" y="6024"/>
                      <a:pt x="434" y="7074"/>
                    </a:cubicBezTo>
                    <a:cubicBezTo>
                      <a:pt x="160" y="12918"/>
                      <a:pt x="343" y="18784"/>
                      <a:pt x="1028" y="24581"/>
                    </a:cubicBezTo>
                    <a:cubicBezTo>
                      <a:pt x="1210" y="26156"/>
                      <a:pt x="1416" y="27708"/>
                      <a:pt x="1667" y="29260"/>
                    </a:cubicBezTo>
                    <a:cubicBezTo>
                      <a:pt x="1872" y="30493"/>
                      <a:pt x="2146" y="31703"/>
                      <a:pt x="2671" y="32821"/>
                    </a:cubicBezTo>
                    <a:cubicBezTo>
                      <a:pt x="3219" y="33940"/>
                      <a:pt x="4109" y="34853"/>
                      <a:pt x="5250" y="35378"/>
                    </a:cubicBezTo>
                    <a:cubicBezTo>
                      <a:pt x="6460" y="35948"/>
                      <a:pt x="7807" y="36131"/>
                      <a:pt x="9131" y="36268"/>
                    </a:cubicBezTo>
                    <a:cubicBezTo>
                      <a:pt x="15269" y="36880"/>
                      <a:pt x="21447" y="37140"/>
                      <a:pt x="27609" y="37140"/>
                    </a:cubicBezTo>
                    <a:cubicBezTo>
                      <a:pt x="28115" y="37140"/>
                      <a:pt x="28620" y="37139"/>
                      <a:pt x="29126" y="37135"/>
                    </a:cubicBezTo>
                    <a:cubicBezTo>
                      <a:pt x="35859" y="37090"/>
                      <a:pt x="42570" y="36724"/>
                      <a:pt x="49280" y="36108"/>
                    </a:cubicBezTo>
                    <a:cubicBezTo>
                      <a:pt x="50947" y="35948"/>
                      <a:pt x="52590" y="35789"/>
                      <a:pt x="54256" y="35606"/>
                    </a:cubicBezTo>
                    <a:cubicBezTo>
                      <a:pt x="55808" y="35423"/>
                      <a:pt x="57452" y="35355"/>
                      <a:pt x="58936" y="34898"/>
                    </a:cubicBezTo>
                    <a:cubicBezTo>
                      <a:pt x="61606" y="34099"/>
                      <a:pt x="62907" y="31726"/>
                      <a:pt x="63820" y="29352"/>
                    </a:cubicBezTo>
                    <a:cubicBezTo>
                      <a:pt x="64984" y="26453"/>
                      <a:pt x="65715" y="23394"/>
                      <a:pt x="66308" y="20336"/>
                    </a:cubicBezTo>
                    <a:cubicBezTo>
                      <a:pt x="66947" y="17186"/>
                      <a:pt x="67495" y="14013"/>
                      <a:pt x="67723" y="10795"/>
                    </a:cubicBezTo>
                    <a:cubicBezTo>
                      <a:pt x="67837" y="9311"/>
                      <a:pt x="67929" y="7782"/>
                      <a:pt x="67769" y="6275"/>
                    </a:cubicBezTo>
                    <a:cubicBezTo>
                      <a:pt x="67632" y="5089"/>
                      <a:pt x="67267" y="3879"/>
                      <a:pt x="66285" y="3080"/>
                    </a:cubicBezTo>
                    <a:cubicBezTo>
                      <a:pt x="65213" y="2235"/>
                      <a:pt x="63752" y="1984"/>
                      <a:pt x="62451" y="1665"/>
                    </a:cubicBezTo>
                    <a:cubicBezTo>
                      <a:pt x="60876" y="1277"/>
                      <a:pt x="59278" y="980"/>
                      <a:pt x="57680" y="752"/>
                    </a:cubicBezTo>
                    <a:cubicBezTo>
                      <a:pt x="53796" y="191"/>
                      <a:pt x="49869" y="0"/>
                      <a:pt x="45941"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52" name="Google Shape;4852;p36"/>
              <p:cNvSpPr/>
              <p:nvPr/>
            </p:nvSpPr>
            <p:spPr>
              <a:xfrm>
                <a:off x="4750366" y="1642272"/>
                <a:ext cx="1243884" cy="709261"/>
              </a:xfrm>
              <a:custGeom>
                <a:rect b="b" l="l" r="r" t="t"/>
                <a:pathLst>
                  <a:path extrusionOk="0" h="39618" w="69481">
                    <a:moveTo>
                      <a:pt x="32646" y="0"/>
                    </a:moveTo>
                    <a:cubicBezTo>
                      <a:pt x="30066" y="0"/>
                      <a:pt x="27473" y="144"/>
                      <a:pt x="24880" y="221"/>
                    </a:cubicBezTo>
                    <a:cubicBezTo>
                      <a:pt x="19950" y="335"/>
                      <a:pt x="15042" y="769"/>
                      <a:pt x="10180" y="1431"/>
                    </a:cubicBezTo>
                    <a:cubicBezTo>
                      <a:pt x="9929" y="1476"/>
                      <a:pt x="9701" y="1750"/>
                      <a:pt x="9473" y="1910"/>
                    </a:cubicBezTo>
                    <a:cubicBezTo>
                      <a:pt x="9709" y="1996"/>
                      <a:pt x="9966" y="2163"/>
                      <a:pt x="10205" y="2163"/>
                    </a:cubicBezTo>
                    <a:cubicBezTo>
                      <a:pt x="10220" y="2163"/>
                      <a:pt x="10234" y="2162"/>
                      <a:pt x="10249" y="2161"/>
                    </a:cubicBezTo>
                    <a:cubicBezTo>
                      <a:pt x="11778" y="2024"/>
                      <a:pt x="13330" y="1842"/>
                      <a:pt x="14859" y="1636"/>
                    </a:cubicBezTo>
                    <a:cubicBezTo>
                      <a:pt x="20086" y="997"/>
                      <a:pt x="25359" y="792"/>
                      <a:pt x="30609" y="792"/>
                    </a:cubicBezTo>
                    <a:cubicBezTo>
                      <a:pt x="37114" y="814"/>
                      <a:pt x="46609" y="1043"/>
                      <a:pt x="53115" y="1339"/>
                    </a:cubicBezTo>
                    <a:cubicBezTo>
                      <a:pt x="56128" y="1476"/>
                      <a:pt x="59141" y="1933"/>
                      <a:pt x="62154" y="2367"/>
                    </a:cubicBezTo>
                    <a:cubicBezTo>
                      <a:pt x="63957" y="2618"/>
                      <a:pt x="65714" y="3074"/>
                      <a:pt x="67221" y="4170"/>
                    </a:cubicBezTo>
                    <a:cubicBezTo>
                      <a:pt x="68020" y="4740"/>
                      <a:pt x="68522" y="5448"/>
                      <a:pt x="68545" y="6429"/>
                    </a:cubicBezTo>
                    <a:cubicBezTo>
                      <a:pt x="68545" y="7822"/>
                      <a:pt x="68682" y="9237"/>
                      <a:pt x="68453" y="10606"/>
                    </a:cubicBezTo>
                    <a:cubicBezTo>
                      <a:pt x="67791" y="14898"/>
                      <a:pt x="65920" y="20901"/>
                      <a:pt x="64596" y="25032"/>
                    </a:cubicBezTo>
                    <a:cubicBezTo>
                      <a:pt x="63614" y="28113"/>
                      <a:pt x="62633" y="31172"/>
                      <a:pt x="61172" y="34071"/>
                    </a:cubicBezTo>
                    <a:cubicBezTo>
                      <a:pt x="60852" y="34710"/>
                      <a:pt x="60579" y="35349"/>
                      <a:pt x="60213" y="35965"/>
                    </a:cubicBezTo>
                    <a:cubicBezTo>
                      <a:pt x="59734" y="36787"/>
                      <a:pt x="59004" y="37289"/>
                      <a:pt x="57999" y="37403"/>
                    </a:cubicBezTo>
                    <a:cubicBezTo>
                      <a:pt x="57200" y="37495"/>
                      <a:pt x="56402" y="37586"/>
                      <a:pt x="55603" y="37677"/>
                    </a:cubicBezTo>
                    <a:cubicBezTo>
                      <a:pt x="51015" y="38271"/>
                      <a:pt x="43414" y="38567"/>
                      <a:pt x="38780" y="38682"/>
                    </a:cubicBezTo>
                    <a:cubicBezTo>
                      <a:pt x="35312" y="38776"/>
                      <a:pt x="31844" y="38819"/>
                      <a:pt x="28375" y="38819"/>
                    </a:cubicBezTo>
                    <a:cubicBezTo>
                      <a:pt x="21755" y="38819"/>
                      <a:pt x="15134" y="38662"/>
                      <a:pt x="8514" y="38408"/>
                    </a:cubicBezTo>
                    <a:cubicBezTo>
                      <a:pt x="6779" y="38339"/>
                      <a:pt x="5045" y="38020"/>
                      <a:pt x="3310" y="37768"/>
                    </a:cubicBezTo>
                    <a:cubicBezTo>
                      <a:pt x="2967" y="37723"/>
                      <a:pt x="2534" y="37472"/>
                      <a:pt x="2397" y="37198"/>
                    </a:cubicBezTo>
                    <a:cubicBezTo>
                      <a:pt x="1803" y="36079"/>
                      <a:pt x="1301" y="34915"/>
                      <a:pt x="776" y="33774"/>
                    </a:cubicBezTo>
                    <a:cubicBezTo>
                      <a:pt x="708" y="33637"/>
                      <a:pt x="548" y="33523"/>
                      <a:pt x="457" y="33409"/>
                    </a:cubicBezTo>
                    <a:cubicBezTo>
                      <a:pt x="320" y="33546"/>
                      <a:pt x="92" y="33637"/>
                      <a:pt x="69" y="33774"/>
                    </a:cubicBezTo>
                    <a:cubicBezTo>
                      <a:pt x="0" y="33980"/>
                      <a:pt x="23" y="34231"/>
                      <a:pt x="114" y="34413"/>
                    </a:cubicBezTo>
                    <a:cubicBezTo>
                      <a:pt x="639" y="35486"/>
                      <a:pt x="1141" y="36559"/>
                      <a:pt x="1735" y="37586"/>
                    </a:cubicBezTo>
                    <a:cubicBezTo>
                      <a:pt x="1940" y="37928"/>
                      <a:pt x="2351" y="38271"/>
                      <a:pt x="2739" y="38408"/>
                    </a:cubicBezTo>
                    <a:cubicBezTo>
                      <a:pt x="3652" y="38659"/>
                      <a:pt x="4588" y="38910"/>
                      <a:pt x="5501" y="38955"/>
                    </a:cubicBezTo>
                    <a:cubicBezTo>
                      <a:pt x="10568" y="39161"/>
                      <a:pt x="15613" y="39366"/>
                      <a:pt x="20680" y="39480"/>
                    </a:cubicBezTo>
                    <a:cubicBezTo>
                      <a:pt x="22113" y="39517"/>
                      <a:pt x="23550" y="39528"/>
                      <a:pt x="24988" y="39528"/>
                    </a:cubicBezTo>
                    <a:cubicBezTo>
                      <a:pt x="27145" y="39528"/>
                      <a:pt x="29303" y="39503"/>
                      <a:pt x="31453" y="39503"/>
                    </a:cubicBezTo>
                    <a:cubicBezTo>
                      <a:pt x="31453" y="39549"/>
                      <a:pt x="31476" y="39572"/>
                      <a:pt x="31476" y="39617"/>
                    </a:cubicBezTo>
                    <a:cubicBezTo>
                      <a:pt x="36087" y="39435"/>
                      <a:pt x="40721" y="39343"/>
                      <a:pt x="45354" y="39092"/>
                    </a:cubicBezTo>
                    <a:cubicBezTo>
                      <a:pt x="48299" y="38933"/>
                      <a:pt x="54210" y="38545"/>
                      <a:pt x="57178" y="38293"/>
                    </a:cubicBezTo>
                    <a:cubicBezTo>
                      <a:pt x="58981" y="38134"/>
                      <a:pt x="60442" y="37495"/>
                      <a:pt x="61195" y="35783"/>
                    </a:cubicBezTo>
                    <a:cubicBezTo>
                      <a:pt x="62131" y="33751"/>
                      <a:pt x="63112" y="31720"/>
                      <a:pt x="63865" y="29620"/>
                    </a:cubicBezTo>
                    <a:cubicBezTo>
                      <a:pt x="65395" y="25420"/>
                      <a:pt x="67358" y="19349"/>
                      <a:pt x="68385" y="15012"/>
                    </a:cubicBezTo>
                    <a:cubicBezTo>
                      <a:pt x="69047" y="12318"/>
                      <a:pt x="69480" y="9602"/>
                      <a:pt x="69366" y="6817"/>
                    </a:cubicBezTo>
                    <a:cubicBezTo>
                      <a:pt x="69298" y="5402"/>
                      <a:pt x="68819" y="4170"/>
                      <a:pt x="67472" y="3485"/>
                    </a:cubicBezTo>
                    <a:cubicBezTo>
                      <a:pt x="66445" y="2937"/>
                      <a:pt x="65372" y="2412"/>
                      <a:pt x="64231" y="2070"/>
                    </a:cubicBezTo>
                    <a:cubicBezTo>
                      <a:pt x="60944" y="1134"/>
                      <a:pt x="57520" y="837"/>
                      <a:pt x="54119" y="655"/>
                    </a:cubicBezTo>
                    <a:cubicBezTo>
                      <a:pt x="48413" y="358"/>
                      <a:pt x="39739" y="130"/>
                      <a:pt x="34033" y="16"/>
                    </a:cubicBezTo>
                    <a:cubicBezTo>
                      <a:pt x="33571" y="5"/>
                      <a:pt x="33108" y="0"/>
                      <a:pt x="32646"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53" name="Google Shape;4853;p36"/>
              <p:cNvSpPr/>
              <p:nvPr/>
            </p:nvSpPr>
            <p:spPr>
              <a:xfrm>
                <a:off x="4988183" y="2380123"/>
                <a:ext cx="184306" cy="16130"/>
              </a:xfrm>
              <a:custGeom>
                <a:rect b="b" l="l" r="r" t="t"/>
                <a:pathLst>
                  <a:path extrusionOk="0" h="901" w="10295">
                    <a:moveTo>
                      <a:pt x="9633" y="0"/>
                    </a:moveTo>
                    <a:cubicBezTo>
                      <a:pt x="6551" y="0"/>
                      <a:pt x="3493" y="23"/>
                      <a:pt x="411" y="46"/>
                    </a:cubicBezTo>
                    <a:cubicBezTo>
                      <a:pt x="274" y="46"/>
                      <a:pt x="137" y="206"/>
                      <a:pt x="1" y="297"/>
                    </a:cubicBezTo>
                    <a:cubicBezTo>
                      <a:pt x="115" y="457"/>
                      <a:pt x="183" y="708"/>
                      <a:pt x="320" y="731"/>
                    </a:cubicBezTo>
                    <a:cubicBezTo>
                      <a:pt x="708" y="845"/>
                      <a:pt x="1119" y="890"/>
                      <a:pt x="1530" y="890"/>
                    </a:cubicBezTo>
                    <a:cubicBezTo>
                      <a:pt x="1956" y="898"/>
                      <a:pt x="2382" y="900"/>
                      <a:pt x="2808" y="900"/>
                    </a:cubicBezTo>
                    <a:cubicBezTo>
                      <a:pt x="3660" y="900"/>
                      <a:pt x="4512" y="890"/>
                      <a:pt x="5364" y="890"/>
                    </a:cubicBezTo>
                    <a:lnTo>
                      <a:pt x="5364" y="753"/>
                    </a:lnTo>
                    <a:cubicBezTo>
                      <a:pt x="6072" y="753"/>
                      <a:pt x="6780" y="759"/>
                      <a:pt x="7487" y="759"/>
                    </a:cubicBezTo>
                    <a:cubicBezTo>
                      <a:pt x="8195" y="759"/>
                      <a:pt x="8902" y="753"/>
                      <a:pt x="9610" y="731"/>
                    </a:cubicBezTo>
                    <a:cubicBezTo>
                      <a:pt x="9838" y="731"/>
                      <a:pt x="10066" y="502"/>
                      <a:pt x="10295" y="365"/>
                    </a:cubicBezTo>
                    <a:cubicBezTo>
                      <a:pt x="10066" y="251"/>
                      <a:pt x="9861" y="0"/>
                      <a:pt x="9633"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54" name="Google Shape;4854;p36"/>
              <p:cNvSpPr/>
              <p:nvPr/>
            </p:nvSpPr>
            <p:spPr>
              <a:xfrm>
                <a:off x="6004042" y="1756132"/>
                <a:ext cx="40460" cy="165527"/>
              </a:xfrm>
              <a:custGeom>
                <a:rect b="b" l="l" r="r" t="t"/>
                <a:pathLst>
                  <a:path extrusionOk="0" h="9246" w="2260">
                    <a:moveTo>
                      <a:pt x="1644" y="1"/>
                    </a:moveTo>
                    <a:cubicBezTo>
                      <a:pt x="1530" y="206"/>
                      <a:pt x="1370" y="412"/>
                      <a:pt x="1347" y="640"/>
                    </a:cubicBezTo>
                    <a:cubicBezTo>
                      <a:pt x="1233" y="1644"/>
                      <a:pt x="1233" y="2671"/>
                      <a:pt x="1073" y="3676"/>
                    </a:cubicBezTo>
                    <a:cubicBezTo>
                      <a:pt x="776" y="5319"/>
                      <a:pt x="365" y="6940"/>
                      <a:pt x="46" y="8560"/>
                    </a:cubicBezTo>
                    <a:cubicBezTo>
                      <a:pt x="0" y="8766"/>
                      <a:pt x="228" y="9017"/>
                      <a:pt x="343" y="9245"/>
                    </a:cubicBezTo>
                    <a:cubicBezTo>
                      <a:pt x="480" y="9063"/>
                      <a:pt x="708" y="8903"/>
                      <a:pt x="776" y="8697"/>
                    </a:cubicBezTo>
                    <a:cubicBezTo>
                      <a:pt x="936" y="8127"/>
                      <a:pt x="1027" y="7533"/>
                      <a:pt x="1164" y="6963"/>
                    </a:cubicBezTo>
                    <a:cubicBezTo>
                      <a:pt x="1530" y="5137"/>
                      <a:pt x="1895" y="3333"/>
                      <a:pt x="2260" y="1507"/>
                    </a:cubicBezTo>
                    <a:lnTo>
                      <a:pt x="2169" y="1485"/>
                    </a:lnTo>
                    <a:cubicBezTo>
                      <a:pt x="2146" y="1165"/>
                      <a:pt x="2146" y="823"/>
                      <a:pt x="2055" y="503"/>
                    </a:cubicBezTo>
                    <a:cubicBezTo>
                      <a:pt x="1986" y="320"/>
                      <a:pt x="1781" y="161"/>
                      <a:pt x="1644"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55" name="Google Shape;4855;p36"/>
              <p:cNvSpPr/>
              <p:nvPr/>
            </p:nvSpPr>
            <p:spPr>
              <a:xfrm>
                <a:off x="6051842" y="1782699"/>
                <a:ext cx="31079" cy="107487"/>
              </a:xfrm>
              <a:custGeom>
                <a:rect b="b" l="l" r="r" t="t"/>
                <a:pathLst>
                  <a:path extrusionOk="0" h="6004" w="1736">
                    <a:moveTo>
                      <a:pt x="1279" y="1"/>
                    </a:moveTo>
                    <a:cubicBezTo>
                      <a:pt x="1142" y="229"/>
                      <a:pt x="914" y="434"/>
                      <a:pt x="868" y="685"/>
                    </a:cubicBezTo>
                    <a:cubicBezTo>
                      <a:pt x="617" y="1872"/>
                      <a:pt x="434" y="3082"/>
                      <a:pt x="206" y="4269"/>
                    </a:cubicBezTo>
                    <a:cubicBezTo>
                      <a:pt x="138" y="4725"/>
                      <a:pt x="46" y="5182"/>
                      <a:pt x="1" y="5638"/>
                    </a:cubicBezTo>
                    <a:cubicBezTo>
                      <a:pt x="1" y="5753"/>
                      <a:pt x="206" y="5889"/>
                      <a:pt x="298" y="6004"/>
                    </a:cubicBezTo>
                    <a:cubicBezTo>
                      <a:pt x="434" y="5912"/>
                      <a:pt x="640" y="5821"/>
                      <a:pt x="663" y="5707"/>
                    </a:cubicBezTo>
                    <a:cubicBezTo>
                      <a:pt x="1028" y="4109"/>
                      <a:pt x="1370" y="2511"/>
                      <a:pt x="1736" y="914"/>
                    </a:cubicBezTo>
                    <a:lnTo>
                      <a:pt x="1621" y="891"/>
                    </a:lnTo>
                    <a:cubicBezTo>
                      <a:pt x="1621" y="822"/>
                      <a:pt x="1644" y="754"/>
                      <a:pt x="1621" y="685"/>
                    </a:cubicBezTo>
                    <a:cubicBezTo>
                      <a:pt x="1507" y="457"/>
                      <a:pt x="1393" y="229"/>
                      <a:pt x="127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56" name="Google Shape;4856;p36"/>
              <p:cNvSpPr/>
              <p:nvPr/>
            </p:nvSpPr>
            <p:spPr>
              <a:xfrm>
                <a:off x="4387912" y="1790648"/>
                <a:ext cx="411095" cy="405295"/>
              </a:xfrm>
              <a:custGeom>
                <a:rect b="b" l="l" r="r" t="t"/>
                <a:pathLst>
                  <a:path extrusionOk="0" h="22639" w="22963">
                    <a:moveTo>
                      <a:pt x="13192" y="750"/>
                    </a:moveTo>
                    <a:cubicBezTo>
                      <a:pt x="13514" y="750"/>
                      <a:pt x="13684" y="901"/>
                      <a:pt x="13741" y="1246"/>
                    </a:cubicBezTo>
                    <a:cubicBezTo>
                      <a:pt x="13764" y="1337"/>
                      <a:pt x="13787" y="1428"/>
                      <a:pt x="13809" y="1497"/>
                    </a:cubicBezTo>
                    <a:cubicBezTo>
                      <a:pt x="14243" y="3049"/>
                      <a:pt x="14768" y="3528"/>
                      <a:pt x="16389" y="3551"/>
                    </a:cubicBezTo>
                    <a:cubicBezTo>
                      <a:pt x="16402" y="3552"/>
                      <a:pt x="16414" y="3552"/>
                      <a:pt x="16427" y="3552"/>
                    </a:cubicBezTo>
                    <a:cubicBezTo>
                      <a:pt x="16895" y="3552"/>
                      <a:pt x="17388" y="3156"/>
                      <a:pt x="18032" y="2889"/>
                    </a:cubicBezTo>
                    <a:cubicBezTo>
                      <a:pt x="18808" y="3597"/>
                      <a:pt x="19676" y="4396"/>
                      <a:pt x="20520" y="5240"/>
                    </a:cubicBezTo>
                    <a:cubicBezTo>
                      <a:pt x="20611" y="5331"/>
                      <a:pt x="20589" y="5674"/>
                      <a:pt x="20497" y="5788"/>
                    </a:cubicBezTo>
                    <a:cubicBezTo>
                      <a:pt x="19744" y="6564"/>
                      <a:pt x="19493" y="7272"/>
                      <a:pt x="20223" y="8276"/>
                    </a:cubicBezTo>
                    <a:cubicBezTo>
                      <a:pt x="20587" y="8768"/>
                      <a:pt x="20870" y="9079"/>
                      <a:pt x="21411" y="9079"/>
                    </a:cubicBezTo>
                    <a:cubicBezTo>
                      <a:pt x="21448" y="9079"/>
                      <a:pt x="21485" y="9078"/>
                      <a:pt x="21524" y="9075"/>
                    </a:cubicBezTo>
                    <a:cubicBezTo>
                      <a:pt x="21547" y="9074"/>
                      <a:pt x="21570" y="9073"/>
                      <a:pt x="21591" y="9073"/>
                    </a:cubicBezTo>
                    <a:cubicBezTo>
                      <a:pt x="22083" y="9073"/>
                      <a:pt x="22208" y="9323"/>
                      <a:pt x="22186" y="9782"/>
                    </a:cubicBezTo>
                    <a:cubicBezTo>
                      <a:pt x="22164" y="10672"/>
                      <a:pt x="22164" y="11585"/>
                      <a:pt x="22186" y="12476"/>
                    </a:cubicBezTo>
                    <a:cubicBezTo>
                      <a:pt x="22209" y="13023"/>
                      <a:pt x="21981" y="13252"/>
                      <a:pt x="21433" y="13320"/>
                    </a:cubicBezTo>
                    <a:cubicBezTo>
                      <a:pt x="21045" y="13389"/>
                      <a:pt x="20497" y="13434"/>
                      <a:pt x="20338" y="13685"/>
                    </a:cubicBezTo>
                    <a:cubicBezTo>
                      <a:pt x="19949" y="14302"/>
                      <a:pt x="19721" y="15009"/>
                      <a:pt x="19493" y="15717"/>
                    </a:cubicBezTo>
                    <a:cubicBezTo>
                      <a:pt x="19447" y="15877"/>
                      <a:pt x="19676" y="16151"/>
                      <a:pt x="19813" y="16333"/>
                    </a:cubicBezTo>
                    <a:cubicBezTo>
                      <a:pt x="20086" y="16676"/>
                      <a:pt x="20383" y="16995"/>
                      <a:pt x="20748" y="17429"/>
                    </a:cubicBezTo>
                    <a:cubicBezTo>
                      <a:pt x="19698" y="18205"/>
                      <a:pt x="18717" y="18890"/>
                      <a:pt x="17758" y="19620"/>
                    </a:cubicBezTo>
                    <a:cubicBezTo>
                      <a:pt x="17591" y="19743"/>
                      <a:pt x="17429" y="19806"/>
                      <a:pt x="17272" y="19806"/>
                    </a:cubicBezTo>
                    <a:cubicBezTo>
                      <a:pt x="17109" y="19806"/>
                      <a:pt x="16951" y="19737"/>
                      <a:pt x="16800" y="19597"/>
                    </a:cubicBezTo>
                    <a:cubicBezTo>
                      <a:pt x="16474" y="19296"/>
                      <a:pt x="16136" y="19154"/>
                      <a:pt x="15792" y="19154"/>
                    </a:cubicBezTo>
                    <a:cubicBezTo>
                      <a:pt x="15484" y="19154"/>
                      <a:pt x="15172" y="19267"/>
                      <a:pt x="14859" y="19483"/>
                    </a:cubicBezTo>
                    <a:cubicBezTo>
                      <a:pt x="14745" y="19529"/>
                      <a:pt x="14654" y="19597"/>
                      <a:pt x="14540" y="19620"/>
                    </a:cubicBezTo>
                    <a:cubicBezTo>
                      <a:pt x="13741" y="19848"/>
                      <a:pt x="13330" y="20305"/>
                      <a:pt x="13513" y="21172"/>
                    </a:cubicBezTo>
                    <a:cubicBezTo>
                      <a:pt x="13558" y="21309"/>
                      <a:pt x="13513" y="21469"/>
                      <a:pt x="13490" y="21720"/>
                    </a:cubicBezTo>
                    <a:cubicBezTo>
                      <a:pt x="12280" y="21766"/>
                      <a:pt x="11093" y="21834"/>
                      <a:pt x="9747" y="21903"/>
                    </a:cubicBezTo>
                    <a:cubicBezTo>
                      <a:pt x="9747" y="21492"/>
                      <a:pt x="9724" y="21149"/>
                      <a:pt x="9769" y="20830"/>
                    </a:cubicBezTo>
                    <a:cubicBezTo>
                      <a:pt x="9815" y="20213"/>
                      <a:pt x="9587" y="19825"/>
                      <a:pt x="8971" y="19620"/>
                    </a:cubicBezTo>
                    <a:cubicBezTo>
                      <a:pt x="8304" y="19383"/>
                      <a:pt x="7617" y="18884"/>
                      <a:pt x="6987" y="18884"/>
                    </a:cubicBezTo>
                    <a:cubicBezTo>
                      <a:pt x="6948" y="18884"/>
                      <a:pt x="6909" y="18886"/>
                      <a:pt x="6871" y="18890"/>
                    </a:cubicBezTo>
                    <a:cubicBezTo>
                      <a:pt x="6209" y="18958"/>
                      <a:pt x="5615" y="19643"/>
                      <a:pt x="4908" y="20122"/>
                    </a:cubicBezTo>
                    <a:cubicBezTo>
                      <a:pt x="4063" y="19163"/>
                      <a:pt x="3219" y="18205"/>
                      <a:pt x="2351" y="17223"/>
                    </a:cubicBezTo>
                    <a:cubicBezTo>
                      <a:pt x="2739" y="16767"/>
                      <a:pt x="3150" y="16333"/>
                      <a:pt x="3447" y="15877"/>
                    </a:cubicBezTo>
                    <a:cubicBezTo>
                      <a:pt x="3584" y="15671"/>
                      <a:pt x="3515" y="15329"/>
                      <a:pt x="3538" y="15055"/>
                    </a:cubicBezTo>
                    <a:cubicBezTo>
                      <a:pt x="3538" y="15032"/>
                      <a:pt x="3492" y="15032"/>
                      <a:pt x="3492" y="15009"/>
                    </a:cubicBezTo>
                    <a:cubicBezTo>
                      <a:pt x="3200" y="13964"/>
                      <a:pt x="2715" y="13186"/>
                      <a:pt x="1548" y="13186"/>
                    </a:cubicBezTo>
                    <a:cubicBezTo>
                      <a:pt x="1441" y="13186"/>
                      <a:pt x="1328" y="13193"/>
                      <a:pt x="1210" y="13206"/>
                    </a:cubicBezTo>
                    <a:cubicBezTo>
                      <a:pt x="1096" y="13206"/>
                      <a:pt x="845" y="12887"/>
                      <a:pt x="845" y="12727"/>
                    </a:cubicBezTo>
                    <a:cubicBezTo>
                      <a:pt x="868" y="11837"/>
                      <a:pt x="890" y="10946"/>
                      <a:pt x="1004" y="10056"/>
                    </a:cubicBezTo>
                    <a:cubicBezTo>
                      <a:pt x="1004" y="9851"/>
                      <a:pt x="1256" y="9554"/>
                      <a:pt x="1438" y="9531"/>
                    </a:cubicBezTo>
                    <a:cubicBezTo>
                      <a:pt x="3013" y="9303"/>
                      <a:pt x="3310" y="8070"/>
                      <a:pt x="3607" y="6883"/>
                    </a:cubicBezTo>
                    <a:cubicBezTo>
                      <a:pt x="3652" y="6655"/>
                      <a:pt x="3538" y="6381"/>
                      <a:pt x="3401" y="6176"/>
                    </a:cubicBezTo>
                    <a:cubicBezTo>
                      <a:pt x="3241" y="5925"/>
                      <a:pt x="2990" y="5719"/>
                      <a:pt x="2716" y="5445"/>
                    </a:cubicBezTo>
                    <a:cubicBezTo>
                      <a:pt x="3401" y="4647"/>
                      <a:pt x="4063" y="3848"/>
                      <a:pt x="4771" y="3094"/>
                    </a:cubicBezTo>
                    <a:cubicBezTo>
                      <a:pt x="4862" y="2980"/>
                      <a:pt x="5113" y="2980"/>
                      <a:pt x="5273" y="2958"/>
                    </a:cubicBezTo>
                    <a:cubicBezTo>
                      <a:pt x="5341" y="2958"/>
                      <a:pt x="5410" y="3003"/>
                      <a:pt x="5455" y="3049"/>
                    </a:cubicBezTo>
                    <a:cubicBezTo>
                      <a:pt x="5994" y="3446"/>
                      <a:pt x="6521" y="3612"/>
                      <a:pt x="7035" y="3612"/>
                    </a:cubicBezTo>
                    <a:cubicBezTo>
                      <a:pt x="7761" y="3612"/>
                      <a:pt x="8462" y="3279"/>
                      <a:pt x="9130" y="2798"/>
                    </a:cubicBezTo>
                    <a:cubicBezTo>
                      <a:pt x="9381" y="2638"/>
                      <a:pt x="9610" y="2273"/>
                      <a:pt x="9587" y="2022"/>
                    </a:cubicBezTo>
                    <a:cubicBezTo>
                      <a:pt x="9518" y="1291"/>
                      <a:pt x="9792" y="1086"/>
                      <a:pt x="10523" y="1063"/>
                    </a:cubicBezTo>
                    <a:cubicBezTo>
                      <a:pt x="11344" y="1063"/>
                      <a:pt x="12166" y="926"/>
                      <a:pt x="12988" y="766"/>
                    </a:cubicBezTo>
                    <a:cubicBezTo>
                      <a:pt x="13062" y="755"/>
                      <a:pt x="13130" y="750"/>
                      <a:pt x="13192" y="750"/>
                    </a:cubicBezTo>
                    <a:close/>
                    <a:moveTo>
                      <a:pt x="13600" y="0"/>
                    </a:moveTo>
                    <a:cubicBezTo>
                      <a:pt x="13544" y="0"/>
                      <a:pt x="13485" y="4"/>
                      <a:pt x="13421" y="13"/>
                    </a:cubicBezTo>
                    <a:cubicBezTo>
                      <a:pt x="12257" y="173"/>
                      <a:pt x="11070" y="287"/>
                      <a:pt x="9884" y="424"/>
                    </a:cubicBezTo>
                    <a:cubicBezTo>
                      <a:pt x="8925" y="515"/>
                      <a:pt x="8856" y="629"/>
                      <a:pt x="8811" y="1565"/>
                    </a:cubicBezTo>
                    <a:cubicBezTo>
                      <a:pt x="8788" y="1816"/>
                      <a:pt x="8719" y="2136"/>
                      <a:pt x="8537" y="2273"/>
                    </a:cubicBezTo>
                    <a:cubicBezTo>
                      <a:pt x="8073" y="2617"/>
                      <a:pt x="7586" y="2839"/>
                      <a:pt x="7080" y="2839"/>
                    </a:cubicBezTo>
                    <a:cubicBezTo>
                      <a:pt x="6715" y="2839"/>
                      <a:pt x="6340" y="2723"/>
                      <a:pt x="5958" y="2455"/>
                    </a:cubicBezTo>
                    <a:cubicBezTo>
                      <a:pt x="5821" y="2364"/>
                      <a:pt x="5638" y="2318"/>
                      <a:pt x="5478" y="2227"/>
                    </a:cubicBezTo>
                    <a:cubicBezTo>
                      <a:pt x="5293" y="2139"/>
                      <a:pt x="5125" y="2092"/>
                      <a:pt x="4969" y="2092"/>
                    </a:cubicBezTo>
                    <a:cubicBezTo>
                      <a:pt x="4721" y="2092"/>
                      <a:pt x="4502" y="2212"/>
                      <a:pt x="4291" y="2478"/>
                    </a:cubicBezTo>
                    <a:cubicBezTo>
                      <a:pt x="3584" y="3300"/>
                      <a:pt x="2876" y="4122"/>
                      <a:pt x="2169" y="4943"/>
                    </a:cubicBezTo>
                    <a:cubicBezTo>
                      <a:pt x="1803" y="5331"/>
                      <a:pt x="1826" y="5742"/>
                      <a:pt x="2237" y="6016"/>
                    </a:cubicBezTo>
                    <a:cubicBezTo>
                      <a:pt x="2922" y="6495"/>
                      <a:pt x="2785" y="6998"/>
                      <a:pt x="2602" y="7660"/>
                    </a:cubicBezTo>
                    <a:cubicBezTo>
                      <a:pt x="2420" y="8367"/>
                      <a:pt x="1917" y="8573"/>
                      <a:pt x="1324" y="8755"/>
                    </a:cubicBezTo>
                    <a:cubicBezTo>
                      <a:pt x="731" y="8915"/>
                      <a:pt x="228" y="9143"/>
                      <a:pt x="206" y="9874"/>
                    </a:cubicBezTo>
                    <a:cubicBezTo>
                      <a:pt x="160" y="10901"/>
                      <a:pt x="114" y="11928"/>
                      <a:pt x="46" y="12955"/>
                    </a:cubicBezTo>
                    <a:cubicBezTo>
                      <a:pt x="0" y="13503"/>
                      <a:pt x="274" y="13822"/>
                      <a:pt x="822" y="13914"/>
                    </a:cubicBezTo>
                    <a:cubicBezTo>
                      <a:pt x="1164" y="13959"/>
                      <a:pt x="1507" y="13982"/>
                      <a:pt x="1826" y="14051"/>
                    </a:cubicBezTo>
                    <a:cubicBezTo>
                      <a:pt x="1986" y="14073"/>
                      <a:pt x="2191" y="14142"/>
                      <a:pt x="2306" y="14256"/>
                    </a:cubicBezTo>
                    <a:cubicBezTo>
                      <a:pt x="2899" y="14964"/>
                      <a:pt x="2853" y="15511"/>
                      <a:pt x="2237" y="16196"/>
                    </a:cubicBezTo>
                    <a:cubicBezTo>
                      <a:pt x="2123" y="16333"/>
                      <a:pt x="1986" y="16447"/>
                      <a:pt x="1849" y="16584"/>
                    </a:cubicBezTo>
                    <a:cubicBezTo>
                      <a:pt x="1507" y="16904"/>
                      <a:pt x="1461" y="17269"/>
                      <a:pt x="1758" y="17634"/>
                    </a:cubicBezTo>
                    <a:cubicBezTo>
                      <a:pt x="2625" y="18638"/>
                      <a:pt x="3492" y="19643"/>
                      <a:pt x="4383" y="20624"/>
                    </a:cubicBezTo>
                    <a:cubicBezTo>
                      <a:pt x="4548" y="20802"/>
                      <a:pt x="4735" y="20895"/>
                      <a:pt x="4931" y="20895"/>
                    </a:cubicBezTo>
                    <a:cubicBezTo>
                      <a:pt x="5087" y="20895"/>
                      <a:pt x="5248" y="20837"/>
                      <a:pt x="5410" y="20716"/>
                    </a:cubicBezTo>
                    <a:cubicBezTo>
                      <a:pt x="5638" y="20579"/>
                      <a:pt x="5889" y="20442"/>
                      <a:pt x="6072" y="20259"/>
                    </a:cubicBezTo>
                    <a:cubicBezTo>
                      <a:pt x="6393" y="19886"/>
                      <a:pt x="6737" y="19701"/>
                      <a:pt x="7102" y="19701"/>
                    </a:cubicBezTo>
                    <a:cubicBezTo>
                      <a:pt x="7385" y="19701"/>
                      <a:pt x="7680" y="19812"/>
                      <a:pt x="7989" y="20031"/>
                    </a:cubicBezTo>
                    <a:cubicBezTo>
                      <a:pt x="8080" y="20076"/>
                      <a:pt x="8149" y="20099"/>
                      <a:pt x="8240" y="20122"/>
                    </a:cubicBezTo>
                    <a:cubicBezTo>
                      <a:pt x="8856" y="20259"/>
                      <a:pt x="9107" y="20624"/>
                      <a:pt x="8971" y="21126"/>
                    </a:cubicBezTo>
                    <a:cubicBezTo>
                      <a:pt x="8971" y="22351"/>
                      <a:pt x="9185" y="22638"/>
                      <a:pt x="10211" y="22638"/>
                    </a:cubicBezTo>
                    <a:cubicBezTo>
                      <a:pt x="10295" y="22638"/>
                      <a:pt x="10383" y="22636"/>
                      <a:pt x="10477" y="22633"/>
                    </a:cubicBezTo>
                    <a:cubicBezTo>
                      <a:pt x="11344" y="22564"/>
                      <a:pt x="12212" y="22542"/>
                      <a:pt x="13102" y="22496"/>
                    </a:cubicBezTo>
                    <a:cubicBezTo>
                      <a:pt x="14129" y="22427"/>
                      <a:pt x="14243" y="22313"/>
                      <a:pt x="14243" y="21309"/>
                    </a:cubicBezTo>
                    <a:cubicBezTo>
                      <a:pt x="14243" y="21058"/>
                      <a:pt x="14197" y="20784"/>
                      <a:pt x="14312" y="20601"/>
                    </a:cubicBezTo>
                    <a:cubicBezTo>
                      <a:pt x="14488" y="20281"/>
                      <a:pt x="15203" y="20062"/>
                      <a:pt x="15764" y="20062"/>
                    </a:cubicBezTo>
                    <a:cubicBezTo>
                      <a:pt x="16003" y="20062"/>
                      <a:pt x="16214" y="20102"/>
                      <a:pt x="16343" y="20191"/>
                    </a:cubicBezTo>
                    <a:cubicBezTo>
                      <a:pt x="16667" y="20436"/>
                      <a:pt x="16985" y="20556"/>
                      <a:pt x="17300" y="20556"/>
                    </a:cubicBezTo>
                    <a:cubicBezTo>
                      <a:pt x="17630" y="20556"/>
                      <a:pt x="17956" y="20425"/>
                      <a:pt x="18283" y="20168"/>
                    </a:cubicBezTo>
                    <a:cubicBezTo>
                      <a:pt x="18945" y="19643"/>
                      <a:pt x="19653" y="19163"/>
                      <a:pt x="20338" y="18661"/>
                    </a:cubicBezTo>
                    <a:cubicBezTo>
                      <a:pt x="21981" y="17360"/>
                      <a:pt x="21821" y="17543"/>
                      <a:pt x="20566" y="15991"/>
                    </a:cubicBezTo>
                    <a:cubicBezTo>
                      <a:pt x="20406" y="15808"/>
                      <a:pt x="20360" y="15443"/>
                      <a:pt x="20429" y="15215"/>
                    </a:cubicBezTo>
                    <a:cubicBezTo>
                      <a:pt x="20611" y="14484"/>
                      <a:pt x="20977" y="13982"/>
                      <a:pt x="21867" y="13959"/>
                    </a:cubicBezTo>
                    <a:cubicBezTo>
                      <a:pt x="22506" y="13959"/>
                      <a:pt x="22917" y="13571"/>
                      <a:pt x="22917" y="12887"/>
                    </a:cubicBezTo>
                    <a:cubicBezTo>
                      <a:pt x="22917" y="11791"/>
                      <a:pt x="22962" y="10672"/>
                      <a:pt x="22917" y="9554"/>
                    </a:cubicBezTo>
                    <a:cubicBezTo>
                      <a:pt x="22848" y="8436"/>
                      <a:pt x="22757" y="8413"/>
                      <a:pt x="21616" y="8321"/>
                    </a:cubicBezTo>
                    <a:cubicBezTo>
                      <a:pt x="21410" y="8321"/>
                      <a:pt x="21159" y="8253"/>
                      <a:pt x="21045" y="8093"/>
                    </a:cubicBezTo>
                    <a:cubicBezTo>
                      <a:pt x="20452" y="7294"/>
                      <a:pt x="20474" y="7157"/>
                      <a:pt x="21045" y="6336"/>
                    </a:cubicBezTo>
                    <a:cubicBezTo>
                      <a:pt x="21136" y="6199"/>
                      <a:pt x="21228" y="6085"/>
                      <a:pt x="21319" y="5948"/>
                    </a:cubicBezTo>
                    <a:cubicBezTo>
                      <a:pt x="21616" y="5537"/>
                      <a:pt x="21616" y="5172"/>
                      <a:pt x="21205" y="4806"/>
                    </a:cubicBezTo>
                    <a:cubicBezTo>
                      <a:pt x="20338" y="4030"/>
                      <a:pt x="19470" y="3254"/>
                      <a:pt x="18648" y="2455"/>
                    </a:cubicBezTo>
                    <a:cubicBezTo>
                      <a:pt x="18397" y="2204"/>
                      <a:pt x="18158" y="2078"/>
                      <a:pt x="17908" y="2078"/>
                    </a:cubicBezTo>
                    <a:cubicBezTo>
                      <a:pt x="17682" y="2078"/>
                      <a:pt x="17448" y="2181"/>
                      <a:pt x="17188" y="2387"/>
                    </a:cubicBezTo>
                    <a:cubicBezTo>
                      <a:pt x="16928" y="2582"/>
                      <a:pt x="16545" y="2777"/>
                      <a:pt x="16233" y="2777"/>
                    </a:cubicBezTo>
                    <a:cubicBezTo>
                      <a:pt x="16216" y="2777"/>
                      <a:pt x="16200" y="2776"/>
                      <a:pt x="16183" y="2775"/>
                    </a:cubicBezTo>
                    <a:cubicBezTo>
                      <a:pt x="15362" y="2684"/>
                      <a:pt x="14540" y="2455"/>
                      <a:pt x="14563" y="1360"/>
                    </a:cubicBezTo>
                    <a:cubicBezTo>
                      <a:pt x="14563" y="1109"/>
                      <a:pt x="14403" y="858"/>
                      <a:pt x="14334" y="607"/>
                    </a:cubicBezTo>
                    <a:cubicBezTo>
                      <a:pt x="14215" y="207"/>
                      <a:pt x="13990" y="0"/>
                      <a:pt x="1360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57" name="Google Shape;4857;p36"/>
              <p:cNvSpPr/>
              <p:nvPr/>
            </p:nvSpPr>
            <p:spPr>
              <a:xfrm>
                <a:off x="4618783" y="1588815"/>
                <a:ext cx="262773" cy="254395"/>
              </a:xfrm>
              <a:custGeom>
                <a:rect b="b" l="l" r="r" t="t"/>
                <a:pathLst>
                  <a:path extrusionOk="0" h="14210" w="14678">
                    <a:moveTo>
                      <a:pt x="7944" y="810"/>
                    </a:moveTo>
                    <a:cubicBezTo>
                      <a:pt x="8103" y="810"/>
                      <a:pt x="8332" y="1084"/>
                      <a:pt x="8400" y="1290"/>
                    </a:cubicBezTo>
                    <a:cubicBezTo>
                      <a:pt x="8635" y="2034"/>
                      <a:pt x="9240" y="2543"/>
                      <a:pt x="9969" y="2543"/>
                    </a:cubicBezTo>
                    <a:cubicBezTo>
                      <a:pt x="10089" y="2543"/>
                      <a:pt x="10214" y="2529"/>
                      <a:pt x="10340" y="2499"/>
                    </a:cubicBezTo>
                    <a:cubicBezTo>
                      <a:pt x="10637" y="2431"/>
                      <a:pt x="10865" y="2134"/>
                      <a:pt x="11276" y="1837"/>
                    </a:cubicBezTo>
                    <a:cubicBezTo>
                      <a:pt x="11641" y="2271"/>
                      <a:pt x="12052" y="2728"/>
                      <a:pt x="12486" y="3230"/>
                    </a:cubicBezTo>
                    <a:cubicBezTo>
                      <a:pt x="12235" y="3755"/>
                      <a:pt x="11687" y="4280"/>
                      <a:pt x="12326" y="4964"/>
                    </a:cubicBezTo>
                    <a:cubicBezTo>
                      <a:pt x="12685" y="5342"/>
                      <a:pt x="12841" y="5939"/>
                      <a:pt x="13428" y="5939"/>
                    </a:cubicBezTo>
                    <a:cubicBezTo>
                      <a:pt x="13550" y="5939"/>
                      <a:pt x="13690" y="5914"/>
                      <a:pt x="13855" y="5855"/>
                    </a:cubicBezTo>
                    <a:lnTo>
                      <a:pt x="13855" y="7886"/>
                    </a:lnTo>
                    <a:cubicBezTo>
                      <a:pt x="13772" y="7876"/>
                      <a:pt x="13693" y="7871"/>
                      <a:pt x="13619" y="7871"/>
                    </a:cubicBezTo>
                    <a:cubicBezTo>
                      <a:pt x="12866" y="7871"/>
                      <a:pt x="12592" y="8379"/>
                      <a:pt x="12280" y="8982"/>
                    </a:cubicBezTo>
                    <a:cubicBezTo>
                      <a:pt x="11801" y="9872"/>
                      <a:pt x="12349" y="10283"/>
                      <a:pt x="12965" y="10785"/>
                    </a:cubicBezTo>
                    <a:cubicBezTo>
                      <a:pt x="12554" y="11150"/>
                      <a:pt x="12189" y="11515"/>
                      <a:pt x="11778" y="11812"/>
                    </a:cubicBezTo>
                    <a:cubicBezTo>
                      <a:pt x="11726" y="11847"/>
                      <a:pt x="11647" y="11862"/>
                      <a:pt x="11559" y="11862"/>
                    </a:cubicBezTo>
                    <a:cubicBezTo>
                      <a:pt x="11417" y="11862"/>
                      <a:pt x="11252" y="11823"/>
                      <a:pt x="11139" y="11766"/>
                    </a:cubicBezTo>
                    <a:cubicBezTo>
                      <a:pt x="10914" y="11654"/>
                      <a:pt x="10625" y="11598"/>
                      <a:pt x="10333" y="11598"/>
                    </a:cubicBezTo>
                    <a:cubicBezTo>
                      <a:pt x="9797" y="11598"/>
                      <a:pt x="9246" y="11785"/>
                      <a:pt x="9039" y="12154"/>
                    </a:cubicBezTo>
                    <a:cubicBezTo>
                      <a:pt x="8834" y="12474"/>
                      <a:pt x="8925" y="12931"/>
                      <a:pt x="8880" y="13387"/>
                    </a:cubicBezTo>
                    <a:cubicBezTo>
                      <a:pt x="8811" y="13387"/>
                      <a:pt x="8697" y="13433"/>
                      <a:pt x="8560" y="13433"/>
                    </a:cubicBezTo>
                    <a:lnTo>
                      <a:pt x="7145" y="13433"/>
                    </a:lnTo>
                    <a:cubicBezTo>
                      <a:pt x="7122" y="12565"/>
                      <a:pt x="6688" y="12109"/>
                      <a:pt x="5844" y="11744"/>
                    </a:cubicBezTo>
                    <a:cubicBezTo>
                      <a:pt x="5565" y="11631"/>
                      <a:pt x="5323" y="11578"/>
                      <a:pt x="5108" y="11578"/>
                    </a:cubicBezTo>
                    <a:cubicBezTo>
                      <a:pt x="4584" y="11578"/>
                      <a:pt x="4221" y="11894"/>
                      <a:pt x="3881" y="12428"/>
                    </a:cubicBezTo>
                    <a:cubicBezTo>
                      <a:pt x="3561" y="12200"/>
                      <a:pt x="3333" y="12017"/>
                      <a:pt x="3082" y="11835"/>
                    </a:cubicBezTo>
                    <a:cubicBezTo>
                      <a:pt x="2648" y="11515"/>
                      <a:pt x="2466" y="11196"/>
                      <a:pt x="2808" y="10625"/>
                    </a:cubicBezTo>
                    <a:cubicBezTo>
                      <a:pt x="3335" y="9703"/>
                      <a:pt x="2532" y="8634"/>
                      <a:pt x="1334" y="8634"/>
                    </a:cubicBezTo>
                    <a:cubicBezTo>
                      <a:pt x="1285" y="8634"/>
                      <a:pt x="1237" y="8636"/>
                      <a:pt x="1187" y="8639"/>
                    </a:cubicBezTo>
                    <a:cubicBezTo>
                      <a:pt x="1073" y="8092"/>
                      <a:pt x="891" y="7544"/>
                      <a:pt x="891" y="6996"/>
                    </a:cubicBezTo>
                    <a:cubicBezTo>
                      <a:pt x="891" y="6813"/>
                      <a:pt x="1301" y="6585"/>
                      <a:pt x="1575" y="6448"/>
                    </a:cubicBezTo>
                    <a:cubicBezTo>
                      <a:pt x="2032" y="6243"/>
                      <a:pt x="2488" y="6151"/>
                      <a:pt x="2694" y="5604"/>
                    </a:cubicBezTo>
                    <a:cubicBezTo>
                      <a:pt x="2968" y="4828"/>
                      <a:pt x="2808" y="4280"/>
                      <a:pt x="1986" y="3892"/>
                    </a:cubicBezTo>
                    <a:cubicBezTo>
                      <a:pt x="2374" y="3435"/>
                      <a:pt x="2694" y="3047"/>
                      <a:pt x="3059" y="2705"/>
                    </a:cubicBezTo>
                    <a:cubicBezTo>
                      <a:pt x="3120" y="2644"/>
                      <a:pt x="3262" y="2613"/>
                      <a:pt x="3390" y="2613"/>
                    </a:cubicBezTo>
                    <a:cubicBezTo>
                      <a:pt x="3455" y="2613"/>
                      <a:pt x="3516" y="2621"/>
                      <a:pt x="3561" y="2636"/>
                    </a:cubicBezTo>
                    <a:cubicBezTo>
                      <a:pt x="3805" y="2738"/>
                      <a:pt x="4051" y="2785"/>
                      <a:pt x="4287" y="2785"/>
                    </a:cubicBezTo>
                    <a:cubicBezTo>
                      <a:pt x="5223" y="2785"/>
                      <a:pt x="6013" y="2041"/>
                      <a:pt x="5958" y="947"/>
                    </a:cubicBezTo>
                    <a:cubicBezTo>
                      <a:pt x="6620" y="879"/>
                      <a:pt x="7282" y="810"/>
                      <a:pt x="7944" y="810"/>
                    </a:cubicBezTo>
                    <a:close/>
                    <a:moveTo>
                      <a:pt x="8205" y="0"/>
                    </a:moveTo>
                    <a:cubicBezTo>
                      <a:pt x="8144" y="0"/>
                      <a:pt x="8080" y="4"/>
                      <a:pt x="8012" y="11"/>
                    </a:cubicBezTo>
                    <a:cubicBezTo>
                      <a:pt x="7282" y="103"/>
                      <a:pt x="6551" y="194"/>
                      <a:pt x="5821" y="262"/>
                    </a:cubicBezTo>
                    <a:cubicBezTo>
                      <a:pt x="5250" y="331"/>
                      <a:pt x="4976" y="559"/>
                      <a:pt x="5136" y="1198"/>
                    </a:cubicBezTo>
                    <a:cubicBezTo>
                      <a:pt x="5182" y="1404"/>
                      <a:pt x="4862" y="1723"/>
                      <a:pt x="4634" y="1906"/>
                    </a:cubicBezTo>
                    <a:cubicBezTo>
                      <a:pt x="4546" y="1994"/>
                      <a:pt x="4383" y="2035"/>
                      <a:pt x="4236" y="2035"/>
                    </a:cubicBezTo>
                    <a:cubicBezTo>
                      <a:pt x="4153" y="2035"/>
                      <a:pt x="4075" y="2022"/>
                      <a:pt x="4018" y="1997"/>
                    </a:cubicBezTo>
                    <a:cubicBezTo>
                      <a:pt x="3607" y="1831"/>
                      <a:pt x="3368" y="1732"/>
                      <a:pt x="3176" y="1732"/>
                    </a:cubicBezTo>
                    <a:cubicBezTo>
                      <a:pt x="2918" y="1732"/>
                      <a:pt x="2743" y="1909"/>
                      <a:pt x="2351" y="2340"/>
                    </a:cubicBezTo>
                    <a:cubicBezTo>
                      <a:pt x="2123" y="2568"/>
                      <a:pt x="1918" y="2819"/>
                      <a:pt x="1690" y="3070"/>
                    </a:cubicBezTo>
                    <a:cubicBezTo>
                      <a:pt x="1005" y="3823"/>
                      <a:pt x="1005" y="3960"/>
                      <a:pt x="1758" y="4622"/>
                    </a:cubicBezTo>
                    <a:cubicBezTo>
                      <a:pt x="2169" y="4987"/>
                      <a:pt x="2100" y="5421"/>
                      <a:pt x="1553" y="5649"/>
                    </a:cubicBezTo>
                    <a:cubicBezTo>
                      <a:pt x="1233" y="5786"/>
                      <a:pt x="936" y="5923"/>
                      <a:pt x="617" y="6037"/>
                    </a:cubicBezTo>
                    <a:cubicBezTo>
                      <a:pt x="183" y="6174"/>
                      <a:pt x="0" y="6448"/>
                      <a:pt x="69" y="6882"/>
                    </a:cubicBezTo>
                    <a:cubicBezTo>
                      <a:pt x="183" y="7521"/>
                      <a:pt x="297" y="8137"/>
                      <a:pt x="434" y="8753"/>
                    </a:cubicBezTo>
                    <a:cubicBezTo>
                      <a:pt x="521" y="9187"/>
                      <a:pt x="772" y="9394"/>
                      <a:pt x="1228" y="9394"/>
                    </a:cubicBezTo>
                    <a:cubicBezTo>
                      <a:pt x="1252" y="9394"/>
                      <a:pt x="1276" y="9394"/>
                      <a:pt x="1301" y="9393"/>
                    </a:cubicBezTo>
                    <a:cubicBezTo>
                      <a:pt x="1316" y="9392"/>
                      <a:pt x="1331" y="9392"/>
                      <a:pt x="1345" y="9392"/>
                    </a:cubicBezTo>
                    <a:cubicBezTo>
                      <a:pt x="2046" y="9392"/>
                      <a:pt x="2389" y="9930"/>
                      <a:pt x="2009" y="10534"/>
                    </a:cubicBezTo>
                    <a:cubicBezTo>
                      <a:pt x="1598" y="11150"/>
                      <a:pt x="1735" y="11629"/>
                      <a:pt x="2260" y="12086"/>
                    </a:cubicBezTo>
                    <a:cubicBezTo>
                      <a:pt x="2603" y="12360"/>
                      <a:pt x="2922" y="12657"/>
                      <a:pt x="3287" y="12931"/>
                    </a:cubicBezTo>
                    <a:cubicBezTo>
                      <a:pt x="3499" y="13079"/>
                      <a:pt x="3706" y="13163"/>
                      <a:pt x="3906" y="13163"/>
                    </a:cubicBezTo>
                    <a:cubicBezTo>
                      <a:pt x="4136" y="13163"/>
                      <a:pt x="4358" y="13050"/>
                      <a:pt x="4566" y="12794"/>
                    </a:cubicBezTo>
                    <a:cubicBezTo>
                      <a:pt x="4706" y="12614"/>
                      <a:pt x="5003" y="12416"/>
                      <a:pt x="5213" y="12416"/>
                    </a:cubicBezTo>
                    <a:cubicBezTo>
                      <a:pt x="5243" y="12416"/>
                      <a:pt x="5271" y="12420"/>
                      <a:pt x="5296" y="12428"/>
                    </a:cubicBezTo>
                    <a:cubicBezTo>
                      <a:pt x="5752" y="12542"/>
                      <a:pt x="6346" y="12542"/>
                      <a:pt x="6346" y="13296"/>
                    </a:cubicBezTo>
                    <a:cubicBezTo>
                      <a:pt x="6346" y="13891"/>
                      <a:pt x="6687" y="14210"/>
                      <a:pt x="7328" y="14210"/>
                    </a:cubicBezTo>
                    <a:cubicBezTo>
                      <a:pt x="7350" y="14210"/>
                      <a:pt x="7373" y="14209"/>
                      <a:pt x="7396" y="14209"/>
                    </a:cubicBezTo>
                    <a:cubicBezTo>
                      <a:pt x="7875" y="14186"/>
                      <a:pt x="8377" y="14209"/>
                      <a:pt x="8880" y="14163"/>
                    </a:cubicBezTo>
                    <a:cubicBezTo>
                      <a:pt x="9724" y="14095"/>
                      <a:pt x="9793" y="13958"/>
                      <a:pt x="9724" y="13136"/>
                    </a:cubicBezTo>
                    <a:cubicBezTo>
                      <a:pt x="9701" y="12908"/>
                      <a:pt x="9793" y="12565"/>
                      <a:pt x="9952" y="12474"/>
                    </a:cubicBezTo>
                    <a:cubicBezTo>
                      <a:pt x="10073" y="12414"/>
                      <a:pt x="10231" y="12385"/>
                      <a:pt x="10391" y="12385"/>
                    </a:cubicBezTo>
                    <a:cubicBezTo>
                      <a:pt x="10534" y="12385"/>
                      <a:pt x="10678" y="12408"/>
                      <a:pt x="10797" y="12451"/>
                    </a:cubicBezTo>
                    <a:cubicBezTo>
                      <a:pt x="11185" y="12635"/>
                      <a:pt x="11417" y="12741"/>
                      <a:pt x="11623" y="12741"/>
                    </a:cubicBezTo>
                    <a:cubicBezTo>
                      <a:pt x="11878" y="12741"/>
                      <a:pt x="12092" y="12579"/>
                      <a:pt x="12509" y="12200"/>
                    </a:cubicBezTo>
                    <a:cubicBezTo>
                      <a:pt x="12737" y="11995"/>
                      <a:pt x="12965" y="11812"/>
                      <a:pt x="13193" y="11584"/>
                    </a:cubicBezTo>
                    <a:cubicBezTo>
                      <a:pt x="13924" y="10899"/>
                      <a:pt x="13924" y="10716"/>
                      <a:pt x="13216" y="9986"/>
                    </a:cubicBezTo>
                    <a:cubicBezTo>
                      <a:pt x="13079" y="9826"/>
                      <a:pt x="12942" y="9484"/>
                      <a:pt x="13011" y="9324"/>
                    </a:cubicBezTo>
                    <a:cubicBezTo>
                      <a:pt x="13148" y="9050"/>
                      <a:pt x="13399" y="8685"/>
                      <a:pt x="13673" y="8617"/>
                    </a:cubicBezTo>
                    <a:cubicBezTo>
                      <a:pt x="14631" y="8365"/>
                      <a:pt x="14631" y="8411"/>
                      <a:pt x="14654" y="7452"/>
                    </a:cubicBezTo>
                    <a:cubicBezTo>
                      <a:pt x="14654" y="7293"/>
                      <a:pt x="14677" y="7110"/>
                      <a:pt x="14677" y="6927"/>
                    </a:cubicBezTo>
                    <a:cubicBezTo>
                      <a:pt x="14677" y="6539"/>
                      <a:pt x="14677" y="6151"/>
                      <a:pt x="14654" y="5741"/>
                    </a:cubicBezTo>
                    <a:cubicBezTo>
                      <a:pt x="14634" y="5363"/>
                      <a:pt x="14459" y="5107"/>
                      <a:pt x="14098" y="5107"/>
                    </a:cubicBezTo>
                    <a:cubicBezTo>
                      <a:pt x="14044" y="5107"/>
                      <a:pt x="13986" y="5112"/>
                      <a:pt x="13924" y="5124"/>
                    </a:cubicBezTo>
                    <a:cubicBezTo>
                      <a:pt x="13850" y="5140"/>
                      <a:pt x="13784" y="5147"/>
                      <a:pt x="13724" y="5147"/>
                    </a:cubicBezTo>
                    <a:cubicBezTo>
                      <a:pt x="13337" y="5147"/>
                      <a:pt x="13205" y="4853"/>
                      <a:pt x="12988" y="4576"/>
                    </a:cubicBezTo>
                    <a:cubicBezTo>
                      <a:pt x="12691" y="4211"/>
                      <a:pt x="12965" y="3983"/>
                      <a:pt x="13125" y="3709"/>
                    </a:cubicBezTo>
                    <a:cubicBezTo>
                      <a:pt x="13330" y="3367"/>
                      <a:pt x="13467" y="3047"/>
                      <a:pt x="13125" y="2705"/>
                    </a:cubicBezTo>
                    <a:cubicBezTo>
                      <a:pt x="12646" y="2271"/>
                      <a:pt x="12189" y="1815"/>
                      <a:pt x="11710" y="1381"/>
                    </a:cubicBezTo>
                    <a:cubicBezTo>
                      <a:pt x="11501" y="1183"/>
                      <a:pt x="11303" y="1081"/>
                      <a:pt x="11106" y="1081"/>
                    </a:cubicBezTo>
                    <a:cubicBezTo>
                      <a:pt x="10893" y="1081"/>
                      <a:pt x="10680" y="1201"/>
                      <a:pt x="10454" y="1449"/>
                    </a:cubicBezTo>
                    <a:cubicBezTo>
                      <a:pt x="10295" y="1609"/>
                      <a:pt x="9952" y="1655"/>
                      <a:pt x="9701" y="1678"/>
                    </a:cubicBezTo>
                    <a:cubicBezTo>
                      <a:pt x="9108" y="1678"/>
                      <a:pt x="9153" y="1175"/>
                      <a:pt x="9085" y="810"/>
                    </a:cubicBezTo>
                    <a:cubicBezTo>
                      <a:pt x="8983" y="260"/>
                      <a:pt x="8717" y="0"/>
                      <a:pt x="8205"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58" name="Google Shape;4858;p36"/>
              <p:cNvSpPr/>
              <p:nvPr/>
            </p:nvSpPr>
            <p:spPr>
              <a:xfrm>
                <a:off x="4361756" y="2148805"/>
                <a:ext cx="315478" cy="114988"/>
              </a:xfrm>
              <a:custGeom>
                <a:rect b="b" l="l" r="r" t="t"/>
                <a:pathLst>
                  <a:path extrusionOk="0" h="6423" w="17622">
                    <a:moveTo>
                      <a:pt x="573" y="1"/>
                    </a:moveTo>
                    <a:cubicBezTo>
                      <a:pt x="383" y="1"/>
                      <a:pt x="23" y="282"/>
                      <a:pt x="23" y="436"/>
                    </a:cubicBezTo>
                    <a:cubicBezTo>
                      <a:pt x="0" y="1098"/>
                      <a:pt x="46" y="1782"/>
                      <a:pt x="114" y="2467"/>
                    </a:cubicBezTo>
                    <a:cubicBezTo>
                      <a:pt x="137" y="2581"/>
                      <a:pt x="343" y="2695"/>
                      <a:pt x="457" y="2810"/>
                    </a:cubicBezTo>
                    <a:cubicBezTo>
                      <a:pt x="594" y="2673"/>
                      <a:pt x="776" y="2558"/>
                      <a:pt x="822" y="2421"/>
                    </a:cubicBezTo>
                    <a:cubicBezTo>
                      <a:pt x="868" y="2148"/>
                      <a:pt x="845" y="1874"/>
                      <a:pt x="845" y="1600"/>
                    </a:cubicBezTo>
                    <a:cubicBezTo>
                      <a:pt x="913" y="1600"/>
                      <a:pt x="959" y="1577"/>
                      <a:pt x="959" y="1577"/>
                    </a:cubicBezTo>
                    <a:cubicBezTo>
                      <a:pt x="1119" y="1714"/>
                      <a:pt x="1256" y="1851"/>
                      <a:pt x="1416" y="1988"/>
                    </a:cubicBezTo>
                    <a:cubicBezTo>
                      <a:pt x="3607" y="3974"/>
                      <a:pt x="6140" y="5366"/>
                      <a:pt x="9062" y="6051"/>
                    </a:cubicBezTo>
                    <a:cubicBezTo>
                      <a:pt x="10210" y="6313"/>
                      <a:pt x="11354" y="6423"/>
                      <a:pt x="12494" y="6423"/>
                    </a:cubicBezTo>
                    <a:cubicBezTo>
                      <a:pt x="14028" y="6423"/>
                      <a:pt x="15555" y="6225"/>
                      <a:pt x="17074" y="5937"/>
                    </a:cubicBezTo>
                    <a:cubicBezTo>
                      <a:pt x="17279" y="5891"/>
                      <a:pt x="17439" y="5594"/>
                      <a:pt x="17621" y="5412"/>
                    </a:cubicBezTo>
                    <a:cubicBezTo>
                      <a:pt x="17413" y="5349"/>
                      <a:pt x="17205" y="5249"/>
                      <a:pt x="16997" y="5249"/>
                    </a:cubicBezTo>
                    <a:cubicBezTo>
                      <a:pt x="16977" y="5249"/>
                      <a:pt x="16957" y="5250"/>
                      <a:pt x="16937" y="5252"/>
                    </a:cubicBezTo>
                    <a:cubicBezTo>
                      <a:pt x="16366" y="5275"/>
                      <a:pt x="15818" y="5389"/>
                      <a:pt x="15270" y="5480"/>
                    </a:cubicBezTo>
                    <a:cubicBezTo>
                      <a:pt x="14361" y="5617"/>
                      <a:pt x="13473" y="5685"/>
                      <a:pt x="12606" y="5685"/>
                    </a:cubicBezTo>
                    <a:cubicBezTo>
                      <a:pt x="8839" y="5685"/>
                      <a:pt x="5467" y="4402"/>
                      <a:pt x="2443" y="1897"/>
                    </a:cubicBezTo>
                    <a:cubicBezTo>
                      <a:pt x="2123" y="1623"/>
                      <a:pt x="1804" y="1372"/>
                      <a:pt x="1484" y="1120"/>
                    </a:cubicBezTo>
                    <a:cubicBezTo>
                      <a:pt x="1530" y="1052"/>
                      <a:pt x="1575" y="1006"/>
                      <a:pt x="1621" y="938"/>
                    </a:cubicBezTo>
                    <a:cubicBezTo>
                      <a:pt x="1786" y="956"/>
                      <a:pt x="1952" y="1019"/>
                      <a:pt x="2105" y="1019"/>
                    </a:cubicBezTo>
                    <a:cubicBezTo>
                      <a:pt x="2142" y="1019"/>
                      <a:pt x="2179" y="1015"/>
                      <a:pt x="2214" y="1006"/>
                    </a:cubicBezTo>
                    <a:cubicBezTo>
                      <a:pt x="2420" y="983"/>
                      <a:pt x="2602" y="847"/>
                      <a:pt x="2808" y="755"/>
                    </a:cubicBezTo>
                    <a:cubicBezTo>
                      <a:pt x="2671" y="595"/>
                      <a:pt x="2557" y="367"/>
                      <a:pt x="2374" y="322"/>
                    </a:cubicBezTo>
                    <a:cubicBezTo>
                      <a:pt x="1804" y="162"/>
                      <a:pt x="1187" y="48"/>
                      <a:pt x="594" y="2"/>
                    </a:cubicBezTo>
                    <a:cubicBezTo>
                      <a:pt x="587" y="1"/>
                      <a:pt x="580" y="1"/>
                      <a:pt x="573"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59" name="Google Shape;4859;p36"/>
              <p:cNvSpPr/>
              <p:nvPr/>
            </p:nvSpPr>
            <p:spPr>
              <a:xfrm>
                <a:off x="4559525" y="1563572"/>
                <a:ext cx="113215" cy="198718"/>
              </a:xfrm>
              <a:custGeom>
                <a:rect b="b" l="l" r="r" t="t"/>
                <a:pathLst>
                  <a:path extrusionOk="0" h="11100" w="6324">
                    <a:moveTo>
                      <a:pt x="4352" y="934"/>
                    </a:moveTo>
                    <a:cubicBezTo>
                      <a:pt x="4354" y="934"/>
                      <a:pt x="4351" y="946"/>
                      <a:pt x="4341" y="955"/>
                    </a:cubicBezTo>
                    <a:lnTo>
                      <a:pt x="4341" y="955"/>
                    </a:lnTo>
                    <a:cubicBezTo>
                      <a:pt x="4347" y="940"/>
                      <a:pt x="4351" y="934"/>
                      <a:pt x="4352" y="934"/>
                    </a:cubicBezTo>
                    <a:close/>
                    <a:moveTo>
                      <a:pt x="4980" y="1"/>
                    </a:moveTo>
                    <a:cubicBezTo>
                      <a:pt x="4777" y="1"/>
                      <a:pt x="4577" y="6"/>
                      <a:pt x="4383" y="29"/>
                    </a:cubicBezTo>
                    <a:cubicBezTo>
                      <a:pt x="4339" y="35"/>
                      <a:pt x="4292" y="36"/>
                      <a:pt x="4243" y="36"/>
                    </a:cubicBezTo>
                    <a:cubicBezTo>
                      <a:pt x="4143" y="36"/>
                      <a:pt x="4036" y="29"/>
                      <a:pt x="3934" y="29"/>
                    </a:cubicBezTo>
                    <a:cubicBezTo>
                      <a:pt x="3672" y="29"/>
                      <a:pt x="3439" y="79"/>
                      <a:pt x="3425" y="440"/>
                    </a:cubicBezTo>
                    <a:cubicBezTo>
                      <a:pt x="3402" y="576"/>
                      <a:pt x="3966" y="757"/>
                      <a:pt x="4331" y="961"/>
                    </a:cubicBezTo>
                    <a:lnTo>
                      <a:pt x="4331" y="961"/>
                    </a:lnTo>
                    <a:cubicBezTo>
                      <a:pt x="4327" y="964"/>
                      <a:pt x="4321" y="965"/>
                      <a:pt x="4315" y="965"/>
                    </a:cubicBezTo>
                    <a:cubicBezTo>
                      <a:pt x="1827" y="2974"/>
                      <a:pt x="594" y="5621"/>
                      <a:pt x="115" y="8657"/>
                    </a:cubicBezTo>
                    <a:cubicBezTo>
                      <a:pt x="1" y="9342"/>
                      <a:pt x="115" y="10049"/>
                      <a:pt x="183" y="10734"/>
                    </a:cubicBezTo>
                    <a:cubicBezTo>
                      <a:pt x="206" y="10871"/>
                      <a:pt x="503" y="10985"/>
                      <a:pt x="663" y="11099"/>
                    </a:cubicBezTo>
                    <a:cubicBezTo>
                      <a:pt x="731" y="10940"/>
                      <a:pt x="868" y="10757"/>
                      <a:pt x="891" y="10574"/>
                    </a:cubicBezTo>
                    <a:cubicBezTo>
                      <a:pt x="914" y="10392"/>
                      <a:pt x="845" y="10186"/>
                      <a:pt x="845" y="10004"/>
                    </a:cubicBezTo>
                    <a:cubicBezTo>
                      <a:pt x="731" y="7287"/>
                      <a:pt x="1804" y="4959"/>
                      <a:pt x="3425" y="2837"/>
                    </a:cubicBezTo>
                    <a:cubicBezTo>
                      <a:pt x="3927" y="2220"/>
                      <a:pt x="4634" y="1718"/>
                      <a:pt x="5228" y="1170"/>
                    </a:cubicBezTo>
                    <a:cubicBezTo>
                      <a:pt x="5296" y="1216"/>
                      <a:pt x="5342" y="1262"/>
                      <a:pt x="5388" y="1307"/>
                    </a:cubicBezTo>
                    <a:cubicBezTo>
                      <a:pt x="5388" y="1399"/>
                      <a:pt x="5342" y="1490"/>
                      <a:pt x="5365" y="1558"/>
                    </a:cubicBezTo>
                    <a:cubicBezTo>
                      <a:pt x="5456" y="1764"/>
                      <a:pt x="5570" y="1969"/>
                      <a:pt x="5684" y="2175"/>
                    </a:cubicBezTo>
                    <a:cubicBezTo>
                      <a:pt x="5821" y="1992"/>
                      <a:pt x="6027" y="1832"/>
                      <a:pt x="6118" y="1627"/>
                    </a:cubicBezTo>
                    <a:cubicBezTo>
                      <a:pt x="6209" y="1353"/>
                      <a:pt x="6186" y="1056"/>
                      <a:pt x="6232" y="782"/>
                    </a:cubicBezTo>
                    <a:cubicBezTo>
                      <a:pt x="6323" y="280"/>
                      <a:pt x="6095" y="29"/>
                      <a:pt x="5593" y="6"/>
                    </a:cubicBezTo>
                    <a:cubicBezTo>
                      <a:pt x="5388" y="6"/>
                      <a:pt x="5182" y="1"/>
                      <a:pt x="498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60" name="Google Shape;4860;p36"/>
              <p:cNvSpPr/>
              <p:nvPr/>
            </p:nvSpPr>
            <p:spPr>
              <a:xfrm>
                <a:off x="4479841" y="1882935"/>
                <a:ext cx="240305" cy="215260"/>
              </a:xfrm>
              <a:custGeom>
                <a:rect b="b" l="l" r="r" t="t"/>
                <a:pathLst>
                  <a:path extrusionOk="0" h="12024" w="13423">
                    <a:moveTo>
                      <a:pt x="6521" y="722"/>
                    </a:moveTo>
                    <a:cubicBezTo>
                      <a:pt x="6569" y="722"/>
                      <a:pt x="6618" y="723"/>
                      <a:pt x="6666" y="724"/>
                    </a:cubicBezTo>
                    <a:cubicBezTo>
                      <a:pt x="9405" y="838"/>
                      <a:pt x="12167" y="2847"/>
                      <a:pt x="12075" y="5860"/>
                    </a:cubicBezTo>
                    <a:cubicBezTo>
                      <a:pt x="12053" y="8701"/>
                      <a:pt x="9609" y="11315"/>
                      <a:pt x="6974" y="11315"/>
                    </a:cubicBezTo>
                    <a:cubicBezTo>
                      <a:pt x="6963" y="11315"/>
                      <a:pt x="6951" y="11315"/>
                      <a:pt x="6940" y="11315"/>
                    </a:cubicBezTo>
                    <a:cubicBezTo>
                      <a:pt x="3676" y="11292"/>
                      <a:pt x="1074" y="8645"/>
                      <a:pt x="1096" y="5381"/>
                    </a:cubicBezTo>
                    <a:cubicBezTo>
                      <a:pt x="1119" y="3139"/>
                      <a:pt x="3892" y="722"/>
                      <a:pt x="6521" y="722"/>
                    </a:cubicBezTo>
                    <a:close/>
                    <a:moveTo>
                      <a:pt x="6647" y="1"/>
                    </a:moveTo>
                    <a:cubicBezTo>
                      <a:pt x="5143" y="1"/>
                      <a:pt x="3561" y="548"/>
                      <a:pt x="2146" y="1843"/>
                    </a:cubicBezTo>
                    <a:cubicBezTo>
                      <a:pt x="1279" y="2619"/>
                      <a:pt x="480" y="3532"/>
                      <a:pt x="343" y="4696"/>
                    </a:cubicBezTo>
                    <a:cubicBezTo>
                      <a:pt x="1" y="8142"/>
                      <a:pt x="2512" y="11954"/>
                      <a:pt x="6780" y="12023"/>
                    </a:cubicBezTo>
                    <a:cubicBezTo>
                      <a:pt x="6810" y="12023"/>
                      <a:pt x="6839" y="12023"/>
                      <a:pt x="6869" y="12023"/>
                    </a:cubicBezTo>
                    <a:cubicBezTo>
                      <a:pt x="8609" y="12023"/>
                      <a:pt x="10040" y="11361"/>
                      <a:pt x="11140" y="10037"/>
                    </a:cubicBezTo>
                    <a:cubicBezTo>
                      <a:pt x="12737" y="8142"/>
                      <a:pt x="13422" y="5997"/>
                      <a:pt x="12372" y="3623"/>
                    </a:cubicBezTo>
                    <a:cubicBezTo>
                      <a:pt x="11432" y="1514"/>
                      <a:pt x="9147" y="1"/>
                      <a:pt x="6647"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61" name="Google Shape;4861;p36"/>
              <p:cNvSpPr/>
              <p:nvPr/>
            </p:nvSpPr>
            <p:spPr>
              <a:xfrm>
                <a:off x="4519477" y="1854202"/>
                <a:ext cx="232536" cy="220684"/>
              </a:xfrm>
              <a:custGeom>
                <a:rect b="b" l="l" r="r" t="t"/>
                <a:pathLst>
                  <a:path extrusionOk="0" h="12327" w="12989">
                    <a:moveTo>
                      <a:pt x="4621" y="1"/>
                    </a:moveTo>
                    <a:cubicBezTo>
                      <a:pt x="4128" y="1"/>
                      <a:pt x="3630" y="40"/>
                      <a:pt x="3128" y="115"/>
                    </a:cubicBezTo>
                    <a:cubicBezTo>
                      <a:pt x="2169" y="275"/>
                      <a:pt x="1256" y="777"/>
                      <a:pt x="343" y="1188"/>
                    </a:cubicBezTo>
                    <a:cubicBezTo>
                      <a:pt x="161" y="1256"/>
                      <a:pt x="115" y="1576"/>
                      <a:pt x="1" y="1781"/>
                    </a:cubicBezTo>
                    <a:lnTo>
                      <a:pt x="731" y="1781"/>
                    </a:lnTo>
                    <a:cubicBezTo>
                      <a:pt x="800" y="1781"/>
                      <a:pt x="845" y="1713"/>
                      <a:pt x="914" y="1690"/>
                    </a:cubicBezTo>
                    <a:cubicBezTo>
                      <a:pt x="1917" y="1168"/>
                      <a:pt x="2955" y="753"/>
                      <a:pt x="4091" y="753"/>
                    </a:cubicBezTo>
                    <a:cubicBezTo>
                      <a:pt x="4248" y="753"/>
                      <a:pt x="4406" y="760"/>
                      <a:pt x="4566" y="777"/>
                    </a:cubicBezTo>
                    <a:cubicBezTo>
                      <a:pt x="4977" y="800"/>
                      <a:pt x="5388" y="800"/>
                      <a:pt x="5776" y="846"/>
                    </a:cubicBezTo>
                    <a:cubicBezTo>
                      <a:pt x="8469" y="1256"/>
                      <a:pt x="10843" y="2763"/>
                      <a:pt x="11505" y="5593"/>
                    </a:cubicBezTo>
                    <a:cubicBezTo>
                      <a:pt x="12053" y="7853"/>
                      <a:pt x="11436" y="9816"/>
                      <a:pt x="10135" y="11665"/>
                    </a:cubicBezTo>
                    <a:cubicBezTo>
                      <a:pt x="10021" y="11847"/>
                      <a:pt x="10044" y="12121"/>
                      <a:pt x="10021" y="12327"/>
                    </a:cubicBezTo>
                    <a:cubicBezTo>
                      <a:pt x="10249" y="12281"/>
                      <a:pt x="10523" y="12258"/>
                      <a:pt x="10706" y="12121"/>
                    </a:cubicBezTo>
                    <a:cubicBezTo>
                      <a:pt x="10911" y="11961"/>
                      <a:pt x="11094" y="11688"/>
                      <a:pt x="11208" y="11436"/>
                    </a:cubicBezTo>
                    <a:cubicBezTo>
                      <a:pt x="11619" y="10478"/>
                      <a:pt x="12098" y="9519"/>
                      <a:pt x="12327" y="8515"/>
                    </a:cubicBezTo>
                    <a:cubicBezTo>
                      <a:pt x="12989" y="5707"/>
                      <a:pt x="11687" y="2763"/>
                      <a:pt x="9154" y="1256"/>
                    </a:cubicBezTo>
                    <a:cubicBezTo>
                      <a:pt x="7742" y="403"/>
                      <a:pt x="6211" y="1"/>
                      <a:pt x="462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62" name="Google Shape;4862;p36"/>
              <p:cNvSpPr/>
              <p:nvPr/>
            </p:nvSpPr>
            <p:spPr>
              <a:xfrm>
                <a:off x="4466772" y="2041981"/>
                <a:ext cx="223137" cy="85216"/>
              </a:xfrm>
              <a:custGeom>
                <a:rect b="b" l="l" r="r" t="t"/>
                <a:pathLst>
                  <a:path extrusionOk="0" h="4760" w="12464">
                    <a:moveTo>
                      <a:pt x="289" y="1"/>
                    </a:moveTo>
                    <a:cubicBezTo>
                      <a:pt x="238" y="1"/>
                      <a:pt x="192" y="11"/>
                      <a:pt x="160" y="34"/>
                    </a:cubicBezTo>
                    <a:cubicBezTo>
                      <a:pt x="69" y="80"/>
                      <a:pt x="0" y="286"/>
                      <a:pt x="0" y="400"/>
                    </a:cubicBezTo>
                    <a:cubicBezTo>
                      <a:pt x="23" y="537"/>
                      <a:pt x="115" y="696"/>
                      <a:pt x="206" y="811"/>
                    </a:cubicBezTo>
                    <a:cubicBezTo>
                      <a:pt x="1986" y="3664"/>
                      <a:pt x="4771" y="4645"/>
                      <a:pt x="8012" y="4759"/>
                    </a:cubicBezTo>
                    <a:cubicBezTo>
                      <a:pt x="9313" y="4691"/>
                      <a:pt x="10523" y="4371"/>
                      <a:pt x="11641" y="3778"/>
                    </a:cubicBezTo>
                    <a:cubicBezTo>
                      <a:pt x="11938" y="3618"/>
                      <a:pt x="12463" y="3504"/>
                      <a:pt x="12212" y="3002"/>
                    </a:cubicBezTo>
                    <a:cubicBezTo>
                      <a:pt x="12199" y="2976"/>
                      <a:pt x="12142" y="2965"/>
                      <a:pt x="12061" y="2965"/>
                    </a:cubicBezTo>
                    <a:cubicBezTo>
                      <a:pt x="11851" y="2965"/>
                      <a:pt x="11480" y="3040"/>
                      <a:pt x="11299" y="3139"/>
                    </a:cubicBezTo>
                    <a:cubicBezTo>
                      <a:pt x="10175" y="3729"/>
                      <a:pt x="8924" y="4009"/>
                      <a:pt x="7672" y="4009"/>
                    </a:cubicBezTo>
                    <a:cubicBezTo>
                      <a:pt x="4959" y="4009"/>
                      <a:pt x="2244" y="2696"/>
                      <a:pt x="822" y="400"/>
                    </a:cubicBezTo>
                    <a:cubicBezTo>
                      <a:pt x="754" y="286"/>
                      <a:pt x="685" y="149"/>
                      <a:pt x="571" y="80"/>
                    </a:cubicBezTo>
                    <a:cubicBezTo>
                      <a:pt x="497" y="35"/>
                      <a:pt x="384" y="1"/>
                      <a:pt x="28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63" name="Google Shape;4863;p36"/>
              <p:cNvSpPr/>
              <p:nvPr/>
            </p:nvSpPr>
            <p:spPr>
              <a:xfrm>
                <a:off x="4455744" y="1948602"/>
                <a:ext cx="17168" cy="54370"/>
              </a:xfrm>
              <a:custGeom>
                <a:rect b="b" l="l" r="r" t="t"/>
                <a:pathLst>
                  <a:path extrusionOk="0" h="3037" w="959">
                    <a:moveTo>
                      <a:pt x="753" y="1"/>
                    </a:moveTo>
                    <a:cubicBezTo>
                      <a:pt x="571" y="138"/>
                      <a:pt x="297" y="229"/>
                      <a:pt x="228" y="389"/>
                    </a:cubicBezTo>
                    <a:cubicBezTo>
                      <a:pt x="91" y="822"/>
                      <a:pt x="69" y="1279"/>
                      <a:pt x="0" y="1598"/>
                    </a:cubicBezTo>
                    <a:cubicBezTo>
                      <a:pt x="46" y="2032"/>
                      <a:pt x="23" y="2329"/>
                      <a:pt x="91" y="2580"/>
                    </a:cubicBezTo>
                    <a:cubicBezTo>
                      <a:pt x="160" y="2762"/>
                      <a:pt x="365" y="2899"/>
                      <a:pt x="502" y="3036"/>
                    </a:cubicBezTo>
                    <a:cubicBezTo>
                      <a:pt x="616" y="2854"/>
                      <a:pt x="799" y="2671"/>
                      <a:pt x="822" y="2489"/>
                    </a:cubicBezTo>
                    <a:cubicBezTo>
                      <a:pt x="913" y="1849"/>
                      <a:pt x="936" y="1188"/>
                      <a:pt x="959" y="548"/>
                    </a:cubicBezTo>
                    <a:cubicBezTo>
                      <a:pt x="959" y="366"/>
                      <a:pt x="822" y="183"/>
                      <a:pt x="753"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64" name="Google Shape;4864;p36"/>
              <p:cNvSpPr/>
              <p:nvPr/>
            </p:nvSpPr>
            <p:spPr>
              <a:xfrm>
                <a:off x="4687868" y="1643525"/>
                <a:ext cx="133606" cy="138959"/>
              </a:xfrm>
              <a:custGeom>
                <a:rect b="b" l="l" r="r" t="t"/>
                <a:pathLst>
                  <a:path extrusionOk="0" h="7762" w="7463">
                    <a:moveTo>
                      <a:pt x="3960" y="785"/>
                    </a:moveTo>
                    <a:cubicBezTo>
                      <a:pt x="5506" y="785"/>
                      <a:pt x="6798" y="1962"/>
                      <a:pt x="6710" y="3415"/>
                    </a:cubicBezTo>
                    <a:cubicBezTo>
                      <a:pt x="6573" y="5606"/>
                      <a:pt x="5705" y="6999"/>
                      <a:pt x="3514" y="6999"/>
                    </a:cubicBezTo>
                    <a:cubicBezTo>
                      <a:pt x="3498" y="6999"/>
                      <a:pt x="3482" y="6999"/>
                      <a:pt x="3466" y="6999"/>
                    </a:cubicBezTo>
                    <a:cubicBezTo>
                      <a:pt x="1892" y="6999"/>
                      <a:pt x="707" y="5887"/>
                      <a:pt x="752" y="4328"/>
                    </a:cubicBezTo>
                    <a:cubicBezTo>
                      <a:pt x="798" y="2319"/>
                      <a:pt x="2030" y="904"/>
                      <a:pt x="3788" y="790"/>
                    </a:cubicBezTo>
                    <a:cubicBezTo>
                      <a:pt x="3846" y="787"/>
                      <a:pt x="3903" y="785"/>
                      <a:pt x="3960" y="785"/>
                    </a:cubicBezTo>
                    <a:close/>
                    <a:moveTo>
                      <a:pt x="3870" y="0"/>
                    </a:moveTo>
                    <a:cubicBezTo>
                      <a:pt x="3311" y="0"/>
                      <a:pt x="2744" y="133"/>
                      <a:pt x="2213" y="425"/>
                    </a:cubicBezTo>
                    <a:cubicBezTo>
                      <a:pt x="684" y="1269"/>
                      <a:pt x="113" y="2662"/>
                      <a:pt x="22" y="3940"/>
                    </a:cubicBezTo>
                    <a:cubicBezTo>
                      <a:pt x="1" y="6334"/>
                      <a:pt x="1544" y="7762"/>
                      <a:pt x="3569" y="7762"/>
                    </a:cubicBezTo>
                    <a:cubicBezTo>
                      <a:pt x="3745" y="7762"/>
                      <a:pt x="3925" y="7751"/>
                      <a:pt x="4107" y="7729"/>
                    </a:cubicBezTo>
                    <a:cubicBezTo>
                      <a:pt x="6436" y="7432"/>
                      <a:pt x="7440" y="5424"/>
                      <a:pt x="7463" y="3392"/>
                    </a:cubicBezTo>
                    <a:cubicBezTo>
                      <a:pt x="7463" y="1447"/>
                      <a:pt x="5715" y="0"/>
                      <a:pt x="387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4865" name="Google Shape;4865;p36"/>
          <p:cNvGrpSpPr/>
          <p:nvPr/>
        </p:nvGrpSpPr>
        <p:grpSpPr>
          <a:xfrm>
            <a:off x="4273751" y="3165275"/>
            <a:ext cx="1517926" cy="1155396"/>
            <a:chOff x="3848921" y="2683363"/>
            <a:chExt cx="1323157" cy="1104691"/>
          </a:xfrm>
        </p:grpSpPr>
        <p:sp>
          <p:nvSpPr>
            <p:cNvPr id="4866" name="Google Shape;4866;p36"/>
            <p:cNvSpPr/>
            <p:nvPr/>
          </p:nvSpPr>
          <p:spPr>
            <a:xfrm>
              <a:off x="3944538" y="2729179"/>
              <a:ext cx="910783" cy="1031166"/>
            </a:xfrm>
            <a:custGeom>
              <a:rect b="b" l="l" r="r" t="t"/>
              <a:pathLst>
                <a:path extrusionOk="0" h="57599" w="39398">
                  <a:moveTo>
                    <a:pt x="27014" y="0"/>
                  </a:moveTo>
                  <a:cubicBezTo>
                    <a:pt x="26619" y="0"/>
                    <a:pt x="26224" y="30"/>
                    <a:pt x="25839" y="75"/>
                  </a:cubicBezTo>
                  <a:cubicBezTo>
                    <a:pt x="22963" y="417"/>
                    <a:pt x="20110" y="942"/>
                    <a:pt x="17257" y="1513"/>
                  </a:cubicBezTo>
                  <a:cubicBezTo>
                    <a:pt x="14381" y="2106"/>
                    <a:pt x="11505" y="2768"/>
                    <a:pt x="8629" y="3476"/>
                  </a:cubicBezTo>
                  <a:cubicBezTo>
                    <a:pt x="6346" y="4046"/>
                    <a:pt x="3858" y="4800"/>
                    <a:pt x="2511" y="6968"/>
                  </a:cubicBezTo>
                  <a:cubicBezTo>
                    <a:pt x="2511" y="6968"/>
                    <a:pt x="2511" y="6968"/>
                    <a:pt x="2510" y="6968"/>
                  </a:cubicBezTo>
                  <a:cubicBezTo>
                    <a:pt x="2338" y="6968"/>
                    <a:pt x="1" y="18672"/>
                    <a:pt x="46" y="24475"/>
                  </a:cubicBezTo>
                  <a:cubicBezTo>
                    <a:pt x="69" y="30410"/>
                    <a:pt x="617" y="36299"/>
                    <a:pt x="1165" y="42187"/>
                  </a:cubicBezTo>
                  <a:cubicBezTo>
                    <a:pt x="1416" y="45178"/>
                    <a:pt x="1735" y="48191"/>
                    <a:pt x="2283" y="51135"/>
                  </a:cubicBezTo>
                  <a:cubicBezTo>
                    <a:pt x="2511" y="52345"/>
                    <a:pt x="2831" y="53577"/>
                    <a:pt x="3561" y="54582"/>
                  </a:cubicBezTo>
                  <a:cubicBezTo>
                    <a:pt x="4223" y="55495"/>
                    <a:pt x="5159" y="56111"/>
                    <a:pt x="6186" y="56522"/>
                  </a:cubicBezTo>
                  <a:cubicBezTo>
                    <a:pt x="7236" y="56933"/>
                    <a:pt x="8378" y="57115"/>
                    <a:pt x="9496" y="57275"/>
                  </a:cubicBezTo>
                  <a:cubicBezTo>
                    <a:pt x="10980" y="57435"/>
                    <a:pt x="12463" y="57549"/>
                    <a:pt x="13970" y="57572"/>
                  </a:cubicBezTo>
                  <a:cubicBezTo>
                    <a:pt x="14585" y="57591"/>
                    <a:pt x="15200" y="57599"/>
                    <a:pt x="15817" y="57599"/>
                  </a:cubicBezTo>
                  <a:cubicBezTo>
                    <a:pt x="18175" y="57599"/>
                    <a:pt x="20542" y="57480"/>
                    <a:pt x="22894" y="57389"/>
                  </a:cubicBezTo>
                  <a:cubicBezTo>
                    <a:pt x="25770" y="57252"/>
                    <a:pt x="28646" y="57092"/>
                    <a:pt x="31500" y="56636"/>
                  </a:cubicBezTo>
                  <a:cubicBezTo>
                    <a:pt x="32869" y="56408"/>
                    <a:pt x="34284" y="56179"/>
                    <a:pt x="35585" y="55700"/>
                  </a:cubicBezTo>
                  <a:cubicBezTo>
                    <a:pt x="36658" y="55335"/>
                    <a:pt x="37617" y="54696"/>
                    <a:pt x="38187" y="53669"/>
                  </a:cubicBezTo>
                  <a:cubicBezTo>
                    <a:pt x="39397" y="51591"/>
                    <a:pt x="38986" y="48784"/>
                    <a:pt x="38872" y="46479"/>
                  </a:cubicBezTo>
                  <a:cubicBezTo>
                    <a:pt x="38712" y="43489"/>
                    <a:pt x="38484" y="40476"/>
                    <a:pt x="38210" y="37485"/>
                  </a:cubicBezTo>
                  <a:cubicBezTo>
                    <a:pt x="37640" y="31528"/>
                    <a:pt x="36818" y="25594"/>
                    <a:pt x="35699" y="19705"/>
                  </a:cubicBezTo>
                  <a:cubicBezTo>
                    <a:pt x="35129" y="16760"/>
                    <a:pt x="34490" y="13838"/>
                    <a:pt x="33759" y="10917"/>
                  </a:cubicBezTo>
                  <a:cubicBezTo>
                    <a:pt x="33394" y="9456"/>
                    <a:pt x="33006" y="8018"/>
                    <a:pt x="32618" y="6557"/>
                  </a:cubicBezTo>
                  <a:cubicBezTo>
                    <a:pt x="32276" y="5347"/>
                    <a:pt x="31956" y="4115"/>
                    <a:pt x="31454" y="2974"/>
                  </a:cubicBezTo>
                  <a:cubicBezTo>
                    <a:pt x="30997" y="1992"/>
                    <a:pt x="30358" y="1056"/>
                    <a:pt x="29400" y="531"/>
                  </a:cubicBezTo>
                  <a:cubicBezTo>
                    <a:pt x="28660" y="130"/>
                    <a:pt x="27836" y="0"/>
                    <a:pt x="27014"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67" name="Google Shape;4867;p36"/>
            <p:cNvSpPr/>
            <p:nvPr/>
          </p:nvSpPr>
          <p:spPr>
            <a:xfrm>
              <a:off x="3926564" y="2689844"/>
              <a:ext cx="910843" cy="1037378"/>
            </a:xfrm>
            <a:custGeom>
              <a:rect b="b" l="l" r="r" t="t"/>
              <a:pathLst>
                <a:path extrusionOk="0" h="57946" w="50878">
                  <a:moveTo>
                    <a:pt x="42686" y="0"/>
                  </a:moveTo>
                  <a:cubicBezTo>
                    <a:pt x="42517" y="0"/>
                    <a:pt x="42349" y="4"/>
                    <a:pt x="42182" y="12"/>
                  </a:cubicBezTo>
                  <a:cubicBezTo>
                    <a:pt x="37137" y="355"/>
                    <a:pt x="32070" y="583"/>
                    <a:pt x="27071" y="1131"/>
                  </a:cubicBezTo>
                  <a:cubicBezTo>
                    <a:pt x="22712" y="1610"/>
                    <a:pt x="18398" y="2409"/>
                    <a:pt x="14106" y="3185"/>
                  </a:cubicBezTo>
                  <a:cubicBezTo>
                    <a:pt x="10957" y="3778"/>
                    <a:pt x="7829" y="4577"/>
                    <a:pt x="4702" y="5262"/>
                  </a:cubicBezTo>
                  <a:cubicBezTo>
                    <a:pt x="2443" y="5741"/>
                    <a:pt x="1324" y="7179"/>
                    <a:pt x="1073" y="9348"/>
                  </a:cubicBezTo>
                  <a:cubicBezTo>
                    <a:pt x="1050" y="9393"/>
                    <a:pt x="1050" y="9416"/>
                    <a:pt x="1050" y="9462"/>
                  </a:cubicBezTo>
                  <a:cubicBezTo>
                    <a:pt x="434" y="12840"/>
                    <a:pt x="366" y="16264"/>
                    <a:pt x="274" y="19688"/>
                  </a:cubicBezTo>
                  <a:cubicBezTo>
                    <a:pt x="0" y="30895"/>
                    <a:pt x="594" y="42102"/>
                    <a:pt x="1553" y="53286"/>
                  </a:cubicBezTo>
                  <a:cubicBezTo>
                    <a:pt x="1804" y="56482"/>
                    <a:pt x="2557" y="57007"/>
                    <a:pt x="5296" y="57532"/>
                  </a:cubicBezTo>
                  <a:cubicBezTo>
                    <a:pt x="7011" y="57842"/>
                    <a:pt x="8782" y="57946"/>
                    <a:pt x="10525" y="57946"/>
                  </a:cubicBezTo>
                  <a:cubicBezTo>
                    <a:pt x="10707" y="57946"/>
                    <a:pt x="10889" y="57945"/>
                    <a:pt x="11071" y="57943"/>
                  </a:cubicBezTo>
                  <a:cubicBezTo>
                    <a:pt x="14746" y="57851"/>
                    <a:pt x="18443" y="57623"/>
                    <a:pt x="22118" y="57418"/>
                  </a:cubicBezTo>
                  <a:cubicBezTo>
                    <a:pt x="27322" y="57098"/>
                    <a:pt x="32526" y="56756"/>
                    <a:pt x="37731" y="56391"/>
                  </a:cubicBezTo>
                  <a:cubicBezTo>
                    <a:pt x="39808" y="56254"/>
                    <a:pt x="41885" y="56094"/>
                    <a:pt x="43962" y="55911"/>
                  </a:cubicBezTo>
                  <a:cubicBezTo>
                    <a:pt x="44167" y="55888"/>
                    <a:pt x="44327" y="55660"/>
                    <a:pt x="44510" y="55546"/>
                  </a:cubicBezTo>
                  <a:cubicBezTo>
                    <a:pt x="44327" y="55432"/>
                    <a:pt x="44122" y="55226"/>
                    <a:pt x="43939" y="55226"/>
                  </a:cubicBezTo>
                  <a:cubicBezTo>
                    <a:pt x="43780" y="55220"/>
                    <a:pt x="43623" y="55218"/>
                    <a:pt x="43466" y="55218"/>
                  </a:cubicBezTo>
                  <a:cubicBezTo>
                    <a:pt x="43038" y="55218"/>
                    <a:pt x="42616" y="55239"/>
                    <a:pt x="42182" y="55272"/>
                  </a:cubicBezTo>
                  <a:cubicBezTo>
                    <a:pt x="39808" y="55478"/>
                    <a:pt x="37434" y="55683"/>
                    <a:pt x="35060" y="55843"/>
                  </a:cubicBezTo>
                  <a:cubicBezTo>
                    <a:pt x="30495" y="56162"/>
                    <a:pt x="25907" y="56459"/>
                    <a:pt x="21342" y="56687"/>
                  </a:cubicBezTo>
                  <a:cubicBezTo>
                    <a:pt x="17051" y="56916"/>
                    <a:pt x="12760" y="57052"/>
                    <a:pt x="8469" y="57144"/>
                  </a:cubicBezTo>
                  <a:cubicBezTo>
                    <a:pt x="8417" y="57145"/>
                    <a:pt x="8365" y="57145"/>
                    <a:pt x="8314" y="57145"/>
                  </a:cubicBezTo>
                  <a:cubicBezTo>
                    <a:pt x="7152" y="57145"/>
                    <a:pt x="5953" y="56905"/>
                    <a:pt x="4817" y="56664"/>
                  </a:cubicBezTo>
                  <a:cubicBezTo>
                    <a:pt x="3173" y="56276"/>
                    <a:pt x="2488" y="55432"/>
                    <a:pt x="2374" y="53788"/>
                  </a:cubicBezTo>
                  <a:cubicBezTo>
                    <a:pt x="2100" y="50547"/>
                    <a:pt x="1804" y="47329"/>
                    <a:pt x="1644" y="44088"/>
                  </a:cubicBezTo>
                  <a:cubicBezTo>
                    <a:pt x="1324" y="37993"/>
                    <a:pt x="1096" y="31876"/>
                    <a:pt x="845" y="25782"/>
                  </a:cubicBezTo>
                  <a:cubicBezTo>
                    <a:pt x="1028" y="20760"/>
                    <a:pt x="891" y="15739"/>
                    <a:pt x="1621" y="10763"/>
                  </a:cubicBezTo>
                  <a:cubicBezTo>
                    <a:pt x="2214" y="6700"/>
                    <a:pt x="2397" y="6746"/>
                    <a:pt x="5935" y="5650"/>
                  </a:cubicBezTo>
                  <a:lnTo>
                    <a:pt x="6003" y="5650"/>
                  </a:lnTo>
                  <a:cubicBezTo>
                    <a:pt x="9336" y="4942"/>
                    <a:pt x="12646" y="4166"/>
                    <a:pt x="16001" y="3573"/>
                  </a:cubicBezTo>
                  <a:cubicBezTo>
                    <a:pt x="21068" y="2683"/>
                    <a:pt x="26135" y="1815"/>
                    <a:pt x="31271" y="1405"/>
                  </a:cubicBezTo>
                  <a:cubicBezTo>
                    <a:pt x="34960" y="1104"/>
                    <a:pt x="38631" y="768"/>
                    <a:pt x="42331" y="768"/>
                  </a:cubicBezTo>
                  <a:cubicBezTo>
                    <a:pt x="42843" y="768"/>
                    <a:pt x="43357" y="774"/>
                    <a:pt x="43871" y="788"/>
                  </a:cubicBezTo>
                  <a:cubicBezTo>
                    <a:pt x="46450" y="880"/>
                    <a:pt x="47249" y="1519"/>
                    <a:pt x="47728" y="3984"/>
                  </a:cubicBezTo>
                  <a:cubicBezTo>
                    <a:pt x="47728" y="4052"/>
                    <a:pt x="47751" y="4121"/>
                    <a:pt x="47751" y="4166"/>
                  </a:cubicBezTo>
                  <a:cubicBezTo>
                    <a:pt x="48070" y="6768"/>
                    <a:pt x="48367" y="9348"/>
                    <a:pt x="48755" y="11927"/>
                  </a:cubicBezTo>
                  <a:cubicBezTo>
                    <a:pt x="49394" y="16378"/>
                    <a:pt x="49897" y="20829"/>
                    <a:pt x="50033" y="25325"/>
                  </a:cubicBezTo>
                  <a:cubicBezTo>
                    <a:pt x="50056" y="25987"/>
                    <a:pt x="50056" y="26672"/>
                    <a:pt x="50125" y="27357"/>
                  </a:cubicBezTo>
                  <a:cubicBezTo>
                    <a:pt x="50148" y="27539"/>
                    <a:pt x="50353" y="27722"/>
                    <a:pt x="50490" y="27905"/>
                  </a:cubicBezTo>
                  <a:cubicBezTo>
                    <a:pt x="50604" y="27722"/>
                    <a:pt x="50741" y="27562"/>
                    <a:pt x="50855" y="27380"/>
                  </a:cubicBezTo>
                  <a:cubicBezTo>
                    <a:pt x="50878" y="27334"/>
                    <a:pt x="50855" y="27243"/>
                    <a:pt x="50855" y="27174"/>
                  </a:cubicBezTo>
                  <a:cubicBezTo>
                    <a:pt x="50650" y="24024"/>
                    <a:pt x="50513" y="20874"/>
                    <a:pt x="50216" y="17747"/>
                  </a:cubicBezTo>
                  <a:cubicBezTo>
                    <a:pt x="49919" y="14598"/>
                    <a:pt x="49508" y="11448"/>
                    <a:pt x="49098" y="8298"/>
                  </a:cubicBezTo>
                  <a:cubicBezTo>
                    <a:pt x="48869" y="6540"/>
                    <a:pt x="48618" y="4783"/>
                    <a:pt x="48276" y="3048"/>
                  </a:cubicBezTo>
                  <a:cubicBezTo>
                    <a:pt x="47934" y="1245"/>
                    <a:pt x="46792" y="309"/>
                    <a:pt x="44943" y="149"/>
                  </a:cubicBezTo>
                  <a:cubicBezTo>
                    <a:pt x="44198" y="75"/>
                    <a:pt x="43437" y="0"/>
                    <a:pt x="42686"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68" name="Google Shape;4868;p36"/>
            <p:cNvSpPr/>
            <p:nvPr/>
          </p:nvSpPr>
          <p:spPr>
            <a:xfrm>
              <a:off x="3964572" y="2712114"/>
              <a:ext cx="168373" cy="50503"/>
            </a:xfrm>
            <a:custGeom>
              <a:rect b="b" l="l" r="r" t="t"/>
              <a:pathLst>
                <a:path extrusionOk="0" h="2821" w="9405">
                  <a:moveTo>
                    <a:pt x="9039" y="1"/>
                  </a:moveTo>
                  <a:cubicBezTo>
                    <a:pt x="8491" y="92"/>
                    <a:pt x="8057" y="138"/>
                    <a:pt x="7647" y="206"/>
                  </a:cubicBezTo>
                  <a:cubicBezTo>
                    <a:pt x="5204" y="571"/>
                    <a:pt x="2808" y="1142"/>
                    <a:pt x="525" y="2146"/>
                  </a:cubicBezTo>
                  <a:cubicBezTo>
                    <a:pt x="297" y="2238"/>
                    <a:pt x="160" y="2534"/>
                    <a:pt x="0" y="2763"/>
                  </a:cubicBezTo>
                  <a:cubicBezTo>
                    <a:pt x="196" y="2763"/>
                    <a:pt x="403" y="2821"/>
                    <a:pt x="597" y="2821"/>
                  </a:cubicBezTo>
                  <a:cubicBezTo>
                    <a:pt x="675" y="2821"/>
                    <a:pt x="750" y="2811"/>
                    <a:pt x="822" y="2785"/>
                  </a:cubicBezTo>
                  <a:cubicBezTo>
                    <a:pt x="1986" y="2420"/>
                    <a:pt x="3127" y="1941"/>
                    <a:pt x="4337" y="1644"/>
                  </a:cubicBezTo>
                  <a:cubicBezTo>
                    <a:pt x="5843" y="1279"/>
                    <a:pt x="7396" y="1051"/>
                    <a:pt x="8948" y="731"/>
                  </a:cubicBezTo>
                  <a:cubicBezTo>
                    <a:pt x="9107" y="685"/>
                    <a:pt x="9244" y="480"/>
                    <a:pt x="9404" y="343"/>
                  </a:cubicBezTo>
                  <a:cubicBezTo>
                    <a:pt x="9267" y="229"/>
                    <a:pt x="9130" y="92"/>
                    <a:pt x="903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69" name="Google Shape;4869;p36"/>
            <p:cNvSpPr/>
            <p:nvPr/>
          </p:nvSpPr>
          <p:spPr>
            <a:xfrm>
              <a:off x="3886517" y="3511389"/>
              <a:ext cx="23309" cy="163879"/>
            </a:xfrm>
            <a:custGeom>
              <a:rect b="b" l="l" r="r" t="t"/>
              <a:pathLst>
                <a:path extrusionOk="0" h="9154" w="1302">
                  <a:moveTo>
                    <a:pt x="548" y="1"/>
                  </a:moveTo>
                  <a:cubicBezTo>
                    <a:pt x="434" y="184"/>
                    <a:pt x="206" y="389"/>
                    <a:pt x="206" y="572"/>
                  </a:cubicBezTo>
                  <a:cubicBezTo>
                    <a:pt x="160" y="1462"/>
                    <a:pt x="183" y="2329"/>
                    <a:pt x="183" y="3196"/>
                  </a:cubicBezTo>
                  <a:cubicBezTo>
                    <a:pt x="115" y="3196"/>
                    <a:pt x="46" y="3219"/>
                    <a:pt x="1" y="3219"/>
                  </a:cubicBezTo>
                  <a:cubicBezTo>
                    <a:pt x="183" y="5022"/>
                    <a:pt x="366" y="6826"/>
                    <a:pt x="594" y="8629"/>
                  </a:cubicBezTo>
                  <a:cubicBezTo>
                    <a:pt x="617" y="8811"/>
                    <a:pt x="891" y="8971"/>
                    <a:pt x="1050" y="9154"/>
                  </a:cubicBezTo>
                  <a:cubicBezTo>
                    <a:pt x="1119" y="8926"/>
                    <a:pt x="1302" y="8720"/>
                    <a:pt x="1279" y="8492"/>
                  </a:cubicBezTo>
                  <a:cubicBezTo>
                    <a:pt x="1233" y="7693"/>
                    <a:pt x="1050" y="6894"/>
                    <a:pt x="1005" y="6095"/>
                  </a:cubicBezTo>
                  <a:cubicBezTo>
                    <a:pt x="959" y="4246"/>
                    <a:pt x="959" y="2420"/>
                    <a:pt x="914" y="594"/>
                  </a:cubicBezTo>
                  <a:cubicBezTo>
                    <a:pt x="914" y="389"/>
                    <a:pt x="662" y="184"/>
                    <a:pt x="548"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70" name="Google Shape;4870;p36"/>
            <p:cNvSpPr/>
            <p:nvPr/>
          </p:nvSpPr>
          <p:spPr>
            <a:xfrm>
              <a:off x="3848921" y="3528558"/>
              <a:ext cx="26585" cy="138136"/>
            </a:xfrm>
            <a:custGeom>
              <a:rect b="b" l="l" r="r" t="t"/>
              <a:pathLst>
                <a:path extrusionOk="0" h="7716" w="1485">
                  <a:moveTo>
                    <a:pt x="366" y="1"/>
                  </a:moveTo>
                  <a:cubicBezTo>
                    <a:pt x="229" y="206"/>
                    <a:pt x="1" y="411"/>
                    <a:pt x="1" y="617"/>
                  </a:cubicBezTo>
                  <a:cubicBezTo>
                    <a:pt x="23" y="1872"/>
                    <a:pt x="46" y="3150"/>
                    <a:pt x="183" y="4406"/>
                  </a:cubicBezTo>
                  <a:cubicBezTo>
                    <a:pt x="274" y="5387"/>
                    <a:pt x="503" y="6346"/>
                    <a:pt x="731" y="7305"/>
                  </a:cubicBezTo>
                  <a:cubicBezTo>
                    <a:pt x="754" y="7464"/>
                    <a:pt x="1028" y="7579"/>
                    <a:pt x="1210" y="7716"/>
                  </a:cubicBezTo>
                  <a:cubicBezTo>
                    <a:pt x="1324" y="7579"/>
                    <a:pt x="1416" y="7442"/>
                    <a:pt x="1484" y="7350"/>
                  </a:cubicBezTo>
                  <a:cubicBezTo>
                    <a:pt x="1461" y="7213"/>
                    <a:pt x="1461" y="7168"/>
                    <a:pt x="1439" y="7122"/>
                  </a:cubicBezTo>
                  <a:cubicBezTo>
                    <a:pt x="868" y="4999"/>
                    <a:pt x="754" y="2808"/>
                    <a:pt x="754" y="640"/>
                  </a:cubicBezTo>
                  <a:cubicBezTo>
                    <a:pt x="754" y="411"/>
                    <a:pt x="503" y="206"/>
                    <a:pt x="36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71" name="Google Shape;4871;p36"/>
            <p:cNvSpPr/>
            <p:nvPr/>
          </p:nvSpPr>
          <p:spPr>
            <a:xfrm>
              <a:off x="3976817" y="2683363"/>
              <a:ext cx="122614" cy="40209"/>
            </a:xfrm>
            <a:custGeom>
              <a:rect b="b" l="l" r="r" t="t"/>
              <a:pathLst>
                <a:path extrusionOk="0" h="2246" w="6849">
                  <a:moveTo>
                    <a:pt x="6278" y="1"/>
                  </a:moveTo>
                  <a:cubicBezTo>
                    <a:pt x="6255" y="1"/>
                    <a:pt x="6231" y="3"/>
                    <a:pt x="6209" y="9"/>
                  </a:cubicBezTo>
                  <a:cubicBezTo>
                    <a:pt x="4269" y="488"/>
                    <a:pt x="2329" y="1013"/>
                    <a:pt x="389" y="1538"/>
                  </a:cubicBezTo>
                  <a:cubicBezTo>
                    <a:pt x="229" y="1584"/>
                    <a:pt x="138" y="1789"/>
                    <a:pt x="1" y="1926"/>
                  </a:cubicBezTo>
                  <a:cubicBezTo>
                    <a:pt x="161" y="2040"/>
                    <a:pt x="298" y="2177"/>
                    <a:pt x="389" y="2246"/>
                  </a:cubicBezTo>
                  <a:cubicBezTo>
                    <a:pt x="594" y="2223"/>
                    <a:pt x="663" y="2223"/>
                    <a:pt x="708" y="2200"/>
                  </a:cubicBezTo>
                  <a:cubicBezTo>
                    <a:pt x="2626" y="1698"/>
                    <a:pt x="4520" y="1196"/>
                    <a:pt x="6415" y="671"/>
                  </a:cubicBezTo>
                  <a:cubicBezTo>
                    <a:pt x="6597" y="625"/>
                    <a:pt x="6712" y="374"/>
                    <a:pt x="6848" y="214"/>
                  </a:cubicBezTo>
                  <a:cubicBezTo>
                    <a:pt x="6668" y="134"/>
                    <a:pt x="6452" y="1"/>
                    <a:pt x="6278"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72" name="Google Shape;4872;p36"/>
            <p:cNvSpPr/>
            <p:nvPr/>
          </p:nvSpPr>
          <p:spPr>
            <a:xfrm>
              <a:off x="4655554" y="3248276"/>
              <a:ext cx="442568" cy="539778"/>
            </a:xfrm>
            <a:custGeom>
              <a:rect b="b" l="l" r="r" t="t"/>
              <a:pathLst>
                <a:path extrusionOk="0" h="30151" w="24721">
                  <a:moveTo>
                    <a:pt x="12801" y="736"/>
                  </a:moveTo>
                  <a:cubicBezTo>
                    <a:pt x="14560" y="736"/>
                    <a:pt x="16352" y="1151"/>
                    <a:pt x="18147" y="1961"/>
                  </a:cubicBezTo>
                  <a:cubicBezTo>
                    <a:pt x="22027" y="3696"/>
                    <a:pt x="23716" y="7873"/>
                    <a:pt x="22233" y="11890"/>
                  </a:cubicBezTo>
                  <a:cubicBezTo>
                    <a:pt x="21571" y="13694"/>
                    <a:pt x="20566" y="15360"/>
                    <a:pt x="19676" y="17095"/>
                  </a:cubicBezTo>
                  <a:cubicBezTo>
                    <a:pt x="18786" y="18829"/>
                    <a:pt x="17782" y="20541"/>
                    <a:pt x="17850" y="22618"/>
                  </a:cubicBezTo>
                  <a:lnTo>
                    <a:pt x="12966" y="22618"/>
                  </a:lnTo>
                  <a:cubicBezTo>
                    <a:pt x="12189" y="20130"/>
                    <a:pt x="11413" y="17620"/>
                    <a:pt x="10660" y="15200"/>
                  </a:cubicBezTo>
                  <a:cubicBezTo>
                    <a:pt x="11482" y="14789"/>
                    <a:pt x="12258" y="14378"/>
                    <a:pt x="13125" y="13945"/>
                  </a:cubicBezTo>
                  <a:cubicBezTo>
                    <a:pt x="13706" y="14697"/>
                    <a:pt x="14518" y="15039"/>
                    <a:pt x="15493" y="15039"/>
                  </a:cubicBezTo>
                  <a:cubicBezTo>
                    <a:pt x="15820" y="15039"/>
                    <a:pt x="16165" y="15001"/>
                    <a:pt x="16526" y="14926"/>
                  </a:cubicBezTo>
                  <a:lnTo>
                    <a:pt x="16526" y="14926"/>
                  </a:lnTo>
                  <a:cubicBezTo>
                    <a:pt x="16481" y="15771"/>
                    <a:pt x="16435" y="16570"/>
                    <a:pt x="16366" y="17368"/>
                  </a:cubicBezTo>
                  <a:cubicBezTo>
                    <a:pt x="16252" y="18829"/>
                    <a:pt x="16093" y="20290"/>
                    <a:pt x="16001" y="21751"/>
                  </a:cubicBezTo>
                  <a:cubicBezTo>
                    <a:pt x="16001" y="21956"/>
                    <a:pt x="16230" y="22185"/>
                    <a:pt x="16344" y="22413"/>
                  </a:cubicBezTo>
                  <a:cubicBezTo>
                    <a:pt x="16458" y="22207"/>
                    <a:pt x="16663" y="22002"/>
                    <a:pt x="16686" y="21797"/>
                  </a:cubicBezTo>
                  <a:cubicBezTo>
                    <a:pt x="16983" y="18670"/>
                    <a:pt x="17234" y="15520"/>
                    <a:pt x="17485" y="12370"/>
                  </a:cubicBezTo>
                  <a:cubicBezTo>
                    <a:pt x="17508" y="12096"/>
                    <a:pt x="17302" y="11776"/>
                    <a:pt x="17188" y="11480"/>
                  </a:cubicBezTo>
                  <a:cubicBezTo>
                    <a:pt x="17028" y="11753"/>
                    <a:pt x="16823" y="12027"/>
                    <a:pt x="16755" y="12324"/>
                  </a:cubicBezTo>
                  <a:cubicBezTo>
                    <a:pt x="16663" y="12735"/>
                    <a:pt x="16709" y="13191"/>
                    <a:pt x="16640" y="13625"/>
                  </a:cubicBezTo>
                  <a:cubicBezTo>
                    <a:pt x="16618" y="13831"/>
                    <a:pt x="16458" y="14127"/>
                    <a:pt x="16298" y="14150"/>
                  </a:cubicBezTo>
                  <a:cubicBezTo>
                    <a:pt x="16005" y="14235"/>
                    <a:pt x="15708" y="14285"/>
                    <a:pt x="15415" y="14285"/>
                  </a:cubicBezTo>
                  <a:cubicBezTo>
                    <a:pt x="15001" y="14285"/>
                    <a:pt x="14595" y="14185"/>
                    <a:pt x="14221" y="13945"/>
                  </a:cubicBezTo>
                  <a:cubicBezTo>
                    <a:pt x="13605" y="13534"/>
                    <a:pt x="13513" y="13191"/>
                    <a:pt x="13787" y="12507"/>
                  </a:cubicBezTo>
                  <a:cubicBezTo>
                    <a:pt x="14107" y="11731"/>
                    <a:pt x="14312" y="10932"/>
                    <a:pt x="13970" y="10156"/>
                  </a:cubicBezTo>
                  <a:cubicBezTo>
                    <a:pt x="13856" y="9905"/>
                    <a:pt x="13513" y="9608"/>
                    <a:pt x="13262" y="9562"/>
                  </a:cubicBezTo>
                  <a:cubicBezTo>
                    <a:pt x="13256" y="9562"/>
                    <a:pt x="13249" y="9561"/>
                    <a:pt x="13242" y="9561"/>
                  </a:cubicBezTo>
                  <a:cubicBezTo>
                    <a:pt x="13031" y="9561"/>
                    <a:pt x="12645" y="9889"/>
                    <a:pt x="12623" y="10110"/>
                  </a:cubicBezTo>
                  <a:cubicBezTo>
                    <a:pt x="12509" y="10909"/>
                    <a:pt x="12486" y="11753"/>
                    <a:pt x="12532" y="12552"/>
                  </a:cubicBezTo>
                  <a:cubicBezTo>
                    <a:pt x="12577" y="13146"/>
                    <a:pt x="12167" y="13785"/>
                    <a:pt x="11345" y="14127"/>
                  </a:cubicBezTo>
                  <a:cubicBezTo>
                    <a:pt x="11188" y="14195"/>
                    <a:pt x="11049" y="14225"/>
                    <a:pt x="10924" y="14225"/>
                  </a:cubicBezTo>
                  <a:cubicBezTo>
                    <a:pt x="10542" y="14225"/>
                    <a:pt x="10296" y="13941"/>
                    <a:pt x="10090" y="13579"/>
                  </a:cubicBezTo>
                  <a:cubicBezTo>
                    <a:pt x="10021" y="13465"/>
                    <a:pt x="9998" y="13306"/>
                    <a:pt x="9907" y="13237"/>
                  </a:cubicBezTo>
                  <a:cubicBezTo>
                    <a:pt x="9724" y="13100"/>
                    <a:pt x="9496" y="12986"/>
                    <a:pt x="9313" y="12849"/>
                  </a:cubicBezTo>
                  <a:cubicBezTo>
                    <a:pt x="9268" y="13100"/>
                    <a:pt x="9154" y="13351"/>
                    <a:pt x="9222" y="13557"/>
                  </a:cubicBezTo>
                  <a:cubicBezTo>
                    <a:pt x="10226" y="16592"/>
                    <a:pt x="11254" y="19628"/>
                    <a:pt x="12281" y="22732"/>
                  </a:cubicBezTo>
                  <a:cubicBezTo>
                    <a:pt x="11801" y="22801"/>
                    <a:pt x="11391" y="22869"/>
                    <a:pt x="10911" y="22938"/>
                  </a:cubicBezTo>
                  <a:cubicBezTo>
                    <a:pt x="10615" y="21066"/>
                    <a:pt x="9268" y="19993"/>
                    <a:pt x="7990" y="18806"/>
                  </a:cubicBezTo>
                  <a:cubicBezTo>
                    <a:pt x="6597" y="17528"/>
                    <a:pt x="5251" y="16204"/>
                    <a:pt x="4064" y="14744"/>
                  </a:cubicBezTo>
                  <a:cubicBezTo>
                    <a:pt x="822" y="10772"/>
                    <a:pt x="2375" y="5591"/>
                    <a:pt x="5844" y="3103"/>
                  </a:cubicBezTo>
                  <a:cubicBezTo>
                    <a:pt x="8057" y="1509"/>
                    <a:pt x="10400" y="736"/>
                    <a:pt x="12801" y="736"/>
                  </a:cubicBezTo>
                  <a:close/>
                  <a:moveTo>
                    <a:pt x="15648" y="23334"/>
                  </a:moveTo>
                  <a:cubicBezTo>
                    <a:pt x="16798" y="23334"/>
                    <a:pt x="17950" y="23378"/>
                    <a:pt x="19106" y="23440"/>
                  </a:cubicBezTo>
                  <a:cubicBezTo>
                    <a:pt x="19630" y="23463"/>
                    <a:pt x="19699" y="23645"/>
                    <a:pt x="19471" y="24581"/>
                  </a:cubicBezTo>
                  <a:cubicBezTo>
                    <a:pt x="16138" y="24718"/>
                    <a:pt x="12806" y="24855"/>
                    <a:pt x="9428" y="25015"/>
                  </a:cubicBezTo>
                  <a:cubicBezTo>
                    <a:pt x="9085" y="24033"/>
                    <a:pt x="9131" y="23988"/>
                    <a:pt x="10181" y="23782"/>
                  </a:cubicBezTo>
                  <a:cubicBezTo>
                    <a:pt x="12001" y="23446"/>
                    <a:pt x="13822" y="23334"/>
                    <a:pt x="15648" y="23334"/>
                  </a:cubicBezTo>
                  <a:close/>
                  <a:moveTo>
                    <a:pt x="17622" y="25426"/>
                  </a:moveTo>
                  <a:cubicBezTo>
                    <a:pt x="17759" y="25426"/>
                    <a:pt x="17896" y="25608"/>
                    <a:pt x="18033" y="25700"/>
                  </a:cubicBezTo>
                  <a:cubicBezTo>
                    <a:pt x="17896" y="25791"/>
                    <a:pt x="17782" y="25951"/>
                    <a:pt x="17645" y="25951"/>
                  </a:cubicBezTo>
                  <a:cubicBezTo>
                    <a:pt x="16001" y="26042"/>
                    <a:pt x="14335" y="26111"/>
                    <a:pt x="12692" y="26202"/>
                  </a:cubicBezTo>
                  <a:cubicBezTo>
                    <a:pt x="12167" y="26225"/>
                    <a:pt x="11664" y="26293"/>
                    <a:pt x="11139" y="26316"/>
                  </a:cubicBezTo>
                  <a:cubicBezTo>
                    <a:pt x="11062" y="26320"/>
                    <a:pt x="10996" y="26322"/>
                    <a:pt x="10941" y="26322"/>
                  </a:cubicBezTo>
                  <a:cubicBezTo>
                    <a:pt x="10638" y="26322"/>
                    <a:pt x="10641" y="26233"/>
                    <a:pt x="10660" y="25654"/>
                  </a:cubicBezTo>
                  <a:cubicBezTo>
                    <a:pt x="12966" y="25586"/>
                    <a:pt x="15294" y="25494"/>
                    <a:pt x="17622" y="25426"/>
                  </a:cubicBezTo>
                  <a:close/>
                  <a:moveTo>
                    <a:pt x="18186" y="26725"/>
                  </a:moveTo>
                  <a:cubicBezTo>
                    <a:pt x="18351" y="26725"/>
                    <a:pt x="18512" y="26737"/>
                    <a:pt x="18626" y="26818"/>
                  </a:cubicBezTo>
                  <a:cubicBezTo>
                    <a:pt x="18786" y="26909"/>
                    <a:pt x="18900" y="27138"/>
                    <a:pt x="18900" y="27320"/>
                  </a:cubicBezTo>
                  <a:cubicBezTo>
                    <a:pt x="18923" y="27412"/>
                    <a:pt x="18672" y="27594"/>
                    <a:pt x="18512" y="27617"/>
                  </a:cubicBezTo>
                  <a:cubicBezTo>
                    <a:pt x="15956" y="27777"/>
                    <a:pt x="13399" y="27914"/>
                    <a:pt x="10843" y="28051"/>
                  </a:cubicBezTo>
                  <a:cubicBezTo>
                    <a:pt x="10748" y="28057"/>
                    <a:pt x="10665" y="28060"/>
                    <a:pt x="10592" y="28060"/>
                  </a:cubicBezTo>
                  <a:cubicBezTo>
                    <a:pt x="10097" y="28060"/>
                    <a:pt x="10056" y="27896"/>
                    <a:pt x="10135" y="27161"/>
                  </a:cubicBezTo>
                  <a:cubicBezTo>
                    <a:pt x="11094" y="27069"/>
                    <a:pt x="12030" y="26932"/>
                    <a:pt x="12988" y="26887"/>
                  </a:cubicBezTo>
                  <a:cubicBezTo>
                    <a:pt x="14655" y="26795"/>
                    <a:pt x="16321" y="26773"/>
                    <a:pt x="17987" y="26727"/>
                  </a:cubicBezTo>
                  <a:cubicBezTo>
                    <a:pt x="18052" y="26727"/>
                    <a:pt x="18119" y="26725"/>
                    <a:pt x="18186" y="26725"/>
                  </a:cubicBezTo>
                  <a:close/>
                  <a:moveTo>
                    <a:pt x="16503" y="28484"/>
                  </a:moveTo>
                  <a:cubicBezTo>
                    <a:pt x="16035" y="29066"/>
                    <a:pt x="15104" y="29375"/>
                    <a:pt x="14177" y="29375"/>
                  </a:cubicBezTo>
                  <a:cubicBezTo>
                    <a:pt x="13431" y="29375"/>
                    <a:pt x="12688" y="29175"/>
                    <a:pt x="12189" y="28758"/>
                  </a:cubicBezTo>
                  <a:cubicBezTo>
                    <a:pt x="13650" y="28667"/>
                    <a:pt x="15043" y="28576"/>
                    <a:pt x="16503" y="28484"/>
                  </a:cubicBezTo>
                  <a:close/>
                  <a:moveTo>
                    <a:pt x="12764" y="0"/>
                  </a:moveTo>
                  <a:cubicBezTo>
                    <a:pt x="10133" y="0"/>
                    <a:pt x="7587" y="865"/>
                    <a:pt x="5182" y="2669"/>
                  </a:cubicBezTo>
                  <a:cubicBezTo>
                    <a:pt x="1667" y="5340"/>
                    <a:pt x="1" y="10749"/>
                    <a:pt x="3402" y="15177"/>
                  </a:cubicBezTo>
                  <a:cubicBezTo>
                    <a:pt x="4748" y="16935"/>
                    <a:pt x="6369" y="18396"/>
                    <a:pt x="8012" y="19856"/>
                  </a:cubicBezTo>
                  <a:cubicBezTo>
                    <a:pt x="8652" y="20427"/>
                    <a:pt x="9199" y="21089"/>
                    <a:pt x="9724" y="21774"/>
                  </a:cubicBezTo>
                  <a:cubicBezTo>
                    <a:pt x="9953" y="22116"/>
                    <a:pt x="9998" y="22573"/>
                    <a:pt x="10158" y="23006"/>
                  </a:cubicBezTo>
                  <a:cubicBezTo>
                    <a:pt x="9679" y="23098"/>
                    <a:pt x="9336" y="23120"/>
                    <a:pt x="9040" y="23235"/>
                  </a:cubicBezTo>
                  <a:cubicBezTo>
                    <a:pt x="8834" y="23326"/>
                    <a:pt x="8515" y="23508"/>
                    <a:pt x="8515" y="23645"/>
                  </a:cubicBezTo>
                  <a:cubicBezTo>
                    <a:pt x="8537" y="24285"/>
                    <a:pt x="8629" y="24901"/>
                    <a:pt x="8766" y="25517"/>
                  </a:cubicBezTo>
                  <a:cubicBezTo>
                    <a:pt x="8811" y="25677"/>
                    <a:pt x="9154" y="25768"/>
                    <a:pt x="9359" y="25859"/>
                  </a:cubicBezTo>
                  <a:cubicBezTo>
                    <a:pt x="9519" y="25951"/>
                    <a:pt x="9679" y="26019"/>
                    <a:pt x="9838" y="26088"/>
                  </a:cubicBezTo>
                  <a:cubicBezTo>
                    <a:pt x="9747" y="26248"/>
                    <a:pt x="9701" y="26453"/>
                    <a:pt x="9565" y="26567"/>
                  </a:cubicBezTo>
                  <a:cubicBezTo>
                    <a:pt x="8971" y="27138"/>
                    <a:pt x="9336" y="27754"/>
                    <a:pt x="9496" y="28279"/>
                  </a:cubicBezTo>
                  <a:cubicBezTo>
                    <a:pt x="9587" y="28530"/>
                    <a:pt x="10044" y="28667"/>
                    <a:pt x="10363" y="28827"/>
                  </a:cubicBezTo>
                  <a:cubicBezTo>
                    <a:pt x="10683" y="28987"/>
                    <a:pt x="11094" y="29009"/>
                    <a:pt x="11368" y="29238"/>
                  </a:cubicBezTo>
                  <a:cubicBezTo>
                    <a:pt x="12159" y="29837"/>
                    <a:pt x="13203" y="30151"/>
                    <a:pt x="14222" y="30151"/>
                  </a:cubicBezTo>
                  <a:cubicBezTo>
                    <a:pt x="15259" y="30151"/>
                    <a:pt x="16269" y="29826"/>
                    <a:pt x="16960" y="29146"/>
                  </a:cubicBezTo>
                  <a:cubicBezTo>
                    <a:pt x="17527" y="28600"/>
                    <a:pt x="18058" y="28286"/>
                    <a:pt x="18760" y="28286"/>
                  </a:cubicBezTo>
                  <a:cubicBezTo>
                    <a:pt x="18850" y="28286"/>
                    <a:pt x="18942" y="28291"/>
                    <a:pt x="19037" y="28302"/>
                  </a:cubicBezTo>
                  <a:cubicBezTo>
                    <a:pt x="19054" y="28304"/>
                    <a:pt x="19071" y="28305"/>
                    <a:pt x="19088" y="28305"/>
                  </a:cubicBezTo>
                  <a:cubicBezTo>
                    <a:pt x="19239" y="28305"/>
                    <a:pt x="19414" y="28221"/>
                    <a:pt x="19516" y="28119"/>
                  </a:cubicBezTo>
                  <a:cubicBezTo>
                    <a:pt x="19882" y="27754"/>
                    <a:pt x="19630" y="26499"/>
                    <a:pt x="19197" y="26179"/>
                  </a:cubicBezTo>
                  <a:cubicBezTo>
                    <a:pt x="18991" y="26042"/>
                    <a:pt x="18900" y="25768"/>
                    <a:pt x="18695" y="25494"/>
                  </a:cubicBezTo>
                  <a:cubicBezTo>
                    <a:pt x="20338" y="25312"/>
                    <a:pt x="20338" y="25312"/>
                    <a:pt x="20338" y="23965"/>
                  </a:cubicBezTo>
                  <a:cubicBezTo>
                    <a:pt x="20338" y="22824"/>
                    <a:pt x="20338" y="22824"/>
                    <a:pt x="18581" y="22595"/>
                  </a:cubicBezTo>
                  <a:cubicBezTo>
                    <a:pt x="18603" y="22276"/>
                    <a:pt x="18603" y="21956"/>
                    <a:pt x="18649" y="21660"/>
                  </a:cubicBezTo>
                  <a:cubicBezTo>
                    <a:pt x="18946" y="19834"/>
                    <a:pt x="19950" y="18282"/>
                    <a:pt x="20772" y="16661"/>
                  </a:cubicBezTo>
                  <a:cubicBezTo>
                    <a:pt x="21571" y="15086"/>
                    <a:pt x="22438" y="13534"/>
                    <a:pt x="23031" y="11890"/>
                  </a:cubicBezTo>
                  <a:cubicBezTo>
                    <a:pt x="24721" y="7166"/>
                    <a:pt x="22050" y="2829"/>
                    <a:pt x="18466" y="1277"/>
                  </a:cubicBezTo>
                  <a:cubicBezTo>
                    <a:pt x="16536" y="434"/>
                    <a:pt x="14628" y="0"/>
                    <a:pt x="1276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73" name="Google Shape;4873;p36"/>
            <p:cNvSpPr/>
            <p:nvPr/>
          </p:nvSpPr>
          <p:spPr>
            <a:xfrm>
              <a:off x="4939148" y="3190219"/>
              <a:ext cx="171649" cy="134860"/>
            </a:xfrm>
            <a:custGeom>
              <a:rect b="b" l="l" r="r" t="t"/>
              <a:pathLst>
                <a:path extrusionOk="0" h="7533" w="9588">
                  <a:moveTo>
                    <a:pt x="252" y="0"/>
                  </a:moveTo>
                  <a:cubicBezTo>
                    <a:pt x="183" y="206"/>
                    <a:pt x="0" y="457"/>
                    <a:pt x="69" y="594"/>
                  </a:cubicBezTo>
                  <a:cubicBezTo>
                    <a:pt x="160" y="799"/>
                    <a:pt x="411" y="1005"/>
                    <a:pt x="640" y="1027"/>
                  </a:cubicBezTo>
                  <a:cubicBezTo>
                    <a:pt x="3630" y="1507"/>
                    <a:pt x="5844" y="3150"/>
                    <a:pt x="7647" y="5410"/>
                  </a:cubicBezTo>
                  <a:cubicBezTo>
                    <a:pt x="8103" y="5980"/>
                    <a:pt x="8446" y="6642"/>
                    <a:pt x="8880" y="7213"/>
                  </a:cubicBezTo>
                  <a:cubicBezTo>
                    <a:pt x="8994" y="7373"/>
                    <a:pt x="9245" y="7441"/>
                    <a:pt x="9450" y="7533"/>
                  </a:cubicBezTo>
                  <a:cubicBezTo>
                    <a:pt x="9473" y="7304"/>
                    <a:pt x="9587" y="7008"/>
                    <a:pt x="9496" y="6848"/>
                  </a:cubicBezTo>
                  <a:cubicBezTo>
                    <a:pt x="8332" y="4816"/>
                    <a:pt x="6848" y="3036"/>
                    <a:pt x="4771" y="1826"/>
                  </a:cubicBezTo>
                  <a:cubicBezTo>
                    <a:pt x="3447" y="1050"/>
                    <a:pt x="2123" y="343"/>
                    <a:pt x="503" y="320"/>
                  </a:cubicBezTo>
                  <a:lnTo>
                    <a:pt x="252"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74" name="Google Shape;4874;p36"/>
            <p:cNvSpPr/>
            <p:nvPr/>
          </p:nvSpPr>
          <p:spPr>
            <a:xfrm>
              <a:off x="5089529" y="3348763"/>
              <a:ext cx="39242" cy="148358"/>
            </a:xfrm>
            <a:custGeom>
              <a:rect b="b" l="l" r="r" t="t"/>
              <a:pathLst>
                <a:path extrusionOk="0" h="8287" w="2192">
                  <a:moveTo>
                    <a:pt x="1461" y="0"/>
                  </a:moveTo>
                  <a:cubicBezTo>
                    <a:pt x="1370" y="160"/>
                    <a:pt x="1210" y="343"/>
                    <a:pt x="1233" y="457"/>
                  </a:cubicBezTo>
                  <a:cubicBezTo>
                    <a:pt x="1598" y="1872"/>
                    <a:pt x="1415" y="3264"/>
                    <a:pt x="1073" y="4611"/>
                  </a:cubicBezTo>
                  <a:cubicBezTo>
                    <a:pt x="845" y="5638"/>
                    <a:pt x="388" y="6597"/>
                    <a:pt x="69" y="7601"/>
                  </a:cubicBezTo>
                  <a:cubicBezTo>
                    <a:pt x="0" y="7807"/>
                    <a:pt x="114" y="8058"/>
                    <a:pt x="137" y="8286"/>
                  </a:cubicBezTo>
                  <a:cubicBezTo>
                    <a:pt x="343" y="8149"/>
                    <a:pt x="548" y="8035"/>
                    <a:pt x="731" y="7898"/>
                  </a:cubicBezTo>
                  <a:cubicBezTo>
                    <a:pt x="799" y="7852"/>
                    <a:pt x="822" y="7738"/>
                    <a:pt x="868" y="7670"/>
                  </a:cubicBezTo>
                  <a:cubicBezTo>
                    <a:pt x="1758" y="5889"/>
                    <a:pt x="2100" y="3972"/>
                    <a:pt x="2191" y="1735"/>
                  </a:cubicBezTo>
                  <a:cubicBezTo>
                    <a:pt x="2146" y="1438"/>
                    <a:pt x="2100" y="891"/>
                    <a:pt x="1940" y="343"/>
                  </a:cubicBezTo>
                  <a:cubicBezTo>
                    <a:pt x="1918" y="183"/>
                    <a:pt x="1621" y="115"/>
                    <a:pt x="1461"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75" name="Google Shape;4875;p36"/>
            <p:cNvSpPr/>
            <p:nvPr/>
          </p:nvSpPr>
          <p:spPr>
            <a:xfrm>
              <a:off x="4703784" y="3564524"/>
              <a:ext cx="76426" cy="64252"/>
            </a:xfrm>
            <a:custGeom>
              <a:rect b="b" l="l" r="r" t="t"/>
              <a:pathLst>
                <a:path extrusionOk="0" h="3589" w="4269">
                  <a:moveTo>
                    <a:pt x="343" y="0"/>
                  </a:moveTo>
                  <a:cubicBezTo>
                    <a:pt x="183" y="114"/>
                    <a:pt x="23" y="183"/>
                    <a:pt x="0" y="251"/>
                  </a:cubicBezTo>
                  <a:cubicBezTo>
                    <a:pt x="0" y="434"/>
                    <a:pt x="23" y="639"/>
                    <a:pt x="114" y="799"/>
                  </a:cubicBezTo>
                  <a:cubicBezTo>
                    <a:pt x="936" y="2054"/>
                    <a:pt x="2123" y="2899"/>
                    <a:pt x="3470" y="3538"/>
                  </a:cubicBezTo>
                  <a:cubicBezTo>
                    <a:pt x="3536" y="3575"/>
                    <a:pt x="3614" y="3588"/>
                    <a:pt x="3699" y="3588"/>
                  </a:cubicBezTo>
                  <a:cubicBezTo>
                    <a:pt x="3877" y="3588"/>
                    <a:pt x="4083" y="3531"/>
                    <a:pt x="4268" y="3515"/>
                  </a:cubicBezTo>
                  <a:cubicBezTo>
                    <a:pt x="4132" y="3310"/>
                    <a:pt x="4017" y="3036"/>
                    <a:pt x="3812" y="2922"/>
                  </a:cubicBezTo>
                  <a:cubicBezTo>
                    <a:pt x="2602" y="2260"/>
                    <a:pt x="1484" y="1530"/>
                    <a:pt x="731" y="365"/>
                  </a:cubicBezTo>
                  <a:cubicBezTo>
                    <a:pt x="639" y="228"/>
                    <a:pt x="479" y="137"/>
                    <a:pt x="343"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76" name="Google Shape;4876;p36"/>
            <p:cNvSpPr/>
            <p:nvPr/>
          </p:nvSpPr>
          <p:spPr>
            <a:xfrm>
              <a:off x="5133247" y="3282237"/>
              <a:ext cx="38831" cy="72272"/>
            </a:xfrm>
            <a:custGeom>
              <a:rect b="b" l="l" r="r" t="t"/>
              <a:pathLst>
                <a:path extrusionOk="0" h="4037" w="2169">
                  <a:moveTo>
                    <a:pt x="363" y="0"/>
                  </a:moveTo>
                  <a:cubicBezTo>
                    <a:pt x="267" y="0"/>
                    <a:pt x="168" y="25"/>
                    <a:pt x="115" y="64"/>
                  </a:cubicBezTo>
                  <a:cubicBezTo>
                    <a:pt x="23" y="133"/>
                    <a:pt x="1" y="338"/>
                    <a:pt x="46" y="475"/>
                  </a:cubicBezTo>
                  <a:cubicBezTo>
                    <a:pt x="457" y="1548"/>
                    <a:pt x="868" y="2621"/>
                    <a:pt x="1324" y="3671"/>
                  </a:cubicBezTo>
                  <a:cubicBezTo>
                    <a:pt x="1393" y="3831"/>
                    <a:pt x="1575" y="3922"/>
                    <a:pt x="1712" y="4036"/>
                  </a:cubicBezTo>
                  <a:cubicBezTo>
                    <a:pt x="1849" y="3899"/>
                    <a:pt x="1963" y="3739"/>
                    <a:pt x="2169" y="3534"/>
                  </a:cubicBezTo>
                  <a:cubicBezTo>
                    <a:pt x="1758" y="2507"/>
                    <a:pt x="1370" y="1502"/>
                    <a:pt x="959" y="521"/>
                  </a:cubicBezTo>
                  <a:cubicBezTo>
                    <a:pt x="891" y="316"/>
                    <a:pt x="708" y="156"/>
                    <a:pt x="548" y="42"/>
                  </a:cubicBezTo>
                  <a:cubicBezTo>
                    <a:pt x="501" y="13"/>
                    <a:pt x="433" y="0"/>
                    <a:pt x="363"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77" name="Google Shape;4877;p36"/>
            <p:cNvSpPr/>
            <p:nvPr/>
          </p:nvSpPr>
          <p:spPr>
            <a:xfrm>
              <a:off x="4722975" y="3304526"/>
              <a:ext cx="133230" cy="159941"/>
            </a:xfrm>
            <a:custGeom>
              <a:rect b="b" l="l" r="r" t="t"/>
              <a:pathLst>
                <a:path extrusionOk="0" h="8934" w="7442">
                  <a:moveTo>
                    <a:pt x="4951" y="1"/>
                  </a:moveTo>
                  <a:cubicBezTo>
                    <a:pt x="3742" y="1"/>
                    <a:pt x="2881" y="773"/>
                    <a:pt x="2124" y="1650"/>
                  </a:cubicBezTo>
                  <a:cubicBezTo>
                    <a:pt x="1964" y="1810"/>
                    <a:pt x="2032" y="2129"/>
                    <a:pt x="1987" y="2380"/>
                  </a:cubicBezTo>
                  <a:cubicBezTo>
                    <a:pt x="2238" y="2289"/>
                    <a:pt x="2489" y="2220"/>
                    <a:pt x="2694" y="2083"/>
                  </a:cubicBezTo>
                  <a:cubicBezTo>
                    <a:pt x="3333" y="1673"/>
                    <a:pt x="3927" y="1148"/>
                    <a:pt x="4612" y="805"/>
                  </a:cubicBezTo>
                  <a:cubicBezTo>
                    <a:pt x="4772" y="721"/>
                    <a:pt x="4937" y="683"/>
                    <a:pt x="5099" y="683"/>
                  </a:cubicBezTo>
                  <a:cubicBezTo>
                    <a:pt x="5468" y="683"/>
                    <a:pt x="5826" y="883"/>
                    <a:pt x="6095" y="1216"/>
                  </a:cubicBezTo>
                  <a:cubicBezTo>
                    <a:pt x="6483" y="1718"/>
                    <a:pt x="6187" y="2129"/>
                    <a:pt x="5935" y="2540"/>
                  </a:cubicBezTo>
                  <a:cubicBezTo>
                    <a:pt x="5844" y="2677"/>
                    <a:pt x="5753" y="2791"/>
                    <a:pt x="5639" y="2905"/>
                  </a:cubicBezTo>
                  <a:cubicBezTo>
                    <a:pt x="4246" y="4275"/>
                    <a:pt x="3151" y="5804"/>
                    <a:pt x="2443" y="7630"/>
                  </a:cubicBezTo>
                  <a:cubicBezTo>
                    <a:pt x="2300" y="8011"/>
                    <a:pt x="2151" y="8193"/>
                    <a:pt x="1967" y="8193"/>
                  </a:cubicBezTo>
                  <a:cubicBezTo>
                    <a:pt x="1798" y="8193"/>
                    <a:pt x="1599" y="8039"/>
                    <a:pt x="1348" y="7744"/>
                  </a:cubicBezTo>
                  <a:cubicBezTo>
                    <a:pt x="777" y="7059"/>
                    <a:pt x="731" y="6283"/>
                    <a:pt x="960" y="5462"/>
                  </a:cubicBezTo>
                  <a:cubicBezTo>
                    <a:pt x="1005" y="5279"/>
                    <a:pt x="868" y="5051"/>
                    <a:pt x="823" y="4845"/>
                  </a:cubicBezTo>
                  <a:cubicBezTo>
                    <a:pt x="617" y="4982"/>
                    <a:pt x="343" y="5074"/>
                    <a:pt x="275" y="5279"/>
                  </a:cubicBezTo>
                  <a:cubicBezTo>
                    <a:pt x="115" y="5576"/>
                    <a:pt x="115" y="5941"/>
                    <a:pt x="1" y="6443"/>
                  </a:cubicBezTo>
                  <a:cubicBezTo>
                    <a:pt x="138" y="6854"/>
                    <a:pt x="252" y="7379"/>
                    <a:pt x="503" y="7858"/>
                  </a:cubicBezTo>
                  <a:cubicBezTo>
                    <a:pt x="832" y="8407"/>
                    <a:pt x="1287" y="8934"/>
                    <a:pt x="1991" y="8934"/>
                  </a:cubicBezTo>
                  <a:cubicBezTo>
                    <a:pt x="2019" y="8934"/>
                    <a:pt x="2048" y="8933"/>
                    <a:pt x="2078" y="8931"/>
                  </a:cubicBezTo>
                  <a:cubicBezTo>
                    <a:pt x="2808" y="8908"/>
                    <a:pt x="2991" y="8246"/>
                    <a:pt x="3242" y="7721"/>
                  </a:cubicBezTo>
                  <a:cubicBezTo>
                    <a:pt x="3311" y="7584"/>
                    <a:pt x="3379" y="7447"/>
                    <a:pt x="3448" y="7288"/>
                  </a:cubicBezTo>
                  <a:cubicBezTo>
                    <a:pt x="3904" y="6101"/>
                    <a:pt x="4634" y="5051"/>
                    <a:pt x="5525" y="4115"/>
                  </a:cubicBezTo>
                  <a:cubicBezTo>
                    <a:pt x="5981" y="3658"/>
                    <a:pt x="6415" y="3156"/>
                    <a:pt x="6734" y="2631"/>
                  </a:cubicBezTo>
                  <a:cubicBezTo>
                    <a:pt x="7442" y="1490"/>
                    <a:pt x="6849" y="280"/>
                    <a:pt x="5502" y="52"/>
                  </a:cubicBezTo>
                  <a:cubicBezTo>
                    <a:pt x="5310" y="17"/>
                    <a:pt x="5127" y="1"/>
                    <a:pt x="495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78" name="Google Shape;4878;p36"/>
            <p:cNvSpPr/>
            <p:nvPr/>
          </p:nvSpPr>
          <p:spPr>
            <a:xfrm>
              <a:off x="5027407" y="3342640"/>
              <a:ext cx="26173" cy="64574"/>
            </a:xfrm>
            <a:custGeom>
              <a:rect b="b" l="l" r="r" t="t"/>
              <a:pathLst>
                <a:path extrusionOk="0" h="3607" w="1462">
                  <a:moveTo>
                    <a:pt x="161" y="0"/>
                  </a:moveTo>
                  <a:cubicBezTo>
                    <a:pt x="115" y="183"/>
                    <a:pt x="1" y="388"/>
                    <a:pt x="24" y="571"/>
                  </a:cubicBezTo>
                  <a:cubicBezTo>
                    <a:pt x="183" y="1415"/>
                    <a:pt x="366" y="2260"/>
                    <a:pt x="571" y="3082"/>
                  </a:cubicBezTo>
                  <a:cubicBezTo>
                    <a:pt x="617" y="3287"/>
                    <a:pt x="822" y="3424"/>
                    <a:pt x="959" y="3606"/>
                  </a:cubicBezTo>
                  <a:cubicBezTo>
                    <a:pt x="1074" y="3424"/>
                    <a:pt x="1211" y="3241"/>
                    <a:pt x="1302" y="3059"/>
                  </a:cubicBezTo>
                  <a:cubicBezTo>
                    <a:pt x="1347" y="2967"/>
                    <a:pt x="1325" y="2830"/>
                    <a:pt x="1325" y="2739"/>
                  </a:cubicBezTo>
                  <a:cubicBezTo>
                    <a:pt x="1370" y="2716"/>
                    <a:pt x="1416" y="2693"/>
                    <a:pt x="1462" y="2693"/>
                  </a:cubicBezTo>
                  <a:cubicBezTo>
                    <a:pt x="1211" y="1895"/>
                    <a:pt x="982" y="1073"/>
                    <a:pt x="686" y="274"/>
                  </a:cubicBezTo>
                  <a:cubicBezTo>
                    <a:pt x="640" y="137"/>
                    <a:pt x="343" y="91"/>
                    <a:pt x="161"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79" name="Google Shape;4879;p36"/>
            <p:cNvSpPr/>
            <p:nvPr/>
          </p:nvSpPr>
          <p:spPr>
            <a:xfrm>
              <a:off x="4996758" y="3347546"/>
              <a:ext cx="20051" cy="55587"/>
            </a:xfrm>
            <a:custGeom>
              <a:rect b="b" l="l" r="r" t="t"/>
              <a:pathLst>
                <a:path extrusionOk="0" h="3105" w="1120">
                  <a:moveTo>
                    <a:pt x="138" y="0"/>
                  </a:moveTo>
                  <a:cubicBezTo>
                    <a:pt x="92" y="160"/>
                    <a:pt x="1" y="342"/>
                    <a:pt x="24" y="502"/>
                  </a:cubicBezTo>
                  <a:cubicBezTo>
                    <a:pt x="47" y="776"/>
                    <a:pt x="183" y="1050"/>
                    <a:pt x="206" y="1324"/>
                  </a:cubicBezTo>
                  <a:cubicBezTo>
                    <a:pt x="252" y="1758"/>
                    <a:pt x="206" y="2214"/>
                    <a:pt x="275" y="2625"/>
                  </a:cubicBezTo>
                  <a:cubicBezTo>
                    <a:pt x="298" y="2808"/>
                    <a:pt x="480" y="2944"/>
                    <a:pt x="617" y="3104"/>
                  </a:cubicBezTo>
                  <a:cubicBezTo>
                    <a:pt x="731" y="2967"/>
                    <a:pt x="937" y="2830"/>
                    <a:pt x="982" y="2671"/>
                  </a:cubicBezTo>
                  <a:cubicBezTo>
                    <a:pt x="1051" y="2442"/>
                    <a:pt x="1005" y="2191"/>
                    <a:pt x="1005" y="1940"/>
                  </a:cubicBezTo>
                  <a:cubicBezTo>
                    <a:pt x="1028" y="1940"/>
                    <a:pt x="1074" y="1917"/>
                    <a:pt x="1119" y="1917"/>
                  </a:cubicBezTo>
                  <a:cubicBezTo>
                    <a:pt x="982" y="1347"/>
                    <a:pt x="868" y="776"/>
                    <a:pt x="686" y="228"/>
                  </a:cubicBezTo>
                  <a:cubicBezTo>
                    <a:pt x="640" y="114"/>
                    <a:pt x="320" y="68"/>
                    <a:pt x="138"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80" name="Google Shape;4880;p36"/>
            <p:cNvSpPr/>
            <p:nvPr/>
          </p:nvSpPr>
          <p:spPr>
            <a:xfrm>
              <a:off x="4743008" y="3491339"/>
              <a:ext cx="32708" cy="45812"/>
            </a:xfrm>
            <a:custGeom>
              <a:rect b="b" l="l" r="r" t="t"/>
              <a:pathLst>
                <a:path extrusionOk="0" h="2559" w="1827">
                  <a:moveTo>
                    <a:pt x="539" y="1"/>
                  </a:moveTo>
                  <a:cubicBezTo>
                    <a:pt x="534" y="1"/>
                    <a:pt x="530" y="1"/>
                    <a:pt x="525" y="2"/>
                  </a:cubicBezTo>
                  <a:cubicBezTo>
                    <a:pt x="366" y="48"/>
                    <a:pt x="251" y="254"/>
                    <a:pt x="0" y="527"/>
                  </a:cubicBezTo>
                  <a:cubicBezTo>
                    <a:pt x="434" y="1189"/>
                    <a:pt x="822" y="1851"/>
                    <a:pt x="1256" y="2468"/>
                  </a:cubicBezTo>
                  <a:cubicBezTo>
                    <a:pt x="1324" y="2559"/>
                    <a:pt x="1598" y="2513"/>
                    <a:pt x="1781" y="2536"/>
                  </a:cubicBezTo>
                  <a:cubicBezTo>
                    <a:pt x="1781" y="2354"/>
                    <a:pt x="1826" y="2125"/>
                    <a:pt x="1758" y="1965"/>
                  </a:cubicBezTo>
                  <a:cubicBezTo>
                    <a:pt x="1507" y="1418"/>
                    <a:pt x="1210" y="893"/>
                    <a:pt x="913" y="345"/>
                  </a:cubicBezTo>
                  <a:cubicBezTo>
                    <a:pt x="848" y="214"/>
                    <a:pt x="638" y="1"/>
                    <a:pt x="53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81" name="Google Shape;4881;p36"/>
            <p:cNvSpPr/>
            <p:nvPr/>
          </p:nvSpPr>
          <p:spPr>
            <a:xfrm>
              <a:off x="4767517" y="3482566"/>
              <a:ext cx="24544" cy="37345"/>
            </a:xfrm>
            <a:custGeom>
              <a:rect b="b" l="l" r="r" t="t"/>
              <a:pathLst>
                <a:path extrusionOk="0" h="2086" w="1371">
                  <a:moveTo>
                    <a:pt x="351" y="1"/>
                  </a:moveTo>
                  <a:cubicBezTo>
                    <a:pt x="329" y="1"/>
                    <a:pt x="310" y="5"/>
                    <a:pt x="298" y="13"/>
                  </a:cubicBezTo>
                  <a:cubicBezTo>
                    <a:pt x="183" y="59"/>
                    <a:pt x="1" y="241"/>
                    <a:pt x="47" y="333"/>
                  </a:cubicBezTo>
                  <a:cubicBezTo>
                    <a:pt x="252" y="903"/>
                    <a:pt x="480" y="1451"/>
                    <a:pt x="754" y="1999"/>
                  </a:cubicBezTo>
                  <a:cubicBezTo>
                    <a:pt x="771" y="2048"/>
                    <a:pt x="906" y="2086"/>
                    <a:pt x="1031" y="2086"/>
                  </a:cubicBezTo>
                  <a:cubicBezTo>
                    <a:pt x="1080" y="2086"/>
                    <a:pt x="1127" y="2080"/>
                    <a:pt x="1165" y="2067"/>
                  </a:cubicBezTo>
                  <a:cubicBezTo>
                    <a:pt x="1256" y="2045"/>
                    <a:pt x="1302" y="1885"/>
                    <a:pt x="1370" y="1771"/>
                  </a:cubicBezTo>
                  <a:cubicBezTo>
                    <a:pt x="1119" y="1200"/>
                    <a:pt x="891" y="652"/>
                    <a:pt x="640" y="127"/>
                  </a:cubicBezTo>
                  <a:cubicBezTo>
                    <a:pt x="603" y="72"/>
                    <a:pt x="445" y="1"/>
                    <a:pt x="35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82" name="Google Shape;4882;p36"/>
            <p:cNvSpPr/>
            <p:nvPr/>
          </p:nvSpPr>
          <p:spPr>
            <a:xfrm>
              <a:off x="4982060" y="3492592"/>
              <a:ext cx="27391" cy="23381"/>
            </a:xfrm>
            <a:custGeom>
              <a:rect b="b" l="l" r="r" t="t"/>
              <a:pathLst>
                <a:path extrusionOk="0" h="1306" w="1530">
                  <a:moveTo>
                    <a:pt x="594" y="1"/>
                  </a:moveTo>
                  <a:cubicBezTo>
                    <a:pt x="388" y="1"/>
                    <a:pt x="0" y="412"/>
                    <a:pt x="23" y="617"/>
                  </a:cubicBezTo>
                  <a:cubicBezTo>
                    <a:pt x="46" y="868"/>
                    <a:pt x="365" y="1279"/>
                    <a:pt x="594" y="1302"/>
                  </a:cubicBezTo>
                  <a:cubicBezTo>
                    <a:pt x="607" y="1305"/>
                    <a:pt x="620" y="1306"/>
                    <a:pt x="633" y="1306"/>
                  </a:cubicBezTo>
                  <a:cubicBezTo>
                    <a:pt x="854" y="1306"/>
                    <a:pt x="1121" y="964"/>
                    <a:pt x="1529" y="663"/>
                  </a:cubicBezTo>
                  <a:cubicBezTo>
                    <a:pt x="1096" y="343"/>
                    <a:pt x="845" y="1"/>
                    <a:pt x="594"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83" name="Google Shape;4883;p36"/>
            <p:cNvSpPr/>
            <p:nvPr/>
          </p:nvSpPr>
          <p:spPr>
            <a:xfrm>
              <a:off x="5015162" y="3474188"/>
              <a:ext cx="22486" cy="17706"/>
            </a:xfrm>
            <a:custGeom>
              <a:rect b="b" l="l" r="r" t="t"/>
              <a:pathLst>
                <a:path extrusionOk="0" h="989" w="1256">
                  <a:moveTo>
                    <a:pt x="463" y="0"/>
                  </a:moveTo>
                  <a:cubicBezTo>
                    <a:pt x="328" y="0"/>
                    <a:pt x="153" y="259"/>
                    <a:pt x="0" y="413"/>
                  </a:cubicBezTo>
                  <a:cubicBezTo>
                    <a:pt x="183" y="595"/>
                    <a:pt x="365" y="846"/>
                    <a:pt x="593" y="983"/>
                  </a:cubicBezTo>
                  <a:cubicBezTo>
                    <a:pt x="600" y="987"/>
                    <a:pt x="608" y="988"/>
                    <a:pt x="617" y="988"/>
                  </a:cubicBezTo>
                  <a:cubicBezTo>
                    <a:pt x="723" y="988"/>
                    <a:pt x="960" y="738"/>
                    <a:pt x="1255" y="527"/>
                  </a:cubicBezTo>
                  <a:cubicBezTo>
                    <a:pt x="913" y="276"/>
                    <a:pt x="708" y="47"/>
                    <a:pt x="479" y="2"/>
                  </a:cubicBezTo>
                  <a:cubicBezTo>
                    <a:pt x="474" y="1"/>
                    <a:pt x="468" y="0"/>
                    <a:pt x="463"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84" name="Google Shape;4884;p36"/>
            <p:cNvSpPr/>
            <p:nvPr/>
          </p:nvSpPr>
          <p:spPr>
            <a:xfrm>
              <a:off x="4993088" y="3458255"/>
              <a:ext cx="15128" cy="19657"/>
            </a:xfrm>
            <a:custGeom>
              <a:rect b="b" l="l" r="r" t="t"/>
              <a:pathLst>
                <a:path extrusionOk="0" h="1098" w="845">
                  <a:moveTo>
                    <a:pt x="378" y="0"/>
                  </a:moveTo>
                  <a:cubicBezTo>
                    <a:pt x="293" y="0"/>
                    <a:pt x="0" y="236"/>
                    <a:pt x="0" y="367"/>
                  </a:cubicBezTo>
                  <a:cubicBezTo>
                    <a:pt x="0" y="549"/>
                    <a:pt x="183" y="755"/>
                    <a:pt x="366" y="1097"/>
                  </a:cubicBezTo>
                  <a:cubicBezTo>
                    <a:pt x="594" y="778"/>
                    <a:pt x="845" y="595"/>
                    <a:pt x="822" y="435"/>
                  </a:cubicBezTo>
                  <a:cubicBezTo>
                    <a:pt x="822" y="276"/>
                    <a:pt x="571" y="70"/>
                    <a:pt x="388" y="2"/>
                  </a:cubicBezTo>
                  <a:cubicBezTo>
                    <a:pt x="386" y="1"/>
                    <a:pt x="382" y="0"/>
                    <a:pt x="378"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885" name="Google Shape;4885;p36"/>
          <p:cNvSpPr txBox="1"/>
          <p:nvPr/>
        </p:nvSpPr>
        <p:spPr>
          <a:xfrm>
            <a:off x="4336284" y="2732695"/>
            <a:ext cx="936000" cy="3903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lang="en" sz="2000">
                <a:solidFill>
                  <a:schemeClr val="dk1"/>
                </a:solidFill>
                <a:latin typeface="Itim"/>
                <a:ea typeface="Itim"/>
                <a:cs typeface="Itim"/>
                <a:sym typeface="Itim"/>
              </a:rPr>
              <a:t>3</a:t>
            </a:r>
            <a:endParaRPr b="1" i="0" sz="2000" u="none" cap="none" strike="noStrike">
              <a:solidFill>
                <a:schemeClr val="dk1"/>
              </a:solidFill>
              <a:latin typeface="Itim"/>
              <a:ea typeface="Itim"/>
              <a:cs typeface="Itim"/>
              <a:sym typeface="Itim"/>
            </a:endParaRPr>
          </a:p>
        </p:txBody>
      </p:sp>
      <p:sp>
        <p:nvSpPr>
          <p:cNvPr id="4886" name="Google Shape;4886;p36"/>
          <p:cNvSpPr txBox="1"/>
          <p:nvPr/>
        </p:nvSpPr>
        <p:spPr>
          <a:xfrm>
            <a:off x="644613" y="2244904"/>
            <a:ext cx="1118700" cy="4254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lang="en" sz="2000">
                <a:solidFill>
                  <a:schemeClr val="dk1"/>
                </a:solidFill>
                <a:latin typeface="Itim"/>
                <a:ea typeface="Itim"/>
                <a:cs typeface="Itim"/>
                <a:sym typeface="Itim"/>
              </a:rPr>
              <a:t>1</a:t>
            </a:r>
            <a:endParaRPr b="1" i="0" sz="2000" u="none" cap="none" strike="noStrike">
              <a:solidFill>
                <a:schemeClr val="dk1"/>
              </a:solidFill>
              <a:latin typeface="Itim"/>
              <a:ea typeface="Itim"/>
              <a:cs typeface="Itim"/>
              <a:sym typeface="Itim"/>
            </a:endParaRPr>
          </a:p>
        </p:txBody>
      </p:sp>
      <p:sp>
        <p:nvSpPr>
          <p:cNvPr id="4887" name="Google Shape;4887;p36"/>
          <p:cNvSpPr txBox="1"/>
          <p:nvPr/>
        </p:nvSpPr>
        <p:spPr>
          <a:xfrm>
            <a:off x="2391258" y="1872780"/>
            <a:ext cx="1118700" cy="4254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i="0" lang="en" sz="2000" u="none" cap="none" strike="noStrike">
                <a:solidFill>
                  <a:schemeClr val="dk1"/>
                </a:solidFill>
                <a:latin typeface="Itim"/>
                <a:ea typeface="Itim"/>
                <a:cs typeface="Itim"/>
                <a:sym typeface="Itim"/>
              </a:rPr>
              <a:t>2</a:t>
            </a:r>
            <a:endParaRPr b="1" i="0" sz="2000" u="none" cap="none" strike="noStrike">
              <a:solidFill>
                <a:schemeClr val="dk1"/>
              </a:solidFill>
              <a:latin typeface="Itim"/>
              <a:ea typeface="Itim"/>
              <a:cs typeface="Itim"/>
              <a:sym typeface="Itim"/>
            </a:endParaRPr>
          </a:p>
        </p:txBody>
      </p:sp>
      <p:sp>
        <p:nvSpPr>
          <p:cNvPr id="4888" name="Google Shape;4888;p36"/>
          <p:cNvSpPr txBox="1"/>
          <p:nvPr/>
        </p:nvSpPr>
        <p:spPr>
          <a:xfrm>
            <a:off x="5697216" y="1410902"/>
            <a:ext cx="1118700" cy="4254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lang="en" sz="2000">
                <a:solidFill>
                  <a:schemeClr val="dk1"/>
                </a:solidFill>
                <a:latin typeface="Itim"/>
                <a:ea typeface="Itim"/>
                <a:cs typeface="Itim"/>
                <a:sym typeface="Itim"/>
              </a:rPr>
              <a:t>4</a:t>
            </a:r>
            <a:endParaRPr b="1" i="0" sz="2000" u="none" cap="none" strike="noStrike">
              <a:solidFill>
                <a:schemeClr val="dk1"/>
              </a:solidFill>
              <a:latin typeface="Itim"/>
              <a:ea typeface="Itim"/>
              <a:cs typeface="Itim"/>
              <a:sym typeface="Itim"/>
            </a:endParaRPr>
          </a:p>
        </p:txBody>
      </p:sp>
      <p:sp>
        <p:nvSpPr>
          <p:cNvPr id="4889" name="Google Shape;4889;p36"/>
          <p:cNvSpPr txBox="1"/>
          <p:nvPr/>
        </p:nvSpPr>
        <p:spPr>
          <a:xfrm>
            <a:off x="872399" y="3202433"/>
            <a:ext cx="1222500" cy="59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2"/>
              </a:buClr>
              <a:buSzPts val="1100"/>
              <a:buFont typeface="Arial"/>
              <a:buNone/>
            </a:pPr>
            <a:r>
              <a:rPr lang="en">
                <a:solidFill>
                  <a:schemeClr val="dk2"/>
                </a:solidFill>
              </a:rPr>
              <a:t>Esquema</a:t>
            </a:r>
            <a:endParaRPr b="0" i="0" sz="1600" u="none" cap="none" strike="noStrike">
              <a:solidFill>
                <a:schemeClr val="dk2"/>
              </a:solidFill>
              <a:latin typeface="Arial"/>
              <a:ea typeface="Arial"/>
              <a:cs typeface="Arial"/>
              <a:sym typeface="Arial"/>
            </a:endParaRPr>
          </a:p>
        </p:txBody>
      </p:sp>
      <p:sp>
        <p:nvSpPr>
          <p:cNvPr id="4890" name="Google Shape;4890;p36"/>
          <p:cNvSpPr txBox="1"/>
          <p:nvPr/>
        </p:nvSpPr>
        <p:spPr>
          <a:xfrm>
            <a:off x="2611950" y="2362425"/>
            <a:ext cx="1363800" cy="59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2"/>
              </a:buClr>
              <a:buSzPts val="1100"/>
              <a:buFont typeface="Arial"/>
              <a:buNone/>
            </a:pPr>
            <a:r>
              <a:rPr lang="en">
                <a:solidFill>
                  <a:schemeClr val="dk2"/>
                </a:solidFill>
              </a:rPr>
              <a:t>Mapas conceptuales</a:t>
            </a:r>
            <a:endParaRPr b="0" i="0" sz="1600" u="none" cap="none" strike="noStrike">
              <a:solidFill>
                <a:schemeClr val="dk2"/>
              </a:solidFill>
              <a:latin typeface="Arial"/>
              <a:ea typeface="Arial"/>
              <a:cs typeface="Arial"/>
              <a:sym typeface="Arial"/>
            </a:endParaRPr>
          </a:p>
        </p:txBody>
      </p:sp>
      <p:sp>
        <p:nvSpPr>
          <p:cNvPr id="4891" name="Google Shape;4891;p36"/>
          <p:cNvSpPr txBox="1"/>
          <p:nvPr/>
        </p:nvSpPr>
        <p:spPr>
          <a:xfrm>
            <a:off x="4197554" y="3214830"/>
            <a:ext cx="1222500" cy="5991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1600"/>
              </a:spcAft>
              <a:buClr>
                <a:srgbClr val="000000"/>
              </a:buClr>
              <a:buSzPts val="1600"/>
              <a:buFont typeface="Arial"/>
              <a:buNone/>
            </a:pPr>
            <a:r>
              <a:rPr lang="en" sz="1600">
                <a:solidFill>
                  <a:schemeClr val="dk2"/>
                </a:solidFill>
              </a:rPr>
              <a:t> Cuadro sinóptico</a:t>
            </a:r>
            <a:endParaRPr b="0" i="0" sz="1600" u="none" cap="none" strike="noStrike">
              <a:solidFill>
                <a:schemeClr val="dk2"/>
              </a:solidFill>
              <a:latin typeface="Arial"/>
              <a:ea typeface="Arial"/>
              <a:cs typeface="Arial"/>
              <a:sym typeface="Arial"/>
            </a:endParaRPr>
          </a:p>
        </p:txBody>
      </p:sp>
      <p:sp>
        <p:nvSpPr>
          <p:cNvPr id="4892" name="Google Shape;4892;p36"/>
          <p:cNvSpPr txBox="1"/>
          <p:nvPr/>
        </p:nvSpPr>
        <p:spPr>
          <a:xfrm>
            <a:off x="5849629" y="2057622"/>
            <a:ext cx="1222500" cy="59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2"/>
              </a:buClr>
              <a:buSzPts val="1100"/>
              <a:buFont typeface="Arial"/>
              <a:buNone/>
            </a:pPr>
            <a:r>
              <a:rPr lang="en">
                <a:solidFill>
                  <a:schemeClr val="dk2"/>
                </a:solidFill>
              </a:rPr>
              <a:t>Resumen</a:t>
            </a:r>
            <a:endParaRPr b="0" i="0" sz="1600" u="none" cap="none" strike="noStrike">
              <a:solidFill>
                <a:schemeClr val="dk2"/>
              </a:solidFill>
              <a:latin typeface="Arial"/>
              <a:ea typeface="Arial"/>
              <a:cs typeface="Arial"/>
              <a:sym typeface="Arial"/>
            </a:endParaRPr>
          </a:p>
        </p:txBody>
      </p:sp>
      <p:grpSp>
        <p:nvGrpSpPr>
          <p:cNvPr id="4893" name="Google Shape;4893;p36"/>
          <p:cNvGrpSpPr/>
          <p:nvPr/>
        </p:nvGrpSpPr>
        <p:grpSpPr>
          <a:xfrm>
            <a:off x="1967840" y="4496865"/>
            <a:ext cx="1745583" cy="230173"/>
            <a:chOff x="1394800" y="3522000"/>
            <a:chExt cx="1048650" cy="138275"/>
          </a:xfrm>
        </p:grpSpPr>
        <p:sp>
          <p:nvSpPr>
            <p:cNvPr id="4894" name="Google Shape;4894;p36"/>
            <p:cNvSpPr/>
            <p:nvPr/>
          </p:nvSpPr>
          <p:spPr>
            <a:xfrm>
              <a:off x="1394800" y="3522000"/>
              <a:ext cx="1048650" cy="125000"/>
            </a:xfrm>
            <a:custGeom>
              <a:rect b="b" l="l" r="r" t="t"/>
              <a:pathLst>
                <a:path extrusionOk="0" h="5000" w="41946">
                  <a:moveTo>
                    <a:pt x="39862" y="375"/>
                  </a:moveTo>
                  <a:cubicBezTo>
                    <a:pt x="39752" y="375"/>
                    <a:pt x="39641" y="393"/>
                    <a:pt x="39545" y="429"/>
                  </a:cubicBezTo>
                  <a:cubicBezTo>
                    <a:pt x="38422" y="860"/>
                    <a:pt x="37231" y="1220"/>
                    <a:pt x="36143" y="1737"/>
                  </a:cubicBezTo>
                  <a:cubicBezTo>
                    <a:pt x="35848" y="1880"/>
                    <a:pt x="35723" y="1951"/>
                    <a:pt x="35630" y="1951"/>
                  </a:cubicBezTo>
                  <a:cubicBezTo>
                    <a:pt x="35516" y="1951"/>
                    <a:pt x="35452" y="1837"/>
                    <a:pt x="35173" y="1598"/>
                  </a:cubicBezTo>
                  <a:cubicBezTo>
                    <a:pt x="34984" y="1431"/>
                    <a:pt x="34785" y="1277"/>
                    <a:pt x="34571" y="1141"/>
                  </a:cubicBezTo>
                  <a:lnTo>
                    <a:pt x="34571" y="1141"/>
                  </a:lnTo>
                  <a:cubicBezTo>
                    <a:pt x="34760" y="1337"/>
                    <a:pt x="34920" y="1576"/>
                    <a:pt x="35020" y="1741"/>
                  </a:cubicBezTo>
                  <a:cubicBezTo>
                    <a:pt x="35131" y="1926"/>
                    <a:pt x="35491" y="2693"/>
                    <a:pt x="35038" y="2721"/>
                  </a:cubicBezTo>
                  <a:cubicBezTo>
                    <a:pt x="34856" y="2736"/>
                    <a:pt x="34678" y="2739"/>
                    <a:pt x="34500" y="2739"/>
                  </a:cubicBezTo>
                  <a:cubicBezTo>
                    <a:pt x="34336" y="2739"/>
                    <a:pt x="34171" y="2736"/>
                    <a:pt x="34008" y="2725"/>
                  </a:cubicBezTo>
                  <a:lnTo>
                    <a:pt x="34008" y="2725"/>
                  </a:lnTo>
                  <a:cubicBezTo>
                    <a:pt x="34282" y="3003"/>
                    <a:pt x="34556" y="3274"/>
                    <a:pt x="34974" y="3420"/>
                  </a:cubicBezTo>
                  <a:cubicBezTo>
                    <a:pt x="35244" y="3516"/>
                    <a:pt x="35509" y="3559"/>
                    <a:pt x="35766" y="3559"/>
                  </a:cubicBezTo>
                  <a:cubicBezTo>
                    <a:pt x="36322" y="3559"/>
                    <a:pt x="36853" y="3370"/>
                    <a:pt x="37410" y="3164"/>
                  </a:cubicBezTo>
                  <a:cubicBezTo>
                    <a:pt x="38547" y="2736"/>
                    <a:pt x="39677" y="2290"/>
                    <a:pt x="40811" y="1851"/>
                  </a:cubicBezTo>
                  <a:cubicBezTo>
                    <a:pt x="41945" y="1416"/>
                    <a:pt x="40747" y="375"/>
                    <a:pt x="39862" y="375"/>
                  </a:cubicBezTo>
                  <a:close/>
                  <a:moveTo>
                    <a:pt x="1498" y="1719"/>
                  </a:moveTo>
                  <a:cubicBezTo>
                    <a:pt x="1242" y="1894"/>
                    <a:pt x="996" y="2076"/>
                    <a:pt x="761" y="2265"/>
                  </a:cubicBezTo>
                  <a:cubicBezTo>
                    <a:pt x="1" y="2874"/>
                    <a:pt x="1103" y="3669"/>
                    <a:pt x="1926" y="3669"/>
                  </a:cubicBezTo>
                  <a:cubicBezTo>
                    <a:pt x="2130" y="3669"/>
                    <a:pt x="2311" y="3623"/>
                    <a:pt x="2451" y="3513"/>
                  </a:cubicBezTo>
                  <a:cubicBezTo>
                    <a:pt x="2618" y="3381"/>
                    <a:pt x="2793" y="3242"/>
                    <a:pt x="2975" y="3106"/>
                  </a:cubicBezTo>
                  <a:cubicBezTo>
                    <a:pt x="2436" y="3031"/>
                    <a:pt x="1502" y="2211"/>
                    <a:pt x="1498" y="1719"/>
                  </a:cubicBezTo>
                  <a:close/>
                  <a:moveTo>
                    <a:pt x="6376" y="1"/>
                  </a:moveTo>
                  <a:cubicBezTo>
                    <a:pt x="5271" y="1"/>
                    <a:pt x="4137" y="310"/>
                    <a:pt x="3064" y="814"/>
                  </a:cubicBezTo>
                  <a:cubicBezTo>
                    <a:pt x="3998" y="475"/>
                    <a:pt x="4989" y="264"/>
                    <a:pt x="5977" y="264"/>
                  </a:cubicBezTo>
                  <a:cubicBezTo>
                    <a:pt x="6366" y="264"/>
                    <a:pt x="6755" y="297"/>
                    <a:pt x="7136" y="368"/>
                  </a:cubicBezTo>
                  <a:cubicBezTo>
                    <a:pt x="7849" y="500"/>
                    <a:pt x="8519" y="789"/>
                    <a:pt x="9090" y="1242"/>
                  </a:cubicBezTo>
                  <a:cubicBezTo>
                    <a:pt x="9771" y="1780"/>
                    <a:pt x="10310" y="2889"/>
                    <a:pt x="11236" y="3003"/>
                  </a:cubicBezTo>
                  <a:cubicBezTo>
                    <a:pt x="11843" y="3082"/>
                    <a:pt x="13137" y="4686"/>
                    <a:pt x="12449" y="4686"/>
                  </a:cubicBezTo>
                  <a:cubicBezTo>
                    <a:pt x="12428" y="4686"/>
                    <a:pt x="12403" y="4686"/>
                    <a:pt x="12378" y="4683"/>
                  </a:cubicBezTo>
                  <a:cubicBezTo>
                    <a:pt x="10777" y="4479"/>
                    <a:pt x="10120" y="3574"/>
                    <a:pt x="9033" y="2557"/>
                  </a:cubicBezTo>
                  <a:cubicBezTo>
                    <a:pt x="8787" y="2329"/>
                    <a:pt x="8501" y="2168"/>
                    <a:pt x="8191" y="2061"/>
                  </a:cubicBezTo>
                  <a:lnTo>
                    <a:pt x="8191" y="2061"/>
                  </a:lnTo>
                  <a:cubicBezTo>
                    <a:pt x="8366" y="2204"/>
                    <a:pt x="8534" y="2372"/>
                    <a:pt x="8698" y="2571"/>
                  </a:cubicBezTo>
                  <a:cubicBezTo>
                    <a:pt x="9742" y="3855"/>
                    <a:pt x="10719" y="4903"/>
                    <a:pt x="12481" y="4903"/>
                  </a:cubicBezTo>
                  <a:cubicBezTo>
                    <a:pt x="12528" y="4903"/>
                    <a:pt x="12574" y="4903"/>
                    <a:pt x="12620" y="4900"/>
                  </a:cubicBezTo>
                  <a:cubicBezTo>
                    <a:pt x="14603" y="4843"/>
                    <a:pt x="15879" y="3509"/>
                    <a:pt x="17384" y="2415"/>
                  </a:cubicBezTo>
                  <a:cubicBezTo>
                    <a:pt x="17687" y="2193"/>
                    <a:pt x="17983" y="2001"/>
                    <a:pt x="18268" y="1862"/>
                  </a:cubicBezTo>
                  <a:lnTo>
                    <a:pt x="18268" y="1862"/>
                  </a:lnTo>
                  <a:cubicBezTo>
                    <a:pt x="18140" y="1880"/>
                    <a:pt x="17997" y="1923"/>
                    <a:pt x="17826" y="2001"/>
                  </a:cubicBezTo>
                  <a:cubicBezTo>
                    <a:pt x="17259" y="2261"/>
                    <a:pt x="16703" y="2860"/>
                    <a:pt x="16157" y="3188"/>
                  </a:cubicBezTo>
                  <a:cubicBezTo>
                    <a:pt x="15630" y="3502"/>
                    <a:pt x="15081" y="3763"/>
                    <a:pt x="14521" y="4008"/>
                  </a:cubicBezTo>
                  <a:cubicBezTo>
                    <a:pt x="14381" y="4069"/>
                    <a:pt x="14125" y="4158"/>
                    <a:pt x="13914" y="4158"/>
                  </a:cubicBezTo>
                  <a:cubicBezTo>
                    <a:pt x="13740" y="4158"/>
                    <a:pt x="13593" y="4097"/>
                    <a:pt x="13565" y="3908"/>
                  </a:cubicBezTo>
                  <a:cubicBezTo>
                    <a:pt x="13501" y="3506"/>
                    <a:pt x="14389" y="3103"/>
                    <a:pt x="14663" y="2985"/>
                  </a:cubicBezTo>
                  <a:cubicBezTo>
                    <a:pt x="16246" y="2293"/>
                    <a:pt x="17441" y="703"/>
                    <a:pt x="19241" y="493"/>
                  </a:cubicBezTo>
                  <a:cubicBezTo>
                    <a:pt x="19366" y="478"/>
                    <a:pt x="19495" y="468"/>
                    <a:pt x="19623" y="468"/>
                  </a:cubicBezTo>
                  <a:cubicBezTo>
                    <a:pt x="20097" y="468"/>
                    <a:pt x="20582" y="585"/>
                    <a:pt x="20936" y="921"/>
                  </a:cubicBezTo>
                  <a:cubicBezTo>
                    <a:pt x="21221" y="1195"/>
                    <a:pt x="21278" y="1566"/>
                    <a:pt x="21535" y="1859"/>
                  </a:cubicBezTo>
                  <a:cubicBezTo>
                    <a:pt x="21848" y="2211"/>
                    <a:pt x="22233" y="2346"/>
                    <a:pt x="22672" y="2504"/>
                  </a:cubicBezTo>
                  <a:cubicBezTo>
                    <a:pt x="23003" y="2621"/>
                    <a:pt x="22255" y="3313"/>
                    <a:pt x="21563" y="3620"/>
                  </a:cubicBezTo>
                  <a:cubicBezTo>
                    <a:pt x="21749" y="3773"/>
                    <a:pt x="21945" y="3919"/>
                    <a:pt x="22159" y="4055"/>
                  </a:cubicBezTo>
                  <a:cubicBezTo>
                    <a:pt x="23121" y="4661"/>
                    <a:pt x="24266" y="4986"/>
                    <a:pt x="25407" y="4999"/>
                  </a:cubicBezTo>
                  <a:cubicBezTo>
                    <a:pt x="24968" y="4464"/>
                    <a:pt x="24783" y="3694"/>
                    <a:pt x="25393" y="3541"/>
                  </a:cubicBezTo>
                  <a:cubicBezTo>
                    <a:pt x="26395" y="3288"/>
                    <a:pt x="27272" y="2835"/>
                    <a:pt x="28034" y="2137"/>
                  </a:cubicBezTo>
                  <a:cubicBezTo>
                    <a:pt x="28666" y="1555"/>
                    <a:pt x="29183" y="960"/>
                    <a:pt x="30024" y="689"/>
                  </a:cubicBezTo>
                  <a:cubicBezTo>
                    <a:pt x="30085" y="671"/>
                    <a:pt x="30146" y="664"/>
                    <a:pt x="30206" y="664"/>
                  </a:cubicBezTo>
                  <a:cubicBezTo>
                    <a:pt x="30723" y="664"/>
                    <a:pt x="31291" y="1302"/>
                    <a:pt x="31433" y="1865"/>
                  </a:cubicBezTo>
                  <a:cubicBezTo>
                    <a:pt x="31647" y="1812"/>
                    <a:pt x="31864" y="1787"/>
                    <a:pt x="32082" y="1787"/>
                  </a:cubicBezTo>
                  <a:lnTo>
                    <a:pt x="32193" y="1787"/>
                  </a:lnTo>
                  <a:cubicBezTo>
                    <a:pt x="32175" y="1762"/>
                    <a:pt x="32160" y="1737"/>
                    <a:pt x="32142" y="1712"/>
                  </a:cubicBezTo>
                  <a:cubicBezTo>
                    <a:pt x="32071" y="1591"/>
                    <a:pt x="31697" y="725"/>
                    <a:pt x="32078" y="725"/>
                  </a:cubicBezTo>
                  <a:cubicBezTo>
                    <a:pt x="32093" y="725"/>
                    <a:pt x="32111" y="725"/>
                    <a:pt x="32125" y="728"/>
                  </a:cubicBezTo>
                  <a:cubicBezTo>
                    <a:pt x="32545" y="792"/>
                    <a:pt x="32963" y="824"/>
                    <a:pt x="33380" y="824"/>
                  </a:cubicBezTo>
                  <a:cubicBezTo>
                    <a:pt x="33559" y="824"/>
                    <a:pt x="33740" y="817"/>
                    <a:pt x="33918" y="806"/>
                  </a:cubicBezTo>
                  <a:lnTo>
                    <a:pt x="33947" y="806"/>
                  </a:lnTo>
                  <a:cubicBezTo>
                    <a:pt x="33195" y="457"/>
                    <a:pt x="32356" y="271"/>
                    <a:pt x="31522" y="271"/>
                  </a:cubicBezTo>
                  <a:cubicBezTo>
                    <a:pt x="30919" y="271"/>
                    <a:pt x="30320" y="368"/>
                    <a:pt x="29754" y="575"/>
                  </a:cubicBezTo>
                  <a:cubicBezTo>
                    <a:pt x="27928" y="1242"/>
                    <a:pt x="27186" y="3406"/>
                    <a:pt x="25090" y="3491"/>
                  </a:cubicBezTo>
                  <a:cubicBezTo>
                    <a:pt x="25044" y="3495"/>
                    <a:pt x="24996" y="3495"/>
                    <a:pt x="24950" y="3495"/>
                  </a:cubicBezTo>
                  <a:cubicBezTo>
                    <a:pt x="22857" y="3495"/>
                    <a:pt x="22544" y="1462"/>
                    <a:pt x="20967" y="542"/>
                  </a:cubicBezTo>
                  <a:cubicBezTo>
                    <a:pt x="20340" y="175"/>
                    <a:pt x="19641" y="11"/>
                    <a:pt x="18938" y="11"/>
                  </a:cubicBezTo>
                  <a:cubicBezTo>
                    <a:pt x="18072" y="11"/>
                    <a:pt x="17202" y="257"/>
                    <a:pt x="16446" y="671"/>
                  </a:cubicBezTo>
                  <a:cubicBezTo>
                    <a:pt x="15515" y="1177"/>
                    <a:pt x="14781" y="1966"/>
                    <a:pt x="13918" y="2568"/>
                  </a:cubicBezTo>
                  <a:cubicBezTo>
                    <a:pt x="13369" y="2950"/>
                    <a:pt x="12941" y="3224"/>
                    <a:pt x="12352" y="3224"/>
                  </a:cubicBezTo>
                  <a:cubicBezTo>
                    <a:pt x="12210" y="3224"/>
                    <a:pt x="12057" y="3210"/>
                    <a:pt x="11889" y="3174"/>
                  </a:cubicBezTo>
                  <a:cubicBezTo>
                    <a:pt x="11090" y="3003"/>
                    <a:pt x="11012" y="2667"/>
                    <a:pt x="10534" y="2061"/>
                  </a:cubicBezTo>
                  <a:cubicBezTo>
                    <a:pt x="9365" y="589"/>
                    <a:pt x="7899" y="1"/>
                    <a:pt x="6376"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95" name="Google Shape;4895;p36"/>
            <p:cNvSpPr/>
            <p:nvPr/>
          </p:nvSpPr>
          <p:spPr>
            <a:xfrm>
              <a:off x="1432150" y="3542325"/>
              <a:ext cx="167450" cy="57425"/>
            </a:xfrm>
            <a:custGeom>
              <a:rect b="b" l="l" r="r" t="t"/>
              <a:pathLst>
                <a:path extrusionOk="0" h="2297" w="6698">
                  <a:moveTo>
                    <a:pt x="1570" y="1"/>
                  </a:moveTo>
                  <a:lnTo>
                    <a:pt x="1570" y="1"/>
                  </a:lnTo>
                  <a:cubicBezTo>
                    <a:pt x="1278" y="108"/>
                    <a:pt x="989" y="228"/>
                    <a:pt x="707" y="361"/>
                  </a:cubicBezTo>
                  <a:cubicBezTo>
                    <a:pt x="682" y="368"/>
                    <a:pt x="657" y="378"/>
                    <a:pt x="636" y="393"/>
                  </a:cubicBezTo>
                  <a:cubicBezTo>
                    <a:pt x="482" y="468"/>
                    <a:pt x="329" y="542"/>
                    <a:pt x="176" y="625"/>
                  </a:cubicBezTo>
                  <a:cubicBezTo>
                    <a:pt x="54" y="689"/>
                    <a:pt x="1" y="789"/>
                    <a:pt x="4" y="906"/>
                  </a:cubicBezTo>
                  <a:cubicBezTo>
                    <a:pt x="500" y="564"/>
                    <a:pt x="1028" y="257"/>
                    <a:pt x="1570" y="1"/>
                  </a:cubicBezTo>
                  <a:close/>
                  <a:moveTo>
                    <a:pt x="5093" y="685"/>
                  </a:moveTo>
                  <a:cubicBezTo>
                    <a:pt x="3862" y="685"/>
                    <a:pt x="2557" y="1480"/>
                    <a:pt x="1481" y="2293"/>
                  </a:cubicBezTo>
                  <a:cubicBezTo>
                    <a:pt x="1505" y="2297"/>
                    <a:pt x="1530" y="2297"/>
                    <a:pt x="1556" y="2297"/>
                  </a:cubicBezTo>
                  <a:cubicBezTo>
                    <a:pt x="1588" y="2297"/>
                    <a:pt x="1616" y="2293"/>
                    <a:pt x="1645" y="2286"/>
                  </a:cubicBezTo>
                  <a:cubicBezTo>
                    <a:pt x="1984" y="2204"/>
                    <a:pt x="2009" y="2186"/>
                    <a:pt x="2254" y="1983"/>
                  </a:cubicBezTo>
                  <a:cubicBezTo>
                    <a:pt x="3232" y="1530"/>
                    <a:pt x="4497" y="1092"/>
                    <a:pt x="5631" y="1092"/>
                  </a:cubicBezTo>
                  <a:cubicBezTo>
                    <a:pt x="6006" y="1092"/>
                    <a:pt x="6365" y="1138"/>
                    <a:pt x="6697" y="1248"/>
                  </a:cubicBezTo>
                  <a:cubicBezTo>
                    <a:pt x="6199" y="849"/>
                    <a:pt x="5653" y="685"/>
                    <a:pt x="5093" y="685"/>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96" name="Google Shape;4896;p36"/>
            <p:cNvSpPr/>
            <p:nvPr/>
          </p:nvSpPr>
          <p:spPr>
            <a:xfrm>
              <a:off x="1432250" y="3528600"/>
              <a:ext cx="291000" cy="110575"/>
            </a:xfrm>
            <a:custGeom>
              <a:rect b="b" l="l" r="r" t="t"/>
              <a:pathLst>
                <a:path extrusionOk="0" h="4423" w="11640">
                  <a:moveTo>
                    <a:pt x="4479" y="0"/>
                  </a:moveTo>
                  <a:cubicBezTo>
                    <a:pt x="3491" y="0"/>
                    <a:pt x="2500" y="211"/>
                    <a:pt x="1566" y="550"/>
                  </a:cubicBezTo>
                  <a:cubicBezTo>
                    <a:pt x="1024" y="806"/>
                    <a:pt x="496" y="1113"/>
                    <a:pt x="0" y="1455"/>
                  </a:cubicBezTo>
                  <a:cubicBezTo>
                    <a:pt x="4" y="1947"/>
                    <a:pt x="938" y="2767"/>
                    <a:pt x="1477" y="2842"/>
                  </a:cubicBezTo>
                  <a:cubicBezTo>
                    <a:pt x="2553" y="2029"/>
                    <a:pt x="3858" y="1234"/>
                    <a:pt x="5089" y="1234"/>
                  </a:cubicBezTo>
                  <a:cubicBezTo>
                    <a:pt x="5649" y="1234"/>
                    <a:pt x="6195" y="1398"/>
                    <a:pt x="6693" y="1797"/>
                  </a:cubicBezTo>
                  <a:cubicBezTo>
                    <a:pt x="7003" y="1904"/>
                    <a:pt x="7289" y="2065"/>
                    <a:pt x="7535" y="2293"/>
                  </a:cubicBezTo>
                  <a:cubicBezTo>
                    <a:pt x="8622" y="3310"/>
                    <a:pt x="9279" y="4215"/>
                    <a:pt x="10880" y="4419"/>
                  </a:cubicBezTo>
                  <a:cubicBezTo>
                    <a:pt x="10905" y="4422"/>
                    <a:pt x="10930" y="4422"/>
                    <a:pt x="10951" y="4422"/>
                  </a:cubicBezTo>
                  <a:cubicBezTo>
                    <a:pt x="11639" y="4422"/>
                    <a:pt x="10345" y="2818"/>
                    <a:pt x="9738" y="2739"/>
                  </a:cubicBezTo>
                  <a:cubicBezTo>
                    <a:pt x="8812" y="2625"/>
                    <a:pt x="8273" y="1516"/>
                    <a:pt x="7592" y="978"/>
                  </a:cubicBezTo>
                  <a:cubicBezTo>
                    <a:pt x="7021" y="525"/>
                    <a:pt x="6351" y="236"/>
                    <a:pt x="5638" y="104"/>
                  </a:cubicBezTo>
                  <a:cubicBezTo>
                    <a:pt x="5257" y="33"/>
                    <a:pt x="4868" y="0"/>
                    <a:pt x="4479"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97" name="Google Shape;4897;p36"/>
            <p:cNvSpPr/>
            <p:nvPr/>
          </p:nvSpPr>
          <p:spPr>
            <a:xfrm>
              <a:off x="1851500" y="3562750"/>
              <a:ext cx="82400" cy="53425"/>
            </a:xfrm>
            <a:custGeom>
              <a:rect b="b" l="l" r="r" t="t"/>
              <a:pathLst>
                <a:path extrusionOk="0" h="2137" w="3296">
                  <a:moveTo>
                    <a:pt x="881" y="0"/>
                  </a:moveTo>
                  <a:cubicBezTo>
                    <a:pt x="596" y="0"/>
                    <a:pt x="300" y="86"/>
                    <a:pt x="0" y="232"/>
                  </a:cubicBezTo>
                  <a:cubicBezTo>
                    <a:pt x="36" y="229"/>
                    <a:pt x="68" y="224"/>
                    <a:pt x="104" y="224"/>
                  </a:cubicBezTo>
                  <a:cubicBezTo>
                    <a:pt x="667" y="224"/>
                    <a:pt x="817" y="852"/>
                    <a:pt x="1259" y="1369"/>
                  </a:cubicBezTo>
                  <a:cubicBezTo>
                    <a:pt x="1594" y="1758"/>
                    <a:pt x="2097" y="1940"/>
                    <a:pt x="2564" y="2107"/>
                  </a:cubicBezTo>
                  <a:cubicBezTo>
                    <a:pt x="2614" y="2125"/>
                    <a:pt x="2671" y="2136"/>
                    <a:pt x="2735" y="2136"/>
                  </a:cubicBezTo>
                  <a:cubicBezTo>
                    <a:pt x="2899" y="2136"/>
                    <a:pt x="3096" y="2079"/>
                    <a:pt x="3295" y="1990"/>
                  </a:cubicBezTo>
                  <a:cubicBezTo>
                    <a:pt x="2920" y="1669"/>
                    <a:pt x="2599" y="1302"/>
                    <a:pt x="2293" y="881"/>
                  </a:cubicBezTo>
                  <a:cubicBezTo>
                    <a:pt x="1833" y="250"/>
                    <a:pt x="1366" y="0"/>
                    <a:pt x="881"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98" name="Google Shape;4898;p36"/>
            <p:cNvSpPr/>
            <p:nvPr/>
          </p:nvSpPr>
          <p:spPr>
            <a:xfrm>
              <a:off x="1732300" y="3533675"/>
              <a:ext cx="237600" cy="92300"/>
            </a:xfrm>
            <a:custGeom>
              <a:rect b="b" l="l" r="r" t="t"/>
              <a:pathLst>
                <a:path extrusionOk="0" h="3692" w="9504">
                  <a:moveTo>
                    <a:pt x="6123" y="1"/>
                  </a:moveTo>
                  <a:cubicBezTo>
                    <a:pt x="5995" y="1"/>
                    <a:pt x="5866" y="11"/>
                    <a:pt x="5741" y="26"/>
                  </a:cubicBezTo>
                  <a:cubicBezTo>
                    <a:pt x="3941" y="236"/>
                    <a:pt x="2746" y="1826"/>
                    <a:pt x="1163" y="2518"/>
                  </a:cubicBezTo>
                  <a:cubicBezTo>
                    <a:pt x="889" y="2636"/>
                    <a:pt x="1" y="3039"/>
                    <a:pt x="65" y="3441"/>
                  </a:cubicBezTo>
                  <a:cubicBezTo>
                    <a:pt x="93" y="3630"/>
                    <a:pt x="240" y="3691"/>
                    <a:pt x="414" y="3691"/>
                  </a:cubicBezTo>
                  <a:cubicBezTo>
                    <a:pt x="625" y="3691"/>
                    <a:pt x="881" y="3602"/>
                    <a:pt x="1021" y="3541"/>
                  </a:cubicBezTo>
                  <a:cubicBezTo>
                    <a:pt x="1581" y="3296"/>
                    <a:pt x="2130" y="3035"/>
                    <a:pt x="2657" y="2721"/>
                  </a:cubicBezTo>
                  <a:cubicBezTo>
                    <a:pt x="3203" y="2393"/>
                    <a:pt x="3759" y="1794"/>
                    <a:pt x="4326" y="1534"/>
                  </a:cubicBezTo>
                  <a:cubicBezTo>
                    <a:pt x="4497" y="1456"/>
                    <a:pt x="4640" y="1413"/>
                    <a:pt x="4768" y="1395"/>
                  </a:cubicBezTo>
                  <a:cubicBezTo>
                    <a:pt x="5068" y="1249"/>
                    <a:pt x="5364" y="1163"/>
                    <a:pt x="5649" y="1163"/>
                  </a:cubicBezTo>
                  <a:cubicBezTo>
                    <a:pt x="6134" y="1163"/>
                    <a:pt x="6601" y="1413"/>
                    <a:pt x="7061" y="2044"/>
                  </a:cubicBezTo>
                  <a:cubicBezTo>
                    <a:pt x="7367" y="2465"/>
                    <a:pt x="7688" y="2832"/>
                    <a:pt x="8063" y="3153"/>
                  </a:cubicBezTo>
                  <a:cubicBezTo>
                    <a:pt x="8755" y="2846"/>
                    <a:pt x="9503" y="2154"/>
                    <a:pt x="9172" y="2037"/>
                  </a:cubicBezTo>
                  <a:cubicBezTo>
                    <a:pt x="8733" y="1879"/>
                    <a:pt x="8348" y="1744"/>
                    <a:pt x="8035" y="1392"/>
                  </a:cubicBezTo>
                  <a:cubicBezTo>
                    <a:pt x="7778" y="1099"/>
                    <a:pt x="7721" y="728"/>
                    <a:pt x="7436" y="454"/>
                  </a:cubicBezTo>
                  <a:cubicBezTo>
                    <a:pt x="7082" y="118"/>
                    <a:pt x="6597" y="1"/>
                    <a:pt x="6123"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99" name="Google Shape;4899;p36"/>
            <p:cNvSpPr/>
            <p:nvPr/>
          </p:nvSpPr>
          <p:spPr>
            <a:xfrm>
              <a:off x="2029975" y="3568625"/>
              <a:ext cx="152875" cy="91650"/>
            </a:xfrm>
            <a:custGeom>
              <a:rect b="b" l="l" r="r" t="t"/>
              <a:pathLst>
                <a:path extrusionOk="0" h="3666" w="6115">
                  <a:moveTo>
                    <a:pt x="6026" y="0"/>
                  </a:moveTo>
                  <a:lnTo>
                    <a:pt x="6026" y="0"/>
                  </a:lnTo>
                  <a:cubicBezTo>
                    <a:pt x="5730" y="79"/>
                    <a:pt x="5441" y="203"/>
                    <a:pt x="5185" y="374"/>
                  </a:cubicBezTo>
                  <a:cubicBezTo>
                    <a:pt x="4329" y="942"/>
                    <a:pt x="3812" y="1880"/>
                    <a:pt x="2920" y="2415"/>
                  </a:cubicBezTo>
                  <a:cubicBezTo>
                    <a:pt x="2346" y="2757"/>
                    <a:pt x="1701" y="2956"/>
                    <a:pt x="1049" y="3060"/>
                  </a:cubicBezTo>
                  <a:cubicBezTo>
                    <a:pt x="731" y="3110"/>
                    <a:pt x="410" y="3134"/>
                    <a:pt x="89" y="3134"/>
                  </a:cubicBezTo>
                  <a:lnTo>
                    <a:pt x="0" y="3134"/>
                  </a:lnTo>
                  <a:cubicBezTo>
                    <a:pt x="249" y="3438"/>
                    <a:pt x="581" y="3666"/>
                    <a:pt x="895" y="3666"/>
                  </a:cubicBezTo>
                  <a:cubicBezTo>
                    <a:pt x="945" y="3666"/>
                    <a:pt x="995" y="3659"/>
                    <a:pt x="1041" y="3648"/>
                  </a:cubicBezTo>
                  <a:cubicBezTo>
                    <a:pt x="1954" y="3417"/>
                    <a:pt x="2835" y="3027"/>
                    <a:pt x="3583" y="2454"/>
                  </a:cubicBezTo>
                  <a:cubicBezTo>
                    <a:pt x="4283" y="1919"/>
                    <a:pt x="4814" y="1074"/>
                    <a:pt x="5677" y="795"/>
                  </a:cubicBezTo>
                  <a:cubicBezTo>
                    <a:pt x="6037" y="678"/>
                    <a:pt x="6115" y="357"/>
                    <a:pt x="6026"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00" name="Google Shape;4900;p36"/>
            <p:cNvSpPr/>
            <p:nvPr/>
          </p:nvSpPr>
          <p:spPr>
            <a:xfrm>
              <a:off x="2014350" y="3538575"/>
              <a:ext cx="166275" cy="108425"/>
            </a:xfrm>
            <a:custGeom>
              <a:rect b="b" l="l" r="r" t="t"/>
              <a:pathLst>
                <a:path extrusionOk="0" h="4337" w="6651">
                  <a:moveTo>
                    <a:pt x="5424" y="1"/>
                  </a:moveTo>
                  <a:cubicBezTo>
                    <a:pt x="5364" y="1"/>
                    <a:pt x="5303" y="8"/>
                    <a:pt x="5242" y="26"/>
                  </a:cubicBezTo>
                  <a:cubicBezTo>
                    <a:pt x="4401" y="297"/>
                    <a:pt x="3884" y="892"/>
                    <a:pt x="3252" y="1474"/>
                  </a:cubicBezTo>
                  <a:cubicBezTo>
                    <a:pt x="2490" y="2172"/>
                    <a:pt x="1613" y="2625"/>
                    <a:pt x="611" y="2878"/>
                  </a:cubicBezTo>
                  <a:cubicBezTo>
                    <a:pt x="1" y="3031"/>
                    <a:pt x="186" y="3801"/>
                    <a:pt x="625" y="4336"/>
                  </a:cubicBezTo>
                  <a:lnTo>
                    <a:pt x="714" y="4336"/>
                  </a:lnTo>
                  <a:cubicBezTo>
                    <a:pt x="1035" y="4336"/>
                    <a:pt x="1356" y="4312"/>
                    <a:pt x="1674" y="4262"/>
                  </a:cubicBezTo>
                  <a:cubicBezTo>
                    <a:pt x="2326" y="4158"/>
                    <a:pt x="2971" y="3959"/>
                    <a:pt x="3545" y="3617"/>
                  </a:cubicBezTo>
                  <a:cubicBezTo>
                    <a:pt x="4437" y="3082"/>
                    <a:pt x="4954" y="2144"/>
                    <a:pt x="5810" y="1576"/>
                  </a:cubicBezTo>
                  <a:cubicBezTo>
                    <a:pt x="6066" y="1405"/>
                    <a:pt x="6355" y="1281"/>
                    <a:pt x="6651" y="1202"/>
                  </a:cubicBezTo>
                  <a:cubicBezTo>
                    <a:pt x="6509" y="639"/>
                    <a:pt x="5941" y="1"/>
                    <a:pt x="5424"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01" name="Google Shape;4901;p36"/>
            <p:cNvSpPr/>
            <p:nvPr/>
          </p:nvSpPr>
          <p:spPr>
            <a:xfrm>
              <a:off x="2199600" y="3542125"/>
              <a:ext cx="59475" cy="48000"/>
            </a:xfrm>
            <a:custGeom>
              <a:rect b="b" l="l" r="r" t="t"/>
              <a:pathLst>
                <a:path extrusionOk="0" h="1920" w="2379">
                  <a:moveTo>
                    <a:pt x="1755" y="1"/>
                  </a:moveTo>
                  <a:cubicBezTo>
                    <a:pt x="1897" y="65"/>
                    <a:pt x="2033" y="137"/>
                    <a:pt x="2168" y="212"/>
                  </a:cubicBezTo>
                  <a:cubicBezTo>
                    <a:pt x="2239" y="251"/>
                    <a:pt x="2308" y="294"/>
                    <a:pt x="2379" y="336"/>
                  </a:cubicBezTo>
                  <a:cubicBezTo>
                    <a:pt x="2193" y="147"/>
                    <a:pt x="1979" y="1"/>
                    <a:pt x="1759" y="1"/>
                  </a:cubicBezTo>
                  <a:close/>
                  <a:moveTo>
                    <a:pt x="1" y="982"/>
                  </a:moveTo>
                  <a:cubicBezTo>
                    <a:pt x="243" y="1367"/>
                    <a:pt x="589" y="1770"/>
                    <a:pt x="1052" y="1838"/>
                  </a:cubicBezTo>
                  <a:cubicBezTo>
                    <a:pt x="1306" y="1877"/>
                    <a:pt x="1559" y="1905"/>
                    <a:pt x="1816" y="1920"/>
                  </a:cubicBezTo>
                  <a:cubicBezTo>
                    <a:pt x="1640" y="1745"/>
                    <a:pt x="1466" y="1567"/>
                    <a:pt x="1252" y="1413"/>
                  </a:cubicBezTo>
                  <a:cubicBezTo>
                    <a:pt x="878" y="1139"/>
                    <a:pt x="442" y="1003"/>
                    <a:pt x="1" y="982"/>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02" name="Google Shape;4902;p36"/>
            <p:cNvSpPr/>
            <p:nvPr/>
          </p:nvSpPr>
          <p:spPr>
            <a:xfrm>
              <a:off x="2187225" y="3540100"/>
              <a:ext cx="94850" cy="50400"/>
            </a:xfrm>
            <a:custGeom>
              <a:rect b="b" l="l" r="r" t="t"/>
              <a:pathLst>
                <a:path extrusionOk="0" h="2016" w="3794">
                  <a:moveTo>
                    <a:pt x="381" y="1"/>
                  </a:moveTo>
                  <a:cubicBezTo>
                    <a:pt x="0" y="1"/>
                    <a:pt x="374" y="867"/>
                    <a:pt x="445" y="988"/>
                  </a:cubicBezTo>
                  <a:cubicBezTo>
                    <a:pt x="463" y="1013"/>
                    <a:pt x="478" y="1038"/>
                    <a:pt x="496" y="1063"/>
                  </a:cubicBezTo>
                  <a:cubicBezTo>
                    <a:pt x="937" y="1084"/>
                    <a:pt x="1373" y="1220"/>
                    <a:pt x="1747" y="1494"/>
                  </a:cubicBezTo>
                  <a:cubicBezTo>
                    <a:pt x="1961" y="1648"/>
                    <a:pt x="2135" y="1826"/>
                    <a:pt x="2311" y="2001"/>
                  </a:cubicBezTo>
                  <a:cubicBezTo>
                    <a:pt x="2474" y="2012"/>
                    <a:pt x="2639" y="2015"/>
                    <a:pt x="2803" y="2015"/>
                  </a:cubicBezTo>
                  <a:cubicBezTo>
                    <a:pt x="2981" y="2015"/>
                    <a:pt x="3159" y="2012"/>
                    <a:pt x="3341" y="1997"/>
                  </a:cubicBezTo>
                  <a:cubicBezTo>
                    <a:pt x="3794" y="1969"/>
                    <a:pt x="3434" y="1202"/>
                    <a:pt x="3323" y="1017"/>
                  </a:cubicBezTo>
                  <a:cubicBezTo>
                    <a:pt x="3223" y="852"/>
                    <a:pt x="3063" y="613"/>
                    <a:pt x="2874" y="417"/>
                  </a:cubicBezTo>
                  <a:cubicBezTo>
                    <a:pt x="2803" y="375"/>
                    <a:pt x="2734" y="332"/>
                    <a:pt x="2663" y="293"/>
                  </a:cubicBezTo>
                  <a:cubicBezTo>
                    <a:pt x="2528" y="218"/>
                    <a:pt x="2392" y="146"/>
                    <a:pt x="2250" y="82"/>
                  </a:cubicBezTo>
                  <a:lnTo>
                    <a:pt x="2221" y="82"/>
                  </a:lnTo>
                  <a:cubicBezTo>
                    <a:pt x="2043" y="93"/>
                    <a:pt x="1862" y="100"/>
                    <a:pt x="1683" y="100"/>
                  </a:cubicBezTo>
                  <a:cubicBezTo>
                    <a:pt x="1266" y="100"/>
                    <a:pt x="848" y="68"/>
                    <a:pt x="428" y="4"/>
                  </a:cubicBezTo>
                  <a:cubicBezTo>
                    <a:pt x="414" y="1"/>
                    <a:pt x="396" y="1"/>
                    <a:pt x="381"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903" name="Google Shape;4903;p36"/>
          <p:cNvSpPr txBox="1"/>
          <p:nvPr/>
        </p:nvSpPr>
        <p:spPr>
          <a:xfrm>
            <a:off x="7710832" y="3679922"/>
            <a:ext cx="1222500" cy="59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2"/>
              </a:buClr>
              <a:buSzPts val="1100"/>
              <a:buFont typeface="Arial"/>
              <a:buNone/>
            </a:pPr>
            <a:r>
              <a:rPr lang="en">
                <a:solidFill>
                  <a:schemeClr val="dk2"/>
                </a:solidFill>
              </a:rPr>
              <a:t>Lectura</a:t>
            </a:r>
            <a:endParaRPr b="0" i="0" sz="1600" u="none" cap="none" strike="noStrike">
              <a:solidFill>
                <a:schemeClr val="dk2"/>
              </a:solidFill>
              <a:latin typeface="Arial"/>
              <a:ea typeface="Arial"/>
              <a:cs typeface="Arial"/>
              <a:sym typeface="Arial"/>
            </a:endParaRPr>
          </a:p>
        </p:txBody>
      </p:sp>
      <p:grpSp>
        <p:nvGrpSpPr>
          <p:cNvPr id="4904" name="Google Shape;4904;p36"/>
          <p:cNvGrpSpPr/>
          <p:nvPr/>
        </p:nvGrpSpPr>
        <p:grpSpPr>
          <a:xfrm>
            <a:off x="7505630" y="3606571"/>
            <a:ext cx="1527785" cy="745776"/>
            <a:chOff x="6096186" y="3918825"/>
            <a:chExt cx="828922" cy="660387"/>
          </a:xfrm>
        </p:grpSpPr>
        <p:sp>
          <p:nvSpPr>
            <p:cNvPr id="4905" name="Google Shape;4905;p36"/>
            <p:cNvSpPr/>
            <p:nvPr/>
          </p:nvSpPr>
          <p:spPr>
            <a:xfrm>
              <a:off x="6218980" y="3968505"/>
              <a:ext cx="674262" cy="572594"/>
            </a:xfrm>
            <a:custGeom>
              <a:rect b="b" l="l" r="r" t="t"/>
              <a:pathLst>
                <a:path extrusionOk="0" h="31984" w="37663">
                  <a:moveTo>
                    <a:pt x="32291" y="0"/>
                  </a:moveTo>
                  <a:cubicBezTo>
                    <a:pt x="31583" y="0"/>
                    <a:pt x="30868" y="21"/>
                    <a:pt x="30153" y="21"/>
                  </a:cubicBezTo>
                  <a:lnTo>
                    <a:pt x="26729" y="44"/>
                  </a:lnTo>
                  <a:cubicBezTo>
                    <a:pt x="22095" y="89"/>
                    <a:pt x="17485" y="112"/>
                    <a:pt x="12851" y="135"/>
                  </a:cubicBezTo>
                  <a:lnTo>
                    <a:pt x="5981" y="181"/>
                  </a:lnTo>
                  <a:cubicBezTo>
                    <a:pt x="4816" y="203"/>
                    <a:pt x="3652" y="203"/>
                    <a:pt x="2465" y="203"/>
                  </a:cubicBezTo>
                  <a:cubicBezTo>
                    <a:pt x="2418" y="203"/>
                    <a:pt x="2370" y="203"/>
                    <a:pt x="2321" y="203"/>
                  </a:cubicBezTo>
                  <a:cubicBezTo>
                    <a:pt x="1657" y="203"/>
                    <a:pt x="836" y="223"/>
                    <a:pt x="411" y="797"/>
                  </a:cubicBezTo>
                  <a:cubicBezTo>
                    <a:pt x="160" y="1139"/>
                    <a:pt x="160" y="1527"/>
                    <a:pt x="160" y="1938"/>
                  </a:cubicBezTo>
                  <a:cubicBezTo>
                    <a:pt x="69" y="1984"/>
                    <a:pt x="0" y="2075"/>
                    <a:pt x="23" y="2212"/>
                  </a:cubicBezTo>
                  <a:cubicBezTo>
                    <a:pt x="229" y="6686"/>
                    <a:pt x="480" y="11182"/>
                    <a:pt x="776" y="15633"/>
                  </a:cubicBezTo>
                  <a:cubicBezTo>
                    <a:pt x="913" y="17847"/>
                    <a:pt x="1073" y="20061"/>
                    <a:pt x="1233" y="22253"/>
                  </a:cubicBezTo>
                  <a:cubicBezTo>
                    <a:pt x="1393" y="24467"/>
                    <a:pt x="1507" y="26703"/>
                    <a:pt x="1781" y="28895"/>
                  </a:cubicBezTo>
                  <a:cubicBezTo>
                    <a:pt x="1849" y="29648"/>
                    <a:pt x="2055" y="30401"/>
                    <a:pt x="2717" y="30858"/>
                  </a:cubicBezTo>
                  <a:cubicBezTo>
                    <a:pt x="3447" y="31383"/>
                    <a:pt x="4497" y="31337"/>
                    <a:pt x="5387" y="31383"/>
                  </a:cubicBezTo>
                  <a:cubicBezTo>
                    <a:pt x="7670" y="31565"/>
                    <a:pt x="9975" y="31679"/>
                    <a:pt x="12280" y="31793"/>
                  </a:cubicBezTo>
                  <a:cubicBezTo>
                    <a:pt x="15515" y="31923"/>
                    <a:pt x="18749" y="31983"/>
                    <a:pt x="21991" y="31983"/>
                  </a:cubicBezTo>
                  <a:cubicBezTo>
                    <a:pt x="23326" y="31983"/>
                    <a:pt x="24661" y="31973"/>
                    <a:pt x="25998" y="31953"/>
                  </a:cubicBezTo>
                  <a:cubicBezTo>
                    <a:pt x="28281" y="31908"/>
                    <a:pt x="30586" y="31816"/>
                    <a:pt x="32892" y="31725"/>
                  </a:cubicBezTo>
                  <a:cubicBezTo>
                    <a:pt x="33439" y="31679"/>
                    <a:pt x="33987" y="31657"/>
                    <a:pt x="34558" y="31634"/>
                  </a:cubicBezTo>
                  <a:cubicBezTo>
                    <a:pt x="35060" y="31588"/>
                    <a:pt x="35608" y="31611"/>
                    <a:pt x="36110" y="31520"/>
                  </a:cubicBezTo>
                  <a:cubicBezTo>
                    <a:pt x="37114" y="31314"/>
                    <a:pt x="37183" y="30219"/>
                    <a:pt x="37320" y="29420"/>
                  </a:cubicBezTo>
                  <a:cubicBezTo>
                    <a:pt x="37662" y="27320"/>
                    <a:pt x="37662" y="25197"/>
                    <a:pt x="37616" y="23074"/>
                  </a:cubicBezTo>
                  <a:cubicBezTo>
                    <a:pt x="37571" y="20792"/>
                    <a:pt x="37502" y="18532"/>
                    <a:pt x="37365" y="16272"/>
                  </a:cubicBezTo>
                  <a:cubicBezTo>
                    <a:pt x="37114" y="11867"/>
                    <a:pt x="36795" y="7462"/>
                    <a:pt x="36384" y="3079"/>
                  </a:cubicBezTo>
                  <a:cubicBezTo>
                    <a:pt x="36315" y="2280"/>
                    <a:pt x="36178" y="1436"/>
                    <a:pt x="35608" y="820"/>
                  </a:cubicBezTo>
                  <a:cubicBezTo>
                    <a:pt x="35014" y="226"/>
                    <a:pt x="34147" y="66"/>
                    <a:pt x="33348" y="21"/>
                  </a:cubicBezTo>
                  <a:cubicBezTo>
                    <a:pt x="32998" y="6"/>
                    <a:pt x="32646" y="0"/>
                    <a:pt x="32291"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06" name="Google Shape;4906;p36"/>
            <p:cNvSpPr/>
            <p:nvPr/>
          </p:nvSpPr>
          <p:spPr>
            <a:xfrm>
              <a:off x="6096186" y="3918825"/>
              <a:ext cx="828922" cy="660387"/>
            </a:xfrm>
            <a:custGeom>
              <a:rect b="b" l="l" r="r" t="t"/>
              <a:pathLst>
                <a:path extrusionOk="0" h="36888" w="46302">
                  <a:moveTo>
                    <a:pt x="24913" y="0"/>
                  </a:moveTo>
                  <a:cubicBezTo>
                    <a:pt x="20911" y="0"/>
                    <a:pt x="16910" y="19"/>
                    <a:pt x="12908" y="57"/>
                  </a:cubicBezTo>
                  <a:cubicBezTo>
                    <a:pt x="11744" y="80"/>
                    <a:pt x="10557" y="102"/>
                    <a:pt x="9393" y="102"/>
                  </a:cubicBezTo>
                  <a:cubicBezTo>
                    <a:pt x="8914" y="125"/>
                    <a:pt x="8914" y="833"/>
                    <a:pt x="9393" y="833"/>
                  </a:cubicBezTo>
                  <a:cubicBezTo>
                    <a:pt x="14432" y="757"/>
                    <a:pt x="19477" y="723"/>
                    <a:pt x="24522" y="723"/>
                  </a:cubicBezTo>
                  <a:cubicBezTo>
                    <a:pt x="28642" y="723"/>
                    <a:pt x="32760" y="746"/>
                    <a:pt x="36875" y="787"/>
                  </a:cubicBezTo>
                  <a:cubicBezTo>
                    <a:pt x="39157" y="810"/>
                    <a:pt x="41440" y="833"/>
                    <a:pt x="43722" y="856"/>
                  </a:cubicBezTo>
                  <a:cubicBezTo>
                    <a:pt x="44224" y="878"/>
                    <a:pt x="44886" y="764"/>
                    <a:pt x="45023" y="1381"/>
                  </a:cubicBezTo>
                  <a:cubicBezTo>
                    <a:pt x="45160" y="1860"/>
                    <a:pt x="45092" y="2431"/>
                    <a:pt x="45115" y="2933"/>
                  </a:cubicBezTo>
                  <a:cubicBezTo>
                    <a:pt x="45160" y="4074"/>
                    <a:pt x="45206" y="5215"/>
                    <a:pt x="45229" y="6356"/>
                  </a:cubicBezTo>
                  <a:cubicBezTo>
                    <a:pt x="45366" y="10785"/>
                    <a:pt x="45457" y="15235"/>
                    <a:pt x="45525" y="19686"/>
                  </a:cubicBezTo>
                  <a:cubicBezTo>
                    <a:pt x="45571" y="24069"/>
                    <a:pt x="45640" y="28451"/>
                    <a:pt x="45320" y="32834"/>
                  </a:cubicBezTo>
                  <a:cubicBezTo>
                    <a:pt x="45274" y="33382"/>
                    <a:pt x="45229" y="33907"/>
                    <a:pt x="45183" y="34432"/>
                  </a:cubicBezTo>
                  <a:cubicBezTo>
                    <a:pt x="45137" y="34865"/>
                    <a:pt x="45183" y="35596"/>
                    <a:pt x="44818" y="35915"/>
                  </a:cubicBezTo>
                  <a:cubicBezTo>
                    <a:pt x="44521" y="36166"/>
                    <a:pt x="44042" y="36166"/>
                    <a:pt x="43677" y="36166"/>
                  </a:cubicBezTo>
                  <a:cubicBezTo>
                    <a:pt x="43106" y="36166"/>
                    <a:pt x="42535" y="36143"/>
                    <a:pt x="41965" y="36143"/>
                  </a:cubicBezTo>
                  <a:cubicBezTo>
                    <a:pt x="39682" y="36121"/>
                    <a:pt x="37400" y="36098"/>
                    <a:pt x="35117" y="36075"/>
                  </a:cubicBezTo>
                  <a:cubicBezTo>
                    <a:pt x="30552" y="36006"/>
                    <a:pt x="25987" y="35915"/>
                    <a:pt x="21445" y="35824"/>
                  </a:cubicBezTo>
                  <a:cubicBezTo>
                    <a:pt x="16880" y="35710"/>
                    <a:pt x="12315" y="35687"/>
                    <a:pt x="7772" y="35367"/>
                  </a:cubicBezTo>
                  <a:cubicBezTo>
                    <a:pt x="6631" y="35276"/>
                    <a:pt x="5490" y="35185"/>
                    <a:pt x="4371" y="35025"/>
                  </a:cubicBezTo>
                  <a:cubicBezTo>
                    <a:pt x="3892" y="34957"/>
                    <a:pt x="3344" y="34934"/>
                    <a:pt x="2911" y="34751"/>
                  </a:cubicBezTo>
                  <a:cubicBezTo>
                    <a:pt x="2317" y="34523"/>
                    <a:pt x="2317" y="33861"/>
                    <a:pt x="2249" y="33336"/>
                  </a:cubicBezTo>
                  <a:cubicBezTo>
                    <a:pt x="1998" y="31168"/>
                    <a:pt x="1883" y="28999"/>
                    <a:pt x="1746" y="26831"/>
                  </a:cubicBezTo>
                  <a:cubicBezTo>
                    <a:pt x="1473" y="22403"/>
                    <a:pt x="1222" y="17952"/>
                    <a:pt x="948" y="13524"/>
                  </a:cubicBezTo>
                  <a:cubicBezTo>
                    <a:pt x="879" y="12451"/>
                    <a:pt x="811" y="11378"/>
                    <a:pt x="742" y="10305"/>
                  </a:cubicBezTo>
                  <a:cubicBezTo>
                    <a:pt x="731" y="10077"/>
                    <a:pt x="542" y="9963"/>
                    <a:pt x="360" y="9963"/>
                  </a:cubicBezTo>
                  <a:cubicBezTo>
                    <a:pt x="177" y="9963"/>
                    <a:pt x="0" y="10077"/>
                    <a:pt x="12" y="10305"/>
                  </a:cubicBezTo>
                  <a:lnTo>
                    <a:pt x="856" y="24251"/>
                  </a:lnTo>
                  <a:cubicBezTo>
                    <a:pt x="993" y="26557"/>
                    <a:pt x="1107" y="28862"/>
                    <a:pt x="1290" y="31145"/>
                  </a:cubicBezTo>
                  <a:cubicBezTo>
                    <a:pt x="1381" y="32172"/>
                    <a:pt x="1404" y="33290"/>
                    <a:pt x="1655" y="34295"/>
                  </a:cubicBezTo>
                  <a:cubicBezTo>
                    <a:pt x="1929" y="35322"/>
                    <a:pt x="2774" y="35504"/>
                    <a:pt x="3732" y="35641"/>
                  </a:cubicBezTo>
                  <a:cubicBezTo>
                    <a:pt x="8343" y="36372"/>
                    <a:pt x="13068" y="36326"/>
                    <a:pt x="17747" y="36440"/>
                  </a:cubicBezTo>
                  <a:cubicBezTo>
                    <a:pt x="22540" y="36577"/>
                    <a:pt x="27356" y="36668"/>
                    <a:pt x="32150" y="36760"/>
                  </a:cubicBezTo>
                  <a:cubicBezTo>
                    <a:pt x="34569" y="36783"/>
                    <a:pt x="36966" y="36828"/>
                    <a:pt x="39363" y="36851"/>
                  </a:cubicBezTo>
                  <a:cubicBezTo>
                    <a:pt x="40550" y="36851"/>
                    <a:pt x="41714" y="36874"/>
                    <a:pt x="42878" y="36874"/>
                  </a:cubicBezTo>
                  <a:cubicBezTo>
                    <a:pt x="43130" y="36874"/>
                    <a:pt x="43405" y="36887"/>
                    <a:pt x="43683" y="36887"/>
                  </a:cubicBezTo>
                  <a:cubicBezTo>
                    <a:pt x="44287" y="36887"/>
                    <a:pt x="44906" y="36823"/>
                    <a:pt x="45343" y="36417"/>
                  </a:cubicBezTo>
                  <a:cubicBezTo>
                    <a:pt x="45662" y="36143"/>
                    <a:pt x="45754" y="35755"/>
                    <a:pt x="45822" y="35367"/>
                  </a:cubicBezTo>
                  <a:cubicBezTo>
                    <a:pt x="45891" y="34820"/>
                    <a:pt x="45936" y="34272"/>
                    <a:pt x="45982" y="33724"/>
                  </a:cubicBezTo>
                  <a:cubicBezTo>
                    <a:pt x="46073" y="32560"/>
                    <a:pt x="46142" y="31419"/>
                    <a:pt x="46187" y="30277"/>
                  </a:cubicBezTo>
                  <a:cubicBezTo>
                    <a:pt x="46301" y="27995"/>
                    <a:pt x="46301" y="25712"/>
                    <a:pt x="46301" y="23430"/>
                  </a:cubicBezTo>
                  <a:cubicBezTo>
                    <a:pt x="46279" y="18751"/>
                    <a:pt x="46187" y="14094"/>
                    <a:pt x="46073" y="9415"/>
                  </a:cubicBezTo>
                  <a:cubicBezTo>
                    <a:pt x="46005" y="7064"/>
                    <a:pt x="45936" y="4736"/>
                    <a:pt x="45845" y="2385"/>
                  </a:cubicBezTo>
                  <a:cubicBezTo>
                    <a:pt x="45822" y="1632"/>
                    <a:pt x="45868" y="627"/>
                    <a:pt x="45000" y="285"/>
                  </a:cubicBezTo>
                  <a:cubicBezTo>
                    <a:pt x="44711" y="163"/>
                    <a:pt x="44361" y="143"/>
                    <a:pt x="44018" y="143"/>
                  </a:cubicBezTo>
                  <a:cubicBezTo>
                    <a:pt x="43847" y="143"/>
                    <a:pt x="43677" y="148"/>
                    <a:pt x="43517" y="148"/>
                  </a:cubicBezTo>
                  <a:cubicBezTo>
                    <a:pt x="42901" y="125"/>
                    <a:pt x="42284" y="125"/>
                    <a:pt x="41668" y="102"/>
                  </a:cubicBezTo>
                  <a:cubicBezTo>
                    <a:pt x="36083" y="36"/>
                    <a:pt x="30498" y="0"/>
                    <a:pt x="24913"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907" name="Google Shape;4907;p36"/>
          <p:cNvSpPr txBox="1"/>
          <p:nvPr/>
        </p:nvSpPr>
        <p:spPr>
          <a:xfrm>
            <a:off x="7863933" y="3036192"/>
            <a:ext cx="1118700" cy="4254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lang="en" sz="2000">
                <a:solidFill>
                  <a:schemeClr val="dk1"/>
                </a:solidFill>
                <a:latin typeface="Itim"/>
                <a:ea typeface="Itim"/>
                <a:cs typeface="Itim"/>
                <a:sym typeface="Itim"/>
              </a:rPr>
              <a:t>5</a:t>
            </a:r>
            <a:endParaRPr b="1" i="0" sz="2000" u="none" cap="none" strike="noStrike">
              <a:solidFill>
                <a:schemeClr val="dk1"/>
              </a:solidFill>
              <a:latin typeface="Itim"/>
              <a:ea typeface="Itim"/>
              <a:cs typeface="Itim"/>
              <a:sym typeface="Itim"/>
            </a:endParaRPr>
          </a:p>
        </p:txBody>
      </p:sp>
      <p:sp>
        <p:nvSpPr>
          <p:cNvPr id="4908" name="Google Shape;4908;p36"/>
          <p:cNvSpPr txBox="1"/>
          <p:nvPr/>
        </p:nvSpPr>
        <p:spPr>
          <a:xfrm>
            <a:off x="7964429" y="3756110"/>
            <a:ext cx="1222500" cy="59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2"/>
              </a:buClr>
              <a:buSzPts val="1100"/>
              <a:buFont typeface="Arial"/>
              <a:buNone/>
            </a:pPr>
            <a:r>
              <a:rPr lang="en">
                <a:solidFill>
                  <a:schemeClr val="dk2"/>
                </a:solidFill>
              </a:rPr>
              <a:t>Revisión</a:t>
            </a:r>
            <a:endParaRPr b="0" i="0" sz="1600" u="none" cap="none" strike="noStrike">
              <a:solidFill>
                <a:schemeClr val="dk2"/>
              </a:solidFill>
              <a:latin typeface="Arial"/>
              <a:ea typeface="Arial"/>
              <a:cs typeface="Arial"/>
              <a:sym typeface="Arial"/>
            </a:endParaRPr>
          </a:p>
        </p:txBody>
      </p:sp>
      <p:sp>
        <p:nvSpPr>
          <p:cNvPr id="4909" name="Google Shape;4909;p36"/>
          <p:cNvSpPr txBox="1"/>
          <p:nvPr/>
        </p:nvSpPr>
        <p:spPr>
          <a:xfrm>
            <a:off x="5022725" y="915900"/>
            <a:ext cx="4010700" cy="7851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1300">
                <a:solidFill>
                  <a:srgbClr val="222222"/>
                </a:solidFill>
                <a:highlight>
                  <a:srgbClr val="FFFFFF"/>
                </a:highlight>
                <a:latin typeface="Itim"/>
                <a:ea typeface="Itim"/>
                <a:cs typeface="Itim"/>
                <a:sym typeface="Itim"/>
              </a:rPr>
              <a:t>Consiste en hacer una selección de los contenidos más importantes y de los aspectos más destacados; se puede expresar de varias formas.</a:t>
            </a:r>
            <a:endParaRPr sz="1300">
              <a:solidFill>
                <a:srgbClr val="222222"/>
              </a:solidFill>
              <a:highlight>
                <a:srgbClr val="FFFFFF"/>
              </a:highlight>
              <a:latin typeface="Itim"/>
              <a:ea typeface="Itim"/>
              <a:cs typeface="Itim"/>
              <a:sym typeface="Itim"/>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13" name="Shape 4913"/>
        <p:cNvGrpSpPr/>
        <p:nvPr/>
      </p:nvGrpSpPr>
      <p:grpSpPr>
        <a:xfrm>
          <a:off x="0" y="0"/>
          <a:ext cx="0" cy="0"/>
          <a:chOff x="0" y="0"/>
          <a:chExt cx="0" cy="0"/>
        </a:xfrm>
      </p:grpSpPr>
      <p:sp>
        <p:nvSpPr>
          <p:cNvPr id="4914" name="Google Shape;4914;g275328e1149_1_3278"/>
          <p:cNvSpPr txBox="1"/>
          <p:nvPr>
            <p:ph type="title"/>
          </p:nvPr>
        </p:nvSpPr>
        <p:spPr>
          <a:xfrm>
            <a:off x="720000" y="540000"/>
            <a:ext cx="7704000" cy="360000"/>
          </a:xfrm>
          <a:prstGeom prst="rect">
            <a:avLst/>
          </a:prstGeom>
          <a:noFill/>
          <a:ln>
            <a:noFill/>
          </a:ln>
        </p:spPr>
        <p:txBody>
          <a:bodyPr anchorCtr="0" anchor="t" bIns="0" lIns="0" spcFirstLastPara="1" rIns="0" wrap="square" tIns="0">
            <a:noAutofit/>
          </a:bodyPr>
          <a:lstStyle/>
          <a:p>
            <a:pPr indent="0" lvl="0" marL="0" rtl="0" algn="ctr">
              <a:lnSpc>
                <a:spcPct val="100000"/>
              </a:lnSpc>
              <a:spcBef>
                <a:spcPts val="0"/>
              </a:spcBef>
              <a:spcAft>
                <a:spcPts val="0"/>
              </a:spcAft>
              <a:buClr>
                <a:schemeClr val="dk2"/>
              </a:buClr>
              <a:buSzPts val="1100"/>
              <a:buFont typeface="Arial"/>
              <a:buNone/>
            </a:pPr>
            <a:r>
              <a:rPr lang="en"/>
              <a:t>4. Fragmentar</a:t>
            </a:r>
            <a:endParaRPr/>
          </a:p>
        </p:txBody>
      </p:sp>
      <p:grpSp>
        <p:nvGrpSpPr>
          <p:cNvPr id="4915" name="Google Shape;4915;g275328e1149_1_3278"/>
          <p:cNvGrpSpPr/>
          <p:nvPr/>
        </p:nvGrpSpPr>
        <p:grpSpPr>
          <a:xfrm>
            <a:off x="3049027" y="3687059"/>
            <a:ext cx="590502" cy="723076"/>
            <a:chOff x="2946110" y="3947375"/>
            <a:chExt cx="626993" cy="767759"/>
          </a:xfrm>
        </p:grpSpPr>
        <p:sp>
          <p:nvSpPr>
            <p:cNvPr id="4916" name="Google Shape;4916;g275328e1149_1_3278"/>
            <p:cNvSpPr/>
            <p:nvPr/>
          </p:nvSpPr>
          <p:spPr>
            <a:xfrm>
              <a:off x="2946110" y="3947375"/>
              <a:ext cx="624305" cy="767759"/>
            </a:xfrm>
            <a:custGeom>
              <a:rect b="b" l="l" r="r" t="t"/>
              <a:pathLst>
                <a:path extrusionOk="0" h="9167" w="6612">
                  <a:moveTo>
                    <a:pt x="6272" y="5942"/>
                  </a:moveTo>
                  <a:lnTo>
                    <a:pt x="6272" y="5942"/>
                  </a:lnTo>
                  <a:cubicBezTo>
                    <a:pt x="6248" y="6115"/>
                    <a:pt x="6223" y="6281"/>
                    <a:pt x="6190" y="6455"/>
                  </a:cubicBezTo>
                  <a:cubicBezTo>
                    <a:pt x="6157" y="6604"/>
                    <a:pt x="6132" y="6761"/>
                    <a:pt x="6107" y="6910"/>
                  </a:cubicBezTo>
                  <a:cubicBezTo>
                    <a:pt x="6049" y="6769"/>
                    <a:pt x="5983" y="6628"/>
                    <a:pt x="5908" y="6496"/>
                  </a:cubicBezTo>
                  <a:cubicBezTo>
                    <a:pt x="5983" y="6413"/>
                    <a:pt x="6041" y="6330"/>
                    <a:pt x="6099" y="6239"/>
                  </a:cubicBezTo>
                  <a:cubicBezTo>
                    <a:pt x="6165" y="6148"/>
                    <a:pt x="6223" y="6049"/>
                    <a:pt x="6272" y="5942"/>
                  </a:cubicBezTo>
                  <a:close/>
                  <a:moveTo>
                    <a:pt x="679" y="505"/>
                  </a:moveTo>
                  <a:cubicBezTo>
                    <a:pt x="1399" y="1407"/>
                    <a:pt x="2549" y="1416"/>
                    <a:pt x="3641" y="1763"/>
                  </a:cubicBezTo>
                  <a:cubicBezTo>
                    <a:pt x="4378" y="1995"/>
                    <a:pt x="5172" y="2309"/>
                    <a:pt x="5768" y="2814"/>
                  </a:cubicBezTo>
                  <a:cubicBezTo>
                    <a:pt x="6107" y="3095"/>
                    <a:pt x="6339" y="3418"/>
                    <a:pt x="6355" y="3873"/>
                  </a:cubicBezTo>
                  <a:cubicBezTo>
                    <a:pt x="6355" y="4130"/>
                    <a:pt x="6380" y="4403"/>
                    <a:pt x="6372" y="4676"/>
                  </a:cubicBezTo>
                  <a:cubicBezTo>
                    <a:pt x="6372" y="4684"/>
                    <a:pt x="6372" y="4692"/>
                    <a:pt x="6372" y="4692"/>
                  </a:cubicBezTo>
                  <a:lnTo>
                    <a:pt x="6372" y="4833"/>
                  </a:lnTo>
                  <a:cubicBezTo>
                    <a:pt x="6372" y="4899"/>
                    <a:pt x="6363" y="4965"/>
                    <a:pt x="6355" y="5023"/>
                  </a:cubicBezTo>
                  <a:cubicBezTo>
                    <a:pt x="6136" y="6744"/>
                    <a:pt x="4403" y="7382"/>
                    <a:pt x="2885" y="7382"/>
                  </a:cubicBezTo>
                  <a:cubicBezTo>
                    <a:pt x="2855" y="7382"/>
                    <a:pt x="2826" y="7382"/>
                    <a:pt x="2797" y="7381"/>
                  </a:cubicBezTo>
                  <a:cubicBezTo>
                    <a:pt x="1804" y="7365"/>
                    <a:pt x="960" y="6934"/>
                    <a:pt x="621" y="5958"/>
                  </a:cubicBezTo>
                  <a:cubicBezTo>
                    <a:pt x="489" y="5553"/>
                    <a:pt x="414" y="5139"/>
                    <a:pt x="414" y="4717"/>
                  </a:cubicBezTo>
                  <a:cubicBezTo>
                    <a:pt x="423" y="4403"/>
                    <a:pt x="439" y="4088"/>
                    <a:pt x="456" y="3774"/>
                  </a:cubicBezTo>
                  <a:cubicBezTo>
                    <a:pt x="456" y="3732"/>
                    <a:pt x="464" y="3699"/>
                    <a:pt x="464" y="3666"/>
                  </a:cubicBezTo>
                  <a:cubicBezTo>
                    <a:pt x="580" y="2615"/>
                    <a:pt x="662" y="1589"/>
                    <a:pt x="679" y="530"/>
                  </a:cubicBezTo>
                  <a:cubicBezTo>
                    <a:pt x="679" y="522"/>
                    <a:pt x="679" y="514"/>
                    <a:pt x="679" y="505"/>
                  </a:cubicBezTo>
                  <a:close/>
                  <a:moveTo>
                    <a:pt x="5859" y="6562"/>
                  </a:moveTo>
                  <a:cubicBezTo>
                    <a:pt x="5925" y="6686"/>
                    <a:pt x="5983" y="6802"/>
                    <a:pt x="6032" y="6934"/>
                  </a:cubicBezTo>
                  <a:cubicBezTo>
                    <a:pt x="6043" y="6951"/>
                    <a:pt x="6061" y="6960"/>
                    <a:pt x="6076" y="6960"/>
                  </a:cubicBezTo>
                  <a:cubicBezTo>
                    <a:pt x="6085" y="6960"/>
                    <a:pt x="6093" y="6957"/>
                    <a:pt x="6099" y="6951"/>
                  </a:cubicBezTo>
                  <a:lnTo>
                    <a:pt x="6099" y="6951"/>
                  </a:lnTo>
                  <a:cubicBezTo>
                    <a:pt x="6066" y="7174"/>
                    <a:pt x="6024" y="7398"/>
                    <a:pt x="5966" y="7621"/>
                  </a:cubicBezTo>
                  <a:cubicBezTo>
                    <a:pt x="5842" y="7356"/>
                    <a:pt x="5710" y="7092"/>
                    <a:pt x="5577" y="6827"/>
                  </a:cubicBezTo>
                  <a:cubicBezTo>
                    <a:pt x="5677" y="6744"/>
                    <a:pt x="5768" y="6653"/>
                    <a:pt x="5859" y="6562"/>
                  </a:cubicBezTo>
                  <a:close/>
                  <a:moveTo>
                    <a:pt x="5511" y="6877"/>
                  </a:moveTo>
                  <a:cubicBezTo>
                    <a:pt x="5660" y="7158"/>
                    <a:pt x="5801" y="7447"/>
                    <a:pt x="5933" y="7737"/>
                  </a:cubicBezTo>
                  <a:cubicBezTo>
                    <a:pt x="5908" y="7820"/>
                    <a:pt x="5884" y="7903"/>
                    <a:pt x="5850" y="7985"/>
                  </a:cubicBezTo>
                  <a:cubicBezTo>
                    <a:pt x="5809" y="8109"/>
                    <a:pt x="5743" y="8225"/>
                    <a:pt x="5660" y="8325"/>
                  </a:cubicBezTo>
                  <a:lnTo>
                    <a:pt x="5139" y="7117"/>
                  </a:lnTo>
                  <a:cubicBezTo>
                    <a:pt x="5271" y="7042"/>
                    <a:pt x="5395" y="6959"/>
                    <a:pt x="5511" y="6877"/>
                  </a:cubicBezTo>
                  <a:close/>
                  <a:moveTo>
                    <a:pt x="356" y="5842"/>
                  </a:moveTo>
                  <a:cubicBezTo>
                    <a:pt x="389" y="5975"/>
                    <a:pt x="439" y="6099"/>
                    <a:pt x="497" y="6223"/>
                  </a:cubicBezTo>
                  <a:cubicBezTo>
                    <a:pt x="687" y="6951"/>
                    <a:pt x="886" y="7679"/>
                    <a:pt x="1093" y="8399"/>
                  </a:cubicBezTo>
                  <a:cubicBezTo>
                    <a:pt x="1018" y="8349"/>
                    <a:pt x="944" y="8300"/>
                    <a:pt x="869" y="8242"/>
                  </a:cubicBezTo>
                  <a:cubicBezTo>
                    <a:pt x="348" y="7828"/>
                    <a:pt x="307" y="7216"/>
                    <a:pt x="323" y="6587"/>
                  </a:cubicBezTo>
                  <a:cubicBezTo>
                    <a:pt x="332" y="6339"/>
                    <a:pt x="340" y="6091"/>
                    <a:pt x="356" y="5842"/>
                  </a:cubicBezTo>
                  <a:close/>
                  <a:moveTo>
                    <a:pt x="662" y="6554"/>
                  </a:moveTo>
                  <a:cubicBezTo>
                    <a:pt x="811" y="6802"/>
                    <a:pt x="1010" y="7017"/>
                    <a:pt x="1250" y="7191"/>
                  </a:cubicBezTo>
                  <a:cubicBezTo>
                    <a:pt x="1358" y="7671"/>
                    <a:pt x="1482" y="8159"/>
                    <a:pt x="1622" y="8639"/>
                  </a:cubicBezTo>
                  <a:cubicBezTo>
                    <a:pt x="1622" y="8639"/>
                    <a:pt x="1631" y="8639"/>
                    <a:pt x="1631" y="8647"/>
                  </a:cubicBezTo>
                  <a:cubicBezTo>
                    <a:pt x="1482" y="8598"/>
                    <a:pt x="1333" y="8531"/>
                    <a:pt x="1192" y="8457"/>
                  </a:cubicBezTo>
                  <a:cubicBezTo>
                    <a:pt x="1002" y="7820"/>
                    <a:pt x="828" y="7191"/>
                    <a:pt x="662" y="6554"/>
                  </a:cubicBezTo>
                  <a:close/>
                  <a:moveTo>
                    <a:pt x="5081" y="7158"/>
                  </a:moveTo>
                  <a:cubicBezTo>
                    <a:pt x="5255" y="7572"/>
                    <a:pt x="5428" y="7977"/>
                    <a:pt x="5602" y="8382"/>
                  </a:cubicBezTo>
                  <a:cubicBezTo>
                    <a:pt x="5478" y="8515"/>
                    <a:pt x="5329" y="8614"/>
                    <a:pt x="5172" y="8689"/>
                  </a:cubicBezTo>
                  <a:lnTo>
                    <a:pt x="5172" y="8680"/>
                  </a:lnTo>
                  <a:lnTo>
                    <a:pt x="4551" y="7381"/>
                  </a:lnTo>
                  <a:cubicBezTo>
                    <a:pt x="4733" y="7315"/>
                    <a:pt x="4907" y="7241"/>
                    <a:pt x="5081" y="7158"/>
                  </a:cubicBezTo>
                  <a:close/>
                  <a:moveTo>
                    <a:pt x="1341" y="7249"/>
                  </a:moveTo>
                  <a:lnTo>
                    <a:pt x="1341" y="7249"/>
                  </a:lnTo>
                  <a:cubicBezTo>
                    <a:pt x="1515" y="7356"/>
                    <a:pt x="1705" y="7439"/>
                    <a:pt x="1904" y="7497"/>
                  </a:cubicBezTo>
                  <a:lnTo>
                    <a:pt x="2466" y="8829"/>
                  </a:lnTo>
                  <a:lnTo>
                    <a:pt x="2475" y="8838"/>
                  </a:lnTo>
                  <a:cubicBezTo>
                    <a:pt x="2201" y="8804"/>
                    <a:pt x="1937" y="8738"/>
                    <a:pt x="1672" y="8656"/>
                  </a:cubicBezTo>
                  <a:cubicBezTo>
                    <a:pt x="1697" y="8656"/>
                    <a:pt x="1705" y="8631"/>
                    <a:pt x="1697" y="8614"/>
                  </a:cubicBezTo>
                  <a:cubicBezTo>
                    <a:pt x="1564" y="8159"/>
                    <a:pt x="1449" y="7712"/>
                    <a:pt x="1341" y="7249"/>
                  </a:cubicBezTo>
                  <a:close/>
                  <a:moveTo>
                    <a:pt x="4477" y="7406"/>
                  </a:moveTo>
                  <a:lnTo>
                    <a:pt x="5097" y="8713"/>
                  </a:lnTo>
                  <a:cubicBezTo>
                    <a:pt x="4924" y="8788"/>
                    <a:pt x="4742" y="8838"/>
                    <a:pt x="4560" y="8871"/>
                  </a:cubicBezTo>
                  <a:lnTo>
                    <a:pt x="3989" y="7538"/>
                  </a:lnTo>
                  <a:cubicBezTo>
                    <a:pt x="4154" y="7505"/>
                    <a:pt x="4320" y="7456"/>
                    <a:pt x="4477" y="7406"/>
                  </a:cubicBezTo>
                  <a:close/>
                  <a:moveTo>
                    <a:pt x="1995" y="7522"/>
                  </a:moveTo>
                  <a:lnTo>
                    <a:pt x="1995" y="7522"/>
                  </a:lnTo>
                  <a:cubicBezTo>
                    <a:pt x="2036" y="7530"/>
                    <a:pt x="2077" y="7538"/>
                    <a:pt x="2127" y="7547"/>
                  </a:cubicBezTo>
                  <a:cubicBezTo>
                    <a:pt x="2284" y="7580"/>
                    <a:pt x="2441" y="7596"/>
                    <a:pt x="2607" y="7613"/>
                  </a:cubicBezTo>
                  <a:cubicBezTo>
                    <a:pt x="2839" y="8027"/>
                    <a:pt x="3029" y="8465"/>
                    <a:pt x="3186" y="8920"/>
                  </a:cubicBezTo>
                  <a:cubicBezTo>
                    <a:pt x="2971" y="8904"/>
                    <a:pt x="2764" y="8879"/>
                    <a:pt x="2599" y="8854"/>
                  </a:cubicBezTo>
                  <a:lnTo>
                    <a:pt x="2516" y="8846"/>
                  </a:lnTo>
                  <a:cubicBezTo>
                    <a:pt x="2532" y="8838"/>
                    <a:pt x="2541" y="8813"/>
                    <a:pt x="2532" y="8788"/>
                  </a:cubicBezTo>
                  <a:lnTo>
                    <a:pt x="1995" y="7522"/>
                  </a:lnTo>
                  <a:close/>
                  <a:moveTo>
                    <a:pt x="3285" y="7621"/>
                  </a:moveTo>
                  <a:cubicBezTo>
                    <a:pt x="3476" y="8060"/>
                    <a:pt x="3666" y="8498"/>
                    <a:pt x="3856" y="8929"/>
                  </a:cubicBezTo>
                  <a:cubicBezTo>
                    <a:pt x="3774" y="8932"/>
                    <a:pt x="3692" y="8934"/>
                    <a:pt x="3610" y="8934"/>
                  </a:cubicBezTo>
                  <a:cubicBezTo>
                    <a:pt x="3495" y="8934"/>
                    <a:pt x="3380" y="8930"/>
                    <a:pt x="3269" y="8920"/>
                  </a:cubicBezTo>
                  <a:cubicBezTo>
                    <a:pt x="3120" y="8473"/>
                    <a:pt x="2930" y="8035"/>
                    <a:pt x="2698" y="7621"/>
                  </a:cubicBezTo>
                  <a:lnTo>
                    <a:pt x="2698" y="7621"/>
                  </a:lnTo>
                  <a:cubicBezTo>
                    <a:pt x="2797" y="7625"/>
                    <a:pt x="2894" y="7627"/>
                    <a:pt x="2992" y="7627"/>
                  </a:cubicBezTo>
                  <a:cubicBezTo>
                    <a:pt x="3089" y="7627"/>
                    <a:pt x="3186" y="7625"/>
                    <a:pt x="3285" y="7621"/>
                  </a:cubicBezTo>
                  <a:close/>
                  <a:moveTo>
                    <a:pt x="3906" y="7547"/>
                  </a:moveTo>
                  <a:lnTo>
                    <a:pt x="4477" y="8879"/>
                  </a:lnTo>
                  <a:cubicBezTo>
                    <a:pt x="4303" y="8912"/>
                    <a:pt x="4121" y="8929"/>
                    <a:pt x="3939" y="8937"/>
                  </a:cubicBezTo>
                  <a:lnTo>
                    <a:pt x="3368" y="7621"/>
                  </a:lnTo>
                  <a:cubicBezTo>
                    <a:pt x="3550" y="7605"/>
                    <a:pt x="3732" y="7580"/>
                    <a:pt x="3906" y="7547"/>
                  </a:cubicBezTo>
                  <a:close/>
                  <a:moveTo>
                    <a:pt x="570" y="0"/>
                  </a:moveTo>
                  <a:cubicBezTo>
                    <a:pt x="556" y="0"/>
                    <a:pt x="542" y="3"/>
                    <a:pt x="530" y="9"/>
                  </a:cubicBezTo>
                  <a:cubicBezTo>
                    <a:pt x="514" y="17"/>
                    <a:pt x="505" y="17"/>
                    <a:pt x="497" y="26"/>
                  </a:cubicBezTo>
                  <a:lnTo>
                    <a:pt x="489" y="34"/>
                  </a:lnTo>
                  <a:cubicBezTo>
                    <a:pt x="480" y="42"/>
                    <a:pt x="472" y="50"/>
                    <a:pt x="472" y="59"/>
                  </a:cubicBezTo>
                  <a:lnTo>
                    <a:pt x="472" y="67"/>
                  </a:lnTo>
                  <a:cubicBezTo>
                    <a:pt x="464" y="83"/>
                    <a:pt x="456" y="100"/>
                    <a:pt x="456" y="117"/>
                  </a:cubicBezTo>
                  <a:cubicBezTo>
                    <a:pt x="456" y="265"/>
                    <a:pt x="456" y="414"/>
                    <a:pt x="447" y="572"/>
                  </a:cubicBezTo>
                  <a:cubicBezTo>
                    <a:pt x="439" y="704"/>
                    <a:pt x="423" y="836"/>
                    <a:pt x="406" y="1027"/>
                  </a:cubicBezTo>
                  <a:cubicBezTo>
                    <a:pt x="406" y="1052"/>
                    <a:pt x="414" y="1085"/>
                    <a:pt x="431" y="1101"/>
                  </a:cubicBezTo>
                  <a:cubicBezTo>
                    <a:pt x="381" y="2036"/>
                    <a:pt x="290" y="2963"/>
                    <a:pt x="216" y="3906"/>
                  </a:cubicBezTo>
                  <a:cubicBezTo>
                    <a:pt x="199" y="4072"/>
                    <a:pt x="191" y="4245"/>
                    <a:pt x="191" y="4419"/>
                  </a:cubicBezTo>
                  <a:cubicBezTo>
                    <a:pt x="116" y="5379"/>
                    <a:pt x="1" y="6380"/>
                    <a:pt x="125" y="7307"/>
                  </a:cubicBezTo>
                  <a:cubicBezTo>
                    <a:pt x="290" y="8564"/>
                    <a:pt x="1564" y="8978"/>
                    <a:pt x="2673" y="9102"/>
                  </a:cubicBezTo>
                  <a:cubicBezTo>
                    <a:pt x="2970" y="9135"/>
                    <a:pt x="3340" y="9166"/>
                    <a:pt x="3727" y="9166"/>
                  </a:cubicBezTo>
                  <a:cubicBezTo>
                    <a:pt x="4529" y="9166"/>
                    <a:pt x="5404" y="9031"/>
                    <a:pt x="5850" y="8490"/>
                  </a:cubicBezTo>
                  <a:cubicBezTo>
                    <a:pt x="6223" y="8035"/>
                    <a:pt x="6256" y="7332"/>
                    <a:pt x="6372" y="6786"/>
                  </a:cubicBezTo>
                  <a:cubicBezTo>
                    <a:pt x="6521" y="6099"/>
                    <a:pt x="6603" y="5395"/>
                    <a:pt x="6612" y="4692"/>
                  </a:cubicBezTo>
                  <a:cubicBezTo>
                    <a:pt x="6603" y="4676"/>
                    <a:pt x="6603" y="4659"/>
                    <a:pt x="6587" y="4643"/>
                  </a:cubicBezTo>
                  <a:cubicBezTo>
                    <a:pt x="6579" y="4452"/>
                    <a:pt x="6570" y="4262"/>
                    <a:pt x="6570" y="4072"/>
                  </a:cubicBezTo>
                  <a:cubicBezTo>
                    <a:pt x="6587" y="3343"/>
                    <a:pt x="6281" y="2880"/>
                    <a:pt x="5677" y="2450"/>
                  </a:cubicBezTo>
                  <a:cubicBezTo>
                    <a:pt x="4982" y="1962"/>
                    <a:pt x="4105" y="1622"/>
                    <a:pt x="3285" y="1416"/>
                  </a:cubicBezTo>
                  <a:cubicBezTo>
                    <a:pt x="2259" y="1167"/>
                    <a:pt x="1242" y="1076"/>
                    <a:pt x="671" y="67"/>
                  </a:cubicBezTo>
                  <a:cubicBezTo>
                    <a:pt x="671" y="59"/>
                    <a:pt x="671" y="59"/>
                    <a:pt x="671" y="59"/>
                  </a:cubicBezTo>
                  <a:cubicBezTo>
                    <a:pt x="662" y="50"/>
                    <a:pt x="662" y="50"/>
                    <a:pt x="654" y="42"/>
                  </a:cubicBezTo>
                  <a:cubicBezTo>
                    <a:pt x="654" y="42"/>
                    <a:pt x="646" y="34"/>
                    <a:pt x="646" y="26"/>
                  </a:cubicBezTo>
                  <a:cubicBezTo>
                    <a:pt x="625" y="9"/>
                    <a:pt x="596" y="0"/>
                    <a:pt x="57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1C4587"/>
                </a:solidFill>
                <a:latin typeface="Itim"/>
                <a:ea typeface="Itim"/>
                <a:cs typeface="Itim"/>
                <a:sym typeface="Itim"/>
              </a:endParaRPr>
            </a:p>
          </p:txBody>
        </p:sp>
        <p:sp>
          <p:nvSpPr>
            <p:cNvPr id="4917" name="Google Shape;4917;g275328e1149_1_3278"/>
            <p:cNvSpPr txBox="1"/>
            <p:nvPr/>
          </p:nvSpPr>
          <p:spPr>
            <a:xfrm flipH="1">
              <a:off x="2948803" y="4119578"/>
              <a:ext cx="624300" cy="4218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600"/>
                <a:buFont typeface="Arial"/>
                <a:buNone/>
              </a:pPr>
              <a:r>
                <a:rPr b="1" i="0" lang="en" sz="2600" u="none" cap="none" strike="noStrike">
                  <a:solidFill>
                    <a:schemeClr val="dk1"/>
                  </a:solidFill>
                  <a:latin typeface="Itim"/>
                  <a:ea typeface="Itim"/>
                  <a:cs typeface="Itim"/>
                  <a:sym typeface="Itim"/>
                </a:rPr>
                <a:t>03</a:t>
              </a:r>
              <a:endParaRPr b="1" i="0" sz="2600" u="none" cap="none" strike="noStrike">
                <a:solidFill>
                  <a:schemeClr val="dk1"/>
                </a:solidFill>
                <a:latin typeface="Itim"/>
                <a:ea typeface="Itim"/>
                <a:cs typeface="Itim"/>
                <a:sym typeface="Itim"/>
              </a:endParaRPr>
            </a:p>
          </p:txBody>
        </p:sp>
      </p:grpSp>
      <p:grpSp>
        <p:nvGrpSpPr>
          <p:cNvPr id="4918" name="Google Shape;4918;g275328e1149_1_3278"/>
          <p:cNvGrpSpPr/>
          <p:nvPr/>
        </p:nvGrpSpPr>
        <p:grpSpPr>
          <a:xfrm>
            <a:off x="5366928" y="3649391"/>
            <a:ext cx="752837" cy="644829"/>
            <a:chOff x="5407246" y="3907377"/>
            <a:chExt cx="799360" cy="684677"/>
          </a:xfrm>
        </p:grpSpPr>
        <p:sp>
          <p:nvSpPr>
            <p:cNvPr id="4919" name="Google Shape;4919;g275328e1149_1_3278"/>
            <p:cNvSpPr/>
            <p:nvPr/>
          </p:nvSpPr>
          <p:spPr>
            <a:xfrm>
              <a:off x="5407246" y="3907377"/>
              <a:ext cx="799360" cy="684677"/>
            </a:xfrm>
            <a:custGeom>
              <a:rect b="b" l="l" r="r" t="t"/>
              <a:pathLst>
                <a:path extrusionOk="0" h="8175" w="8466">
                  <a:moveTo>
                    <a:pt x="8010" y="5392"/>
                  </a:moveTo>
                  <a:lnTo>
                    <a:pt x="8010" y="5392"/>
                  </a:lnTo>
                  <a:cubicBezTo>
                    <a:pt x="7962" y="5596"/>
                    <a:pt x="7921" y="5799"/>
                    <a:pt x="7864" y="5995"/>
                  </a:cubicBezTo>
                  <a:lnTo>
                    <a:pt x="7864" y="5995"/>
                  </a:lnTo>
                  <a:lnTo>
                    <a:pt x="7729" y="5748"/>
                  </a:lnTo>
                  <a:cubicBezTo>
                    <a:pt x="7828" y="5632"/>
                    <a:pt x="7919" y="5516"/>
                    <a:pt x="8010" y="5392"/>
                  </a:cubicBezTo>
                  <a:close/>
                  <a:moveTo>
                    <a:pt x="4865" y="238"/>
                  </a:moveTo>
                  <a:cubicBezTo>
                    <a:pt x="5053" y="238"/>
                    <a:pt x="5242" y="253"/>
                    <a:pt x="5429" y="279"/>
                  </a:cubicBezTo>
                  <a:cubicBezTo>
                    <a:pt x="7108" y="510"/>
                    <a:pt x="8019" y="1785"/>
                    <a:pt x="8201" y="3398"/>
                  </a:cubicBezTo>
                  <a:cubicBezTo>
                    <a:pt x="8217" y="3564"/>
                    <a:pt x="8225" y="3729"/>
                    <a:pt x="8225" y="3895"/>
                  </a:cubicBezTo>
                  <a:cubicBezTo>
                    <a:pt x="8209" y="3911"/>
                    <a:pt x="8201" y="3936"/>
                    <a:pt x="8201" y="3953"/>
                  </a:cubicBezTo>
                  <a:cubicBezTo>
                    <a:pt x="8176" y="4151"/>
                    <a:pt x="8159" y="4341"/>
                    <a:pt x="8134" y="4548"/>
                  </a:cubicBezTo>
                  <a:cubicBezTo>
                    <a:pt x="8035" y="4904"/>
                    <a:pt x="7853" y="5227"/>
                    <a:pt x="7613" y="5508"/>
                  </a:cubicBezTo>
                  <a:cubicBezTo>
                    <a:pt x="7130" y="6087"/>
                    <a:pt x="6426" y="6528"/>
                    <a:pt x="5655" y="6528"/>
                  </a:cubicBezTo>
                  <a:cubicBezTo>
                    <a:pt x="5621" y="6528"/>
                    <a:pt x="5587" y="6528"/>
                    <a:pt x="5553" y="6526"/>
                  </a:cubicBezTo>
                  <a:cubicBezTo>
                    <a:pt x="4684" y="6484"/>
                    <a:pt x="3857" y="5971"/>
                    <a:pt x="3013" y="5806"/>
                  </a:cubicBezTo>
                  <a:cubicBezTo>
                    <a:pt x="2443" y="5693"/>
                    <a:pt x="1863" y="5634"/>
                    <a:pt x="1284" y="5634"/>
                  </a:cubicBezTo>
                  <a:cubicBezTo>
                    <a:pt x="1012" y="5634"/>
                    <a:pt x="742" y="5647"/>
                    <a:pt x="473" y="5674"/>
                  </a:cubicBezTo>
                  <a:cubicBezTo>
                    <a:pt x="1267" y="4689"/>
                    <a:pt x="1523" y="3431"/>
                    <a:pt x="2069" y="2298"/>
                  </a:cubicBezTo>
                  <a:cubicBezTo>
                    <a:pt x="2367" y="1669"/>
                    <a:pt x="2781" y="1057"/>
                    <a:pt x="3360" y="659"/>
                  </a:cubicBezTo>
                  <a:cubicBezTo>
                    <a:pt x="3812" y="354"/>
                    <a:pt x="4336" y="238"/>
                    <a:pt x="4865" y="238"/>
                  </a:cubicBezTo>
                  <a:close/>
                  <a:moveTo>
                    <a:pt x="7671" y="5814"/>
                  </a:moveTo>
                  <a:lnTo>
                    <a:pt x="7837" y="6120"/>
                  </a:lnTo>
                  <a:cubicBezTo>
                    <a:pt x="7787" y="6286"/>
                    <a:pt x="7729" y="6451"/>
                    <a:pt x="7663" y="6609"/>
                  </a:cubicBezTo>
                  <a:lnTo>
                    <a:pt x="7406" y="6071"/>
                  </a:lnTo>
                  <a:cubicBezTo>
                    <a:pt x="7497" y="5988"/>
                    <a:pt x="7588" y="5897"/>
                    <a:pt x="7671" y="5814"/>
                  </a:cubicBezTo>
                  <a:close/>
                  <a:moveTo>
                    <a:pt x="7348" y="6120"/>
                  </a:moveTo>
                  <a:lnTo>
                    <a:pt x="7621" y="6700"/>
                  </a:lnTo>
                  <a:cubicBezTo>
                    <a:pt x="7613" y="6724"/>
                    <a:pt x="7605" y="6741"/>
                    <a:pt x="7597" y="6758"/>
                  </a:cubicBezTo>
                  <a:cubicBezTo>
                    <a:pt x="7532" y="6912"/>
                    <a:pt x="7442" y="7051"/>
                    <a:pt x="7337" y="7181"/>
                  </a:cubicBezTo>
                  <a:lnTo>
                    <a:pt x="7337" y="7181"/>
                  </a:lnTo>
                  <a:cubicBezTo>
                    <a:pt x="7222" y="6919"/>
                    <a:pt x="7082" y="6656"/>
                    <a:pt x="6935" y="6410"/>
                  </a:cubicBezTo>
                  <a:cubicBezTo>
                    <a:pt x="7075" y="6319"/>
                    <a:pt x="7216" y="6228"/>
                    <a:pt x="7348" y="6120"/>
                  </a:cubicBezTo>
                  <a:close/>
                  <a:moveTo>
                    <a:pt x="1168" y="5864"/>
                  </a:moveTo>
                  <a:cubicBezTo>
                    <a:pt x="1333" y="6352"/>
                    <a:pt x="1523" y="6840"/>
                    <a:pt x="1730" y="7312"/>
                  </a:cubicBezTo>
                  <a:cubicBezTo>
                    <a:pt x="1609" y="7302"/>
                    <a:pt x="1485" y="7298"/>
                    <a:pt x="1361" y="7298"/>
                  </a:cubicBezTo>
                  <a:cubicBezTo>
                    <a:pt x="1274" y="7298"/>
                    <a:pt x="1187" y="7300"/>
                    <a:pt x="1101" y="7304"/>
                  </a:cubicBezTo>
                  <a:cubicBezTo>
                    <a:pt x="919" y="6824"/>
                    <a:pt x="721" y="6360"/>
                    <a:pt x="497" y="5897"/>
                  </a:cubicBezTo>
                  <a:cubicBezTo>
                    <a:pt x="721" y="5880"/>
                    <a:pt x="944" y="5872"/>
                    <a:pt x="1168" y="5864"/>
                  </a:cubicBezTo>
                  <a:close/>
                  <a:moveTo>
                    <a:pt x="423" y="5905"/>
                  </a:moveTo>
                  <a:cubicBezTo>
                    <a:pt x="423" y="5914"/>
                    <a:pt x="423" y="5922"/>
                    <a:pt x="423" y="5930"/>
                  </a:cubicBezTo>
                  <a:cubicBezTo>
                    <a:pt x="646" y="6377"/>
                    <a:pt x="845" y="6840"/>
                    <a:pt x="1019" y="7304"/>
                  </a:cubicBezTo>
                  <a:cubicBezTo>
                    <a:pt x="878" y="7312"/>
                    <a:pt x="737" y="7328"/>
                    <a:pt x="597" y="7353"/>
                  </a:cubicBezTo>
                  <a:cubicBezTo>
                    <a:pt x="473" y="7179"/>
                    <a:pt x="365" y="6989"/>
                    <a:pt x="282" y="6799"/>
                  </a:cubicBezTo>
                  <a:cubicBezTo>
                    <a:pt x="266" y="6509"/>
                    <a:pt x="249" y="6220"/>
                    <a:pt x="233" y="5938"/>
                  </a:cubicBezTo>
                  <a:lnTo>
                    <a:pt x="257" y="5914"/>
                  </a:lnTo>
                  <a:lnTo>
                    <a:pt x="307" y="5914"/>
                  </a:lnTo>
                  <a:lnTo>
                    <a:pt x="423" y="5905"/>
                  </a:lnTo>
                  <a:close/>
                  <a:moveTo>
                    <a:pt x="299" y="6997"/>
                  </a:moveTo>
                  <a:cubicBezTo>
                    <a:pt x="357" y="7122"/>
                    <a:pt x="431" y="7246"/>
                    <a:pt x="514" y="7362"/>
                  </a:cubicBezTo>
                  <a:lnTo>
                    <a:pt x="315" y="7403"/>
                  </a:lnTo>
                  <a:cubicBezTo>
                    <a:pt x="307" y="7271"/>
                    <a:pt x="307" y="7138"/>
                    <a:pt x="299" y="6997"/>
                  </a:cubicBezTo>
                  <a:close/>
                  <a:moveTo>
                    <a:pt x="1242" y="5872"/>
                  </a:moveTo>
                  <a:cubicBezTo>
                    <a:pt x="1441" y="5872"/>
                    <a:pt x="1631" y="5880"/>
                    <a:pt x="1829" y="5889"/>
                  </a:cubicBezTo>
                  <a:cubicBezTo>
                    <a:pt x="2078" y="6385"/>
                    <a:pt x="2301" y="6898"/>
                    <a:pt x="2508" y="7419"/>
                  </a:cubicBezTo>
                  <a:cubicBezTo>
                    <a:pt x="2276" y="7370"/>
                    <a:pt x="2053" y="7337"/>
                    <a:pt x="1813" y="7320"/>
                  </a:cubicBezTo>
                  <a:cubicBezTo>
                    <a:pt x="1606" y="6849"/>
                    <a:pt x="1416" y="6360"/>
                    <a:pt x="1242" y="5872"/>
                  </a:cubicBezTo>
                  <a:close/>
                  <a:moveTo>
                    <a:pt x="1921" y="5889"/>
                  </a:moveTo>
                  <a:lnTo>
                    <a:pt x="1921" y="5889"/>
                  </a:lnTo>
                  <a:cubicBezTo>
                    <a:pt x="2136" y="5905"/>
                    <a:pt x="2351" y="5930"/>
                    <a:pt x="2566" y="5963"/>
                  </a:cubicBezTo>
                  <a:cubicBezTo>
                    <a:pt x="2723" y="6501"/>
                    <a:pt x="2930" y="7031"/>
                    <a:pt x="3186" y="7544"/>
                  </a:cubicBezTo>
                  <a:cubicBezTo>
                    <a:pt x="2988" y="7502"/>
                    <a:pt x="2789" y="7461"/>
                    <a:pt x="2599" y="7428"/>
                  </a:cubicBezTo>
                  <a:cubicBezTo>
                    <a:pt x="2392" y="6906"/>
                    <a:pt x="2160" y="6393"/>
                    <a:pt x="1921" y="5889"/>
                  </a:cubicBezTo>
                  <a:close/>
                  <a:moveTo>
                    <a:pt x="6860" y="6443"/>
                  </a:moveTo>
                  <a:cubicBezTo>
                    <a:pt x="7017" y="6708"/>
                    <a:pt x="7158" y="6981"/>
                    <a:pt x="7274" y="7262"/>
                  </a:cubicBezTo>
                  <a:cubicBezTo>
                    <a:pt x="7150" y="7411"/>
                    <a:pt x="6993" y="7544"/>
                    <a:pt x="6819" y="7643"/>
                  </a:cubicBezTo>
                  <a:lnTo>
                    <a:pt x="6372" y="6650"/>
                  </a:lnTo>
                  <a:cubicBezTo>
                    <a:pt x="6538" y="6600"/>
                    <a:pt x="6703" y="6534"/>
                    <a:pt x="6860" y="6443"/>
                  </a:cubicBezTo>
                  <a:close/>
                  <a:moveTo>
                    <a:pt x="2649" y="5971"/>
                  </a:moveTo>
                  <a:lnTo>
                    <a:pt x="2649" y="5971"/>
                  </a:lnTo>
                  <a:cubicBezTo>
                    <a:pt x="2864" y="6005"/>
                    <a:pt x="3079" y="6054"/>
                    <a:pt x="3286" y="6104"/>
                  </a:cubicBezTo>
                  <a:cubicBezTo>
                    <a:pt x="3517" y="6633"/>
                    <a:pt x="3724" y="7163"/>
                    <a:pt x="3923" y="7701"/>
                  </a:cubicBezTo>
                  <a:lnTo>
                    <a:pt x="3277" y="7560"/>
                  </a:lnTo>
                  <a:cubicBezTo>
                    <a:pt x="3021" y="7047"/>
                    <a:pt x="2806" y="6518"/>
                    <a:pt x="2649" y="5971"/>
                  </a:cubicBezTo>
                  <a:close/>
                  <a:moveTo>
                    <a:pt x="3385" y="6129"/>
                  </a:moveTo>
                  <a:lnTo>
                    <a:pt x="3509" y="6162"/>
                  </a:lnTo>
                  <a:cubicBezTo>
                    <a:pt x="3691" y="6211"/>
                    <a:pt x="3873" y="6278"/>
                    <a:pt x="4047" y="6344"/>
                  </a:cubicBezTo>
                  <a:cubicBezTo>
                    <a:pt x="4237" y="6849"/>
                    <a:pt x="4436" y="7345"/>
                    <a:pt x="4651" y="7841"/>
                  </a:cubicBezTo>
                  <a:cubicBezTo>
                    <a:pt x="4436" y="7808"/>
                    <a:pt x="4229" y="7767"/>
                    <a:pt x="4014" y="7726"/>
                  </a:cubicBezTo>
                  <a:cubicBezTo>
                    <a:pt x="3824" y="7188"/>
                    <a:pt x="3608" y="6650"/>
                    <a:pt x="3385" y="6129"/>
                  </a:cubicBezTo>
                  <a:close/>
                  <a:moveTo>
                    <a:pt x="6298" y="6675"/>
                  </a:moveTo>
                  <a:cubicBezTo>
                    <a:pt x="6446" y="7006"/>
                    <a:pt x="6604" y="7345"/>
                    <a:pt x="6753" y="7684"/>
                  </a:cubicBezTo>
                  <a:cubicBezTo>
                    <a:pt x="6579" y="7775"/>
                    <a:pt x="6380" y="7841"/>
                    <a:pt x="6190" y="7883"/>
                  </a:cubicBezTo>
                  <a:cubicBezTo>
                    <a:pt x="6016" y="7519"/>
                    <a:pt x="5859" y="7138"/>
                    <a:pt x="5710" y="6758"/>
                  </a:cubicBezTo>
                  <a:lnTo>
                    <a:pt x="5867" y="6758"/>
                  </a:lnTo>
                  <a:cubicBezTo>
                    <a:pt x="6016" y="6741"/>
                    <a:pt x="6157" y="6716"/>
                    <a:pt x="6298" y="6675"/>
                  </a:cubicBezTo>
                  <a:close/>
                  <a:moveTo>
                    <a:pt x="4146" y="6377"/>
                  </a:moveTo>
                  <a:lnTo>
                    <a:pt x="4146" y="6377"/>
                  </a:lnTo>
                  <a:cubicBezTo>
                    <a:pt x="4378" y="6460"/>
                    <a:pt x="4610" y="6551"/>
                    <a:pt x="4841" y="6625"/>
                  </a:cubicBezTo>
                  <a:cubicBezTo>
                    <a:pt x="5048" y="7055"/>
                    <a:pt x="5255" y="7494"/>
                    <a:pt x="5462" y="7932"/>
                  </a:cubicBezTo>
                  <a:lnTo>
                    <a:pt x="5346" y="7932"/>
                  </a:lnTo>
                  <a:cubicBezTo>
                    <a:pt x="5139" y="7916"/>
                    <a:pt x="4941" y="7891"/>
                    <a:pt x="4742" y="7858"/>
                  </a:cubicBezTo>
                  <a:cubicBezTo>
                    <a:pt x="4527" y="7370"/>
                    <a:pt x="4328" y="6873"/>
                    <a:pt x="4146" y="6377"/>
                  </a:cubicBezTo>
                  <a:close/>
                  <a:moveTo>
                    <a:pt x="4941" y="6650"/>
                  </a:moveTo>
                  <a:lnTo>
                    <a:pt x="4941" y="6650"/>
                  </a:lnTo>
                  <a:cubicBezTo>
                    <a:pt x="5164" y="6716"/>
                    <a:pt x="5396" y="6749"/>
                    <a:pt x="5627" y="6758"/>
                  </a:cubicBezTo>
                  <a:cubicBezTo>
                    <a:pt x="5776" y="7146"/>
                    <a:pt x="5933" y="7527"/>
                    <a:pt x="6107" y="7899"/>
                  </a:cubicBezTo>
                  <a:cubicBezTo>
                    <a:pt x="5925" y="7932"/>
                    <a:pt x="5735" y="7941"/>
                    <a:pt x="5545" y="7941"/>
                  </a:cubicBezTo>
                  <a:cubicBezTo>
                    <a:pt x="5346" y="7510"/>
                    <a:pt x="5147" y="7080"/>
                    <a:pt x="4941" y="6650"/>
                  </a:cubicBezTo>
                  <a:close/>
                  <a:moveTo>
                    <a:pt x="4939" y="0"/>
                  </a:moveTo>
                  <a:cubicBezTo>
                    <a:pt x="4148" y="0"/>
                    <a:pt x="3371" y="256"/>
                    <a:pt x="2789" y="833"/>
                  </a:cubicBezTo>
                  <a:cubicBezTo>
                    <a:pt x="1408" y="2207"/>
                    <a:pt x="1424" y="4366"/>
                    <a:pt x="84" y="5756"/>
                  </a:cubicBezTo>
                  <a:cubicBezTo>
                    <a:pt x="34" y="5765"/>
                    <a:pt x="1" y="5814"/>
                    <a:pt x="1" y="5864"/>
                  </a:cubicBezTo>
                  <a:cubicBezTo>
                    <a:pt x="34" y="6427"/>
                    <a:pt x="59" y="6989"/>
                    <a:pt x="92" y="7544"/>
                  </a:cubicBezTo>
                  <a:cubicBezTo>
                    <a:pt x="92" y="7616"/>
                    <a:pt x="148" y="7663"/>
                    <a:pt x="212" y="7663"/>
                  </a:cubicBezTo>
                  <a:cubicBezTo>
                    <a:pt x="222" y="7663"/>
                    <a:pt x="231" y="7662"/>
                    <a:pt x="241" y="7659"/>
                  </a:cubicBezTo>
                  <a:cubicBezTo>
                    <a:pt x="619" y="7558"/>
                    <a:pt x="994" y="7518"/>
                    <a:pt x="1367" y="7518"/>
                  </a:cubicBezTo>
                  <a:cubicBezTo>
                    <a:pt x="2122" y="7518"/>
                    <a:pt x="2869" y="7684"/>
                    <a:pt x="3617" y="7850"/>
                  </a:cubicBezTo>
                  <a:cubicBezTo>
                    <a:pt x="4270" y="7996"/>
                    <a:pt x="4965" y="8174"/>
                    <a:pt x="5643" y="8174"/>
                  </a:cubicBezTo>
                  <a:cubicBezTo>
                    <a:pt x="5883" y="8174"/>
                    <a:pt x="6122" y="8152"/>
                    <a:pt x="6355" y="8098"/>
                  </a:cubicBezTo>
                  <a:cubicBezTo>
                    <a:pt x="7845" y="7759"/>
                    <a:pt x="8176" y="6062"/>
                    <a:pt x="8350" y="4672"/>
                  </a:cubicBezTo>
                  <a:cubicBezTo>
                    <a:pt x="8424" y="4424"/>
                    <a:pt x="8465" y="4168"/>
                    <a:pt x="8465" y="3919"/>
                  </a:cubicBezTo>
                  <a:cubicBezTo>
                    <a:pt x="8441" y="2529"/>
                    <a:pt x="7911" y="974"/>
                    <a:pt x="6571" y="362"/>
                  </a:cubicBezTo>
                  <a:cubicBezTo>
                    <a:pt x="6063" y="128"/>
                    <a:pt x="5498" y="0"/>
                    <a:pt x="493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1C4587"/>
                </a:solidFill>
                <a:latin typeface="Itim"/>
                <a:ea typeface="Itim"/>
                <a:cs typeface="Itim"/>
                <a:sym typeface="Itim"/>
              </a:endParaRPr>
            </a:p>
          </p:txBody>
        </p:sp>
        <p:sp>
          <p:nvSpPr>
            <p:cNvPr id="4920" name="Google Shape;4920;g275328e1149_1_3278"/>
            <p:cNvSpPr txBox="1"/>
            <p:nvPr/>
          </p:nvSpPr>
          <p:spPr>
            <a:xfrm flipH="1">
              <a:off x="5545865" y="3986856"/>
              <a:ext cx="624300" cy="4218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600"/>
                <a:buFont typeface="Arial"/>
                <a:buNone/>
              </a:pPr>
              <a:r>
                <a:rPr b="1" i="0" lang="en" sz="2600" u="none" cap="none" strike="noStrike">
                  <a:solidFill>
                    <a:schemeClr val="dk1"/>
                  </a:solidFill>
                  <a:latin typeface="Itim"/>
                  <a:ea typeface="Itim"/>
                  <a:cs typeface="Itim"/>
                  <a:sym typeface="Itim"/>
                </a:rPr>
                <a:t>02</a:t>
              </a:r>
              <a:endParaRPr b="1" i="0" sz="2600" u="none" cap="none" strike="noStrike">
                <a:solidFill>
                  <a:schemeClr val="dk1"/>
                </a:solidFill>
                <a:latin typeface="Itim"/>
                <a:ea typeface="Itim"/>
                <a:cs typeface="Itim"/>
                <a:sym typeface="Itim"/>
              </a:endParaRPr>
            </a:p>
          </p:txBody>
        </p:sp>
      </p:grpSp>
      <p:grpSp>
        <p:nvGrpSpPr>
          <p:cNvPr id="4921" name="Google Shape;4921;g275328e1149_1_3278"/>
          <p:cNvGrpSpPr/>
          <p:nvPr/>
        </p:nvGrpSpPr>
        <p:grpSpPr>
          <a:xfrm flipH="1">
            <a:off x="1177956" y="950775"/>
            <a:ext cx="6825032" cy="176025"/>
            <a:chOff x="4345425" y="2175475"/>
            <a:chExt cx="800750" cy="176025"/>
          </a:xfrm>
        </p:grpSpPr>
        <p:sp>
          <p:nvSpPr>
            <p:cNvPr id="4922" name="Google Shape;4922;g275328e1149_1_3278"/>
            <p:cNvSpPr/>
            <p:nvPr/>
          </p:nvSpPr>
          <p:spPr>
            <a:xfrm>
              <a:off x="4351850" y="2175475"/>
              <a:ext cx="763000" cy="156275"/>
            </a:xfrm>
            <a:custGeom>
              <a:rect b="b" l="l" r="r" t="t"/>
              <a:pathLst>
                <a:path extrusionOk="0" h="6251" w="3052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7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23" name="Google Shape;4923;g275328e1149_1_3278"/>
            <p:cNvSpPr/>
            <p:nvPr/>
          </p:nvSpPr>
          <p:spPr>
            <a:xfrm>
              <a:off x="4345425" y="2195925"/>
              <a:ext cx="800750" cy="155575"/>
            </a:xfrm>
            <a:custGeom>
              <a:rect b="b" l="l" r="r" t="t"/>
              <a:pathLst>
                <a:path extrusionOk="0" h="6223" w="3203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7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924" name="Google Shape;4924;g275328e1149_1_3278"/>
          <p:cNvSpPr/>
          <p:nvPr/>
        </p:nvSpPr>
        <p:spPr>
          <a:xfrm>
            <a:off x="5234466" y="2202490"/>
            <a:ext cx="54428" cy="146564"/>
          </a:xfrm>
          <a:custGeom>
            <a:rect b="b" l="l" r="r" t="t"/>
            <a:pathLst>
              <a:path extrusionOk="0" h="1858" w="612">
                <a:moveTo>
                  <a:pt x="45" y="0"/>
                </a:moveTo>
                <a:cubicBezTo>
                  <a:pt x="22" y="0"/>
                  <a:pt x="1" y="18"/>
                  <a:pt x="11" y="47"/>
                </a:cubicBezTo>
                <a:cubicBezTo>
                  <a:pt x="217" y="634"/>
                  <a:pt x="391" y="1230"/>
                  <a:pt x="532" y="1834"/>
                </a:cubicBezTo>
                <a:cubicBezTo>
                  <a:pt x="535" y="1850"/>
                  <a:pt x="548" y="1857"/>
                  <a:pt x="563" y="1857"/>
                </a:cubicBezTo>
                <a:cubicBezTo>
                  <a:pt x="586" y="1857"/>
                  <a:pt x="611" y="1839"/>
                  <a:pt x="606" y="1809"/>
                </a:cubicBezTo>
                <a:cubicBezTo>
                  <a:pt x="466" y="1205"/>
                  <a:pt x="292" y="609"/>
                  <a:pt x="85" y="30"/>
                </a:cubicBezTo>
                <a:cubicBezTo>
                  <a:pt x="78" y="9"/>
                  <a:pt x="61" y="0"/>
                  <a:pt x="45" y="0"/>
                </a:cubicBezTo>
                <a:close/>
              </a:path>
            </a:pathLst>
          </a:custGeom>
          <a:solidFill>
            <a:srgbClr val="3D6D7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1C4587"/>
              </a:solidFill>
              <a:latin typeface="Itim"/>
              <a:ea typeface="Itim"/>
              <a:cs typeface="Itim"/>
              <a:sym typeface="Itim"/>
            </a:endParaRPr>
          </a:p>
        </p:txBody>
      </p:sp>
      <p:grpSp>
        <p:nvGrpSpPr>
          <p:cNvPr id="4925" name="Google Shape;4925;g275328e1149_1_3278"/>
          <p:cNvGrpSpPr/>
          <p:nvPr/>
        </p:nvGrpSpPr>
        <p:grpSpPr>
          <a:xfrm>
            <a:off x="1944627" y="2201073"/>
            <a:ext cx="1711381" cy="1390727"/>
            <a:chOff x="1687924" y="1856092"/>
            <a:chExt cx="1937705" cy="1891888"/>
          </a:xfrm>
        </p:grpSpPr>
        <p:sp>
          <p:nvSpPr>
            <p:cNvPr id="4926" name="Google Shape;4926;g275328e1149_1_3278"/>
            <p:cNvSpPr/>
            <p:nvPr/>
          </p:nvSpPr>
          <p:spPr>
            <a:xfrm>
              <a:off x="1736059" y="1856092"/>
              <a:ext cx="1847877" cy="1854560"/>
            </a:xfrm>
            <a:custGeom>
              <a:rect b="b" l="l" r="r" t="t"/>
              <a:pathLst>
                <a:path extrusionOk="0" h="20766" w="17807">
                  <a:moveTo>
                    <a:pt x="7893" y="0"/>
                  </a:moveTo>
                  <a:cubicBezTo>
                    <a:pt x="7050" y="0"/>
                    <a:pt x="5810" y="272"/>
                    <a:pt x="5023" y="992"/>
                  </a:cubicBezTo>
                  <a:cubicBezTo>
                    <a:pt x="4519" y="1456"/>
                    <a:pt x="4146" y="2060"/>
                    <a:pt x="3807" y="2655"/>
                  </a:cubicBezTo>
                  <a:cubicBezTo>
                    <a:pt x="2615" y="4724"/>
                    <a:pt x="1581" y="6908"/>
                    <a:pt x="1118" y="9250"/>
                  </a:cubicBezTo>
                  <a:cubicBezTo>
                    <a:pt x="654" y="11592"/>
                    <a:pt x="1" y="13188"/>
                    <a:pt x="1043" y="15340"/>
                  </a:cubicBezTo>
                  <a:cubicBezTo>
                    <a:pt x="1292" y="15844"/>
                    <a:pt x="2227" y="17201"/>
                    <a:pt x="2781" y="17640"/>
                  </a:cubicBezTo>
                  <a:cubicBezTo>
                    <a:pt x="3236" y="18021"/>
                    <a:pt x="3724" y="18360"/>
                    <a:pt x="4229" y="18658"/>
                  </a:cubicBezTo>
                  <a:cubicBezTo>
                    <a:pt x="5710" y="19518"/>
                    <a:pt x="7232" y="20404"/>
                    <a:pt x="8920" y="20685"/>
                  </a:cubicBezTo>
                  <a:cubicBezTo>
                    <a:pt x="9241" y="20738"/>
                    <a:pt x="9571" y="20766"/>
                    <a:pt x="9901" y="20766"/>
                  </a:cubicBezTo>
                  <a:cubicBezTo>
                    <a:pt x="11307" y="20766"/>
                    <a:pt x="12726" y="20268"/>
                    <a:pt x="13571" y="19162"/>
                  </a:cubicBezTo>
                  <a:cubicBezTo>
                    <a:pt x="14009" y="18575"/>
                    <a:pt x="14257" y="17872"/>
                    <a:pt x="14530" y="17185"/>
                  </a:cubicBezTo>
                  <a:cubicBezTo>
                    <a:pt x="15060" y="15811"/>
                    <a:pt x="15680" y="14471"/>
                    <a:pt x="16375" y="13172"/>
                  </a:cubicBezTo>
                  <a:cubicBezTo>
                    <a:pt x="16855" y="12287"/>
                    <a:pt x="17377" y="11410"/>
                    <a:pt x="17584" y="10425"/>
                  </a:cubicBezTo>
                  <a:cubicBezTo>
                    <a:pt x="17807" y="9291"/>
                    <a:pt x="17592" y="8100"/>
                    <a:pt x="17128" y="7049"/>
                  </a:cubicBezTo>
                  <a:cubicBezTo>
                    <a:pt x="16665" y="5990"/>
                    <a:pt x="15970" y="5047"/>
                    <a:pt x="15225" y="4170"/>
                  </a:cubicBezTo>
                  <a:cubicBezTo>
                    <a:pt x="14770" y="3615"/>
                    <a:pt x="14274" y="3086"/>
                    <a:pt x="13736" y="2606"/>
                  </a:cubicBezTo>
                  <a:cubicBezTo>
                    <a:pt x="12247" y="1274"/>
                    <a:pt x="10410" y="388"/>
                    <a:pt x="8440" y="49"/>
                  </a:cubicBezTo>
                  <a:cubicBezTo>
                    <a:pt x="8292" y="17"/>
                    <a:pt x="8105" y="0"/>
                    <a:pt x="7893"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1C4587"/>
                </a:solidFill>
                <a:latin typeface="Itim"/>
                <a:ea typeface="Itim"/>
                <a:cs typeface="Itim"/>
                <a:sym typeface="Itim"/>
              </a:endParaRPr>
            </a:p>
          </p:txBody>
        </p:sp>
        <p:sp>
          <p:nvSpPr>
            <p:cNvPr id="4927" name="Google Shape;4927;g275328e1149_1_3278"/>
            <p:cNvSpPr/>
            <p:nvPr/>
          </p:nvSpPr>
          <p:spPr>
            <a:xfrm>
              <a:off x="1687924" y="1872165"/>
              <a:ext cx="1937705" cy="1875815"/>
            </a:xfrm>
            <a:custGeom>
              <a:rect b="b" l="l" r="r" t="t"/>
              <a:pathLst>
                <a:path extrusionOk="0" h="21004" w="17650">
                  <a:moveTo>
                    <a:pt x="7538" y="237"/>
                  </a:moveTo>
                  <a:cubicBezTo>
                    <a:pt x="7742" y="237"/>
                    <a:pt x="7944" y="254"/>
                    <a:pt x="8140" y="290"/>
                  </a:cubicBezTo>
                  <a:lnTo>
                    <a:pt x="8140" y="290"/>
                  </a:lnTo>
                  <a:cubicBezTo>
                    <a:pt x="8141" y="291"/>
                    <a:pt x="8142" y="291"/>
                    <a:pt x="8143" y="291"/>
                  </a:cubicBezTo>
                  <a:cubicBezTo>
                    <a:pt x="10062" y="630"/>
                    <a:pt x="11858" y="1482"/>
                    <a:pt x="13330" y="2757"/>
                  </a:cubicBezTo>
                  <a:cubicBezTo>
                    <a:pt x="14803" y="4056"/>
                    <a:pt x="16235" y="5769"/>
                    <a:pt x="16921" y="7630"/>
                  </a:cubicBezTo>
                  <a:cubicBezTo>
                    <a:pt x="17302" y="8665"/>
                    <a:pt x="17418" y="9798"/>
                    <a:pt x="17120" y="10865"/>
                  </a:cubicBezTo>
                  <a:cubicBezTo>
                    <a:pt x="16847" y="11834"/>
                    <a:pt x="16293" y="12702"/>
                    <a:pt x="15829" y="13579"/>
                  </a:cubicBezTo>
                  <a:cubicBezTo>
                    <a:pt x="15374" y="14440"/>
                    <a:pt x="14961" y="15317"/>
                    <a:pt x="14580" y="16219"/>
                  </a:cubicBezTo>
                  <a:cubicBezTo>
                    <a:pt x="14199" y="17121"/>
                    <a:pt x="13926" y="18122"/>
                    <a:pt x="13397" y="18958"/>
                  </a:cubicBezTo>
                  <a:cubicBezTo>
                    <a:pt x="12576" y="20232"/>
                    <a:pt x="11100" y="20780"/>
                    <a:pt x="9640" y="20780"/>
                  </a:cubicBezTo>
                  <a:cubicBezTo>
                    <a:pt x="9288" y="20780"/>
                    <a:pt x="8938" y="20748"/>
                    <a:pt x="8598" y="20687"/>
                  </a:cubicBezTo>
                  <a:cubicBezTo>
                    <a:pt x="6761" y="20356"/>
                    <a:pt x="4932" y="19347"/>
                    <a:pt x="3410" y="18304"/>
                  </a:cubicBezTo>
                  <a:cubicBezTo>
                    <a:pt x="2185" y="17452"/>
                    <a:pt x="1109" y="16202"/>
                    <a:pt x="621" y="14771"/>
                  </a:cubicBezTo>
                  <a:cubicBezTo>
                    <a:pt x="1" y="12992"/>
                    <a:pt x="605" y="11172"/>
                    <a:pt x="969" y="9409"/>
                  </a:cubicBezTo>
                  <a:cubicBezTo>
                    <a:pt x="1440" y="7159"/>
                    <a:pt x="2375" y="5065"/>
                    <a:pt x="3509" y="3079"/>
                  </a:cubicBezTo>
                  <a:cubicBezTo>
                    <a:pt x="4039" y="2153"/>
                    <a:pt x="4601" y="1193"/>
                    <a:pt x="5602" y="705"/>
                  </a:cubicBezTo>
                  <a:cubicBezTo>
                    <a:pt x="6178" y="420"/>
                    <a:pt x="6870" y="237"/>
                    <a:pt x="7538" y="237"/>
                  </a:cubicBezTo>
                  <a:close/>
                  <a:moveTo>
                    <a:pt x="7499" y="1"/>
                  </a:moveTo>
                  <a:cubicBezTo>
                    <a:pt x="6244" y="1"/>
                    <a:pt x="4960" y="599"/>
                    <a:pt x="4196" y="1565"/>
                  </a:cubicBezTo>
                  <a:cubicBezTo>
                    <a:pt x="3501" y="2451"/>
                    <a:pt x="2979" y="3501"/>
                    <a:pt x="2483" y="4503"/>
                  </a:cubicBezTo>
                  <a:cubicBezTo>
                    <a:pt x="2011" y="5438"/>
                    <a:pt x="1606" y="6406"/>
                    <a:pt x="1267" y="7407"/>
                  </a:cubicBezTo>
                  <a:cubicBezTo>
                    <a:pt x="911" y="8466"/>
                    <a:pt x="704" y="9566"/>
                    <a:pt x="464" y="10659"/>
                  </a:cubicBezTo>
                  <a:cubicBezTo>
                    <a:pt x="265" y="11560"/>
                    <a:pt x="67" y="12479"/>
                    <a:pt x="117" y="13406"/>
                  </a:cubicBezTo>
                  <a:cubicBezTo>
                    <a:pt x="199" y="15011"/>
                    <a:pt x="1101" y="16525"/>
                    <a:pt x="2218" y="17642"/>
                  </a:cubicBezTo>
                  <a:cubicBezTo>
                    <a:pt x="2773" y="18205"/>
                    <a:pt x="3476" y="18635"/>
                    <a:pt x="4146" y="19024"/>
                  </a:cubicBezTo>
                  <a:cubicBezTo>
                    <a:pt x="5081" y="19570"/>
                    <a:pt x="6033" y="20108"/>
                    <a:pt x="7042" y="20488"/>
                  </a:cubicBezTo>
                  <a:cubicBezTo>
                    <a:pt x="7886" y="20804"/>
                    <a:pt x="8802" y="21003"/>
                    <a:pt x="9706" y="21003"/>
                  </a:cubicBezTo>
                  <a:cubicBezTo>
                    <a:pt x="10601" y="21003"/>
                    <a:pt x="11485" y="20809"/>
                    <a:pt x="12280" y="20339"/>
                  </a:cubicBezTo>
                  <a:cubicBezTo>
                    <a:pt x="13024" y="19901"/>
                    <a:pt x="13554" y="19255"/>
                    <a:pt x="13910" y="18478"/>
                  </a:cubicBezTo>
                  <a:cubicBezTo>
                    <a:pt x="14406" y="17427"/>
                    <a:pt x="14770" y="16310"/>
                    <a:pt x="15267" y="15251"/>
                  </a:cubicBezTo>
                  <a:cubicBezTo>
                    <a:pt x="16144" y="13356"/>
                    <a:pt x="17650" y="11478"/>
                    <a:pt x="17517" y="9293"/>
                  </a:cubicBezTo>
                  <a:cubicBezTo>
                    <a:pt x="17368" y="6943"/>
                    <a:pt x="15780" y="4900"/>
                    <a:pt x="14208" y="3278"/>
                  </a:cubicBezTo>
                  <a:cubicBezTo>
                    <a:pt x="12602" y="1607"/>
                    <a:pt x="10514" y="493"/>
                    <a:pt x="8244" y="74"/>
                  </a:cubicBezTo>
                  <a:lnTo>
                    <a:pt x="8244" y="74"/>
                  </a:lnTo>
                  <a:cubicBezTo>
                    <a:pt x="8234" y="68"/>
                    <a:pt x="8223" y="63"/>
                    <a:pt x="8209" y="59"/>
                  </a:cubicBezTo>
                  <a:lnTo>
                    <a:pt x="8209" y="59"/>
                  </a:lnTo>
                  <a:lnTo>
                    <a:pt x="8209" y="68"/>
                  </a:lnTo>
                  <a:cubicBezTo>
                    <a:pt x="7976" y="23"/>
                    <a:pt x="7738" y="1"/>
                    <a:pt x="749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1C4587"/>
                </a:solidFill>
                <a:latin typeface="Itim"/>
                <a:ea typeface="Itim"/>
                <a:cs typeface="Itim"/>
                <a:sym typeface="Itim"/>
              </a:endParaRPr>
            </a:p>
          </p:txBody>
        </p:sp>
      </p:grpSp>
      <p:grpSp>
        <p:nvGrpSpPr>
          <p:cNvPr id="4928" name="Google Shape;4928;g275328e1149_1_3278"/>
          <p:cNvGrpSpPr/>
          <p:nvPr/>
        </p:nvGrpSpPr>
        <p:grpSpPr>
          <a:xfrm>
            <a:off x="3608353" y="1506542"/>
            <a:ext cx="1941361" cy="1203666"/>
            <a:chOff x="3226563" y="1118600"/>
            <a:chExt cx="2198098" cy="1637418"/>
          </a:xfrm>
        </p:grpSpPr>
        <p:sp>
          <p:nvSpPr>
            <p:cNvPr id="4929" name="Google Shape;4929;g275328e1149_1_3278"/>
            <p:cNvSpPr/>
            <p:nvPr/>
          </p:nvSpPr>
          <p:spPr>
            <a:xfrm>
              <a:off x="3376373" y="1118600"/>
              <a:ext cx="1980335" cy="1584507"/>
            </a:xfrm>
            <a:custGeom>
              <a:rect b="b" l="l" r="r" t="t"/>
              <a:pathLst>
                <a:path extrusionOk="0" h="17207" w="18353">
                  <a:moveTo>
                    <a:pt x="8972" y="0"/>
                  </a:moveTo>
                  <a:cubicBezTo>
                    <a:pt x="7793" y="0"/>
                    <a:pt x="6460" y="236"/>
                    <a:pt x="4858" y="706"/>
                  </a:cubicBezTo>
                  <a:lnTo>
                    <a:pt x="5002" y="669"/>
                  </a:lnTo>
                  <a:lnTo>
                    <a:pt x="5002" y="669"/>
                  </a:lnTo>
                  <a:cubicBezTo>
                    <a:pt x="3645" y="1033"/>
                    <a:pt x="2467" y="1996"/>
                    <a:pt x="1672" y="3205"/>
                  </a:cubicBezTo>
                  <a:cubicBezTo>
                    <a:pt x="861" y="4446"/>
                    <a:pt x="431" y="5919"/>
                    <a:pt x="265" y="7408"/>
                  </a:cubicBezTo>
                  <a:cubicBezTo>
                    <a:pt x="1" y="9816"/>
                    <a:pt x="538" y="12472"/>
                    <a:pt x="2284" y="14077"/>
                  </a:cubicBezTo>
                  <a:cubicBezTo>
                    <a:pt x="3757" y="15409"/>
                    <a:pt x="5668" y="16684"/>
                    <a:pt x="7588" y="16990"/>
                  </a:cubicBezTo>
                  <a:cubicBezTo>
                    <a:pt x="8536" y="17141"/>
                    <a:pt x="9644" y="17206"/>
                    <a:pt x="10730" y="17206"/>
                  </a:cubicBezTo>
                  <a:cubicBezTo>
                    <a:pt x="11065" y="17206"/>
                    <a:pt x="11399" y="17200"/>
                    <a:pt x="11725" y="17188"/>
                  </a:cubicBezTo>
                  <a:cubicBezTo>
                    <a:pt x="14555" y="17081"/>
                    <a:pt x="17228" y="14690"/>
                    <a:pt x="17724" y="13655"/>
                  </a:cubicBezTo>
                  <a:cubicBezTo>
                    <a:pt x="18047" y="12993"/>
                    <a:pt x="18146" y="12240"/>
                    <a:pt x="18187" y="11504"/>
                  </a:cubicBezTo>
                  <a:cubicBezTo>
                    <a:pt x="18353" y="7946"/>
                    <a:pt x="16921" y="4289"/>
                    <a:pt x="14241" y="2080"/>
                  </a:cubicBezTo>
                  <a:cubicBezTo>
                    <a:pt x="12554" y="691"/>
                    <a:pt x="10989" y="0"/>
                    <a:pt x="8972"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1C4587"/>
                </a:solidFill>
                <a:latin typeface="Itim"/>
                <a:ea typeface="Itim"/>
                <a:cs typeface="Itim"/>
                <a:sym typeface="Itim"/>
              </a:endParaRPr>
            </a:p>
          </p:txBody>
        </p:sp>
        <p:sp>
          <p:nvSpPr>
            <p:cNvPr id="4930" name="Google Shape;4930;g275328e1149_1_3278"/>
            <p:cNvSpPr/>
            <p:nvPr/>
          </p:nvSpPr>
          <p:spPr>
            <a:xfrm>
              <a:off x="3226563" y="1118600"/>
              <a:ext cx="2198098" cy="1637418"/>
            </a:xfrm>
            <a:custGeom>
              <a:rect b="b" l="l" r="r" t="t"/>
              <a:pathLst>
                <a:path extrusionOk="0" h="17463" w="18850">
                  <a:moveTo>
                    <a:pt x="9500" y="228"/>
                  </a:moveTo>
                  <a:cubicBezTo>
                    <a:pt x="9872" y="228"/>
                    <a:pt x="10245" y="252"/>
                    <a:pt x="10616" y="304"/>
                  </a:cubicBezTo>
                  <a:cubicBezTo>
                    <a:pt x="12106" y="520"/>
                    <a:pt x="13421" y="1248"/>
                    <a:pt x="14580" y="2191"/>
                  </a:cubicBezTo>
                  <a:cubicBezTo>
                    <a:pt x="17426" y="4483"/>
                    <a:pt x="18849" y="8289"/>
                    <a:pt x="18585" y="11897"/>
                  </a:cubicBezTo>
                  <a:cubicBezTo>
                    <a:pt x="18518" y="12774"/>
                    <a:pt x="18328" y="13618"/>
                    <a:pt x="17757" y="14304"/>
                  </a:cubicBezTo>
                  <a:cubicBezTo>
                    <a:pt x="17277" y="14850"/>
                    <a:pt x="16731" y="15339"/>
                    <a:pt x="16135" y="15752"/>
                  </a:cubicBezTo>
                  <a:cubicBezTo>
                    <a:pt x="15407" y="16257"/>
                    <a:pt x="14613" y="16654"/>
                    <a:pt x="13769" y="16927"/>
                  </a:cubicBezTo>
                  <a:cubicBezTo>
                    <a:pt x="13006" y="17156"/>
                    <a:pt x="12220" y="17205"/>
                    <a:pt x="11435" y="17205"/>
                  </a:cubicBezTo>
                  <a:cubicBezTo>
                    <a:pt x="11283" y="17205"/>
                    <a:pt x="11132" y="17203"/>
                    <a:pt x="10981" y="17200"/>
                  </a:cubicBezTo>
                  <a:cubicBezTo>
                    <a:pt x="9955" y="17192"/>
                    <a:pt x="8912" y="17151"/>
                    <a:pt x="7911" y="16952"/>
                  </a:cubicBezTo>
                  <a:cubicBezTo>
                    <a:pt x="6918" y="16754"/>
                    <a:pt x="5991" y="16323"/>
                    <a:pt x="5131" y="15802"/>
                  </a:cubicBezTo>
                  <a:cubicBezTo>
                    <a:pt x="3484" y="14793"/>
                    <a:pt x="1986" y="13510"/>
                    <a:pt x="1333" y="11648"/>
                  </a:cubicBezTo>
                  <a:cubicBezTo>
                    <a:pt x="1" y="7867"/>
                    <a:pt x="1333" y="2034"/>
                    <a:pt x="5652" y="875"/>
                  </a:cubicBezTo>
                  <a:cubicBezTo>
                    <a:pt x="5664" y="871"/>
                    <a:pt x="5674" y="865"/>
                    <a:pt x="5683" y="859"/>
                  </a:cubicBezTo>
                  <a:lnTo>
                    <a:pt x="5683" y="859"/>
                  </a:lnTo>
                  <a:cubicBezTo>
                    <a:pt x="6920" y="513"/>
                    <a:pt x="8208" y="228"/>
                    <a:pt x="9500" y="228"/>
                  </a:cubicBezTo>
                  <a:close/>
                  <a:moveTo>
                    <a:pt x="9501" y="0"/>
                  </a:moveTo>
                  <a:cubicBezTo>
                    <a:pt x="8100" y="0"/>
                    <a:pt x="6691" y="325"/>
                    <a:pt x="5354" y="710"/>
                  </a:cubicBezTo>
                  <a:cubicBezTo>
                    <a:pt x="5338" y="716"/>
                    <a:pt x="5324" y="724"/>
                    <a:pt x="5314" y="735"/>
                  </a:cubicBezTo>
                  <a:lnTo>
                    <a:pt x="5314" y="735"/>
                  </a:lnTo>
                  <a:cubicBezTo>
                    <a:pt x="1603" y="1931"/>
                    <a:pt x="228" y="6515"/>
                    <a:pt x="712" y="10051"/>
                  </a:cubicBezTo>
                  <a:cubicBezTo>
                    <a:pt x="985" y="12012"/>
                    <a:pt x="1871" y="13585"/>
                    <a:pt x="3393" y="14842"/>
                  </a:cubicBezTo>
                  <a:cubicBezTo>
                    <a:pt x="4982" y="16141"/>
                    <a:pt x="6744" y="17085"/>
                    <a:pt x="8796" y="17308"/>
                  </a:cubicBezTo>
                  <a:cubicBezTo>
                    <a:pt x="9570" y="17396"/>
                    <a:pt x="10362" y="17463"/>
                    <a:pt x="11150" y="17463"/>
                  </a:cubicBezTo>
                  <a:cubicBezTo>
                    <a:pt x="12434" y="17463"/>
                    <a:pt x="13708" y="17286"/>
                    <a:pt x="14878" y="16737"/>
                  </a:cubicBezTo>
                  <a:cubicBezTo>
                    <a:pt x="16144" y="16150"/>
                    <a:pt x="17616" y="15173"/>
                    <a:pt x="18312" y="13915"/>
                  </a:cubicBezTo>
                  <a:cubicBezTo>
                    <a:pt x="18775" y="13088"/>
                    <a:pt x="18841" y="12054"/>
                    <a:pt x="18841" y="11135"/>
                  </a:cubicBezTo>
                  <a:cubicBezTo>
                    <a:pt x="18849" y="10151"/>
                    <a:pt x="18742" y="9166"/>
                    <a:pt x="18510" y="8215"/>
                  </a:cubicBezTo>
                  <a:cubicBezTo>
                    <a:pt x="18088" y="6336"/>
                    <a:pt x="17203" y="4599"/>
                    <a:pt x="15937" y="3151"/>
                  </a:cubicBezTo>
                  <a:cubicBezTo>
                    <a:pt x="14737" y="1810"/>
                    <a:pt x="13115" y="652"/>
                    <a:pt x="11345" y="213"/>
                  </a:cubicBezTo>
                  <a:cubicBezTo>
                    <a:pt x="10736" y="64"/>
                    <a:pt x="10119" y="0"/>
                    <a:pt x="9501"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1C4587"/>
                </a:solidFill>
                <a:latin typeface="Itim"/>
                <a:ea typeface="Itim"/>
                <a:cs typeface="Itim"/>
                <a:sym typeface="Itim"/>
              </a:endParaRPr>
            </a:p>
          </p:txBody>
        </p:sp>
      </p:grpSp>
      <p:grpSp>
        <p:nvGrpSpPr>
          <p:cNvPr id="4931" name="Google Shape;4931;g275328e1149_1_3278"/>
          <p:cNvGrpSpPr/>
          <p:nvPr/>
        </p:nvGrpSpPr>
        <p:grpSpPr>
          <a:xfrm>
            <a:off x="5590217" y="2283814"/>
            <a:ext cx="2058493" cy="1362251"/>
            <a:chOff x="5125412" y="1968650"/>
            <a:chExt cx="2330721" cy="1853151"/>
          </a:xfrm>
        </p:grpSpPr>
        <p:sp>
          <p:nvSpPr>
            <p:cNvPr id="4932" name="Google Shape;4932;g275328e1149_1_3278"/>
            <p:cNvSpPr/>
            <p:nvPr/>
          </p:nvSpPr>
          <p:spPr>
            <a:xfrm>
              <a:off x="5131799" y="2010020"/>
              <a:ext cx="2206327" cy="1811781"/>
            </a:xfrm>
            <a:custGeom>
              <a:rect b="b" l="l" r="r" t="t"/>
              <a:pathLst>
                <a:path extrusionOk="0" h="20287" w="15812">
                  <a:moveTo>
                    <a:pt x="13247" y="2685"/>
                  </a:moveTo>
                  <a:lnTo>
                    <a:pt x="13691" y="3565"/>
                  </a:lnTo>
                  <a:lnTo>
                    <a:pt x="13691" y="3565"/>
                  </a:lnTo>
                  <a:cubicBezTo>
                    <a:pt x="13551" y="3269"/>
                    <a:pt x="13403" y="2975"/>
                    <a:pt x="13247" y="2685"/>
                  </a:cubicBezTo>
                  <a:close/>
                  <a:moveTo>
                    <a:pt x="8694" y="1"/>
                  </a:moveTo>
                  <a:cubicBezTo>
                    <a:pt x="7898" y="1"/>
                    <a:pt x="7091" y="149"/>
                    <a:pt x="6347" y="410"/>
                  </a:cubicBezTo>
                  <a:cubicBezTo>
                    <a:pt x="5445" y="724"/>
                    <a:pt x="4576" y="1196"/>
                    <a:pt x="3906" y="1866"/>
                  </a:cubicBezTo>
                  <a:cubicBezTo>
                    <a:pt x="3417" y="2354"/>
                    <a:pt x="3037" y="2933"/>
                    <a:pt x="2664" y="3513"/>
                  </a:cubicBezTo>
                  <a:cubicBezTo>
                    <a:pt x="2226" y="4199"/>
                    <a:pt x="1796" y="4886"/>
                    <a:pt x="1374" y="5573"/>
                  </a:cubicBezTo>
                  <a:cubicBezTo>
                    <a:pt x="1084" y="6028"/>
                    <a:pt x="828" y="6499"/>
                    <a:pt x="604" y="6988"/>
                  </a:cubicBezTo>
                  <a:cubicBezTo>
                    <a:pt x="8" y="8386"/>
                    <a:pt x="0" y="9966"/>
                    <a:pt x="306" y="11456"/>
                  </a:cubicBezTo>
                  <a:cubicBezTo>
                    <a:pt x="612" y="12937"/>
                    <a:pt x="1233" y="14335"/>
                    <a:pt x="1870" y="15709"/>
                  </a:cubicBezTo>
                  <a:cubicBezTo>
                    <a:pt x="2292" y="16611"/>
                    <a:pt x="2722" y="17512"/>
                    <a:pt x="3326" y="18299"/>
                  </a:cubicBezTo>
                  <a:cubicBezTo>
                    <a:pt x="3939" y="19085"/>
                    <a:pt x="4733" y="19763"/>
                    <a:pt x="5676" y="20061"/>
                  </a:cubicBezTo>
                  <a:cubicBezTo>
                    <a:pt x="6226" y="20240"/>
                    <a:pt x="6804" y="20286"/>
                    <a:pt x="7383" y="20286"/>
                  </a:cubicBezTo>
                  <a:cubicBezTo>
                    <a:pt x="7631" y="20286"/>
                    <a:pt x="7879" y="20278"/>
                    <a:pt x="8125" y="20268"/>
                  </a:cubicBezTo>
                  <a:cubicBezTo>
                    <a:pt x="9102" y="20243"/>
                    <a:pt x="10086" y="20193"/>
                    <a:pt x="11021" y="19904"/>
                  </a:cubicBezTo>
                  <a:cubicBezTo>
                    <a:pt x="12461" y="19449"/>
                    <a:pt x="13661" y="18447"/>
                    <a:pt x="14372" y="17124"/>
                  </a:cubicBezTo>
                  <a:cubicBezTo>
                    <a:pt x="14811" y="16296"/>
                    <a:pt x="15043" y="15378"/>
                    <a:pt x="15200" y="14459"/>
                  </a:cubicBezTo>
                  <a:cubicBezTo>
                    <a:pt x="15812" y="10780"/>
                    <a:pt x="15293" y="7005"/>
                    <a:pt x="13724" y="3637"/>
                  </a:cubicBezTo>
                  <a:lnTo>
                    <a:pt x="13724" y="3637"/>
                  </a:lnTo>
                  <a:cubicBezTo>
                    <a:pt x="13742" y="3670"/>
                    <a:pt x="13759" y="3703"/>
                    <a:pt x="13777" y="3736"/>
                  </a:cubicBezTo>
                  <a:lnTo>
                    <a:pt x="13691" y="3565"/>
                  </a:lnTo>
                  <a:lnTo>
                    <a:pt x="13691" y="3565"/>
                  </a:lnTo>
                  <a:cubicBezTo>
                    <a:pt x="13702" y="3589"/>
                    <a:pt x="13713" y="3613"/>
                    <a:pt x="13724" y="3637"/>
                  </a:cubicBezTo>
                  <a:lnTo>
                    <a:pt x="13724" y="3637"/>
                  </a:lnTo>
                  <a:cubicBezTo>
                    <a:pt x="13210" y="2667"/>
                    <a:pt x="12655" y="1677"/>
                    <a:pt x="11791" y="989"/>
                  </a:cubicBezTo>
                  <a:cubicBezTo>
                    <a:pt x="10919" y="296"/>
                    <a:pt x="9818" y="1"/>
                    <a:pt x="8694"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1C4587"/>
                </a:solidFill>
                <a:latin typeface="Itim"/>
                <a:ea typeface="Itim"/>
                <a:cs typeface="Itim"/>
                <a:sym typeface="Itim"/>
              </a:endParaRPr>
            </a:p>
          </p:txBody>
        </p:sp>
        <p:sp>
          <p:nvSpPr>
            <p:cNvPr id="4933" name="Google Shape;4933;g275328e1149_1_3278"/>
            <p:cNvSpPr/>
            <p:nvPr/>
          </p:nvSpPr>
          <p:spPr>
            <a:xfrm>
              <a:off x="5125412" y="1968650"/>
              <a:ext cx="2330721" cy="1832373"/>
            </a:xfrm>
            <a:custGeom>
              <a:rect b="b" l="l" r="r" t="t"/>
              <a:pathLst>
                <a:path extrusionOk="0" h="20540" w="16185">
                  <a:moveTo>
                    <a:pt x="8710" y="239"/>
                  </a:moveTo>
                  <a:cubicBezTo>
                    <a:pt x="8917" y="239"/>
                    <a:pt x="9123" y="249"/>
                    <a:pt x="9325" y="269"/>
                  </a:cubicBezTo>
                  <a:cubicBezTo>
                    <a:pt x="10326" y="360"/>
                    <a:pt x="11286" y="724"/>
                    <a:pt x="12031" y="1411"/>
                  </a:cubicBezTo>
                  <a:cubicBezTo>
                    <a:pt x="12760" y="2099"/>
                    <a:pt x="13254" y="3006"/>
                    <a:pt x="13721" y="3891"/>
                  </a:cubicBezTo>
                  <a:lnTo>
                    <a:pt x="13721" y="3891"/>
                  </a:lnTo>
                  <a:cubicBezTo>
                    <a:pt x="15082" y="6867"/>
                    <a:pt x="15626" y="10156"/>
                    <a:pt x="15308" y="13425"/>
                  </a:cubicBezTo>
                  <a:cubicBezTo>
                    <a:pt x="15117" y="15262"/>
                    <a:pt x="14704" y="17165"/>
                    <a:pt x="13355" y="18514"/>
                  </a:cubicBezTo>
                  <a:cubicBezTo>
                    <a:pt x="11965" y="19896"/>
                    <a:pt x="10178" y="20210"/>
                    <a:pt x="8283" y="20276"/>
                  </a:cubicBezTo>
                  <a:cubicBezTo>
                    <a:pt x="8032" y="20284"/>
                    <a:pt x="7780" y="20292"/>
                    <a:pt x="7527" y="20292"/>
                  </a:cubicBezTo>
                  <a:cubicBezTo>
                    <a:pt x="6751" y="20292"/>
                    <a:pt x="5974" y="20220"/>
                    <a:pt x="5263" y="19871"/>
                  </a:cubicBezTo>
                  <a:cubicBezTo>
                    <a:pt x="4444" y="19465"/>
                    <a:pt x="3790" y="18803"/>
                    <a:pt x="3277" y="18067"/>
                  </a:cubicBezTo>
                  <a:cubicBezTo>
                    <a:pt x="2739" y="17298"/>
                    <a:pt x="2342" y="16445"/>
                    <a:pt x="1953" y="15601"/>
                  </a:cubicBezTo>
                  <a:cubicBezTo>
                    <a:pt x="1523" y="14699"/>
                    <a:pt x="1142" y="13764"/>
                    <a:pt x="819" y="12821"/>
                  </a:cubicBezTo>
                  <a:cubicBezTo>
                    <a:pt x="240" y="11001"/>
                    <a:pt x="9" y="8965"/>
                    <a:pt x="778" y="7162"/>
                  </a:cubicBezTo>
                  <a:cubicBezTo>
                    <a:pt x="1150" y="6268"/>
                    <a:pt x="1721" y="5449"/>
                    <a:pt x="2234" y="4638"/>
                  </a:cubicBezTo>
                  <a:cubicBezTo>
                    <a:pt x="2739" y="3819"/>
                    <a:pt x="3244" y="2925"/>
                    <a:pt x="3914" y="2205"/>
                  </a:cubicBezTo>
                  <a:cubicBezTo>
                    <a:pt x="5098" y="948"/>
                    <a:pt x="6963" y="239"/>
                    <a:pt x="8710" y="239"/>
                  </a:cubicBezTo>
                  <a:close/>
                  <a:moveTo>
                    <a:pt x="8734" y="1"/>
                  </a:moveTo>
                  <a:cubicBezTo>
                    <a:pt x="7529" y="1"/>
                    <a:pt x="6312" y="339"/>
                    <a:pt x="5263" y="898"/>
                  </a:cubicBezTo>
                  <a:cubicBezTo>
                    <a:pt x="3442" y="1866"/>
                    <a:pt x="2483" y="3769"/>
                    <a:pt x="1440" y="5465"/>
                  </a:cubicBezTo>
                  <a:cubicBezTo>
                    <a:pt x="919" y="6301"/>
                    <a:pt x="439" y="7145"/>
                    <a:pt x="224" y="8113"/>
                  </a:cubicBezTo>
                  <a:cubicBezTo>
                    <a:pt x="25" y="9056"/>
                    <a:pt x="0" y="10024"/>
                    <a:pt x="149" y="10976"/>
                  </a:cubicBezTo>
                  <a:cubicBezTo>
                    <a:pt x="439" y="13045"/>
                    <a:pt x="1374" y="15047"/>
                    <a:pt x="2317" y="16892"/>
                  </a:cubicBezTo>
                  <a:cubicBezTo>
                    <a:pt x="3144" y="18514"/>
                    <a:pt x="4369" y="20102"/>
                    <a:pt x="6264" y="20433"/>
                  </a:cubicBezTo>
                  <a:cubicBezTo>
                    <a:pt x="6711" y="20511"/>
                    <a:pt x="7174" y="20539"/>
                    <a:pt x="7640" y="20539"/>
                  </a:cubicBezTo>
                  <a:cubicBezTo>
                    <a:pt x="8219" y="20539"/>
                    <a:pt x="8803" y="20496"/>
                    <a:pt x="9367" y="20450"/>
                  </a:cubicBezTo>
                  <a:cubicBezTo>
                    <a:pt x="10277" y="20367"/>
                    <a:pt x="11179" y="20193"/>
                    <a:pt x="12006" y="19780"/>
                  </a:cubicBezTo>
                  <a:cubicBezTo>
                    <a:pt x="13603" y="18969"/>
                    <a:pt x="14654" y="17504"/>
                    <a:pt x="15126" y="15800"/>
                  </a:cubicBezTo>
                  <a:cubicBezTo>
                    <a:pt x="16184" y="11888"/>
                    <a:pt x="15621" y="7532"/>
                    <a:pt x="13956" y="3854"/>
                  </a:cubicBezTo>
                  <a:lnTo>
                    <a:pt x="13956" y="3854"/>
                  </a:lnTo>
                  <a:cubicBezTo>
                    <a:pt x="13955" y="3837"/>
                    <a:pt x="13951" y="3820"/>
                    <a:pt x="13942" y="3802"/>
                  </a:cubicBezTo>
                  <a:lnTo>
                    <a:pt x="13934" y="3802"/>
                  </a:lnTo>
                  <a:cubicBezTo>
                    <a:pt x="13930" y="3794"/>
                    <a:pt x="13925" y="3786"/>
                    <a:pt x="13921" y="3778"/>
                  </a:cubicBezTo>
                  <a:lnTo>
                    <a:pt x="13921" y="3778"/>
                  </a:lnTo>
                  <a:cubicBezTo>
                    <a:pt x="13761" y="3429"/>
                    <a:pt x="13592" y="3087"/>
                    <a:pt x="13413" y="2751"/>
                  </a:cubicBezTo>
                  <a:cubicBezTo>
                    <a:pt x="13392" y="2710"/>
                    <a:pt x="13358" y="2693"/>
                    <a:pt x="13323" y="2693"/>
                  </a:cubicBezTo>
                  <a:cubicBezTo>
                    <a:pt x="13316" y="2693"/>
                    <a:pt x="13309" y="2694"/>
                    <a:pt x="13303" y="2695"/>
                  </a:cubicBezTo>
                  <a:lnTo>
                    <a:pt x="13303" y="2695"/>
                  </a:lnTo>
                  <a:cubicBezTo>
                    <a:pt x="12582" y="1551"/>
                    <a:pt x="11686" y="588"/>
                    <a:pt x="10285" y="203"/>
                  </a:cubicBezTo>
                  <a:cubicBezTo>
                    <a:pt x="9780" y="65"/>
                    <a:pt x="9258" y="1"/>
                    <a:pt x="8734"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1C4587"/>
                </a:solidFill>
                <a:latin typeface="Itim"/>
                <a:ea typeface="Itim"/>
                <a:cs typeface="Itim"/>
                <a:sym typeface="Itim"/>
              </a:endParaRPr>
            </a:p>
          </p:txBody>
        </p:sp>
      </p:grpSp>
      <p:grpSp>
        <p:nvGrpSpPr>
          <p:cNvPr id="4934" name="Google Shape;4934;g275328e1149_1_3278"/>
          <p:cNvGrpSpPr/>
          <p:nvPr/>
        </p:nvGrpSpPr>
        <p:grpSpPr>
          <a:xfrm>
            <a:off x="3688878" y="2934330"/>
            <a:ext cx="1703248" cy="1288245"/>
            <a:chOff x="3317738" y="2853586"/>
            <a:chExt cx="1928496" cy="1752476"/>
          </a:xfrm>
        </p:grpSpPr>
        <p:sp>
          <p:nvSpPr>
            <p:cNvPr id="4935" name="Google Shape;4935;g275328e1149_1_3278"/>
            <p:cNvSpPr/>
            <p:nvPr/>
          </p:nvSpPr>
          <p:spPr>
            <a:xfrm>
              <a:off x="3322207" y="2918802"/>
              <a:ext cx="1863635" cy="1687260"/>
            </a:xfrm>
            <a:custGeom>
              <a:rect b="b" l="l" r="r" t="t"/>
              <a:pathLst>
                <a:path extrusionOk="0" h="20282" w="17096">
                  <a:moveTo>
                    <a:pt x="8431" y="1"/>
                  </a:moveTo>
                  <a:cubicBezTo>
                    <a:pt x="6933" y="1"/>
                    <a:pt x="5496" y="575"/>
                    <a:pt x="4419" y="1612"/>
                  </a:cubicBezTo>
                  <a:cubicBezTo>
                    <a:pt x="3815" y="2208"/>
                    <a:pt x="3344" y="2928"/>
                    <a:pt x="2913" y="3656"/>
                  </a:cubicBezTo>
                  <a:cubicBezTo>
                    <a:pt x="1201" y="6577"/>
                    <a:pt x="1" y="9878"/>
                    <a:pt x="1" y="13262"/>
                  </a:cubicBezTo>
                  <a:cubicBezTo>
                    <a:pt x="1" y="14023"/>
                    <a:pt x="59" y="14801"/>
                    <a:pt x="332" y="15513"/>
                  </a:cubicBezTo>
                  <a:cubicBezTo>
                    <a:pt x="729" y="16564"/>
                    <a:pt x="1556" y="17416"/>
                    <a:pt x="2508" y="18020"/>
                  </a:cubicBezTo>
                  <a:cubicBezTo>
                    <a:pt x="3460" y="18624"/>
                    <a:pt x="4527" y="19013"/>
                    <a:pt x="5603" y="19369"/>
                  </a:cubicBezTo>
                  <a:cubicBezTo>
                    <a:pt x="7119" y="19863"/>
                    <a:pt x="8757" y="20281"/>
                    <a:pt x="10333" y="20281"/>
                  </a:cubicBezTo>
                  <a:cubicBezTo>
                    <a:pt x="11423" y="20281"/>
                    <a:pt x="12484" y="20081"/>
                    <a:pt x="13455" y="19567"/>
                  </a:cubicBezTo>
                  <a:cubicBezTo>
                    <a:pt x="14737" y="18889"/>
                    <a:pt x="15714" y="17705"/>
                    <a:pt x="16301" y="16373"/>
                  </a:cubicBezTo>
                  <a:cubicBezTo>
                    <a:pt x="16880" y="15049"/>
                    <a:pt x="17095" y="13577"/>
                    <a:pt x="17079" y="12129"/>
                  </a:cubicBezTo>
                  <a:cubicBezTo>
                    <a:pt x="17029" y="8116"/>
                    <a:pt x="15391" y="5311"/>
                    <a:pt x="12578" y="1827"/>
                  </a:cubicBezTo>
                  <a:cubicBezTo>
                    <a:pt x="11411" y="603"/>
                    <a:pt x="10269" y="90"/>
                    <a:pt x="8705" y="7"/>
                  </a:cubicBezTo>
                  <a:cubicBezTo>
                    <a:pt x="8614" y="3"/>
                    <a:pt x="8523" y="1"/>
                    <a:pt x="8431" y="1"/>
                  </a:cubicBezTo>
                  <a:close/>
                </a:path>
              </a:pathLst>
            </a:custGeom>
            <a:solidFill>
              <a:srgbClr val="B0D5F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1C4587"/>
                </a:solidFill>
                <a:latin typeface="Itim"/>
                <a:ea typeface="Itim"/>
                <a:cs typeface="Itim"/>
                <a:sym typeface="Itim"/>
              </a:endParaRPr>
            </a:p>
          </p:txBody>
        </p:sp>
        <p:sp>
          <p:nvSpPr>
            <p:cNvPr id="4936" name="Google Shape;4936;g275328e1149_1_3278"/>
            <p:cNvSpPr/>
            <p:nvPr/>
          </p:nvSpPr>
          <p:spPr>
            <a:xfrm>
              <a:off x="3317738" y="2853586"/>
              <a:ext cx="1928496" cy="1706809"/>
            </a:xfrm>
            <a:custGeom>
              <a:rect b="b" l="l" r="r" t="t"/>
              <a:pathLst>
                <a:path extrusionOk="0" h="20517" w="17691">
                  <a:moveTo>
                    <a:pt x="8773" y="232"/>
                  </a:moveTo>
                  <a:cubicBezTo>
                    <a:pt x="10298" y="232"/>
                    <a:pt x="11726" y="875"/>
                    <a:pt x="12835" y="2014"/>
                  </a:cubicBezTo>
                  <a:lnTo>
                    <a:pt x="12835" y="2014"/>
                  </a:lnTo>
                  <a:cubicBezTo>
                    <a:pt x="12839" y="2022"/>
                    <a:pt x="12844" y="2030"/>
                    <a:pt x="12850" y="2038"/>
                  </a:cubicBezTo>
                  <a:cubicBezTo>
                    <a:pt x="15043" y="4752"/>
                    <a:pt x="16988" y="7697"/>
                    <a:pt x="17269" y="11272"/>
                  </a:cubicBezTo>
                  <a:cubicBezTo>
                    <a:pt x="17434" y="13274"/>
                    <a:pt x="17211" y="15392"/>
                    <a:pt x="16193" y="17163"/>
                  </a:cubicBezTo>
                  <a:cubicBezTo>
                    <a:pt x="15233" y="18834"/>
                    <a:pt x="13636" y="19960"/>
                    <a:pt x="11717" y="20216"/>
                  </a:cubicBezTo>
                  <a:cubicBezTo>
                    <a:pt x="11364" y="20263"/>
                    <a:pt x="11010" y="20284"/>
                    <a:pt x="10657" y="20284"/>
                  </a:cubicBezTo>
                  <a:cubicBezTo>
                    <a:pt x="9128" y="20284"/>
                    <a:pt x="7601" y="19887"/>
                    <a:pt x="6157" y="19430"/>
                  </a:cubicBezTo>
                  <a:cubicBezTo>
                    <a:pt x="4303" y="18834"/>
                    <a:pt x="2284" y="18082"/>
                    <a:pt x="1192" y="16360"/>
                  </a:cubicBezTo>
                  <a:cubicBezTo>
                    <a:pt x="108" y="14664"/>
                    <a:pt x="406" y="12248"/>
                    <a:pt x="787" y="10362"/>
                  </a:cubicBezTo>
                  <a:cubicBezTo>
                    <a:pt x="1184" y="8409"/>
                    <a:pt x="1912" y="6539"/>
                    <a:pt x="2847" y="4785"/>
                  </a:cubicBezTo>
                  <a:cubicBezTo>
                    <a:pt x="3873" y="2857"/>
                    <a:pt x="5097" y="1020"/>
                    <a:pt x="7323" y="424"/>
                  </a:cubicBezTo>
                  <a:cubicBezTo>
                    <a:pt x="7811" y="295"/>
                    <a:pt x="8297" y="232"/>
                    <a:pt x="8773" y="232"/>
                  </a:cubicBezTo>
                  <a:close/>
                  <a:moveTo>
                    <a:pt x="8789" y="1"/>
                  </a:moveTo>
                  <a:cubicBezTo>
                    <a:pt x="8636" y="1"/>
                    <a:pt x="8481" y="7"/>
                    <a:pt x="8324" y="19"/>
                  </a:cubicBezTo>
                  <a:cubicBezTo>
                    <a:pt x="6405" y="176"/>
                    <a:pt x="4816" y="1235"/>
                    <a:pt x="3749" y="2799"/>
                  </a:cubicBezTo>
                  <a:cubicBezTo>
                    <a:pt x="2549" y="4561"/>
                    <a:pt x="1622" y="6506"/>
                    <a:pt x="1002" y="8550"/>
                  </a:cubicBezTo>
                  <a:cubicBezTo>
                    <a:pt x="406" y="10494"/>
                    <a:pt x="1" y="12720"/>
                    <a:pt x="332" y="14747"/>
                  </a:cubicBezTo>
                  <a:cubicBezTo>
                    <a:pt x="663" y="16774"/>
                    <a:pt x="2251" y="18106"/>
                    <a:pt x="4047" y="18901"/>
                  </a:cubicBezTo>
                  <a:cubicBezTo>
                    <a:pt x="5900" y="19720"/>
                    <a:pt x="8002" y="20357"/>
                    <a:pt x="10037" y="20498"/>
                  </a:cubicBezTo>
                  <a:cubicBezTo>
                    <a:pt x="10232" y="20510"/>
                    <a:pt x="10426" y="20517"/>
                    <a:pt x="10620" y="20517"/>
                  </a:cubicBezTo>
                  <a:cubicBezTo>
                    <a:pt x="12304" y="20517"/>
                    <a:pt x="13937" y="20021"/>
                    <a:pt x="15184" y="18826"/>
                  </a:cubicBezTo>
                  <a:cubicBezTo>
                    <a:pt x="16615" y="17453"/>
                    <a:pt x="17310" y="15516"/>
                    <a:pt x="17492" y="13572"/>
                  </a:cubicBezTo>
                  <a:cubicBezTo>
                    <a:pt x="17691" y="11470"/>
                    <a:pt x="17376" y="9344"/>
                    <a:pt x="16566" y="7391"/>
                  </a:cubicBezTo>
                  <a:cubicBezTo>
                    <a:pt x="15719" y="5377"/>
                    <a:pt x="14407" y="3600"/>
                    <a:pt x="13043" y="1906"/>
                  </a:cubicBezTo>
                  <a:lnTo>
                    <a:pt x="13043" y="1906"/>
                  </a:lnTo>
                  <a:cubicBezTo>
                    <a:pt x="13037" y="1892"/>
                    <a:pt x="13029" y="1878"/>
                    <a:pt x="13016" y="1864"/>
                  </a:cubicBezTo>
                  <a:lnTo>
                    <a:pt x="13016" y="1864"/>
                  </a:lnTo>
                  <a:lnTo>
                    <a:pt x="13012" y="1868"/>
                  </a:lnTo>
                  <a:lnTo>
                    <a:pt x="13012" y="1868"/>
                  </a:lnTo>
                  <a:cubicBezTo>
                    <a:pt x="13001" y="1857"/>
                    <a:pt x="12990" y="1848"/>
                    <a:pt x="12979" y="1842"/>
                  </a:cubicBezTo>
                  <a:lnTo>
                    <a:pt x="12979" y="1842"/>
                  </a:lnTo>
                  <a:cubicBezTo>
                    <a:pt x="11834" y="666"/>
                    <a:pt x="10404" y="1"/>
                    <a:pt x="878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1C4587"/>
                </a:solidFill>
                <a:latin typeface="Itim"/>
                <a:ea typeface="Itim"/>
                <a:cs typeface="Itim"/>
                <a:sym typeface="Itim"/>
              </a:endParaRPr>
            </a:p>
          </p:txBody>
        </p:sp>
      </p:grpSp>
      <p:grpSp>
        <p:nvGrpSpPr>
          <p:cNvPr id="4937" name="Google Shape;4937;g275328e1149_1_3278"/>
          <p:cNvGrpSpPr/>
          <p:nvPr/>
        </p:nvGrpSpPr>
        <p:grpSpPr>
          <a:xfrm>
            <a:off x="2870464" y="1549805"/>
            <a:ext cx="726321" cy="753701"/>
            <a:chOff x="2558622" y="1406396"/>
            <a:chExt cx="822375" cy="853375"/>
          </a:xfrm>
        </p:grpSpPr>
        <p:grpSp>
          <p:nvGrpSpPr>
            <p:cNvPr id="4938" name="Google Shape;4938;g275328e1149_1_3278"/>
            <p:cNvGrpSpPr/>
            <p:nvPr/>
          </p:nvGrpSpPr>
          <p:grpSpPr>
            <a:xfrm>
              <a:off x="2558622" y="1406396"/>
              <a:ext cx="822375" cy="853375"/>
              <a:chOff x="2558622" y="1406396"/>
              <a:chExt cx="822375" cy="853375"/>
            </a:xfrm>
          </p:grpSpPr>
          <p:sp>
            <p:nvSpPr>
              <p:cNvPr id="4939" name="Google Shape;4939;g275328e1149_1_3278"/>
              <p:cNvSpPr/>
              <p:nvPr/>
            </p:nvSpPr>
            <p:spPr>
              <a:xfrm>
                <a:off x="2577752" y="1661857"/>
                <a:ext cx="777370" cy="597914"/>
              </a:xfrm>
              <a:custGeom>
                <a:rect b="b" l="l" r="r" t="t"/>
                <a:pathLst>
                  <a:path extrusionOk="0" h="6695" w="7721">
                    <a:moveTo>
                      <a:pt x="7721" y="2475"/>
                    </a:moveTo>
                    <a:cubicBezTo>
                      <a:pt x="7719" y="2476"/>
                      <a:pt x="7717" y="2477"/>
                      <a:pt x="7715" y="2478"/>
                    </a:cubicBezTo>
                    <a:lnTo>
                      <a:pt x="7715" y="2478"/>
                    </a:lnTo>
                    <a:cubicBezTo>
                      <a:pt x="7717" y="2480"/>
                      <a:pt x="7719" y="2481"/>
                      <a:pt x="7721" y="2483"/>
                    </a:cubicBezTo>
                    <a:lnTo>
                      <a:pt x="7721" y="2475"/>
                    </a:lnTo>
                    <a:close/>
                    <a:moveTo>
                      <a:pt x="2268" y="1"/>
                    </a:moveTo>
                    <a:cubicBezTo>
                      <a:pt x="1862" y="1"/>
                      <a:pt x="1432" y="42"/>
                      <a:pt x="1101" y="274"/>
                    </a:cubicBezTo>
                    <a:cubicBezTo>
                      <a:pt x="927" y="406"/>
                      <a:pt x="779" y="572"/>
                      <a:pt x="663" y="762"/>
                    </a:cubicBezTo>
                    <a:cubicBezTo>
                      <a:pt x="224" y="1457"/>
                      <a:pt x="100" y="2301"/>
                      <a:pt x="59" y="3120"/>
                    </a:cubicBezTo>
                    <a:cubicBezTo>
                      <a:pt x="1" y="4204"/>
                      <a:pt x="141" y="5420"/>
                      <a:pt x="961" y="6132"/>
                    </a:cubicBezTo>
                    <a:cubicBezTo>
                      <a:pt x="1414" y="6526"/>
                      <a:pt x="2005" y="6694"/>
                      <a:pt x="2610" y="6694"/>
                    </a:cubicBezTo>
                    <a:cubicBezTo>
                      <a:pt x="3021" y="6694"/>
                      <a:pt x="3439" y="6617"/>
                      <a:pt x="3823" y="6479"/>
                    </a:cubicBezTo>
                    <a:cubicBezTo>
                      <a:pt x="4163" y="6363"/>
                      <a:pt x="4477" y="6190"/>
                      <a:pt x="4742" y="5958"/>
                    </a:cubicBezTo>
                    <a:cubicBezTo>
                      <a:pt x="5123" y="5627"/>
                      <a:pt x="5362" y="5155"/>
                      <a:pt x="5644" y="4733"/>
                    </a:cubicBezTo>
                    <a:cubicBezTo>
                      <a:pt x="6180" y="3891"/>
                      <a:pt x="6882" y="3033"/>
                      <a:pt x="7715" y="2478"/>
                    </a:cubicBezTo>
                    <a:lnTo>
                      <a:pt x="7715" y="2478"/>
                    </a:lnTo>
                    <a:cubicBezTo>
                      <a:pt x="6202" y="1115"/>
                      <a:pt x="4301" y="25"/>
                      <a:pt x="2268" y="1"/>
                    </a:cubicBezTo>
                    <a:close/>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1C4587"/>
                  </a:solidFill>
                  <a:latin typeface="Itim"/>
                  <a:ea typeface="Itim"/>
                  <a:cs typeface="Itim"/>
                  <a:sym typeface="Itim"/>
                </a:endParaRPr>
              </a:p>
            </p:txBody>
          </p:sp>
          <p:sp>
            <p:nvSpPr>
              <p:cNvPr id="4940" name="Google Shape;4940;g275328e1149_1_3278"/>
              <p:cNvSpPr/>
              <p:nvPr/>
            </p:nvSpPr>
            <p:spPr>
              <a:xfrm>
                <a:off x="2558622" y="1406396"/>
                <a:ext cx="822375" cy="742949"/>
              </a:xfrm>
              <a:custGeom>
                <a:rect b="b" l="l" r="r" t="t"/>
                <a:pathLst>
                  <a:path extrusionOk="0" h="8319" w="8168">
                    <a:moveTo>
                      <a:pt x="7853" y="2796"/>
                    </a:moveTo>
                    <a:cubicBezTo>
                      <a:pt x="7853" y="3143"/>
                      <a:pt x="7869" y="3532"/>
                      <a:pt x="7671" y="3830"/>
                    </a:cubicBezTo>
                    <a:cubicBezTo>
                      <a:pt x="7580" y="3607"/>
                      <a:pt x="7480" y="3400"/>
                      <a:pt x="7373" y="3185"/>
                    </a:cubicBezTo>
                    <a:cubicBezTo>
                      <a:pt x="7522" y="3052"/>
                      <a:pt x="7679" y="2920"/>
                      <a:pt x="7853" y="2796"/>
                    </a:cubicBezTo>
                    <a:close/>
                    <a:moveTo>
                      <a:pt x="7315" y="3243"/>
                    </a:moveTo>
                    <a:cubicBezTo>
                      <a:pt x="7422" y="3458"/>
                      <a:pt x="7522" y="3673"/>
                      <a:pt x="7621" y="3896"/>
                    </a:cubicBezTo>
                    <a:cubicBezTo>
                      <a:pt x="7596" y="3921"/>
                      <a:pt x="7571" y="3954"/>
                      <a:pt x="7547" y="3979"/>
                    </a:cubicBezTo>
                    <a:cubicBezTo>
                      <a:pt x="7431" y="4070"/>
                      <a:pt x="7298" y="4145"/>
                      <a:pt x="7174" y="4236"/>
                    </a:cubicBezTo>
                    <a:lnTo>
                      <a:pt x="6918" y="3673"/>
                    </a:lnTo>
                    <a:cubicBezTo>
                      <a:pt x="6918" y="3665"/>
                      <a:pt x="6909" y="3656"/>
                      <a:pt x="6901" y="3656"/>
                    </a:cubicBezTo>
                    <a:cubicBezTo>
                      <a:pt x="7034" y="3507"/>
                      <a:pt x="7174" y="3375"/>
                      <a:pt x="7315" y="3243"/>
                    </a:cubicBezTo>
                    <a:close/>
                    <a:moveTo>
                      <a:pt x="6852" y="3706"/>
                    </a:moveTo>
                    <a:cubicBezTo>
                      <a:pt x="6943" y="3896"/>
                      <a:pt x="7025" y="4087"/>
                      <a:pt x="7108" y="4277"/>
                    </a:cubicBezTo>
                    <a:cubicBezTo>
                      <a:pt x="7000" y="4376"/>
                      <a:pt x="6893" y="4484"/>
                      <a:pt x="6802" y="4608"/>
                    </a:cubicBezTo>
                    <a:cubicBezTo>
                      <a:pt x="6736" y="4418"/>
                      <a:pt x="6653" y="4236"/>
                      <a:pt x="6562" y="4054"/>
                    </a:cubicBezTo>
                    <a:cubicBezTo>
                      <a:pt x="6653" y="3938"/>
                      <a:pt x="6752" y="3822"/>
                      <a:pt x="6852" y="3706"/>
                    </a:cubicBezTo>
                    <a:close/>
                    <a:moveTo>
                      <a:pt x="6504" y="4120"/>
                    </a:moveTo>
                    <a:cubicBezTo>
                      <a:pt x="6603" y="4302"/>
                      <a:pt x="6678" y="4484"/>
                      <a:pt x="6752" y="4674"/>
                    </a:cubicBezTo>
                    <a:cubicBezTo>
                      <a:pt x="6669" y="4782"/>
                      <a:pt x="6595" y="4898"/>
                      <a:pt x="6537" y="5013"/>
                    </a:cubicBezTo>
                    <a:lnTo>
                      <a:pt x="6289" y="4500"/>
                    </a:lnTo>
                    <a:cubicBezTo>
                      <a:pt x="6281" y="4485"/>
                      <a:pt x="6270" y="4479"/>
                      <a:pt x="6259" y="4479"/>
                    </a:cubicBezTo>
                    <a:cubicBezTo>
                      <a:pt x="6232" y="4479"/>
                      <a:pt x="6205" y="4510"/>
                      <a:pt x="6223" y="4533"/>
                    </a:cubicBezTo>
                    <a:cubicBezTo>
                      <a:pt x="6314" y="4724"/>
                      <a:pt x="6396" y="4906"/>
                      <a:pt x="6487" y="5088"/>
                    </a:cubicBezTo>
                    <a:lnTo>
                      <a:pt x="6430" y="5204"/>
                    </a:lnTo>
                    <a:cubicBezTo>
                      <a:pt x="6347" y="5377"/>
                      <a:pt x="6272" y="5551"/>
                      <a:pt x="6198" y="5725"/>
                    </a:cubicBezTo>
                    <a:cubicBezTo>
                      <a:pt x="6090" y="5493"/>
                      <a:pt x="5983" y="5253"/>
                      <a:pt x="5875" y="5022"/>
                    </a:cubicBezTo>
                    <a:cubicBezTo>
                      <a:pt x="6065" y="4715"/>
                      <a:pt x="6281" y="4409"/>
                      <a:pt x="6504" y="4120"/>
                    </a:cubicBezTo>
                    <a:close/>
                    <a:moveTo>
                      <a:pt x="5826" y="5104"/>
                    </a:moveTo>
                    <a:lnTo>
                      <a:pt x="6165" y="5824"/>
                    </a:lnTo>
                    <a:cubicBezTo>
                      <a:pt x="6074" y="6039"/>
                      <a:pt x="5991" y="6254"/>
                      <a:pt x="5900" y="6470"/>
                    </a:cubicBezTo>
                    <a:cubicBezTo>
                      <a:pt x="5792" y="6172"/>
                      <a:pt x="5643" y="5882"/>
                      <a:pt x="5470" y="5617"/>
                    </a:cubicBezTo>
                    <a:cubicBezTo>
                      <a:pt x="5586" y="5460"/>
                      <a:pt x="5701" y="5286"/>
                      <a:pt x="5826" y="5104"/>
                    </a:cubicBezTo>
                    <a:close/>
                    <a:moveTo>
                      <a:pt x="2365" y="242"/>
                    </a:moveTo>
                    <a:cubicBezTo>
                      <a:pt x="2568" y="242"/>
                      <a:pt x="2772" y="261"/>
                      <a:pt x="2963" y="281"/>
                    </a:cubicBezTo>
                    <a:cubicBezTo>
                      <a:pt x="4766" y="454"/>
                      <a:pt x="6380" y="1431"/>
                      <a:pt x="7720" y="2606"/>
                    </a:cubicBezTo>
                    <a:cubicBezTo>
                      <a:pt x="7149" y="3028"/>
                      <a:pt x="6645" y="3541"/>
                      <a:pt x="6223" y="4111"/>
                    </a:cubicBezTo>
                    <a:cubicBezTo>
                      <a:pt x="5652" y="4848"/>
                      <a:pt x="5288" y="5824"/>
                      <a:pt x="4444" y="6296"/>
                    </a:cubicBezTo>
                    <a:cubicBezTo>
                      <a:pt x="3972" y="6561"/>
                      <a:pt x="3391" y="6716"/>
                      <a:pt x="2821" y="6716"/>
                    </a:cubicBezTo>
                    <a:cubicBezTo>
                      <a:pt x="2432" y="6716"/>
                      <a:pt x="2047" y="6644"/>
                      <a:pt x="1705" y="6486"/>
                    </a:cubicBezTo>
                    <a:cubicBezTo>
                      <a:pt x="869" y="6097"/>
                      <a:pt x="480" y="5195"/>
                      <a:pt x="389" y="4302"/>
                    </a:cubicBezTo>
                    <a:cubicBezTo>
                      <a:pt x="282" y="3433"/>
                      <a:pt x="356" y="2556"/>
                      <a:pt x="604" y="1720"/>
                    </a:cubicBezTo>
                    <a:cubicBezTo>
                      <a:pt x="762" y="1240"/>
                      <a:pt x="1018" y="678"/>
                      <a:pt x="1482" y="429"/>
                    </a:cubicBezTo>
                    <a:cubicBezTo>
                      <a:pt x="1746" y="285"/>
                      <a:pt x="2055" y="242"/>
                      <a:pt x="2365" y="242"/>
                    </a:cubicBezTo>
                    <a:close/>
                    <a:moveTo>
                      <a:pt x="811" y="6072"/>
                    </a:moveTo>
                    <a:lnTo>
                      <a:pt x="811" y="6072"/>
                    </a:lnTo>
                    <a:cubicBezTo>
                      <a:pt x="919" y="6197"/>
                      <a:pt x="1035" y="6312"/>
                      <a:pt x="1167" y="6412"/>
                    </a:cubicBezTo>
                    <a:cubicBezTo>
                      <a:pt x="1250" y="6619"/>
                      <a:pt x="1324" y="6817"/>
                      <a:pt x="1407" y="7016"/>
                    </a:cubicBezTo>
                    <a:cubicBezTo>
                      <a:pt x="1159" y="6734"/>
                      <a:pt x="960" y="6412"/>
                      <a:pt x="811" y="6072"/>
                    </a:cubicBezTo>
                    <a:close/>
                    <a:moveTo>
                      <a:pt x="5420" y="5684"/>
                    </a:moveTo>
                    <a:cubicBezTo>
                      <a:pt x="5602" y="5957"/>
                      <a:pt x="5743" y="6254"/>
                      <a:pt x="5850" y="6569"/>
                    </a:cubicBezTo>
                    <a:cubicBezTo>
                      <a:pt x="5759" y="6776"/>
                      <a:pt x="5643" y="6966"/>
                      <a:pt x="5519" y="7156"/>
                    </a:cubicBezTo>
                    <a:cubicBezTo>
                      <a:pt x="5428" y="6776"/>
                      <a:pt x="5279" y="6412"/>
                      <a:pt x="5064" y="6089"/>
                    </a:cubicBezTo>
                    <a:cubicBezTo>
                      <a:pt x="5188" y="5965"/>
                      <a:pt x="5313" y="5833"/>
                      <a:pt x="5420" y="5684"/>
                    </a:cubicBezTo>
                    <a:close/>
                    <a:moveTo>
                      <a:pt x="1283" y="6503"/>
                    </a:moveTo>
                    <a:lnTo>
                      <a:pt x="1283" y="6503"/>
                    </a:lnTo>
                    <a:cubicBezTo>
                      <a:pt x="1391" y="6569"/>
                      <a:pt x="1498" y="6635"/>
                      <a:pt x="1622" y="6685"/>
                    </a:cubicBezTo>
                    <a:cubicBezTo>
                      <a:pt x="1755" y="6974"/>
                      <a:pt x="1879" y="7272"/>
                      <a:pt x="2011" y="7562"/>
                    </a:cubicBezTo>
                    <a:cubicBezTo>
                      <a:pt x="1986" y="7537"/>
                      <a:pt x="1953" y="7520"/>
                      <a:pt x="1920" y="7496"/>
                    </a:cubicBezTo>
                    <a:cubicBezTo>
                      <a:pt x="1763" y="7380"/>
                      <a:pt x="1614" y="7247"/>
                      <a:pt x="1482" y="7107"/>
                    </a:cubicBezTo>
                    <a:lnTo>
                      <a:pt x="1490" y="7107"/>
                    </a:lnTo>
                    <a:cubicBezTo>
                      <a:pt x="1506" y="7098"/>
                      <a:pt x="1515" y="7074"/>
                      <a:pt x="1506" y="7057"/>
                    </a:cubicBezTo>
                    <a:lnTo>
                      <a:pt x="1283" y="6503"/>
                    </a:lnTo>
                    <a:close/>
                    <a:moveTo>
                      <a:pt x="5006" y="6147"/>
                    </a:moveTo>
                    <a:cubicBezTo>
                      <a:pt x="5222" y="6470"/>
                      <a:pt x="5370" y="6842"/>
                      <a:pt x="5445" y="7223"/>
                    </a:cubicBezTo>
                    <a:cubicBezTo>
                      <a:pt x="5453" y="7223"/>
                      <a:pt x="5453" y="7231"/>
                      <a:pt x="5453" y="7231"/>
                    </a:cubicBezTo>
                    <a:cubicBezTo>
                      <a:pt x="5362" y="7347"/>
                      <a:pt x="5263" y="7454"/>
                      <a:pt x="5155" y="7554"/>
                    </a:cubicBezTo>
                    <a:lnTo>
                      <a:pt x="5164" y="7554"/>
                    </a:lnTo>
                    <a:cubicBezTo>
                      <a:pt x="5130" y="7587"/>
                      <a:pt x="5097" y="7603"/>
                      <a:pt x="5056" y="7636"/>
                    </a:cubicBezTo>
                    <a:cubicBezTo>
                      <a:pt x="4948" y="7223"/>
                      <a:pt x="4808" y="6817"/>
                      <a:pt x="4642" y="6428"/>
                    </a:cubicBezTo>
                    <a:cubicBezTo>
                      <a:pt x="4775" y="6346"/>
                      <a:pt x="4891" y="6246"/>
                      <a:pt x="5006" y="6147"/>
                    </a:cubicBezTo>
                    <a:close/>
                    <a:moveTo>
                      <a:pt x="4584" y="6470"/>
                    </a:moveTo>
                    <a:cubicBezTo>
                      <a:pt x="4742" y="6859"/>
                      <a:pt x="4882" y="7256"/>
                      <a:pt x="4990" y="7669"/>
                    </a:cubicBezTo>
                    <a:cubicBezTo>
                      <a:pt x="4990" y="7669"/>
                      <a:pt x="4990" y="7678"/>
                      <a:pt x="4998" y="7678"/>
                    </a:cubicBezTo>
                    <a:cubicBezTo>
                      <a:pt x="4899" y="7752"/>
                      <a:pt x="4791" y="7810"/>
                      <a:pt x="4684" y="7868"/>
                    </a:cubicBezTo>
                    <a:lnTo>
                      <a:pt x="4675" y="7868"/>
                    </a:lnTo>
                    <a:cubicBezTo>
                      <a:pt x="4510" y="7471"/>
                      <a:pt x="4344" y="7074"/>
                      <a:pt x="4171" y="6676"/>
                    </a:cubicBezTo>
                    <a:cubicBezTo>
                      <a:pt x="4311" y="6619"/>
                      <a:pt x="4452" y="6552"/>
                      <a:pt x="4584" y="6470"/>
                    </a:cubicBezTo>
                    <a:close/>
                    <a:moveTo>
                      <a:pt x="1722" y="6734"/>
                    </a:moveTo>
                    <a:lnTo>
                      <a:pt x="1722" y="6734"/>
                    </a:lnTo>
                    <a:cubicBezTo>
                      <a:pt x="1895" y="6801"/>
                      <a:pt x="2086" y="6859"/>
                      <a:pt x="2276" y="6892"/>
                    </a:cubicBezTo>
                    <a:cubicBezTo>
                      <a:pt x="2392" y="7223"/>
                      <a:pt x="2516" y="7562"/>
                      <a:pt x="2640" y="7893"/>
                    </a:cubicBezTo>
                    <a:cubicBezTo>
                      <a:pt x="2458" y="7827"/>
                      <a:pt x="2292" y="7744"/>
                      <a:pt x="2135" y="7645"/>
                    </a:cubicBezTo>
                    <a:cubicBezTo>
                      <a:pt x="1995" y="7338"/>
                      <a:pt x="1862" y="7032"/>
                      <a:pt x="1722" y="6734"/>
                    </a:cubicBezTo>
                    <a:close/>
                    <a:moveTo>
                      <a:pt x="4096" y="6701"/>
                    </a:moveTo>
                    <a:cubicBezTo>
                      <a:pt x="4270" y="7107"/>
                      <a:pt x="4435" y="7504"/>
                      <a:pt x="4609" y="7901"/>
                    </a:cubicBezTo>
                    <a:cubicBezTo>
                      <a:pt x="4469" y="7959"/>
                      <a:pt x="4320" y="8009"/>
                      <a:pt x="4171" y="8042"/>
                    </a:cubicBezTo>
                    <a:lnTo>
                      <a:pt x="4162" y="8042"/>
                    </a:lnTo>
                    <a:cubicBezTo>
                      <a:pt x="3989" y="7636"/>
                      <a:pt x="3815" y="7239"/>
                      <a:pt x="3633" y="6842"/>
                    </a:cubicBezTo>
                    <a:cubicBezTo>
                      <a:pt x="3774" y="6817"/>
                      <a:pt x="3906" y="6776"/>
                      <a:pt x="4047" y="6726"/>
                    </a:cubicBezTo>
                    <a:lnTo>
                      <a:pt x="4096" y="6701"/>
                    </a:lnTo>
                    <a:close/>
                    <a:moveTo>
                      <a:pt x="2359" y="6900"/>
                    </a:moveTo>
                    <a:cubicBezTo>
                      <a:pt x="2498" y="6925"/>
                      <a:pt x="2642" y="6936"/>
                      <a:pt x="2783" y="6936"/>
                    </a:cubicBezTo>
                    <a:cubicBezTo>
                      <a:pt x="2827" y="6936"/>
                      <a:pt x="2870" y="6935"/>
                      <a:pt x="2913" y="6933"/>
                    </a:cubicBezTo>
                    <a:cubicBezTo>
                      <a:pt x="3078" y="7305"/>
                      <a:pt x="3227" y="7686"/>
                      <a:pt x="3352" y="8075"/>
                    </a:cubicBezTo>
                    <a:cubicBezTo>
                      <a:pt x="3145" y="8050"/>
                      <a:pt x="2930" y="8000"/>
                      <a:pt x="2731" y="7926"/>
                    </a:cubicBezTo>
                    <a:cubicBezTo>
                      <a:pt x="2599" y="7587"/>
                      <a:pt x="2483" y="7247"/>
                      <a:pt x="2359" y="6900"/>
                    </a:cubicBezTo>
                    <a:close/>
                    <a:moveTo>
                      <a:pt x="3558" y="6867"/>
                    </a:moveTo>
                    <a:cubicBezTo>
                      <a:pt x="3740" y="7256"/>
                      <a:pt x="3922" y="7653"/>
                      <a:pt x="4088" y="8050"/>
                    </a:cubicBezTo>
                    <a:cubicBezTo>
                      <a:pt x="3953" y="8076"/>
                      <a:pt x="3819" y="8089"/>
                      <a:pt x="3685" y="8089"/>
                    </a:cubicBezTo>
                    <a:cubicBezTo>
                      <a:pt x="3604" y="8089"/>
                      <a:pt x="3523" y="8084"/>
                      <a:pt x="3443" y="8075"/>
                    </a:cubicBezTo>
                    <a:cubicBezTo>
                      <a:pt x="3318" y="7686"/>
                      <a:pt x="3169" y="7305"/>
                      <a:pt x="3004" y="6933"/>
                    </a:cubicBezTo>
                    <a:cubicBezTo>
                      <a:pt x="3194" y="6925"/>
                      <a:pt x="3376" y="6900"/>
                      <a:pt x="3558" y="6867"/>
                    </a:cubicBezTo>
                    <a:close/>
                    <a:moveTo>
                      <a:pt x="2454" y="1"/>
                    </a:moveTo>
                    <a:cubicBezTo>
                      <a:pt x="2183" y="1"/>
                      <a:pt x="1918" y="31"/>
                      <a:pt x="1672" y="107"/>
                    </a:cubicBezTo>
                    <a:cubicBezTo>
                      <a:pt x="1018" y="297"/>
                      <a:pt x="662" y="885"/>
                      <a:pt x="439" y="1489"/>
                    </a:cubicBezTo>
                    <a:cubicBezTo>
                      <a:pt x="91" y="2465"/>
                      <a:pt x="0" y="3507"/>
                      <a:pt x="158" y="4525"/>
                    </a:cubicBezTo>
                    <a:cubicBezTo>
                      <a:pt x="307" y="5684"/>
                      <a:pt x="720" y="6801"/>
                      <a:pt x="1639" y="7570"/>
                    </a:cubicBezTo>
                    <a:cubicBezTo>
                      <a:pt x="1961" y="7843"/>
                      <a:pt x="2334" y="8050"/>
                      <a:pt x="2739" y="8182"/>
                    </a:cubicBezTo>
                    <a:cubicBezTo>
                      <a:pt x="2745" y="8198"/>
                      <a:pt x="2764" y="8208"/>
                      <a:pt x="2781" y="8208"/>
                    </a:cubicBezTo>
                    <a:cubicBezTo>
                      <a:pt x="2791" y="8208"/>
                      <a:pt x="2800" y="8205"/>
                      <a:pt x="2805" y="8199"/>
                    </a:cubicBezTo>
                    <a:cubicBezTo>
                      <a:pt x="3073" y="8278"/>
                      <a:pt x="3347" y="8318"/>
                      <a:pt x="3622" y="8318"/>
                    </a:cubicBezTo>
                    <a:cubicBezTo>
                      <a:pt x="3977" y="8318"/>
                      <a:pt x="4331" y="8251"/>
                      <a:pt x="4667" y="8116"/>
                    </a:cubicBezTo>
                    <a:cubicBezTo>
                      <a:pt x="5768" y="7669"/>
                      <a:pt x="6074" y="6561"/>
                      <a:pt x="6512" y="5568"/>
                    </a:cubicBezTo>
                    <a:cubicBezTo>
                      <a:pt x="6752" y="5005"/>
                      <a:pt x="7149" y="4517"/>
                      <a:pt x="7662" y="4178"/>
                    </a:cubicBezTo>
                    <a:cubicBezTo>
                      <a:pt x="8167" y="3805"/>
                      <a:pt x="8076" y="3259"/>
                      <a:pt x="8084" y="2688"/>
                    </a:cubicBezTo>
                    <a:cubicBezTo>
                      <a:pt x="8084" y="2647"/>
                      <a:pt x="8068" y="2614"/>
                      <a:pt x="8026" y="2597"/>
                    </a:cubicBezTo>
                    <a:cubicBezTo>
                      <a:pt x="8026" y="2572"/>
                      <a:pt x="8010" y="2548"/>
                      <a:pt x="7993" y="2531"/>
                    </a:cubicBezTo>
                    <a:cubicBezTo>
                      <a:pt x="6794" y="1464"/>
                      <a:pt x="5404" y="554"/>
                      <a:pt x="3823" y="190"/>
                    </a:cubicBezTo>
                    <a:cubicBezTo>
                      <a:pt x="3399" y="90"/>
                      <a:pt x="2919" y="1"/>
                      <a:pt x="2454"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1C4587"/>
                  </a:solidFill>
                  <a:latin typeface="Itim"/>
                  <a:ea typeface="Itim"/>
                  <a:cs typeface="Itim"/>
                  <a:sym typeface="Itim"/>
                </a:endParaRPr>
              </a:p>
            </p:txBody>
          </p:sp>
        </p:grpSp>
        <p:sp>
          <p:nvSpPr>
            <p:cNvPr id="4941" name="Google Shape;4941;g275328e1149_1_3278"/>
            <p:cNvSpPr txBox="1"/>
            <p:nvPr/>
          </p:nvSpPr>
          <p:spPr>
            <a:xfrm flipH="1">
              <a:off x="2558626" y="1464748"/>
              <a:ext cx="665700" cy="449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600"/>
                <a:buFont typeface="Arial"/>
                <a:buNone/>
              </a:pPr>
              <a:r>
                <a:rPr b="1" i="0" lang="en" sz="2600" u="none" cap="none" strike="noStrike">
                  <a:solidFill>
                    <a:schemeClr val="dk1"/>
                  </a:solidFill>
                  <a:latin typeface="Itim"/>
                  <a:ea typeface="Itim"/>
                  <a:cs typeface="Itim"/>
                  <a:sym typeface="Itim"/>
                </a:rPr>
                <a:t>04</a:t>
              </a:r>
              <a:endParaRPr b="1" i="0" sz="2600" u="none" cap="none" strike="noStrike">
                <a:solidFill>
                  <a:schemeClr val="dk1"/>
                </a:solidFill>
                <a:latin typeface="Itim"/>
                <a:ea typeface="Itim"/>
                <a:cs typeface="Itim"/>
                <a:sym typeface="Itim"/>
              </a:endParaRPr>
            </a:p>
          </p:txBody>
        </p:sp>
      </p:grpSp>
      <p:grpSp>
        <p:nvGrpSpPr>
          <p:cNvPr id="4942" name="Google Shape;4942;g275328e1149_1_3278"/>
          <p:cNvGrpSpPr/>
          <p:nvPr/>
        </p:nvGrpSpPr>
        <p:grpSpPr>
          <a:xfrm flipH="1" rot="-3453258">
            <a:off x="7420441" y="3718378"/>
            <a:ext cx="804350" cy="359731"/>
            <a:chOff x="851420" y="3679860"/>
            <a:chExt cx="804350" cy="359731"/>
          </a:xfrm>
        </p:grpSpPr>
        <p:sp>
          <p:nvSpPr>
            <p:cNvPr id="4943" name="Google Shape;4943;g275328e1149_1_3278"/>
            <p:cNvSpPr/>
            <p:nvPr/>
          </p:nvSpPr>
          <p:spPr>
            <a:xfrm>
              <a:off x="851420" y="3679860"/>
              <a:ext cx="759049" cy="359731"/>
            </a:xfrm>
            <a:custGeom>
              <a:rect b="b" l="l" r="r" t="t"/>
              <a:pathLst>
                <a:path extrusionOk="0" h="12795" w="26998">
                  <a:moveTo>
                    <a:pt x="26067" y="0"/>
                  </a:moveTo>
                  <a:cubicBezTo>
                    <a:pt x="25738" y="0"/>
                    <a:pt x="25382" y="107"/>
                    <a:pt x="25143" y="318"/>
                  </a:cubicBezTo>
                  <a:cubicBezTo>
                    <a:pt x="25336" y="243"/>
                    <a:pt x="25582" y="189"/>
                    <a:pt x="25810" y="189"/>
                  </a:cubicBezTo>
                  <a:cubicBezTo>
                    <a:pt x="26145" y="189"/>
                    <a:pt x="26441" y="300"/>
                    <a:pt x="26487" y="617"/>
                  </a:cubicBezTo>
                  <a:cubicBezTo>
                    <a:pt x="26530" y="928"/>
                    <a:pt x="26577" y="1231"/>
                    <a:pt x="26627" y="1537"/>
                  </a:cubicBezTo>
                  <a:cubicBezTo>
                    <a:pt x="26712" y="1280"/>
                    <a:pt x="26787" y="1020"/>
                    <a:pt x="26858" y="757"/>
                  </a:cubicBezTo>
                  <a:cubicBezTo>
                    <a:pt x="26997" y="247"/>
                    <a:pt x="26566" y="0"/>
                    <a:pt x="26067" y="0"/>
                  </a:cubicBezTo>
                  <a:close/>
                  <a:moveTo>
                    <a:pt x="24502" y="3145"/>
                  </a:moveTo>
                  <a:cubicBezTo>
                    <a:pt x="24369" y="3209"/>
                    <a:pt x="24230" y="3270"/>
                    <a:pt x="24095" y="3331"/>
                  </a:cubicBezTo>
                  <a:cubicBezTo>
                    <a:pt x="24013" y="3367"/>
                    <a:pt x="23931" y="3406"/>
                    <a:pt x="23849" y="3441"/>
                  </a:cubicBezTo>
                  <a:cubicBezTo>
                    <a:pt x="22526" y="6081"/>
                    <a:pt x="20419" y="8309"/>
                    <a:pt x="17809" y="9700"/>
                  </a:cubicBezTo>
                  <a:cubicBezTo>
                    <a:pt x="21085" y="8798"/>
                    <a:pt x="23684" y="6790"/>
                    <a:pt x="24502" y="3145"/>
                  </a:cubicBezTo>
                  <a:close/>
                  <a:moveTo>
                    <a:pt x="1427" y="7078"/>
                  </a:moveTo>
                  <a:cubicBezTo>
                    <a:pt x="749" y="7078"/>
                    <a:pt x="1" y="7582"/>
                    <a:pt x="390" y="8199"/>
                  </a:cubicBezTo>
                  <a:cubicBezTo>
                    <a:pt x="1837" y="10502"/>
                    <a:pt x="4829" y="11729"/>
                    <a:pt x="7368" y="12338"/>
                  </a:cubicBezTo>
                  <a:cubicBezTo>
                    <a:pt x="8641" y="12641"/>
                    <a:pt x="9946" y="12794"/>
                    <a:pt x="11254" y="12794"/>
                  </a:cubicBezTo>
                  <a:cubicBezTo>
                    <a:pt x="12863" y="12794"/>
                    <a:pt x="14474" y="12563"/>
                    <a:pt x="16015" y="12096"/>
                  </a:cubicBezTo>
                  <a:cubicBezTo>
                    <a:pt x="16514" y="11943"/>
                    <a:pt x="17002" y="11767"/>
                    <a:pt x="17476" y="11568"/>
                  </a:cubicBezTo>
                  <a:lnTo>
                    <a:pt x="17476" y="11568"/>
                  </a:lnTo>
                  <a:cubicBezTo>
                    <a:pt x="16343" y="11760"/>
                    <a:pt x="15159" y="11849"/>
                    <a:pt x="13954" y="11849"/>
                  </a:cubicBezTo>
                  <a:cubicBezTo>
                    <a:pt x="9404" y="11849"/>
                    <a:pt x="4600" y="10595"/>
                    <a:pt x="1449" y="8994"/>
                  </a:cubicBezTo>
                  <a:cubicBezTo>
                    <a:pt x="867" y="8701"/>
                    <a:pt x="357" y="7503"/>
                    <a:pt x="921" y="7503"/>
                  </a:cubicBezTo>
                  <a:cubicBezTo>
                    <a:pt x="1024" y="7503"/>
                    <a:pt x="1160" y="7542"/>
                    <a:pt x="1338" y="7631"/>
                  </a:cubicBezTo>
                  <a:cubicBezTo>
                    <a:pt x="1834" y="7885"/>
                    <a:pt x="2372" y="8127"/>
                    <a:pt x="2943" y="8355"/>
                  </a:cubicBezTo>
                  <a:cubicBezTo>
                    <a:pt x="2665" y="8077"/>
                    <a:pt x="2418" y="7778"/>
                    <a:pt x="2215" y="7450"/>
                  </a:cubicBezTo>
                  <a:cubicBezTo>
                    <a:pt x="2051" y="7189"/>
                    <a:pt x="1745" y="7078"/>
                    <a:pt x="1427" y="7078"/>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44" name="Google Shape;4944;g275328e1149_1_3278"/>
            <p:cNvSpPr/>
            <p:nvPr/>
          </p:nvSpPr>
          <p:spPr>
            <a:xfrm>
              <a:off x="934132" y="3810282"/>
              <a:ext cx="637451" cy="194809"/>
            </a:xfrm>
            <a:custGeom>
              <a:rect b="b" l="l" r="r" t="t"/>
              <a:pathLst>
                <a:path extrusionOk="0" h="6929" w="22673">
                  <a:moveTo>
                    <a:pt x="1" y="3716"/>
                  </a:moveTo>
                  <a:cubicBezTo>
                    <a:pt x="1495" y="5203"/>
                    <a:pt x="3913" y="5999"/>
                    <a:pt x="5848" y="6369"/>
                  </a:cubicBezTo>
                  <a:cubicBezTo>
                    <a:pt x="6725" y="6537"/>
                    <a:pt x="7624" y="6622"/>
                    <a:pt x="8523" y="6622"/>
                  </a:cubicBezTo>
                  <a:cubicBezTo>
                    <a:pt x="10099" y="6622"/>
                    <a:pt x="11671" y="6362"/>
                    <a:pt x="13147" y="5827"/>
                  </a:cubicBezTo>
                  <a:cubicBezTo>
                    <a:pt x="13743" y="5609"/>
                    <a:pt x="14317" y="5357"/>
                    <a:pt x="14867" y="5061"/>
                  </a:cubicBezTo>
                  <a:lnTo>
                    <a:pt x="14867" y="5061"/>
                  </a:lnTo>
                  <a:cubicBezTo>
                    <a:pt x="13369" y="5474"/>
                    <a:pt x="11728" y="5656"/>
                    <a:pt x="10053" y="5656"/>
                  </a:cubicBezTo>
                  <a:cubicBezTo>
                    <a:pt x="6526" y="5656"/>
                    <a:pt x="2846" y="4854"/>
                    <a:pt x="1" y="3716"/>
                  </a:cubicBezTo>
                  <a:close/>
                  <a:moveTo>
                    <a:pt x="22315" y="0"/>
                  </a:moveTo>
                  <a:cubicBezTo>
                    <a:pt x="20557" y="3074"/>
                    <a:pt x="17833" y="5553"/>
                    <a:pt x="14534" y="6929"/>
                  </a:cubicBezTo>
                  <a:cubicBezTo>
                    <a:pt x="18190" y="6308"/>
                    <a:pt x="21292" y="4600"/>
                    <a:pt x="22672" y="1231"/>
                  </a:cubicBezTo>
                  <a:cubicBezTo>
                    <a:pt x="22544" y="825"/>
                    <a:pt x="22426" y="410"/>
                    <a:pt x="22315"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45" name="Google Shape;4945;g275328e1149_1_3278"/>
            <p:cNvSpPr/>
            <p:nvPr/>
          </p:nvSpPr>
          <p:spPr>
            <a:xfrm>
              <a:off x="861457" y="3765158"/>
              <a:ext cx="700092" cy="247862"/>
            </a:xfrm>
            <a:custGeom>
              <a:rect b="b" l="l" r="r" t="t"/>
              <a:pathLst>
                <a:path extrusionOk="0" h="8816" w="24901">
                  <a:moveTo>
                    <a:pt x="24387" y="1"/>
                  </a:moveTo>
                  <a:cubicBezTo>
                    <a:pt x="24308" y="37"/>
                    <a:pt x="24226" y="76"/>
                    <a:pt x="24145" y="111"/>
                  </a:cubicBezTo>
                  <a:cubicBezTo>
                    <a:pt x="23327" y="3756"/>
                    <a:pt x="20728" y="5764"/>
                    <a:pt x="17452" y="6666"/>
                  </a:cubicBezTo>
                  <a:cubicBezTo>
                    <a:pt x="16902" y="6962"/>
                    <a:pt x="16328" y="7214"/>
                    <a:pt x="15732" y="7432"/>
                  </a:cubicBezTo>
                  <a:cubicBezTo>
                    <a:pt x="14256" y="7967"/>
                    <a:pt x="12684" y="8227"/>
                    <a:pt x="11108" y="8227"/>
                  </a:cubicBezTo>
                  <a:cubicBezTo>
                    <a:pt x="10209" y="8227"/>
                    <a:pt x="9310" y="8142"/>
                    <a:pt x="8433" y="7974"/>
                  </a:cubicBezTo>
                  <a:cubicBezTo>
                    <a:pt x="6498" y="7604"/>
                    <a:pt x="4080" y="6808"/>
                    <a:pt x="2586" y="5321"/>
                  </a:cubicBezTo>
                  <a:cubicBezTo>
                    <a:pt x="2015" y="5093"/>
                    <a:pt x="1477" y="4851"/>
                    <a:pt x="981" y="4597"/>
                  </a:cubicBezTo>
                  <a:cubicBezTo>
                    <a:pt x="803" y="4508"/>
                    <a:pt x="667" y="4469"/>
                    <a:pt x="564" y="4469"/>
                  </a:cubicBezTo>
                  <a:cubicBezTo>
                    <a:pt x="0" y="4469"/>
                    <a:pt x="510" y="5667"/>
                    <a:pt x="1092" y="5960"/>
                  </a:cubicBezTo>
                  <a:cubicBezTo>
                    <a:pt x="4243" y="7561"/>
                    <a:pt x="9047" y="8815"/>
                    <a:pt x="13597" y="8815"/>
                  </a:cubicBezTo>
                  <a:cubicBezTo>
                    <a:pt x="14802" y="8815"/>
                    <a:pt x="15986" y="8726"/>
                    <a:pt x="17119" y="8534"/>
                  </a:cubicBezTo>
                  <a:cubicBezTo>
                    <a:pt x="20418" y="7158"/>
                    <a:pt x="23142" y="4679"/>
                    <a:pt x="24900" y="1605"/>
                  </a:cubicBezTo>
                  <a:cubicBezTo>
                    <a:pt x="24815" y="1288"/>
                    <a:pt x="24736" y="971"/>
                    <a:pt x="24661" y="650"/>
                  </a:cubicBezTo>
                  <a:cubicBezTo>
                    <a:pt x="24576" y="432"/>
                    <a:pt x="24483" y="215"/>
                    <a:pt x="24387"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46" name="Google Shape;4946;g275328e1149_1_3278"/>
            <p:cNvSpPr/>
            <p:nvPr/>
          </p:nvSpPr>
          <p:spPr>
            <a:xfrm>
              <a:off x="1466053" y="3759845"/>
              <a:ext cx="63680" cy="41666"/>
            </a:xfrm>
            <a:custGeom>
              <a:rect b="b" l="l" r="r" t="t"/>
              <a:pathLst>
                <a:path extrusionOk="0" h="1482" w="2265">
                  <a:moveTo>
                    <a:pt x="2265" y="1"/>
                  </a:moveTo>
                  <a:cubicBezTo>
                    <a:pt x="1613" y="468"/>
                    <a:pt x="942" y="910"/>
                    <a:pt x="250" y="1327"/>
                  </a:cubicBezTo>
                  <a:cubicBezTo>
                    <a:pt x="168" y="1378"/>
                    <a:pt x="86" y="1427"/>
                    <a:pt x="0" y="1481"/>
                  </a:cubicBezTo>
                  <a:cubicBezTo>
                    <a:pt x="664" y="1185"/>
                    <a:pt x="1323" y="892"/>
                    <a:pt x="1987" y="596"/>
                  </a:cubicBezTo>
                  <a:cubicBezTo>
                    <a:pt x="2083" y="400"/>
                    <a:pt x="2176" y="201"/>
                    <a:pt x="2265"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47" name="Google Shape;4947;g275328e1149_1_3278"/>
            <p:cNvSpPr/>
            <p:nvPr/>
          </p:nvSpPr>
          <p:spPr>
            <a:xfrm>
              <a:off x="1586157" y="3774998"/>
              <a:ext cx="69613" cy="178080"/>
            </a:xfrm>
            <a:custGeom>
              <a:rect b="b" l="l" r="r" t="t"/>
              <a:pathLst>
                <a:path extrusionOk="0" h="6334" w="2476">
                  <a:moveTo>
                    <a:pt x="871" y="1"/>
                  </a:moveTo>
                  <a:lnTo>
                    <a:pt x="871" y="1"/>
                  </a:lnTo>
                  <a:cubicBezTo>
                    <a:pt x="1181" y="1313"/>
                    <a:pt x="1584" y="2600"/>
                    <a:pt x="2079" y="3866"/>
                  </a:cubicBezTo>
                  <a:cubicBezTo>
                    <a:pt x="1783" y="2543"/>
                    <a:pt x="1380" y="1259"/>
                    <a:pt x="871" y="1"/>
                  </a:cubicBezTo>
                  <a:close/>
                  <a:moveTo>
                    <a:pt x="150" y="4382"/>
                  </a:moveTo>
                  <a:lnTo>
                    <a:pt x="150" y="4382"/>
                  </a:lnTo>
                  <a:cubicBezTo>
                    <a:pt x="203" y="4636"/>
                    <a:pt x="254" y="4886"/>
                    <a:pt x="300" y="5139"/>
                  </a:cubicBezTo>
                  <a:cubicBezTo>
                    <a:pt x="104" y="5249"/>
                    <a:pt x="0" y="5378"/>
                    <a:pt x="79" y="5503"/>
                  </a:cubicBezTo>
                  <a:cubicBezTo>
                    <a:pt x="221" y="5730"/>
                    <a:pt x="364" y="5955"/>
                    <a:pt x="507" y="6184"/>
                  </a:cubicBezTo>
                  <a:cubicBezTo>
                    <a:pt x="571" y="6287"/>
                    <a:pt x="781" y="6334"/>
                    <a:pt x="1038" y="6334"/>
                  </a:cubicBezTo>
                  <a:cubicBezTo>
                    <a:pt x="1630" y="6334"/>
                    <a:pt x="2475" y="6098"/>
                    <a:pt x="2433" y="5781"/>
                  </a:cubicBezTo>
                  <a:cubicBezTo>
                    <a:pt x="2379" y="5424"/>
                    <a:pt x="2321" y="5071"/>
                    <a:pt x="2254" y="4718"/>
                  </a:cubicBezTo>
                  <a:cubicBezTo>
                    <a:pt x="2094" y="5035"/>
                    <a:pt x="1580" y="5256"/>
                    <a:pt x="1113" y="5256"/>
                  </a:cubicBezTo>
                  <a:cubicBezTo>
                    <a:pt x="771" y="5256"/>
                    <a:pt x="453" y="5136"/>
                    <a:pt x="332" y="4843"/>
                  </a:cubicBezTo>
                  <a:cubicBezTo>
                    <a:pt x="272" y="4690"/>
                    <a:pt x="211" y="4536"/>
                    <a:pt x="150" y="4382"/>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48" name="Google Shape;4948;g275328e1149_1_3278"/>
            <p:cNvSpPr/>
            <p:nvPr/>
          </p:nvSpPr>
          <p:spPr>
            <a:xfrm>
              <a:off x="1346849" y="3688772"/>
              <a:ext cx="263803" cy="156038"/>
            </a:xfrm>
            <a:custGeom>
              <a:rect b="b" l="l" r="r" t="t"/>
              <a:pathLst>
                <a:path extrusionOk="0" h="5550" w="9383">
                  <a:moveTo>
                    <a:pt x="9005" y="1220"/>
                  </a:moveTo>
                  <a:cubicBezTo>
                    <a:pt x="8944" y="1409"/>
                    <a:pt x="8880" y="1595"/>
                    <a:pt x="8812" y="1780"/>
                  </a:cubicBezTo>
                  <a:cubicBezTo>
                    <a:pt x="9015" y="2204"/>
                    <a:pt x="9204" y="2636"/>
                    <a:pt x="9383" y="3068"/>
                  </a:cubicBezTo>
                  <a:cubicBezTo>
                    <a:pt x="9236" y="2458"/>
                    <a:pt x="9111" y="1841"/>
                    <a:pt x="9005" y="1220"/>
                  </a:cubicBezTo>
                  <a:close/>
                  <a:moveTo>
                    <a:pt x="7521" y="1"/>
                  </a:moveTo>
                  <a:lnTo>
                    <a:pt x="7521" y="1"/>
                  </a:lnTo>
                  <a:cubicBezTo>
                    <a:pt x="7414" y="43"/>
                    <a:pt x="7325" y="90"/>
                    <a:pt x="7265" y="140"/>
                  </a:cubicBezTo>
                  <a:cubicBezTo>
                    <a:pt x="6309" y="932"/>
                    <a:pt x="5318" y="1677"/>
                    <a:pt x="4280" y="2362"/>
                  </a:cubicBezTo>
                  <a:cubicBezTo>
                    <a:pt x="3723" y="2721"/>
                    <a:pt x="3160" y="3071"/>
                    <a:pt x="2583" y="3396"/>
                  </a:cubicBezTo>
                  <a:cubicBezTo>
                    <a:pt x="2311" y="3549"/>
                    <a:pt x="1773" y="3955"/>
                    <a:pt x="1388" y="4120"/>
                  </a:cubicBezTo>
                  <a:cubicBezTo>
                    <a:pt x="1324" y="4108"/>
                    <a:pt x="1256" y="4105"/>
                    <a:pt x="1189" y="4105"/>
                  </a:cubicBezTo>
                  <a:cubicBezTo>
                    <a:pt x="1024" y="4105"/>
                    <a:pt x="853" y="4138"/>
                    <a:pt x="682" y="4212"/>
                  </a:cubicBezTo>
                  <a:cubicBezTo>
                    <a:pt x="661" y="4223"/>
                    <a:pt x="639" y="4230"/>
                    <a:pt x="618" y="4240"/>
                  </a:cubicBezTo>
                  <a:cubicBezTo>
                    <a:pt x="315" y="4376"/>
                    <a:pt x="1" y="4676"/>
                    <a:pt x="68" y="5036"/>
                  </a:cubicBezTo>
                  <a:cubicBezTo>
                    <a:pt x="76" y="5064"/>
                    <a:pt x="80" y="5093"/>
                    <a:pt x="86" y="5122"/>
                  </a:cubicBezTo>
                  <a:cubicBezTo>
                    <a:pt x="144" y="5438"/>
                    <a:pt x="564" y="5550"/>
                    <a:pt x="857" y="5550"/>
                  </a:cubicBezTo>
                  <a:cubicBezTo>
                    <a:pt x="893" y="5550"/>
                    <a:pt x="924" y="5550"/>
                    <a:pt x="957" y="5545"/>
                  </a:cubicBezTo>
                  <a:cubicBezTo>
                    <a:pt x="2097" y="5435"/>
                    <a:pt x="3246" y="4630"/>
                    <a:pt x="4240" y="4009"/>
                  </a:cubicBezTo>
                  <a:lnTo>
                    <a:pt x="4240" y="4009"/>
                  </a:lnTo>
                  <a:cubicBezTo>
                    <a:pt x="3602" y="4294"/>
                    <a:pt x="2964" y="4576"/>
                    <a:pt x="2323" y="4861"/>
                  </a:cubicBezTo>
                  <a:cubicBezTo>
                    <a:pt x="2069" y="4975"/>
                    <a:pt x="1602" y="5147"/>
                    <a:pt x="1235" y="5147"/>
                  </a:cubicBezTo>
                  <a:cubicBezTo>
                    <a:pt x="1120" y="5147"/>
                    <a:pt x="1013" y="5129"/>
                    <a:pt x="928" y="5089"/>
                  </a:cubicBezTo>
                  <a:cubicBezTo>
                    <a:pt x="679" y="4968"/>
                    <a:pt x="432" y="4818"/>
                    <a:pt x="853" y="4630"/>
                  </a:cubicBezTo>
                  <a:cubicBezTo>
                    <a:pt x="1890" y="4166"/>
                    <a:pt x="2928" y="3705"/>
                    <a:pt x="3962" y="3242"/>
                  </a:cubicBezTo>
                  <a:cubicBezTo>
                    <a:pt x="4872" y="2839"/>
                    <a:pt x="6084" y="2529"/>
                    <a:pt x="6722" y="1720"/>
                  </a:cubicBezTo>
                  <a:cubicBezTo>
                    <a:pt x="6758" y="1673"/>
                    <a:pt x="6815" y="1627"/>
                    <a:pt x="6890" y="1580"/>
                  </a:cubicBezTo>
                  <a:cubicBezTo>
                    <a:pt x="7033" y="1192"/>
                    <a:pt x="7158" y="796"/>
                    <a:pt x="7268" y="394"/>
                  </a:cubicBezTo>
                  <a:cubicBezTo>
                    <a:pt x="7307" y="236"/>
                    <a:pt x="7400" y="108"/>
                    <a:pt x="7521"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49" name="Google Shape;4949;g275328e1149_1_3278"/>
            <p:cNvSpPr/>
            <p:nvPr/>
          </p:nvSpPr>
          <p:spPr>
            <a:xfrm>
              <a:off x="1571537" y="3837665"/>
              <a:ext cx="18865" cy="60560"/>
            </a:xfrm>
            <a:custGeom>
              <a:rect b="b" l="l" r="r" t="t"/>
              <a:pathLst>
                <a:path extrusionOk="0" h="2154" w="671">
                  <a:moveTo>
                    <a:pt x="99" y="0"/>
                  </a:moveTo>
                  <a:cubicBezTo>
                    <a:pt x="68" y="86"/>
                    <a:pt x="35" y="171"/>
                    <a:pt x="0" y="257"/>
                  </a:cubicBezTo>
                  <a:cubicBezTo>
                    <a:pt x="200" y="895"/>
                    <a:pt x="424" y="1526"/>
                    <a:pt x="670" y="2153"/>
                  </a:cubicBezTo>
                  <a:cubicBezTo>
                    <a:pt x="514" y="1426"/>
                    <a:pt x="324" y="706"/>
                    <a:pt x="99"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50" name="Google Shape;4950;g275328e1149_1_3278"/>
            <p:cNvSpPr/>
            <p:nvPr/>
          </p:nvSpPr>
          <p:spPr>
            <a:xfrm>
              <a:off x="1561501" y="3806289"/>
              <a:ext cx="12849" cy="38630"/>
            </a:xfrm>
            <a:custGeom>
              <a:rect b="b" l="l" r="r" t="t"/>
              <a:pathLst>
                <a:path extrusionOk="0" h="1374" w="457">
                  <a:moveTo>
                    <a:pt x="79" y="0"/>
                  </a:moveTo>
                  <a:cubicBezTo>
                    <a:pt x="53" y="47"/>
                    <a:pt x="25" y="93"/>
                    <a:pt x="0" y="142"/>
                  </a:cubicBezTo>
                  <a:cubicBezTo>
                    <a:pt x="111" y="552"/>
                    <a:pt x="229" y="967"/>
                    <a:pt x="357" y="1373"/>
                  </a:cubicBezTo>
                  <a:cubicBezTo>
                    <a:pt x="392" y="1287"/>
                    <a:pt x="425" y="1202"/>
                    <a:pt x="456" y="1116"/>
                  </a:cubicBezTo>
                  <a:cubicBezTo>
                    <a:pt x="339" y="741"/>
                    <a:pt x="214" y="371"/>
                    <a:pt x="79"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51" name="Google Shape;4951;g275328e1149_1_3278"/>
            <p:cNvSpPr/>
            <p:nvPr/>
          </p:nvSpPr>
          <p:spPr>
            <a:xfrm>
              <a:off x="1554781" y="3783432"/>
              <a:ext cx="8941" cy="26878"/>
            </a:xfrm>
            <a:custGeom>
              <a:rect b="b" l="l" r="r" t="t"/>
              <a:pathLst>
                <a:path extrusionOk="0" h="956" w="318">
                  <a:moveTo>
                    <a:pt x="0" y="0"/>
                  </a:moveTo>
                  <a:lnTo>
                    <a:pt x="0" y="0"/>
                  </a:lnTo>
                  <a:cubicBezTo>
                    <a:pt x="75" y="321"/>
                    <a:pt x="154" y="638"/>
                    <a:pt x="239" y="955"/>
                  </a:cubicBezTo>
                  <a:cubicBezTo>
                    <a:pt x="264" y="906"/>
                    <a:pt x="292" y="860"/>
                    <a:pt x="318" y="813"/>
                  </a:cubicBezTo>
                  <a:cubicBezTo>
                    <a:pt x="218" y="542"/>
                    <a:pt x="111" y="271"/>
                    <a:pt x="0"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52" name="Google Shape;4952;g275328e1149_1_3278"/>
            <p:cNvSpPr/>
            <p:nvPr/>
          </p:nvSpPr>
          <p:spPr>
            <a:xfrm>
              <a:off x="1644606" y="3883660"/>
              <a:ext cx="6944" cy="23982"/>
            </a:xfrm>
            <a:custGeom>
              <a:rect b="b" l="l" r="r" t="t"/>
              <a:pathLst>
                <a:path extrusionOk="0" h="853" w="247">
                  <a:moveTo>
                    <a:pt x="0" y="1"/>
                  </a:moveTo>
                  <a:lnTo>
                    <a:pt x="0" y="1"/>
                  </a:lnTo>
                  <a:cubicBezTo>
                    <a:pt x="64" y="282"/>
                    <a:pt x="122" y="568"/>
                    <a:pt x="175" y="853"/>
                  </a:cubicBezTo>
                  <a:cubicBezTo>
                    <a:pt x="235" y="736"/>
                    <a:pt x="247" y="607"/>
                    <a:pt x="189" y="468"/>
                  </a:cubicBezTo>
                  <a:cubicBezTo>
                    <a:pt x="125" y="315"/>
                    <a:pt x="61" y="158"/>
                    <a:pt x="0"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53" name="Google Shape;4953;g275328e1149_1_3278"/>
            <p:cNvSpPr/>
            <p:nvPr/>
          </p:nvSpPr>
          <p:spPr>
            <a:xfrm>
              <a:off x="1358994" y="3733192"/>
              <a:ext cx="290540" cy="189608"/>
            </a:xfrm>
            <a:custGeom>
              <a:rect b="b" l="l" r="r" t="t"/>
              <a:pathLst>
                <a:path extrusionOk="0" h="6744" w="10334">
                  <a:moveTo>
                    <a:pt x="6458" y="0"/>
                  </a:moveTo>
                  <a:lnTo>
                    <a:pt x="6458" y="0"/>
                  </a:lnTo>
                  <a:cubicBezTo>
                    <a:pt x="6383" y="47"/>
                    <a:pt x="6326" y="93"/>
                    <a:pt x="6290" y="140"/>
                  </a:cubicBezTo>
                  <a:cubicBezTo>
                    <a:pt x="5652" y="949"/>
                    <a:pt x="4440" y="1259"/>
                    <a:pt x="3530" y="1662"/>
                  </a:cubicBezTo>
                  <a:cubicBezTo>
                    <a:pt x="2496" y="2125"/>
                    <a:pt x="1458" y="2586"/>
                    <a:pt x="421" y="3050"/>
                  </a:cubicBezTo>
                  <a:cubicBezTo>
                    <a:pt x="0" y="3238"/>
                    <a:pt x="247" y="3388"/>
                    <a:pt x="496" y="3509"/>
                  </a:cubicBezTo>
                  <a:cubicBezTo>
                    <a:pt x="581" y="3549"/>
                    <a:pt x="688" y="3567"/>
                    <a:pt x="803" y="3567"/>
                  </a:cubicBezTo>
                  <a:cubicBezTo>
                    <a:pt x="1170" y="3567"/>
                    <a:pt x="1637" y="3395"/>
                    <a:pt x="1891" y="3281"/>
                  </a:cubicBezTo>
                  <a:cubicBezTo>
                    <a:pt x="2532" y="2996"/>
                    <a:pt x="3170" y="2714"/>
                    <a:pt x="3808" y="2429"/>
                  </a:cubicBezTo>
                  <a:cubicBezTo>
                    <a:pt x="3894" y="2375"/>
                    <a:pt x="3976" y="2326"/>
                    <a:pt x="4058" y="2275"/>
                  </a:cubicBezTo>
                  <a:cubicBezTo>
                    <a:pt x="4750" y="1858"/>
                    <a:pt x="5421" y="1416"/>
                    <a:pt x="6073" y="949"/>
                  </a:cubicBezTo>
                  <a:cubicBezTo>
                    <a:pt x="6212" y="639"/>
                    <a:pt x="6341" y="321"/>
                    <a:pt x="6458" y="0"/>
                  </a:cubicBezTo>
                  <a:close/>
                  <a:moveTo>
                    <a:pt x="8380" y="200"/>
                  </a:moveTo>
                  <a:cubicBezTo>
                    <a:pt x="8326" y="350"/>
                    <a:pt x="8270" y="504"/>
                    <a:pt x="8209" y="653"/>
                  </a:cubicBezTo>
                  <a:cubicBezTo>
                    <a:pt x="8255" y="760"/>
                    <a:pt x="8276" y="863"/>
                    <a:pt x="8266" y="963"/>
                  </a:cubicBezTo>
                  <a:cubicBezTo>
                    <a:pt x="8173" y="1980"/>
                    <a:pt x="7967" y="2892"/>
                    <a:pt x="7659" y="3716"/>
                  </a:cubicBezTo>
                  <a:cubicBezTo>
                    <a:pt x="7884" y="4422"/>
                    <a:pt x="8074" y="5142"/>
                    <a:pt x="8230" y="5869"/>
                  </a:cubicBezTo>
                  <a:cubicBezTo>
                    <a:pt x="8291" y="6023"/>
                    <a:pt x="8352" y="6177"/>
                    <a:pt x="8412" y="6330"/>
                  </a:cubicBezTo>
                  <a:cubicBezTo>
                    <a:pt x="8533" y="6623"/>
                    <a:pt x="8851" y="6743"/>
                    <a:pt x="9193" y="6743"/>
                  </a:cubicBezTo>
                  <a:cubicBezTo>
                    <a:pt x="9660" y="6743"/>
                    <a:pt x="10174" y="6522"/>
                    <a:pt x="10334" y="6205"/>
                  </a:cubicBezTo>
                  <a:cubicBezTo>
                    <a:pt x="10281" y="5920"/>
                    <a:pt x="10223" y="5634"/>
                    <a:pt x="10159" y="5353"/>
                  </a:cubicBezTo>
                  <a:cubicBezTo>
                    <a:pt x="9664" y="4087"/>
                    <a:pt x="9261" y="2800"/>
                    <a:pt x="8951" y="1488"/>
                  </a:cubicBezTo>
                  <a:cubicBezTo>
                    <a:pt x="8772" y="1056"/>
                    <a:pt x="8583" y="624"/>
                    <a:pt x="8380" y="20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54" name="Google Shape;4954;g275328e1149_1_3278"/>
            <p:cNvSpPr/>
            <p:nvPr/>
          </p:nvSpPr>
          <p:spPr>
            <a:xfrm>
              <a:off x="1563694" y="3751551"/>
              <a:ext cx="28003" cy="86144"/>
            </a:xfrm>
            <a:custGeom>
              <a:rect b="b" l="l" r="r" t="t"/>
              <a:pathLst>
                <a:path extrusionOk="0" h="3064" w="996">
                  <a:moveTo>
                    <a:pt x="928" y="0"/>
                  </a:moveTo>
                  <a:cubicBezTo>
                    <a:pt x="660" y="671"/>
                    <a:pt x="350" y="1323"/>
                    <a:pt x="1" y="1947"/>
                  </a:cubicBezTo>
                  <a:cubicBezTo>
                    <a:pt x="136" y="2318"/>
                    <a:pt x="261" y="2688"/>
                    <a:pt x="378" y="3063"/>
                  </a:cubicBezTo>
                  <a:cubicBezTo>
                    <a:pt x="686" y="2239"/>
                    <a:pt x="892" y="1327"/>
                    <a:pt x="985" y="310"/>
                  </a:cubicBezTo>
                  <a:cubicBezTo>
                    <a:pt x="995" y="210"/>
                    <a:pt x="974" y="107"/>
                    <a:pt x="928"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55" name="Google Shape;4955;g275328e1149_1_3278"/>
            <p:cNvSpPr/>
            <p:nvPr/>
          </p:nvSpPr>
          <p:spPr>
            <a:xfrm>
              <a:off x="1543732" y="3725180"/>
              <a:ext cx="46052" cy="81140"/>
            </a:xfrm>
            <a:custGeom>
              <a:rect b="b" l="l" r="r" t="t"/>
              <a:pathLst>
                <a:path extrusionOk="0" h="2886" w="1638">
                  <a:moveTo>
                    <a:pt x="660" y="0"/>
                  </a:moveTo>
                  <a:cubicBezTo>
                    <a:pt x="458" y="40"/>
                    <a:pt x="257" y="104"/>
                    <a:pt x="91" y="179"/>
                  </a:cubicBezTo>
                  <a:cubicBezTo>
                    <a:pt x="65" y="417"/>
                    <a:pt x="37" y="649"/>
                    <a:pt x="1" y="874"/>
                  </a:cubicBezTo>
                  <a:lnTo>
                    <a:pt x="129" y="778"/>
                  </a:lnTo>
                  <a:cubicBezTo>
                    <a:pt x="208" y="1212"/>
                    <a:pt x="297" y="1644"/>
                    <a:pt x="393" y="2072"/>
                  </a:cubicBezTo>
                  <a:cubicBezTo>
                    <a:pt x="504" y="2343"/>
                    <a:pt x="611" y="2614"/>
                    <a:pt x="711" y="2885"/>
                  </a:cubicBezTo>
                  <a:cubicBezTo>
                    <a:pt x="1060" y="2261"/>
                    <a:pt x="1370" y="1609"/>
                    <a:pt x="1638" y="938"/>
                  </a:cubicBezTo>
                  <a:cubicBezTo>
                    <a:pt x="1477" y="567"/>
                    <a:pt x="1032" y="172"/>
                    <a:pt x="660"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956" name="Google Shape;4956;g275328e1149_1_3278"/>
          <p:cNvGrpSpPr/>
          <p:nvPr/>
        </p:nvGrpSpPr>
        <p:grpSpPr>
          <a:xfrm flipH="1" rot="7370868">
            <a:off x="1185526" y="1781590"/>
            <a:ext cx="804336" cy="359725"/>
            <a:chOff x="851420" y="3679860"/>
            <a:chExt cx="804350" cy="359731"/>
          </a:xfrm>
        </p:grpSpPr>
        <p:sp>
          <p:nvSpPr>
            <p:cNvPr id="4957" name="Google Shape;4957;g275328e1149_1_3278"/>
            <p:cNvSpPr/>
            <p:nvPr/>
          </p:nvSpPr>
          <p:spPr>
            <a:xfrm>
              <a:off x="851420" y="3679860"/>
              <a:ext cx="759049" cy="359731"/>
            </a:xfrm>
            <a:custGeom>
              <a:rect b="b" l="l" r="r" t="t"/>
              <a:pathLst>
                <a:path extrusionOk="0" h="12795" w="26998">
                  <a:moveTo>
                    <a:pt x="26067" y="0"/>
                  </a:moveTo>
                  <a:cubicBezTo>
                    <a:pt x="25738" y="0"/>
                    <a:pt x="25382" y="107"/>
                    <a:pt x="25143" y="318"/>
                  </a:cubicBezTo>
                  <a:cubicBezTo>
                    <a:pt x="25336" y="243"/>
                    <a:pt x="25582" y="189"/>
                    <a:pt x="25810" y="189"/>
                  </a:cubicBezTo>
                  <a:cubicBezTo>
                    <a:pt x="26145" y="189"/>
                    <a:pt x="26441" y="300"/>
                    <a:pt x="26487" y="617"/>
                  </a:cubicBezTo>
                  <a:cubicBezTo>
                    <a:pt x="26530" y="928"/>
                    <a:pt x="26577" y="1231"/>
                    <a:pt x="26627" y="1537"/>
                  </a:cubicBezTo>
                  <a:cubicBezTo>
                    <a:pt x="26712" y="1280"/>
                    <a:pt x="26787" y="1020"/>
                    <a:pt x="26858" y="757"/>
                  </a:cubicBezTo>
                  <a:cubicBezTo>
                    <a:pt x="26997" y="247"/>
                    <a:pt x="26566" y="0"/>
                    <a:pt x="26067" y="0"/>
                  </a:cubicBezTo>
                  <a:close/>
                  <a:moveTo>
                    <a:pt x="24502" y="3145"/>
                  </a:moveTo>
                  <a:cubicBezTo>
                    <a:pt x="24369" y="3209"/>
                    <a:pt x="24230" y="3270"/>
                    <a:pt x="24095" y="3331"/>
                  </a:cubicBezTo>
                  <a:cubicBezTo>
                    <a:pt x="24013" y="3367"/>
                    <a:pt x="23931" y="3406"/>
                    <a:pt x="23849" y="3441"/>
                  </a:cubicBezTo>
                  <a:cubicBezTo>
                    <a:pt x="22526" y="6081"/>
                    <a:pt x="20419" y="8309"/>
                    <a:pt x="17809" y="9700"/>
                  </a:cubicBezTo>
                  <a:cubicBezTo>
                    <a:pt x="21085" y="8798"/>
                    <a:pt x="23684" y="6790"/>
                    <a:pt x="24502" y="3145"/>
                  </a:cubicBezTo>
                  <a:close/>
                  <a:moveTo>
                    <a:pt x="1427" y="7078"/>
                  </a:moveTo>
                  <a:cubicBezTo>
                    <a:pt x="749" y="7078"/>
                    <a:pt x="1" y="7582"/>
                    <a:pt x="390" y="8199"/>
                  </a:cubicBezTo>
                  <a:cubicBezTo>
                    <a:pt x="1837" y="10502"/>
                    <a:pt x="4829" y="11729"/>
                    <a:pt x="7368" y="12338"/>
                  </a:cubicBezTo>
                  <a:cubicBezTo>
                    <a:pt x="8641" y="12641"/>
                    <a:pt x="9946" y="12794"/>
                    <a:pt x="11254" y="12794"/>
                  </a:cubicBezTo>
                  <a:cubicBezTo>
                    <a:pt x="12863" y="12794"/>
                    <a:pt x="14474" y="12563"/>
                    <a:pt x="16015" y="12096"/>
                  </a:cubicBezTo>
                  <a:cubicBezTo>
                    <a:pt x="16514" y="11943"/>
                    <a:pt x="17002" y="11767"/>
                    <a:pt x="17476" y="11568"/>
                  </a:cubicBezTo>
                  <a:lnTo>
                    <a:pt x="17476" y="11568"/>
                  </a:lnTo>
                  <a:cubicBezTo>
                    <a:pt x="16343" y="11760"/>
                    <a:pt x="15159" y="11849"/>
                    <a:pt x="13954" y="11849"/>
                  </a:cubicBezTo>
                  <a:cubicBezTo>
                    <a:pt x="9404" y="11849"/>
                    <a:pt x="4600" y="10595"/>
                    <a:pt x="1449" y="8994"/>
                  </a:cubicBezTo>
                  <a:cubicBezTo>
                    <a:pt x="867" y="8701"/>
                    <a:pt x="357" y="7503"/>
                    <a:pt x="921" y="7503"/>
                  </a:cubicBezTo>
                  <a:cubicBezTo>
                    <a:pt x="1024" y="7503"/>
                    <a:pt x="1160" y="7542"/>
                    <a:pt x="1338" y="7631"/>
                  </a:cubicBezTo>
                  <a:cubicBezTo>
                    <a:pt x="1834" y="7885"/>
                    <a:pt x="2372" y="8127"/>
                    <a:pt x="2943" y="8355"/>
                  </a:cubicBezTo>
                  <a:cubicBezTo>
                    <a:pt x="2665" y="8077"/>
                    <a:pt x="2418" y="7778"/>
                    <a:pt x="2215" y="7450"/>
                  </a:cubicBezTo>
                  <a:cubicBezTo>
                    <a:pt x="2051" y="7189"/>
                    <a:pt x="1745" y="7078"/>
                    <a:pt x="1427" y="7078"/>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58" name="Google Shape;4958;g275328e1149_1_3278"/>
            <p:cNvSpPr/>
            <p:nvPr/>
          </p:nvSpPr>
          <p:spPr>
            <a:xfrm>
              <a:off x="934132" y="3810282"/>
              <a:ext cx="637451" cy="194809"/>
            </a:xfrm>
            <a:custGeom>
              <a:rect b="b" l="l" r="r" t="t"/>
              <a:pathLst>
                <a:path extrusionOk="0" h="6929" w="22673">
                  <a:moveTo>
                    <a:pt x="1" y="3716"/>
                  </a:moveTo>
                  <a:cubicBezTo>
                    <a:pt x="1495" y="5203"/>
                    <a:pt x="3913" y="5999"/>
                    <a:pt x="5848" y="6369"/>
                  </a:cubicBezTo>
                  <a:cubicBezTo>
                    <a:pt x="6725" y="6537"/>
                    <a:pt x="7624" y="6622"/>
                    <a:pt x="8523" y="6622"/>
                  </a:cubicBezTo>
                  <a:cubicBezTo>
                    <a:pt x="10099" y="6622"/>
                    <a:pt x="11671" y="6362"/>
                    <a:pt x="13147" y="5827"/>
                  </a:cubicBezTo>
                  <a:cubicBezTo>
                    <a:pt x="13743" y="5609"/>
                    <a:pt x="14317" y="5357"/>
                    <a:pt x="14867" y="5061"/>
                  </a:cubicBezTo>
                  <a:lnTo>
                    <a:pt x="14867" y="5061"/>
                  </a:lnTo>
                  <a:cubicBezTo>
                    <a:pt x="13369" y="5474"/>
                    <a:pt x="11728" y="5656"/>
                    <a:pt x="10053" y="5656"/>
                  </a:cubicBezTo>
                  <a:cubicBezTo>
                    <a:pt x="6526" y="5656"/>
                    <a:pt x="2846" y="4854"/>
                    <a:pt x="1" y="3716"/>
                  </a:cubicBezTo>
                  <a:close/>
                  <a:moveTo>
                    <a:pt x="22315" y="0"/>
                  </a:moveTo>
                  <a:cubicBezTo>
                    <a:pt x="20557" y="3074"/>
                    <a:pt x="17833" y="5553"/>
                    <a:pt x="14534" y="6929"/>
                  </a:cubicBezTo>
                  <a:cubicBezTo>
                    <a:pt x="18190" y="6308"/>
                    <a:pt x="21292" y="4600"/>
                    <a:pt x="22672" y="1231"/>
                  </a:cubicBezTo>
                  <a:cubicBezTo>
                    <a:pt x="22544" y="825"/>
                    <a:pt x="22426" y="410"/>
                    <a:pt x="22315"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59" name="Google Shape;4959;g275328e1149_1_3278"/>
            <p:cNvSpPr/>
            <p:nvPr/>
          </p:nvSpPr>
          <p:spPr>
            <a:xfrm>
              <a:off x="861457" y="3765158"/>
              <a:ext cx="700092" cy="247862"/>
            </a:xfrm>
            <a:custGeom>
              <a:rect b="b" l="l" r="r" t="t"/>
              <a:pathLst>
                <a:path extrusionOk="0" h="8816" w="24901">
                  <a:moveTo>
                    <a:pt x="24387" y="1"/>
                  </a:moveTo>
                  <a:cubicBezTo>
                    <a:pt x="24308" y="37"/>
                    <a:pt x="24226" y="76"/>
                    <a:pt x="24145" y="111"/>
                  </a:cubicBezTo>
                  <a:cubicBezTo>
                    <a:pt x="23327" y="3756"/>
                    <a:pt x="20728" y="5764"/>
                    <a:pt x="17452" y="6666"/>
                  </a:cubicBezTo>
                  <a:cubicBezTo>
                    <a:pt x="16902" y="6962"/>
                    <a:pt x="16328" y="7214"/>
                    <a:pt x="15732" y="7432"/>
                  </a:cubicBezTo>
                  <a:cubicBezTo>
                    <a:pt x="14256" y="7967"/>
                    <a:pt x="12684" y="8227"/>
                    <a:pt x="11108" y="8227"/>
                  </a:cubicBezTo>
                  <a:cubicBezTo>
                    <a:pt x="10209" y="8227"/>
                    <a:pt x="9310" y="8142"/>
                    <a:pt x="8433" y="7974"/>
                  </a:cubicBezTo>
                  <a:cubicBezTo>
                    <a:pt x="6498" y="7604"/>
                    <a:pt x="4080" y="6808"/>
                    <a:pt x="2586" y="5321"/>
                  </a:cubicBezTo>
                  <a:cubicBezTo>
                    <a:pt x="2015" y="5093"/>
                    <a:pt x="1477" y="4851"/>
                    <a:pt x="981" y="4597"/>
                  </a:cubicBezTo>
                  <a:cubicBezTo>
                    <a:pt x="803" y="4508"/>
                    <a:pt x="667" y="4469"/>
                    <a:pt x="564" y="4469"/>
                  </a:cubicBezTo>
                  <a:cubicBezTo>
                    <a:pt x="0" y="4469"/>
                    <a:pt x="510" y="5667"/>
                    <a:pt x="1092" y="5960"/>
                  </a:cubicBezTo>
                  <a:cubicBezTo>
                    <a:pt x="4243" y="7561"/>
                    <a:pt x="9047" y="8815"/>
                    <a:pt x="13597" y="8815"/>
                  </a:cubicBezTo>
                  <a:cubicBezTo>
                    <a:pt x="14802" y="8815"/>
                    <a:pt x="15986" y="8726"/>
                    <a:pt x="17119" y="8534"/>
                  </a:cubicBezTo>
                  <a:cubicBezTo>
                    <a:pt x="20418" y="7158"/>
                    <a:pt x="23142" y="4679"/>
                    <a:pt x="24900" y="1605"/>
                  </a:cubicBezTo>
                  <a:cubicBezTo>
                    <a:pt x="24815" y="1288"/>
                    <a:pt x="24736" y="971"/>
                    <a:pt x="24661" y="650"/>
                  </a:cubicBezTo>
                  <a:cubicBezTo>
                    <a:pt x="24576" y="432"/>
                    <a:pt x="24483" y="215"/>
                    <a:pt x="24387"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60" name="Google Shape;4960;g275328e1149_1_3278"/>
            <p:cNvSpPr/>
            <p:nvPr/>
          </p:nvSpPr>
          <p:spPr>
            <a:xfrm>
              <a:off x="1466053" y="3759845"/>
              <a:ext cx="63680" cy="41666"/>
            </a:xfrm>
            <a:custGeom>
              <a:rect b="b" l="l" r="r" t="t"/>
              <a:pathLst>
                <a:path extrusionOk="0" h="1482" w="2265">
                  <a:moveTo>
                    <a:pt x="2265" y="1"/>
                  </a:moveTo>
                  <a:cubicBezTo>
                    <a:pt x="1613" y="468"/>
                    <a:pt x="942" y="910"/>
                    <a:pt x="250" y="1327"/>
                  </a:cubicBezTo>
                  <a:cubicBezTo>
                    <a:pt x="168" y="1378"/>
                    <a:pt x="86" y="1427"/>
                    <a:pt x="0" y="1481"/>
                  </a:cubicBezTo>
                  <a:cubicBezTo>
                    <a:pt x="664" y="1185"/>
                    <a:pt x="1323" y="892"/>
                    <a:pt x="1987" y="596"/>
                  </a:cubicBezTo>
                  <a:cubicBezTo>
                    <a:pt x="2083" y="400"/>
                    <a:pt x="2176" y="201"/>
                    <a:pt x="2265"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61" name="Google Shape;4961;g275328e1149_1_3278"/>
            <p:cNvSpPr/>
            <p:nvPr/>
          </p:nvSpPr>
          <p:spPr>
            <a:xfrm>
              <a:off x="1586157" y="3774998"/>
              <a:ext cx="69613" cy="178080"/>
            </a:xfrm>
            <a:custGeom>
              <a:rect b="b" l="l" r="r" t="t"/>
              <a:pathLst>
                <a:path extrusionOk="0" h="6334" w="2476">
                  <a:moveTo>
                    <a:pt x="871" y="1"/>
                  </a:moveTo>
                  <a:lnTo>
                    <a:pt x="871" y="1"/>
                  </a:lnTo>
                  <a:cubicBezTo>
                    <a:pt x="1181" y="1313"/>
                    <a:pt x="1584" y="2600"/>
                    <a:pt x="2079" y="3866"/>
                  </a:cubicBezTo>
                  <a:cubicBezTo>
                    <a:pt x="1783" y="2543"/>
                    <a:pt x="1380" y="1259"/>
                    <a:pt x="871" y="1"/>
                  </a:cubicBezTo>
                  <a:close/>
                  <a:moveTo>
                    <a:pt x="150" y="4382"/>
                  </a:moveTo>
                  <a:lnTo>
                    <a:pt x="150" y="4382"/>
                  </a:lnTo>
                  <a:cubicBezTo>
                    <a:pt x="203" y="4636"/>
                    <a:pt x="254" y="4886"/>
                    <a:pt x="300" y="5139"/>
                  </a:cubicBezTo>
                  <a:cubicBezTo>
                    <a:pt x="104" y="5249"/>
                    <a:pt x="0" y="5378"/>
                    <a:pt x="79" y="5503"/>
                  </a:cubicBezTo>
                  <a:cubicBezTo>
                    <a:pt x="221" y="5730"/>
                    <a:pt x="364" y="5955"/>
                    <a:pt x="507" y="6184"/>
                  </a:cubicBezTo>
                  <a:cubicBezTo>
                    <a:pt x="571" y="6287"/>
                    <a:pt x="781" y="6334"/>
                    <a:pt x="1038" y="6334"/>
                  </a:cubicBezTo>
                  <a:cubicBezTo>
                    <a:pt x="1630" y="6334"/>
                    <a:pt x="2475" y="6098"/>
                    <a:pt x="2433" y="5781"/>
                  </a:cubicBezTo>
                  <a:cubicBezTo>
                    <a:pt x="2379" y="5424"/>
                    <a:pt x="2321" y="5071"/>
                    <a:pt x="2254" y="4718"/>
                  </a:cubicBezTo>
                  <a:cubicBezTo>
                    <a:pt x="2094" y="5035"/>
                    <a:pt x="1580" y="5256"/>
                    <a:pt x="1113" y="5256"/>
                  </a:cubicBezTo>
                  <a:cubicBezTo>
                    <a:pt x="771" y="5256"/>
                    <a:pt x="453" y="5136"/>
                    <a:pt x="332" y="4843"/>
                  </a:cubicBezTo>
                  <a:cubicBezTo>
                    <a:pt x="272" y="4690"/>
                    <a:pt x="211" y="4536"/>
                    <a:pt x="150" y="4382"/>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62" name="Google Shape;4962;g275328e1149_1_3278"/>
            <p:cNvSpPr/>
            <p:nvPr/>
          </p:nvSpPr>
          <p:spPr>
            <a:xfrm>
              <a:off x="1346849" y="3688772"/>
              <a:ext cx="263803" cy="156038"/>
            </a:xfrm>
            <a:custGeom>
              <a:rect b="b" l="l" r="r" t="t"/>
              <a:pathLst>
                <a:path extrusionOk="0" h="5550" w="9383">
                  <a:moveTo>
                    <a:pt x="9005" y="1220"/>
                  </a:moveTo>
                  <a:cubicBezTo>
                    <a:pt x="8944" y="1409"/>
                    <a:pt x="8880" y="1595"/>
                    <a:pt x="8812" y="1780"/>
                  </a:cubicBezTo>
                  <a:cubicBezTo>
                    <a:pt x="9015" y="2204"/>
                    <a:pt x="9204" y="2636"/>
                    <a:pt x="9383" y="3068"/>
                  </a:cubicBezTo>
                  <a:cubicBezTo>
                    <a:pt x="9236" y="2458"/>
                    <a:pt x="9111" y="1841"/>
                    <a:pt x="9005" y="1220"/>
                  </a:cubicBezTo>
                  <a:close/>
                  <a:moveTo>
                    <a:pt x="7521" y="1"/>
                  </a:moveTo>
                  <a:lnTo>
                    <a:pt x="7521" y="1"/>
                  </a:lnTo>
                  <a:cubicBezTo>
                    <a:pt x="7414" y="43"/>
                    <a:pt x="7325" y="90"/>
                    <a:pt x="7265" y="140"/>
                  </a:cubicBezTo>
                  <a:cubicBezTo>
                    <a:pt x="6309" y="932"/>
                    <a:pt x="5318" y="1677"/>
                    <a:pt x="4280" y="2362"/>
                  </a:cubicBezTo>
                  <a:cubicBezTo>
                    <a:pt x="3723" y="2721"/>
                    <a:pt x="3160" y="3071"/>
                    <a:pt x="2583" y="3396"/>
                  </a:cubicBezTo>
                  <a:cubicBezTo>
                    <a:pt x="2311" y="3549"/>
                    <a:pt x="1773" y="3955"/>
                    <a:pt x="1388" y="4120"/>
                  </a:cubicBezTo>
                  <a:cubicBezTo>
                    <a:pt x="1324" y="4108"/>
                    <a:pt x="1256" y="4105"/>
                    <a:pt x="1189" y="4105"/>
                  </a:cubicBezTo>
                  <a:cubicBezTo>
                    <a:pt x="1024" y="4105"/>
                    <a:pt x="853" y="4138"/>
                    <a:pt x="682" y="4212"/>
                  </a:cubicBezTo>
                  <a:cubicBezTo>
                    <a:pt x="661" y="4223"/>
                    <a:pt x="639" y="4230"/>
                    <a:pt x="618" y="4240"/>
                  </a:cubicBezTo>
                  <a:cubicBezTo>
                    <a:pt x="315" y="4376"/>
                    <a:pt x="1" y="4676"/>
                    <a:pt x="68" y="5036"/>
                  </a:cubicBezTo>
                  <a:cubicBezTo>
                    <a:pt x="76" y="5064"/>
                    <a:pt x="80" y="5093"/>
                    <a:pt x="86" y="5122"/>
                  </a:cubicBezTo>
                  <a:cubicBezTo>
                    <a:pt x="144" y="5438"/>
                    <a:pt x="564" y="5550"/>
                    <a:pt x="857" y="5550"/>
                  </a:cubicBezTo>
                  <a:cubicBezTo>
                    <a:pt x="893" y="5550"/>
                    <a:pt x="924" y="5550"/>
                    <a:pt x="957" y="5545"/>
                  </a:cubicBezTo>
                  <a:cubicBezTo>
                    <a:pt x="2097" y="5435"/>
                    <a:pt x="3246" y="4630"/>
                    <a:pt x="4240" y="4009"/>
                  </a:cubicBezTo>
                  <a:lnTo>
                    <a:pt x="4240" y="4009"/>
                  </a:lnTo>
                  <a:cubicBezTo>
                    <a:pt x="3602" y="4294"/>
                    <a:pt x="2964" y="4576"/>
                    <a:pt x="2323" y="4861"/>
                  </a:cubicBezTo>
                  <a:cubicBezTo>
                    <a:pt x="2069" y="4975"/>
                    <a:pt x="1602" y="5147"/>
                    <a:pt x="1235" y="5147"/>
                  </a:cubicBezTo>
                  <a:cubicBezTo>
                    <a:pt x="1120" y="5147"/>
                    <a:pt x="1013" y="5129"/>
                    <a:pt x="928" y="5089"/>
                  </a:cubicBezTo>
                  <a:cubicBezTo>
                    <a:pt x="679" y="4968"/>
                    <a:pt x="432" y="4818"/>
                    <a:pt x="853" y="4630"/>
                  </a:cubicBezTo>
                  <a:cubicBezTo>
                    <a:pt x="1890" y="4166"/>
                    <a:pt x="2928" y="3705"/>
                    <a:pt x="3962" y="3242"/>
                  </a:cubicBezTo>
                  <a:cubicBezTo>
                    <a:pt x="4872" y="2839"/>
                    <a:pt x="6084" y="2529"/>
                    <a:pt x="6722" y="1720"/>
                  </a:cubicBezTo>
                  <a:cubicBezTo>
                    <a:pt x="6758" y="1673"/>
                    <a:pt x="6815" y="1627"/>
                    <a:pt x="6890" y="1580"/>
                  </a:cubicBezTo>
                  <a:cubicBezTo>
                    <a:pt x="7033" y="1192"/>
                    <a:pt x="7158" y="796"/>
                    <a:pt x="7268" y="394"/>
                  </a:cubicBezTo>
                  <a:cubicBezTo>
                    <a:pt x="7307" y="236"/>
                    <a:pt x="7400" y="108"/>
                    <a:pt x="7521"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63" name="Google Shape;4963;g275328e1149_1_3278"/>
            <p:cNvSpPr/>
            <p:nvPr/>
          </p:nvSpPr>
          <p:spPr>
            <a:xfrm>
              <a:off x="1571537" y="3837665"/>
              <a:ext cx="18865" cy="60560"/>
            </a:xfrm>
            <a:custGeom>
              <a:rect b="b" l="l" r="r" t="t"/>
              <a:pathLst>
                <a:path extrusionOk="0" h="2154" w="671">
                  <a:moveTo>
                    <a:pt x="99" y="0"/>
                  </a:moveTo>
                  <a:cubicBezTo>
                    <a:pt x="68" y="86"/>
                    <a:pt x="35" y="171"/>
                    <a:pt x="0" y="257"/>
                  </a:cubicBezTo>
                  <a:cubicBezTo>
                    <a:pt x="200" y="895"/>
                    <a:pt x="424" y="1526"/>
                    <a:pt x="670" y="2153"/>
                  </a:cubicBezTo>
                  <a:cubicBezTo>
                    <a:pt x="514" y="1426"/>
                    <a:pt x="324" y="706"/>
                    <a:pt x="99"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64" name="Google Shape;4964;g275328e1149_1_3278"/>
            <p:cNvSpPr/>
            <p:nvPr/>
          </p:nvSpPr>
          <p:spPr>
            <a:xfrm>
              <a:off x="1561501" y="3806289"/>
              <a:ext cx="12849" cy="38630"/>
            </a:xfrm>
            <a:custGeom>
              <a:rect b="b" l="l" r="r" t="t"/>
              <a:pathLst>
                <a:path extrusionOk="0" h="1374" w="457">
                  <a:moveTo>
                    <a:pt x="79" y="0"/>
                  </a:moveTo>
                  <a:cubicBezTo>
                    <a:pt x="53" y="47"/>
                    <a:pt x="25" y="93"/>
                    <a:pt x="0" y="142"/>
                  </a:cubicBezTo>
                  <a:cubicBezTo>
                    <a:pt x="111" y="552"/>
                    <a:pt x="229" y="967"/>
                    <a:pt x="357" y="1373"/>
                  </a:cubicBezTo>
                  <a:cubicBezTo>
                    <a:pt x="392" y="1287"/>
                    <a:pt x="425" y="1202"/>
                    <a:pt x="456" y="1116"/>
                  </a:cubicBezTo>
                  <a:cubicBezTo>
                    <a:pt x="339" y="741"/>
                    <a:pt x="214" y="371"/>
                    <a:pt x="79"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65" name="Google Shape;4965;g275328e1149_1_3278"/>
            <p:cNvSpPr/>
            <p:nvPr/>
          </p:nvSpPr>
          <p:spPr>
            <a:xfrm>
              <a:off x="1554781" y="3783432"/>
              <a:ext cx="8941" cy="26878"/>
            </a:xfrm>
            <a:custGeom>
              <a:rect b="b" l="l" r="r" t="t"/>
              <a:pathLst>
                <a:path extrusionOk="0" h="956" w="318">
                  <a:moveTo>
                    <a:pt x="0" y="0"/>
                  </a:moveTo>
                  <a:lnTo>
                    <a:pt x="0" y="0"/>
                  </a:lnTo>
                  <a:cubicBezTo>
                    <a:pt x="75" y="321"/>
                    <a:pt x="154" y="638"/>
                    <a:pt x="239" y="955"/>
                  </a:cubicBezTo>
                  <a:cubicBezTo>
                    <a:pt x="264" y="906"/>
                    <a:pt x="292" y="860"/>
                    <a:pt x="318" y="813"/>
                  </a:cubicBezTo>
                  <a:cubicBezTo>
                    <a:pt x="218" y="542"/>
                    <a:pt x="111" y="271"/>
                    <a:pt x="0"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66" name="Google Shape;4966;g275328e1149_1_3278"/>
            <p:cNvSpPr/>
            <p:nvPr/>
          </p:nvSpPr>
          <p:spPr>
            <a:xfrm>
              <a:off x="1644606" y="3883660"/>
              <a:ext cx="6944" cy="23982"/>
            </a:xfrm>
            <a:custGeom>
              <a:rect b="b" l="l" r="r" t="t"/>
              <a:pathLst>
                <a:path extrusionOk="0" h="853" w="247">
                  <a:moveTo>
                    <a:pt x="0" y="1"/>
                  </a:moveTo>
                  <a:lnTo>
                    <a:pt x="0" y="1"/>
                  </a:lnTo>
                  <a:cubicBezTo>
                    <a:pt x="64" y="282"/>
                    <a:pt x="122" y="568"/>
                    <a:pt x="175" y="853"/>
                  </a:cubicBezTo>
                  <a:cubicBezTo>
                    <a:pt x="235" y="736"/>
                    <a:pt x="247" y="607"/>
                    <a:pt x="189" y="468"/>
                  </a:cubicBezTo>
                  <a:cubicBezTo>
                    <a:pt x="125" y="315"/>
                    <a:pt x="61" y="158"/>
                    <a:pt x="0"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67" name="Google Shape;4967;g275328e1149_1_3278"/>
            <p:cNvSpPr/>
            <p:nvPr/>
          </p:nvSpPr>
          <p:spPr>
            <a:xfrm>
              <a:off x="1358994" y="3733192"/>
              <a:ext cx="290540" cy="189608"/>
            </a:xfrm>
            <a:custGeom>
              <a:rect b="b" l="l" r="r" t="t"/>
              <a:pathLst>
                <a:path extrusionOk="0" h="6744" w="10334">
                  <a:moveTo>
                    <a:pt x="6458" y="0"/>
                  </a:moveTo>
                  <a:lnTo>
                    <a:pt x="6458" y="0"/>
                  </a:lnTo>
                  <a:cubicBezTo>
                    <a:pt x="6383" y="47"/>
                    <a:pt x="6326" y="93"/>
                    <a:pt x="6290" y="140"/>
                  </a:cubicBezTo>
                  <a:cubicBezTo>
                    <a:pt x="5652" y="949"/>
                    <a:pt x="4440" y="1259"/>
                    <a:pt x="3530" y="1662"/>
                  </a:cubicBezTo>
                  <a:cubicBezTo>
                    <a:pt x="2496" y="2125"/>
                    <a:pt x="1458" y="2586"/>
                    <a:pt x="421" y="3050"/>
                  </a:cubicBezTo>
                  <a:cubicBezTo>
                    <a:pt x="0" y="3238"/>
                    <a:pt x="247" y="3388"/>
                    <a:pt x="496" y="3509"/>
                  </a:cubicBezTo>
                  <a:cubicBezTo>
                    <a:pt x="581" y="3549"/>
                    <a:pt x="688" y="3567"/>
                    <a:pt x="803" y="3567"/>
                  </a:cubicBezTo>
                  <a:cubicBezTo>
                    <a:pt x="1170" y="3567"/>
                    <a:pt x="1637" y="3395"/>
                    <a:pt x="1891" y="3281"/>
                  </a:cubicBezTo>
                  <a:cubicBezTo>
                    <a:pt x="2532" y="2996"/>
                    <a:pt x="3170" y="2714"/>
                    <a:pt x="3808" y="2429"/>
                  </a:cubicBezTo>
                  <a:cubicBezTo>
                    <a:pt x="3894" y="2375"/>
                    <a:pt x="3976" y="2326"/>
                    <a:pt x="4058" y="2275"/>
                  </a:cubicBezTo>
                  <a:cubicBezTo>
                    <a:pt x="4750" y="1858"/>
                    <a:pt x="5421" y="1416"/>
                    <a:pt x="6073" y="949"/>
                  </a:cubicBezTo>
                  <a:cubicBezTo>
                    <a:pt x="6212" y="639"/>
                    <a:pt x="6341" y="321"/>
                    <a:pt x="6458" y="0"/>
                  </a:cubicBezTo>
                  <a:close/>
                  <a:moveTo>
                    <a:pt x="8380" y="200"/>
                  </a:moveTo>
                  <a:cubicBezTo>
                    <a:pt x="8326" y="350"/>
                    <a:pt x="8270" y="504"/>
                    <a:pt x="8209" y="653"/>
                  </a:cubicBezTo>
                  <a:cubicBezTo>
                    <a:pt x="8255" y="760"/>
                    <a:pt x="8276" y="863"/>
                    <a:pt x="8266" y="963"/>
                  </a:cubicBezTo>
                  <a:cubicBezTo>
                    <a:pt x="8173" y="1980"/>
                    <a:pt x="7967" y="2892"/>
                    <a:pt x="7659" y="3716"/>
                  </a:cubicBezTo>
                  <a:cubicBezTo>
                    <a:pt x="7884" y="4422"/>
                    <a:pt x="8074" y="5142"/>
                    <a:pt x="8230" y="5869"/>
                  </a:cubicBezTo>
                  <a:cubicBezTo>
                    <a:pt x="8291" y="6023"/>
                    <a:pt x="8352" y="6177"/>
                    <a:pt x="8412" y="6330"/>
                  </a:cubicBezTo>
                  <a:cubicBezTo>
                    <a:pt x="8533" y="6623"/>
                    <a:pt x="8851" y="6743"/>
                    <a:pt x="9193" y="6743"/>
                  </a:cubicBezTo>
                  <a:cubicBezTo>
                    <a:pt x="9660" y="6743"/>
                    <a:pt x="10174" y="6522"/>
                    <a:pt x="10334" y="6205"/>
                  </a:cubicBezTo>
                  <a:cubicBezTo>
                    <a:pt x="10281" y="5920"/>
                    <a:pt x="10223" y="5634"/>
                    <a:pt x="10159" y="5353"/>
                  </a:cubicBezTo>
                  <a:cubicBezTo>
                    <a:pt x="9664" y="4087"/>
                    <a:pt x="9261" y="2800"/>
                    <a:pt x="8951" y="1488"/>
                  </a:cubicBezTo>
                  <a:cubicBezTo>
                    <a:pt x="8772" y="1056"/>
                    <a:pt x="8583" y="624"/>
                    <a:pt x="8380" y="20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68" name="Google Shape;4968;g275328e1149_1_3278"/>
            <p:cNvSpPr/>
            <p:nvPr/>
          </p:nvSpPr>
          <p:spPr>
            <a:xfrm>
              <a:off x="1563694" y="3751551"/>
              <a:ext cx="28003" cy="86144"/>
            </a:xfrm>
            <a:custGeom>
              <a:rect b="b" l="l" r="r" t="t"/>
              <a:pathLst>
                <a:path extrusionOk="0" h="3064" w="996">
                  <a:moveTo>
                    <a:pt x="928" y="0"/>
                  </a:moveTo>
                  <a:cubicBezTo>
                    <a:pt x="660" y="671"/>
                    <a:pt x="350" y="1323"/>
                    <a:pt x="1" y="1947"/>
                  </a:cubicBezTo>
                  <a:cubicBezTo>
                    <a:pt x="136" y="2318"/>
                    <a:pt x="261" y="2688"/>
                    <a:pt x="378" y="3063"/>
                  </a:cubicBezTo>
                  <a:cubicBezTo>
                    <a:pt x="686" y="2239"/>
                    <a:pt x="892" y="1327"/>
                    <a:pt x="985" y="310"/>
                  </a:cubicBezTo>
                  <a:cubicBezTo>
                    <a:pt x="995" y="210"/>
                    <a:pt x="974" y="107"/>
                    <a:pt x="928"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69" name="Google Shape;4969;g275328e1149_1_3278"/>
            <p:cNvSpPr/>
            <p:nvPr/>
          </p:nvSpPr>
          <p:spPr>
            <a:xfrm>
              <a:off x="1543732" y="3725180"/>
              <a:ext cx="46052" cy="81140"/>
            </a:xfrm>
            <a:custGeom>
              <a:rect b="b" l="l" r="r" t="t"/>
              <a:pathLst>
                <a:path extrusionOk="0" h="2886" w="1638">
                  <a:moveTo>
                    <a:pt x="660" y="0"/>
                  </a:moveTo>
                  <a:cubicBezTo>
                    <a:pt x="458" y="40"/>
                    <a:pt x="257" y="104"/>
                    <a:pt x="91" y="179"/>
                  </a:cubicBezTo>
                  <a:cubicBezTo>
                    <a:pt x="65" y="417"/>
                    <a:pt x="37" y="649"/>
                    <a:pt x="1" y="874"/>
                  </a:cubicBezTo>
                  <a:lnTo>
                    <a:pt x="129" y="778"/>
                  </a:lnTo>
                  <a:cubicBezTo>
                    <a:pt x="208" y="1212"/>
                    <a:pt x="297" y="1644"/>
                    <a:pt x="393" y="2072"/>
                  </a:cubicBezTo>
                  <a:cubicBezTo>
                    <a:pt x="504" y="2343"/>
                    <a:pt x="611" y="2614"/>
                    <a:pt x="711" y="2885"/>
                  </a:cubicBezTo>
                  <a:cubicBezTo>
                    <a:pt x="1060" y="2261"/>
                    <a:pt x="1370" y="1609"/>
                    <a:pt x="1638" y="938"/>
                  </a:cubicBezTo>
                  <a:cubicBezTo>
                    <a:pt x="1477" y="567"/>
                    <a:pt x="1032" y="172"/>
                    <a:pt x="660"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970" name="Google Shape;4970;g275328e1149_1_3278"/>
          <p:cNvGrpSpPr/>
          <p:nvPr/>
        </p:nvGrpSpPr>
        <p:grpSpPr>
          <a:xfrm>
            <a:off x="-100660" y="4248045"/>
            <a:ext cx="1745583" cy="230173"/>
            <a:chOff x="1394800" y="3522000"/>
            <a:chExt cx="1048650" cy="138275"/>
          </a:xfrm>
        </p:grpSpPr>
        <p:sp>
          <p:nvSpPr>
            <p:cNvPr id="4971" name="Google Shape;4971;g275328e1149_1_3278"/>
            <p:cNvSpPr/>
            <p:nvPr/>
          </p:nvSpPr>
          <p:spPr>
            <a:xfrm>
              <a:off x="1394800" y="3522000"/>
              <a:ext cx="1048650" cy="125000"/>
            </a:xfrm>
            <a:custGeom>
              <a:rect b="b" l="l" r="r" t="t"/>
              <a:pathLst>
                <a:path extrusionOk="0" h="5000" w="41946">
                  <a:moveTo>
                    <a:pt x="39862" y="375"/>
                  </a:moveTo>
                  <a:cubicBezTo>
                    <a:pt x="39752" y="375"/>
                    <a:pt x="39641" y="393"/>
                    <a:pt x="39545" y="429"/>
                  </a:cubicBezTo>
                  <a:cubicBezTo>
                    <a:pt x="38422" y="860"/>
                    <a:pt x="37231" y="1220"/>
                    <a:pt x="36143" y="1737"/>
                  </a:cubicBezTo>
                  <a:cubicBezTo>
                    <a:pt x="35848" y="1880"/>
                    <a:pt x="35723" y="1951"/>
                    <a:pt x="35630" y="1951"/>
                  </a:cubicBezTo>
                  <a:cubicBezTo>
                    <a:pt x="35516" y="1951"/>
                    <a:pt x="35452" y="1837"/>
                    <a:pt x="35173" y="1598"/>
                  </a:cubicBezTo>
                  <a:cubicBezTo>
                    <a:pt x="34984" y="1431"/>
                    <a:pt x="34785" y="1277"/>
                    <a:pt x="34571" y="1141"/>
                  </a:cubicBezTo>
                  <a:lnTo>
                    <a:pt x="34571" y="1141"/>
                  </a:lnTo>
                  <a:cubicBezTo>
                    <a:pt x="34760" y="1337"/>
                    <a:pt x="34920" y="1576"/>
                    <a:pt x="35020" y="1741"/>
                  </a:cubicBezTo>
                  <a:cubicBezTo>
                    <a:pt x="35131" y="1926"/>
                    <a:pt x="35491" y="2693"/>
                    <a:pt x="35038" y="2721"/>
                  </a:cubicBezTo>
                  <a:cubicBezTo>
                    <a:pt x="34856" y="2736"/>
                    <a:pt x="34678" y="2739"/>
                    <a:pt x="34500" y="2739"/>
                  </a:cubicBezTo>
                  <a:cubicBezTo>
                    <a:pt x="34336" y="2739"/>
                    <a:pt x="34171" y="2736"/>
                    <a:pt x="34008" y="2725"/>
                  </a:cubicBezTo>
                  <a:lnTo>
                    <a:pt x="34008" y="2725"/>
                  </a:lnTo>
                  <a:cubicBezTo>
                    <a:pt x="34282" y="3003"/>
                    <a:pt x="34556" y="3274"/>
                    <a:pt x="34974" y="3420"/>
                  </a:cubicBezTo>
                  <a:cubicBezTo>
                    <a:pt x="35244" y="3516"/>
                    <a:pt x="35509" y="3559"/>
                    <a:pt x="35766" y="3559"/>
                  </a:cubicBezTo>
                  <a:cubicBezTo>
                    <a:pt x="36322" y="3559"/>
                    <a:pt x="36853" y="3370"/>
                    <a:pt x="37410" y="3164"/>
                  </a:cubicBezTo>
                  <a:cubicBezTo>
                    <a:pt x="38547" y="2736"/>
                    <a:pt x="39677" y="2290"/>
                    <a:pt x="40811" y="1851"/>
                  </a:cubicBezTo>
                  <a:cubicBezTo>
                    <a:pt x="41945" y="1416"/>
                    <a:pt x="40747" y="375"/>
                    <a:pt x="39862" y="375"/>
                  </a:cubicBezTo>
                  <a:close/>
                  <a:moveTo>
                    <a:pt x="1498" y="1719"/>
                  </a:moveTo>
                  <a:cubicBezTo>
                    <a:pt x="1242" y="1894"/>
                    <a:pt x="996" y="2076"/>
                    <a:pt x="761" y="2265"/>
                  </a:cubicBezTo>
                  <a:cubicBezTo>
                    <a:pt x="1" y="2874"/>
                    <a:pt x="1103" y="3669"/>
                    <a:pt x="1926" y="3669"/>
                  </a:cubicBezTo>
                  <a:cubicBezTo>
                    <a:pt x="2130" y="3669"/>
                    <a:pt x="2311" y="3623"/>
                    <a:pt x="2451" y="3513"/>
                  </a:cubicBezTo>
                  <a:cubicBezTo>
                    <a:pt x="2618" y="3381"/>
                    <a:pt x="2793" y="3242"/>
                    <a:pt x="2975" y="3106"/>
                  </a:cubicBezTo>
                  <a:cubicBezTo>
                    <a:pt x="2436" y="3031"/>
                    <a:pt x="1502" y="2211"/>
                    <a:pt x="1498" y="1719"/>
                  </a:cubicBezTo>
                  <a:close/>
                  <a:moveTo>
                    <a:pt x="6376" y="1"/>
                  </a:moveTo>
                  <a:cubicBezTo>
                    <a:pt x="5271" y="1"/>
                    <a:pt x="4137" y="310"/>
                    <a:pt x="3064" y="814"/>
                  </a:cubicBezTo>
                  <a:cubicBezTo>
                    <a:pt x="3998" y="475"/>
                    <a:pt x="4989" y="264"/>
                    <a:pt x="5977" y="264"/>
                  </a:cubicBezTo>
                  <a:cubicBezTo>
                    <a:pt x="6366" y="264"/>
                    <a:pt x="6755" y="297"/>
                    <a:pt x="7136" y="368"/>
                  </a:cubicBezTo>
                  <a:cubicBezTo>
                    <a:pt x="7849" y="500"/>
                    <a:pt x="8519" y="789"/>
                    <a:pt x="9090" y="1242"/>
                  </a:cubicBezTo>
                  <a:cubicBezTo>
                    <a:pt x="9771" y="1780"/>
                    <a:pt x="10310" y="2889"/>
                    <a:pt x="11236" y="3003"/>
                  </a:cubicBezTo>
                  <a:cubicBezTo>
                    <a:pt x="11843" y="3082"/>
                    <a:pt x="13137" y="4686"/>
                    <a:pt x="12449" y="4686"/>
                  </a:cubicBezTo>
                  <a:cubicBezTo>
                    <a:pt x="12428" y="4686"/>
                    <a:pt x="12403" y="4686"/>
                    <a:pt x="12378" y="4683"/>
                  </a:cubicBezTo>
                  <a:cubicBezTo>
                    <a:pt x="10777" y="4479"/>
                    <a:pt x="10120" y="3574"/>
                    <a:pt x="9033" y="2557"/>
                  </a:cubicBezTo>
                  <a:cubicBezTo>
                    <a:pt x="8787" y="2329"/>
                    <a:pt x="8501" y="2168"/>
                    <a:pt x="8191" y="2061"/>
                  </a:cubicBezTo>
                  <a:lnTo>
                    <a:pt x="8191" y="2061"/>
                  </a:lnTo>
                  <a:cubicBezTo>
                    <a:pt x="8366" y="2204"/>
                    <a:pt x="8534" y="2372"/>
                    <a:pt x="8698" y="2571"/>
                  </a:cubicBezTo>
                  <a:cubicBezTo>
                    <a:pt x="9742" y="3855"/>
                    <a:pt x="10719" y="4903"/>
                    <a:pt x="12481" y="4903"/>
                  </a:cubicBezTo>
                  <a:cubicBezTo>
                    <a:pt x="12528" y="4903"/>
                    <a:pt x="12574" y="4903"/>
                    <a:pt x="12620" y="4900"/>
                  </a:cubicBezTo>
                  <a:cubicBezTo>
                    <a:pt x="14603" y="4843"/>
                    <a:pt x="15879" y="3509"/>
                    <a:pt x="17384" y="2415"/>
                  </a:cubicBezTo>
                  <a:cubicBezTo>
                    <a:pt x="17687" y="2193"/>
                    <a:pt x="17983" y="2001"/>
                    <a:pt x="18268" y="1862"/>
                  </a:cubicBezTo>
                  <a:lnTo>
                    <a:pt x="18268" y="1862"/>
                  </a:lnTo>
                  <a:cubicBezTo>
                    <a:pt x="18140" y="1880"/>
                    <a:pt x="17997" y="1923"/>
                    <a:pt x="17826" y="2001"/>
                  </a:cubicBezTo>
                  <a:cubicBezTo>
                    <a:pt x="17259" y="2261"/>
                    <a:pt x="16703" y="2860"/>
                    <a:pt x="16157" y="3188"/>
                  </a:cubicBezTo>
                  <a:cubicBezTo>
                    <a:pt x="15630" y="3502"/>
                    <a:pt x="15081" y="3763"/>
                    <a:pt x="14521" y="4008"/>
                  </a:cubicBezTo>
                  <a:cubicBezTo>
                    <a:pt x="14381" y="4069"/>
                    <a:pt x="14125" y="4158"/>
                    <a:pt x="13914" y="4158"/>
                  </a:cubicBezTo>
                  <a:cubicBezTo>
                    <a:pt x="13740" y="4158"/>
                    <a:pt x="13593" y="4097"/>
                    <a:pt x="13565" y="3908"/>
                  </a:cubicBezTo>
                  <a:cubicBezTo>
                    <a:pt x="13501" y="3506"/>
                    <a:pt x="14389" y="3103"/>
                    <a:pt x="14663" y="2985"/>
                  </a:cubicBezTo>
                  <a:cubicBezTo>
                    <a:pt x="16246" y="2293"/>
                    <a:pt x="17441" y="703"/>
                    <a:pt x="19241" y="493"/>
                  </a:cubicBezTo>
                  <a:cubicBezTo>
                    <a:pt x="19366" y="478"/>
                    <a:pt x="19495" y="468"/>
                    <a:pt x="19623" y="468"/>
                  </a:cubicBezTo>
                  <a:cubicBezTo>
                    <a:pt x="20097" y="468"/>
                    <a:pt x="20582" y="585"/>
                    <a:pt x="20936" y="921"/>
                  </a:cubicBezTo>
                  <a:cubicBezTo>
                    <a:pt x="21221" y="1195"/>
                    <a:pt x="21278" y="1566"/>
                    <a:pt x="21535" y="1859"/>
                  </a:cubicBezTo>
                  <a:cubicBezTo>
                    <a:pt x="21848" y="2211"/>
                    <a:pt x="22233" y="2346"/>
                    <a:pt x="22672" y="2504"/>
                  </a:cubicBezTo>
                  <a:cubicBezTo>
                    <a:pt x="23003" y="2621"/>
                    <a:pt x="22255" y="3313"/>
                    <a:pt x="21563" y="3620"/>
                  </a:cubicBezTo>
                  <a:cubicBezTo>
                    <a:pt x="21749" y="3773"/>
                    <a:pt x="21945" y="3919"/>
                    <a:pt x="22159" y="4055"/>
                  </a:cubicBezTo>
                  <a:cubicBezTo>
                    <a:pt x="23121" y="4661"/>
                    <a:pt x="24266" y="4986"/>
                    <a:pt x="25407" y="4999"/>
                  </a:cubicBezTo>
                  <a:cubicBezTo>
                    <a:pt x="24968" y="4464"/>
                    <a:pt x="24783" y="3694"/>
                    <a:pt x="25393" y="3541"/>
                  </a:cubicBezTo>
                  <a:cubicBezTo>
                    <a:pt x="26395" y="3288"/>
                    <a:pt x="27272" y="2835"/>
                    <a:pt x="28034" y="2137"/>
                  </a:cubicBezTo>
                  <a:cubicBezTo>
                    <a:pt x="28666" y="1555"/>
                    <a:pt x="29183" y="960"/>
                    <a:pt x="30024" y="689"/>
                  </a:cubicBezTo>
                  <a:cubicBezTo>
                    <a:pt x="30085" y="671"/>
                    <a:pt x="30146" y="664"/>
                    <a:pt x="30206" y="664"/>
                  </a:cubicBezTo>
                  <a:cubicBezTo>
                    <a:pt x="30723" y="664"/>
                    <a:pt x="31291" y="1302"/>
                    <a:pt x="31433" y="1865"/>
                  </a:cubicBezTo>
                  <a:cubicBezTo>
                    <a:pt x="31647" y="1812"/>
                    <a:pt x="31864" y="1787"/>
                    <a:pt x="32082" y="1787"/>
                  </a:cubicBezTo>
                  <a:lnTo>
                    <a:pt x="32193" y="1787"/>
                  </a:lnTo>
                  <a:cubicBezTo>
                    <a:pt x="32175" y="1762"/>
                    <a:pt x="32160" y="1737"/>
                    <a:pt x="32142" y="1712"/>
                  </a:cubicBezTo>
                  <a:cubicBezTo>
                    <a:pt x="32071" y="1591"/>
                    <a:pt x="31697" y="725"/>
                    <a:pt x="32078" y="725"/>
                  </a:cubicBezTo>
                  <a:cubicBezTo>
                    <a:pt x="32093" y="725"/>
                    <a:pt x="32111" y="725"/>
                    <a:pt x="32125" y="728"/>
                  </a:cubicBezTo>
                  <a:cubicBezTo>
                    <a:pt x="32545" y="792"/>
                    <a:pt x="32963" y="824"/>
                    <a:pt x="33380" y="824"/>
                  </a:cubicBezTo>
                  <a:cubicBezTo>
                    <a:pt x="33559" y="824"/>
                    <a:pt x="33740" y="817"/>
                    <a:pt x="33918" y="806"/>
                  </a:cubicBezTo>
                  <a:lnTo>
                    <a:pt x="33947" y="806"/>
                  </a:lnTo>
                  <a:cubicBezTo>
                    <a:pt x="33195" y="457"/>
                    <a:pt x="32356" y="271"/>
                    <a:pt x="31522" y="271"/>
                  </a:cubicBezTo>
                  <a:cubicBezTo>
                    <a:pt x="30919" y="271"/>
                    <a:pt x="30320" y="368"/>
                    <a:pt x="29754" y="575"/>
                  </a:cubicBezTo>
                  <a:cubicBezTo>
                    <a:pt x="27928" y="1242"/>
                    <a:pt x="27186" y="3406"/>
                    <a:pt x="25090" y="3491"/>
                  </a:cubicBezTo>
                  <a:cubicBezTo>
                    <a:pt x="25044" y="3495"/>
                    <a:pt x="24996" y="3495"/>
                    <a:pt x="24950" y="3495"/>
                  </a:cubicBezTo>
                  <a:cubicBezTo>
                    <a:pt x="22857" y="3495"/>
                    <a:pt x="22544" y="1462"/>
                    <a:pt x="20967" y="542"/>
                  </a:cubicBezTo>
                  <a:cubicBezTo>
                    <a:pt x="20340" y="175"/>
                    <a:pt x="19641" y="11"/>
                    <a:pt x="18938" y="11"/>
                  </a:cubicBezTo>
                  <a:cubicBezTo>
                    <a:pt x="18072" y="11"/>
                    <a:pt x="17202" y="257"/>
                    <a:pt x="16446" y="671"/>
                  </a:cubicBezTo>
                  <a:cubicBezTo>
                    <a:pt x="15515" y="1177"/>
                    <a:pt x="14781" y="1966"/>
                    <a:pt x="13918" y="2568"/>
                  </a:cubicBezTo>
                  <a:cubicBezTo>
                    <a:pt x="13369" y="2950"/>
                    <a:pt x="12941" y="3224"/>
                    <a:pt x="12352" y="3224"/>
                  </a:cubicBezTo>
                  <a:cubicBezTo>
                    <a:pt x="12210" y="3224"/>
                    <a:pt x="12057" y="3210"/>
                    <a:pt x="11889" y="3174"/>
                  </a:cubicBezTo>
                  <a:cubicBezTo>
                    <a:pt x="11090" y="3003"/>
                    <a:pt x="11012" y="2667"/>
                    <a:pt x="10534" y="2061"/>
                  </a:cubicBezTo>
                  <a:cubicBezTo>
                    <a:pt x="9365" y="589"/>
                    <a:pt x="7899" y="1"/>
                    <a:pt x="6376" y="1"/>
                  </a:cubicBezTo>
                  <a:close/>
                </a:path>
              </a:pathLst>
            </a:custGeom>
            <a:solidFill>
              <a:srgbClr val="B0D5F7"/>
            </a:solidFill>
            <a:ln cap="flat" cmpd="sng" w="9525">
              <a:solidFill>
                <a:srgbClr val="B0D5F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72" name="Google Shape;4972;g275328e1149_1_3278"/>
            <p:cNvSpPr/>
            <p:nvPr/>
          </p:nvSpPr>
          <p:spPr>
            <a:xfrm>
              <a:off x="1432150" y="3542325"/>
              <a:ext cx="167450" cy="57425"/>
            </a:xfrm>
            <a:custGeom>
              <a:rect b="b" l="l" r="r" t="t"/>
              <a:pathLst>
                <a:path extrusionOk="0" h="2297" w="6698">
                  <a:moveTo>
                    <a:pt x="1570" y="1"/>
                  </a:moveTo>
                  <a:lnTo>
                    <a:pt x="1570" y="1"/>
                  </a:lnTo>
                  <a:cubicBezTo>
                    <a:pt x="1278" y="108"/>
                    <a:pt x="989" y="228"/>
                    <a:pt x="707" y="361"/>
                  </a:cubicBezTo>
                  <a:cubicBezTo>
                    <a:pt x="682" y="368"/>
                    <a:pt x="657" y="378"/>
                    <a:pt x="636" y="393"/>
                  </a:cubicBezTo>
                  <a:cubicBezTo>
                    <a:pt x="482" y="468"/>
                    <a:pt x="329" y="542"/>
                    <a:pt x="176" y="625"/>
                  </a:cubicBezTo>
                  <a:cubicBezTo>
                    <a:pt x="54" y="689"/>
                    <a:pt x="1" y="789"/>
                    <a:pt x="4" y="906"/>
                  </a:cubicBezTo>
                  <a:cubicBezTo>
                    <a:pt x="500" y="564"/>
                    <a:pt x="1028" y="257"/>
                    <a:pt x="1570" y="1"/>
                  </a:cubicBezTo>
                  <a:close/>
                  <a:moveTo>
                    <a:pt x="5093" y="685"/>
                  </a:moveTo>
                  <a:cubicBezTo>
                    <a:pt x="3862" y="685"/>
                    <a:pt x="2557" y="1480"/>
                    <a:pt x="1481" y="2293"/>
                  </a:cubicBezTo>
                  <a:cubicBezTo>
                    <a:pt x="1505" y="2297"/>
                    <a:pt x="1530" y="2297"/>
                    <a:pt x="1556" y="2297"/>
                  </a:cubicBezTo>
                  <a:cubicBezTo>
                    <a:pt x="1588" y="2297"/>
                    <a:pt x="1616" y="2293"/>
                    <a:pt x="1645" y="2286"/>
                  </a:cubicBezTo>
                  <a:cubicBezTo>
                    <a:pt x="1984" y="2204"/>
                    <a:pt x="2009" y="2186"/>
                    <a:pt x="2254" y="1983"/>
                  </a:cubicBezTo>
                  <a:cubicBezTo>
                    <a:pt x="3232" y="1530"/>
                    <a:pt x="4497" y="1092"/>
                    <a:pt x="5631" y="1092"/>
                  </a:cubicBezTo>
                  <a:cubicBezTo>
                    <a:pt x="6006" y="1092"/>
                    <a:pt x="6365" y="1138"/>
                    <a:pt x="6697" y="1248"/>
                  </a:cubicBezTo>
                  <a:cubicBezTo>
                    <a:pt x="6199" y="849"/>
                    <a:pt x="5653" y="685"/>
                    <a:pt x="5093" y="685"/>
                  </a:cubicBezTo>
                  <a:close/>
                </a:path>
              </a:pathLst>
            </a:custGeom>
            <a:solidFill>
              <a:srgbClr val="B0D5F7"/>
            </a:solidFill>
            <a:ln cap="flat" cmpd="sng" w="9525">
              <a:solidFill>
                <a:srgbClr val="B0D5F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73" name="Google Shape;4973;g275328e1149_1_3278"/>
            <p:cNvSpPr/>
            <p:nvPr/>
          </p:nvSpPr>
          <p:spPr>
            <a:xfrm>
              <a:off x="1432250" y="3528600"/>
              <a:ext cx="291000" cy="110575"/>
            </a:xfrm>
            <a:custGeom>
              <a:rect b="b" l="l" r="r" t="t"/>
              <a:pathLst>
                <a:path extrusionOk="0" h="4423" w="11640">
                  <a:moveTo>
                    <a:pt x="4479" y="0"/>
                  </a:moveTo>
                  <a:cubicBezTo>
                    <a:pt x="3491" y="0"/>
                    <a:pt x="2500" y="211"/>
                    <a:pt x="1566" y="550"/>
                  </a:cubicBezTo>
                  <a:cubicBezTo>
                    <a:pt x="1024" y="806"/>
                    <a:pt x="496" y="1113"/>
                    <a:pt x="0" y="1455"/>
                  </a:cubicBezTo>
                  <a:cubicBezTo>
                    <a:pt x="4" y="1947"/>
                    <a:pt x="938" y="2767"/>
                    <a:pt x="1477" y="2842"/>
                  </a:cubicBezTo>
                  <a:cubicBezTo>
                    <a:pt x="2553" y="2029"/>
                    <a:pt x="3858" y="1234"/>
                    <a:pt x="5089" y="1234"/>
                  </a:cubicBezTo>
                  <a:cubicBezTo>
                    <a:pt x="5649" y="1234"/>
                    <a:pt x="6195" y="1398"/>
                    <a:pt x="6693" y="1797"/>
                  </a:cubicBezTo>
                  <a:cubicBezTo>
                    <a:pt x="7003" y="1904"/>
                    <a:pt x="7289" y="2065"/>
                    <a:pt x="7535" y="2293"/>
                  </a:cubicBezTo>
                  <a:cubicBezTo>
                    <a:pt x="8622" y="3310"/>
                    <a:pt x="9279" y="4215"/>
                    <a:pt x="10880" y="4419"/>
                  </a:cubicBezTo>
                  <a:cubicBezTo>
                    <a:pt x="10905" y="4422"/>
                    <a:pt x="10930" y="4422"/>
                    <a:pt x="10951" y="4422"/>
                  </a:cubicBezTo>
                  <a:cubicBezTo>
                    <a:pt x="11639" y="4422"/>
                    <a:pt x="10345" y="2818"/>
                    <a:pt x="9738" y="2739"/>
                  </a:cubicBezTo>
                  <a:cubicBezTo>
                    <a:pt x="8812" y="2625"/>
                    <a:pt x="8273" y="1516"/>
                    <a:pt x="7592" y="978"/>
                  </a:cubicBezTo>
                  <a:cubicBezTo>
                    <a:pt x="7021" y="525"/>
                    <a:pt x="6351" y="236"/>
                    <a:pt x="5638" y="104"/>
                  </a:cubicBezTo>
                  <a:cubicBezTo>
                    <a:pt x="5257" y="33"/>
                    <a:pt x="4868" y="0"/>
                    <a:pt x="4479" y="0"/>
                  </a:cubicBezTo>
                  <a:close/>
                </a:path>
              </a:pathLst>
            </a:custGeom>
            <a:solidFill>
              <a:srgbClr val="B0D5F7"/>
            </a:solidFill>
            <a:ln cap="flat" cmpd="sng" w="9525">
              <a:solidFill>
                <a:srgbClr val="B0D5F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74" name="Google Shape;4974;g275328e1149_1_3278"/>
            <p:cNvSpPr/>
            <p:nvPr/>
          </p:nvSpPr>
          <p:spPr>
            <a:xfrm>
              <a:off x="1851500" y="3562750"/>
              <a:ext cx="82400" cy="53425"/>
            </a:xfrm>
            <a:custGeom>
              <a:rect b="b" l="l" r="r" t="t"/>
              <a:pathLst>
                <a:path extrusionOk="0" h="2137" w="3296">
                  <a:moveTo>
                    <a:pt x="881" y="0"/>
                  </a:moveTo>
                  <a:cubicBezTo>
                    <a:pt x="596" y="0"/>
                    <a:pt x="300" y="86"/>
                    <a:pt x="0" y="232"/>
                  </a:cubicBezTo>
                  <a:cubicBezTo>
                    <a:pt x="36" y="229"/>
                    <a:pt x="68" y="224"/>
                    <a:pt x="104" y="224"/>
                  </a:cubicBezTo>
                  <a:cubicBezTo>
                    <a:pt x="667" y="224"/>
                    <a:pt x="817" y="852"/>
                    <a:pt x="1259" y="1369"/>
                  </a:cubicBezTo>
                  <a:cubicBezTo>
                    <a:pt x="1594" y="1758"/>
                    <a:pt x="2097" y="1940"/>
                    <a:pt x="2564" y="2107"/>
                  </a:cubicBezTo>
                  <a:cubicBezTo>
                    <a:pt x="2614" y="2125"/>
                    <a:pt x="2671" y="2136"/>
                    <a:pt x="2735" y="2136"/>
                  </a:cubicBezTo>
                  <a:cubicBezTo>
                    <a:pt x="2899" y="2136"/>
                    <a:pt x="3096" y="2079"/>
                    <a:pt x="3295" y="1990"/>
                  </a:cubicBezTo>
                  <a:cubicBezTo>
                    <a:pt x="2920" y="1669"/>
                    <a:pt x="2599" y="1302"/>
                    <a:pt x="2293" y="881"/>
                  </a:cubicBezTo>
                  <a:cubicBezTo>
                    <a:pt x="1833" y="250"/>
                    <a:pt x="1366" y="0"/>
                    <a:pt x="881" y="0"/>
                  </a:cubicBezTo>
                  <a:close/>
                </a:path>
              </a:pathLst>
            </a:custGeom>
            <a:solidFill>
              <a:srgbClr val="B0D5F7"/>
            </a:solidFill>
            <a:ln cap="flat" cmpd="sng" w="9525">
              <a:solidFill>
                <a:srgbClr val="B0D5F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75" name="Google Shape;4975;g275328e1149_1_3278"/>
            <p:cNvSpPr/>
            <p:nvPr/>
          </p:nvSpPr>
          <p:spPr>
            <a:xfrm>
              <a:off x="1732300" y="3533675"/>
              <a:ext cx="237600" cy="92300"/>
            </a:xfrm>
            <a:custGeom>
              <a:rect b="b" l="l" r="r" t="t"/>
              <a:pathLst>
                <a:path extrusionOk="0" h="3692" w="9504">
                  <a:moveTo>
                    <a:pt x="6123" y="1"/>
                  </a:moveTo>
                  <a:cubicBezTo>
                    <a:pt x="5995" y="1"/>
                    <a:pt x="5866" y="11"/>
                    <a:pt x="5741" y="26"/>
                  </a:cubicBezTo>
                  <a:cubicBezTo>
                    <a:pt x="3941" y="236"/>
                    <a:pt x="2746" y="1826"/>
                    <a:pt x="1163" y="2518"/>
                  </a:cubicBezTo>
                  <a:cubicBezTo>
                    <a:pt x="889" y="2636"/>
                    <a:pt x="1" y="3039"/>
                    <a:pt x="65" y="3441"/>
                  </a:cubicBezTo>
                  <a:cubicBezTo>
                    <a:pt x="93" y="3630"/>
                    <a:pt x="240" y="3691"/>
                    <a:pt x="414" y="3691"/>
                  </a:cubicBezTo>
                  <a:cubicBezTo>
                    <a:pt x="625" y="3691"/>
                    <a:pt x="881" y="3602"/>
                    <a:pt x="1021" y="3541"/>
                  </a:cubicBezTo>
                  <a:cubicBezTo>
                    <a:pt x="1581" y="3296"/>
                    <a:pt x="2130" y="3035"/>
                    <a:pt x="2657" y="2721"/>
                  </a:cubicBezTo>
                  <a:cubicBezTo>
                    <a:pt x="3203" y="2393"/>
                    <a:pt x="3759" y="1794"/>
                    <a:pt x="4326" y="1534"/>
                  </a:cubicBezTo>
                  <a:cubicBezTo>
                    <a:pt x="4497" y="1456"/>
                    <a:pt x="4640" y="1413"/>
                    <a:pt x="4768" y="1395"/>
                  </a:cubicBezTo>
                  <a:cubicBezTo>
                    <a:pt x="5068" y="1249"/>
                    <a:pt x="5364" y="1163"/>
                    <a:pt x="5649" y="1163"/>
                  </a:cubicBezTo>
                  <a:cubicBezTo>
                    <a:pt x="6134" y="1163"/>
                    <a:pt x="6601" y="1413"/>
                    <a:pt x="7061" y="2044"/>
                  </a:cubicBezTo>
                  <a:cubicBezTo>
                    <a:pt x="7367" y="2465"/>
                    <a:pt x="7688" y="2832"/>
                    <a:pt x="8063" y="3153"/>
                  </a:cubicBezTo>
                  <a:cubicBezTo>
                    <a:pt x="8755" y="2846"/>
                    <a:pt x="9503" y="2154"/>
                    <a:pt x="9172" y="2037"/>
                  </a:cubicBezTo>
                  <a:cubicBezTo>
                    <a:pt x="8733" y="1879"/>
                    <a:pt x="8348" y="1744"/>
                    <a:pt x="8035" y="1392"/>
                  </a:cubicBezTo>
                  <a:cubicBezTo>
                    <a:pt x="7778" y="1099"/>
                    <a:pt x="7721" y="728"/>
                    <a:pt x="7436" y="454"/>
                  </a:cubicBezTo>
                  <a:cubicBezTo>
                    <a:pt x="7082" y="118"/>
                    <a:pt x="6597" y="1"/>
                    <a:pt x="6123" y="1"/>
                  </a:cubicBezTo>
                  <a:close/>
                </a:path>
              </a:pathLst>
            </a:custGeom>
            <a:solidFill>
              <a:srgbClr val="B0D5F7"/>
            </a:solidFill>
            <a:ln cap="flat" cmpd="sng" w="9525">
              <a:solidFill>
                <a:srgbClr val="B0D5F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76" name="Google Shape;4976;g275328e1149_1_3278"/>
            <p:cNvSpPr/>
            <p:nvPr/>
          </p:nvSpPr>
          <p:spPr>
            <a:xfrm>
              <a:off x="2029975" y="3568625"/>
              <a:ext cx="152875" cy="91650"/>
            </a:xfrm>
            <a:custGeom>
              <a:rect b="b" l="l" r="r" t="t"/>
              <a:pathLst>
                <a:path extrusionOk="0" h="3666" w="6115">
                  <a:moveTo>
                    <a:pt x="6026" y="0"/>
                  </a:moveTo>
                  <a:lnTo>
                    <a:pt x="6026" y="0"/>
                  </a:lnTo>
                  <a:cubicBezTo>
                    <a:pt x="5730" y="79"/>
                    <a:pt x="5441" y="203"/>
                    <a:pt x="5185" y="374"/>
                  </a:cubicBezTo>
                  <a:cubicBezTo>
                    <a:pt x="4329" y="942"/>
                    <a:pt x="3812" y="1880"/>
                    <a:pt x="2920" y="2415"/>
                  </a:cubicBezTo>
                  <a:cubicBezTo>
                    <a:pt x="2346" y="2757"/>
                    <a:pt x="1701" y="2956"/>
                    <a:pt x="1049" y="3060"/>
                  </a:cubicBezTo>
                  <a:cubicBezTo>
                    <a:pt x="731" y="3110"/>
                    <a:pt x="410" y="3134"/>
                    <a:pt x="89" y="3134"/>
                  </a:cubicBezTo>
                  <a:lnTo>
                    <a:pt x="0" y="3134"/>
                  </a:lnTo>
                  <a:cubicBezTo>
                    <a:pt x="249" y="3438"/>
                    <a:pt x="581" y="3666"/>
                    <a:pt x="895" y="3666"/>
                  </a:cubicBezTo>
                  <a:cubicBezTo>
                    <a:pt x="945" y="3666"/>
                    <a:pt x="995" y="3659"/>
                    <a:pt x="1041" y="3648"/>
                  </a:cubicBezTo>
                  <a:cubicBezTo>
                    <a:pt x="1954" y="3417"/>
                    <a:pt x="2835" y="3027"/>
                    <a:pt x="3583" y="2454"/>
                  </a:cubicBezTo>
                  <a:cubicBezTo>
                    <a:pt x="4283" y="1919"/>
                    <a:pt x="4814" y="1074"/>
                    <a:pt x="5677" y="795"/>
                  </a:cubicBezTo>
                  <a:cubicBezTo>
                    <a:pt x="6037" y="678"/>
                    <a:pt x="6115" y="357"/>
                    <a:pt x="6026" y="0"/>
                  </a:cubicBezTo>
                  <a:close/>
                </a:path>
              </a:pathLst>
            </a:custGeom>
            <a:solidFill>
              <a:srgbClr val="B0D5F7"/>
            </a:solidFill>
            <a:ln cap="flat" cmpd="sng" w="9525">
              <a:solidFill>
                <a:srgbClr val="B0D5F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77" name="Google Shape;4977;g275328e1149_1_3278"/>
            <p:cNvSpPr/>
            <p:nvPr/>
          </p:nvSpPr>
          <p:spPr>
            <a:xfrm>
              <a:off x="2014350" y="3538575"/>
              <a:ext cx="166275" cy="108425"/>
            </a:xfrm>
            <a:custGeom>
              <a:rect b="b" l="l" r="r" t="t"/>
              <a:pathLst>
                <a:path extrusionOk="0" h="4337" w="6651">
                  <a:moveTo>
                    <a:pt x="5424" y="1"/>
                  </a:moveTo>
                  <a:cubicBezTo>
                    <a:pt x="5364" y="1"/>
                    <a:pt x="5303" y="8"/>
                    <a:pt x="5242" y="26"/>
                  </a:cubicBezTo>
                  <a:cubicBezTo>
                    <a:pt x="4401" y="297"/>
                    <a:pt x="3884" y="892"/>
                    <a:pt x="3252" y="1474"/>
                  </a:cubicBezTo>
                  <a:cubicBezTo>
                    <a:pt x="2490" y="2172"/>
                    <a:pt x="1613" y="2625"/>
                    <a:pt x="611" y="2878"/>
                  </a:cubicBezTo>
                  <a:cubicBezTo>
                    <a:pt x="1" y="3031"/>
                    <a:pt x="186" y="3801"/>
                    <a:pt x="625" y="4336"/>
                  </a:cubicBezTo>
                  <a:lnTo>
                    <a:pt x="714" y="4336"/>
                  </a:lnTo>
                  <a:cubicBezTo>
                    <a:pt x="1035" y="4336"/>
                    <a:pt x="1356" y="4312"/>
                    <a:pt x="1674" y="4262"/>
                  </a:cubicBezTo>
                  <a:cubicBezTo>
                    <a:pt x="2326" y="4158"/>
                    <a:pt x="2971" y="3959"/>
                    <a:pt x="3545" y="3617"/>
                  </a:cubicBezTo>
                  <a:cubicBezTo>
                    <a:pt x="4437" y="3082"/>
                    <a:pt x="4954" y="2144"/>
                    <a:pt x="5810" y="1576"/>
                  </a:cubicBezTo>
                  <a:cubicBezTo>
                    <a:pt x="6066" y="1405"/>
                    <a:pt x="6355" y="1281"/>
                    <a:pt x="6651" y="1202"/>
                  </a:cubicBezTo>
                  <a:cubicBezTo>
                    <a:pt x="6509" y="639"/>
                    <a:pt x="5941" y="1"/>
                    <a:pt x="5424" y="1"/>
                  </a:cubicBezTo>
                  <a:close/>
                </a:path>
              </a:pathLst>
            </a:custGeom>
            <a:solidFill>
              <a:srgbClr val="B0D5F7"/>
            </a:solidFill>
            <a:ln cap="flat" cmpd="sng" w="9525">
              <a:solidFill>
                <a:srgbClr val="B0D5F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78" name="Google Shape;4978;g275328e1149_1_3278"/>
            <p:cNvSpPr/>
            <p:nvPr/>
          </p:nvSpPr>
          <p:spPr>
            <a:xfrm>
              <a:off x="2199600" y="3542125"/>
              <a:ext cx="59475" cy="48000"/>
            </a:xfrm>
            <a:custGeom>
              <a:rect b="b" l="l" r="r" t="t"/>
              <a:pathLst>
                <a:path extrusionOk="0" h="1920" w="2379">
                  <a:moveTo>
                    <a:pt x="1755" y="1"/>
                  </a:moveTo>
                  <a:cubicBezTo>
                    <a:pt x="1897" y="65"/>
                    <a:pt x="2033" y="137"/>
                    <a:pt x="2168" y="212"/>
                  </a:cubicBezTo>
                  <a:cubicBezTo>
                    <a:pt x="2239" y="251"/>
                    <a:pt x="2308" y="294"/>
                    <a:pt x="2379" y="336"/>
                  </a:cubicBezTo>
                  <a:cubicBezTo>
                    <a:pt x="2193" y="147"/>
                    <a:pt x="1979" y="1"/>
                    <a:pt x="1759" y="1"/>
                  </a:cubicBezTo>
                  <a:close/>
                  <a:moveTo>
                    <a:pt x="1" y="982"/>
                  </a:moveTo>
                  <a:cubicBezTo>
                    <a:pt x="243" y="1367"/>
                    <a:pt x="589" y="1770"/>
                    <a:pt x="1052" y="1838"/>
                  </a:cubicBezTo>
                  <a:cubicBezTo>
                    <a:pt x="1306" y="1877"/>
                    <a:pt x="1559" y="1905"/>
                    <a:pt x="1816" y="1920"/>
                  </a:cubicBezTo>
                  <a:cubicBezTo>
                    <a:pt x="1640" y="1745"/>
                    <a:pt x="1466" y="1567"/>
                    <a:pt x="1252" y="1413"/>
                  </a:cubicBezTo>
                  <a:cubicBezTo>
                    <a:pt x="878" y="1139"/>
                    <a:pt x="442" y="1003"/>
                    <a:pt x="1" y="982"/>
                  </a:cubicBezTo>
                  <a:close/>
                </a:path>
              </a:pathLst>
            </a:custGeom>
            <a:solidFill>
              <a:srgbClr val="B0D5F7"/>
            </a:solidFill>
            <a:ln cap="flat" cmpd="sng" w="9525">
              <a:solidFill>
                <a:srgbClr val="B0D5F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79" name="Google Shape;4979;g275328e1149_1_3278"/>
            <p:cNvSpPr/>
            <p:nvPr/>
          </p:nvSpPr>
          <p:spPr>
            <a:xfrm>
              <a:off x="2187225" y="3540100"/>
              <a:ext cx="94850" cy="50400"/>
            </a:xfrm>
            <a:custGeom>
              <a:rect b="b" l="l" r="r" t="t"/>
              <a:pathLst>
                <a:path extrusionOk="0" h="2016" w="3794">
                  <a:moveTo>
                    <a:pt x="381" y="1"/>
                  </a:moveTo>
                  <a:cubicBezTo>
                    <a:pt x="0" y="1"/>
                    <a:pt x="374" y="867"/>
                    <a:pt x="445" y="988"/>
                  </a:cubicBezTo>
                  <a:cubicBezTo>
                    <a:pt x="463" y="1013"/>
                    <a:pt x="478" y="1038"/>
                    <a:pt x="496" y="1063"/>
                  </a:cubicBezTo>
                  <a:cubicBezTo>
                    <a:pt x="937" y="1084"/>
                    <a:pt x="1373" y="1220"/>
                    <a:pt x="1747" y="1494"/>
                  </a:cubicBezTo>
                  <a:cubicBezTo>
                    <a:pt x="1961" y="1648"/>
                    <a:pt x="2135" y="1826"/>
                    <a:pt x="2311" y="2001"/>
                  </a:cubicBezTo>
                  <a:cubicBezTo>
                    <a:pt x="2474" y="2012"/>
                    <a:pt x="2639" y="2015"/>
                    <a:pt x="2803" y="2015"/>
                  </a:cubicBezTo>
                  <a:cubicBezTo>
                    <a:pt x="2981" y="2015"/>
                    <a:pt x="3159" y="2012"/>
                    <a:pt x="3341" y="1997"/>
                  </a:cubicBezTo>
                  <a:cubicBezTo>
                    <a:pt x="3794" y="1969"/>
                    <a:pt x="3434" y="1202"/>
                    <a:pt x="3323" y="1017"/>
                  </a:cubicBezTo>
                  <a:cubicBezTo>
                    <a:pt x="3223" y="852"/>
                    <a:pt x="3063" y="613"/>
                    <a:pt x="2874" y="417"/>
                  </a:cubicBezTo>
                  <a:cubicBezTo>
                    <a:pt x="2803" y="375"/>
                    <a:pt x="2734" y="332"/>
                    <a:pt x="2663" y="293"/>
                  </a:cubicBezTo>
                  <a:cubicBezTo>
                    <a:pt x="2528" y="218"/>
                    <a:pt x="2392" y="146"/>
                    <a:pt x="2250" y="82"/>
                  </a:cubicBezTo>
                  <a:lnTo>
                    <a:pt x="2221" y="82"/>
                  </a:lnTo>
                  <a:cubicBezTo>
                    <a:pt x="2043" y="93"/>
                    <a:pt x="1862" y="100"/>
                    <a:pt x="1683" y="100"/>
                  </a:cubicBezTo>
                  <a:cubicBezTo>
                    <a:pt x="1266" y="100"/>
                    <a:pt x="848" y="68"/>
                    <a:pt x="428" y="4"/>
                  </a:cubicBezTo>
                  <a:cubicBezTo>
                    <a:pt x="414" y="1"/>
                    <a:pt x="396" y="1"/>
                    <a:pt x="381" y="1"/>
                  </a:cubicBezTo>
                  <a:close/>
                </a:path>
              </a:pathLst>
            </a:custGeom>
            <a:solidFill>
              <a:srgbClr val="B0D5F7"/>
            </a:solidFill>
            <a:ln cap="flat" cmpd="sng" w="9525">
              <a:solidFill>
                <a:srgbClr val="B0D5F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980" name="Google Shape;4980;g275328e1149_1_3278"/>
          <p:cNvGrpSpPr/>
          <p:nvPr/>
        </p:nvGrpSpPr>
        <p:grpSpPr>
          <a:xfrm rot="548452">
            <a:off x="7869550" y="1564073"/>
            <a:ext cx="738993" cy="615990"/>
            <a:chOff x="378575" y="1776375"/>
            <a:chExt cx="737425" cy="578050"/>
          </a:xfrm>
        </p:grpSpPr>
        <p:sp>
          <p:nvSpPr>
            <p:cNvPr id="4981" name="Google Shape;4981;g275328e1149_1_3278"/>
            <p:cNvSpPr/>
            <p:nvPr/>
          </p:nvSpPr>
          <p:spPr>
            <a:xfrm>
              <a:off x="378575" y="1776375"/>
              <a:ext cx="737425" cy="60825"/>
            </a:xfrm>
            <a:custGeom>
              <a:rect b="b" l="l" r="r" t="t"/>
              <a:pathLst>
                <a:path extrusionOk="0" h="2433" w="29497">
                  <a:moveTo>
                    <a:pt x="19316" y="1"/>
                  </a:moveTo>
                  <a:cubicBezTo>
                    <a:pt x="13215" y="1"/>
                    <a:pt x="7118" y="143"/>
                    <a:pt x="1024" y="432"/>
                  </a:cubicBezTo>
                  <a:cubicBezTo>
                    <a:pt x="0" y="478"/>
                    <a:pt x="75" y="1520"/>
                    <a:pt x="649" y="2101"/>
                  </a:cubicBezTo>
                  <a:cubicBezTo>
                    <a:pt x="635" y="1847"/>
                    <a:pt x="621" y="1595"/>
                    <a:pt x="610" y="1342"/>
                  </a:cubicBezTo>
                  <a:cubicBezTo>
                    <a:pt x="596" y="1103"/>
                    <a:pt x="760" y="1006"/>
                    <a:pt x="999" y="1006"/>
                  </a:cubicBezTo>
                  <a:cubicBezTo>
                    <a:pt x="1587" y="1006"/>
                    <a:pt x="2646" y="1609"/>
                    <a:pt x="2674" y="2172"/>
                  </a:cubicBezTo>
                  <a:cubicBezTo>
                    <a:pt x="2678" y="2261"/>
                    <a:pt x="2681" y="2347"/>
                    <a:pt x="2689" y="2433"/>
                  </a:cubicBezTo>
                  <a:cubicBezTo>
                    <a:pt x="8398" y="2179"/>
                    <a:pt x="14114" y="2051"/>
                    <a:pt x="19826" y="2051"/>
                  </a:cubicBezTo>
                  <a:cubicBezTo>
                    <a:pt x="21669" y="2051"/>
                    <a:pt x="23509" y="2066"/>
                    <a:pt x="25349" y="2090"/>
                  </a:cubicBezTo>
                  <a:cubicBezTo>
                    <a:pt x="25321" y="1798"/>
                    <a:pt x="25285" y="1502"/>
                    <a:pt x="25246" y="1205"/>
                  </a:cubicBezTo>
                  <a:cubicBezTo>
                    <a:pt x="25150" y="547"/>
                    <a:pt x="25809" y="172"/>
                    <a:pt x="26444" y="172"/>
                  </a:cubicBezTo>
                  <a:cubicBezTo>
                    <a:pt x="26950" y="172"/>
                    <a:pt x="27439" y="410"/>
                    <a:pt x="27514" y="938"/>
                  </a:cubicBezTo>
                  <a:cubicBezTo>
                    <a:pt x="27571" y="1338"/>
                    <a:pt x="27617" y="1733"/>
                    <a:pt x="27649" y="2133"/>
                  </a:cubicBezTo>
                  <a:cubicBezTo>
                    <a:pt x="27774" y="2133"/>
                    <a:pt x="27899" y="2137"/>
                    <a:pt x="28024" y="2140"/>
                  </a:cubicBezTo>
                  <a:lnTo>
                    <a:pt x="28060" y="2140"/>
                  </a:lnTo>
                  <a:cubicBezTo>
                    <a:pt x="29496" y="2140"/>
                    <a:pt x="29343" y="125"/>
                    <a:pt x="28030" y="97"/>
                  </a:cubicBezTo>
                  <a:cubicBezTo>
                    <a:pt x="25124" y="33"/>
                    <a:pt x="22219" y="1"/>
                    <a:pt x="19316"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82" name="Google Shape;4982;g275328e1149_1_3278"/>
            <p:cNvSpPr/>
            <p:nvPr/>
          </p:nvSpPr>
          <p:spPr>
            <a:xfrm>
              <a:off x="1004275" y="1828625"/>
              <a:ext cx="74725" cy="327700"/>
            </a:xfrm>
            <a:custGeom>
              <a:rect b="b" l="l" r="r" t="t"/>
              <a:pathLst>
                <a:path extrusionOk="0" h="13108" w="2989">
                  <a:moveTo>
                    <a:pt x="321" y="0"/>
                  </a:moveTo>
                  <a:lnTo>
                    <a:pt x="321" y="0"/>
                  </a:lnTo>
                  <a:cubicBezTo>
                    <a:pt x="724" y="4054"/>
                    <a:pt x="0" y="8130"/>
                    <a:pt x="353" y="12184"/>
                  </a:cubicBezTo>
                  <a:cubicBezTo>
                    <a:pt x="585" y="12152"/>
                    <a:pt x="817" y="12131"/>
                    <a:pt x="1038" y="12131"/>
                  </a:cubicBezTo>
                  <a:cubicBezTo>
                    <a:pt x="1516" y="12131"/>
                    <a:pt x="1954" y="12230"/>
                    <a:pt x="2293" y="12508"/>
                  </a:cubicBezTo>
                  <a:cubicBezTo>
                    <a:pt x="2471" y="12658"/>
                    <a:pt x="2660" y="12869"/>
                    <a:pt x="2753" y="13108"/>
                  </a:cubicBezTo>
                  <a:cubicBezTo>
                    <a:pt x="2753" y="13065"/>
                    <a:pt x="2749" y="13026"/>
                    <a:pt x="2746" y="12983"/>
                  </a:cubicBezTo>
                  <a:cubicBezTo>
                    <a:pt x="2150" y="8679"/>
                    <a:pt x="2989" y="4350"/>
                    <a:pt x="2621" y="43"/>
                  </a:cubicBezTo>
                  <a:cubicBezTo>
                    <a:pt x="1855" y="25"/>
                    <a:pt x="1088" y="11"/>
                    <a:pt x="321"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83" name="Google Shape;4983;g275328e1149_1_3278"/>
            <p:cNvSpPr/>
            <p:nvPr/>
          </p:nvSpPr>
          <p:spPr>
            <a:xfrm>
              <a:off x="1007300" y="1780650"/>
              <a:ext cx="62500" cy="49075"/>
            </a:xfrm>
            <a:custGeom>
              <a:rect b="b" l="l" r="r" t="t"/>
              <a:pathLst>
                <a:path extrusionOk="0" h="1963" w="2500">
                  <a:moveTo>
                    <a:pt x="1295" y="1"/>
                  </a:moveTo>
                  <a:cubicBezTo>
                    <a:pt x="660" y="1"/>
                    <a:pt x="1" y="376"/>
                    <a:pt x="97" y="1034"/>
                  </a:cubicBezTo>
                  <a:cubicBezTo>
                    <a:pt x="136" y="1331"/>
                    <a:pt x="172" y="1627"/>
                    <a:pt x="200" y="1919"/>
                  </a:cubicBezTo>
                  <a:cubicBezTo>
                    <a:pt x="967" y="1930"/>
                    <a:pt x="1734" y="1944"/>
                    <a:pt x="2500" y="1962"/>
                  </a:cubicBezTo>
                  <a:cubicBezTo>
                    <a:pt x="2468" y="1562"/>
                    <a:pt x="2422" y="1167"/>
                    <a:pt x="2365" y="767"/>
                  </a:cubicBezTo>
                  <a:cubicBezTo>
                    <a:pt x="2290" y="239"/>
                    <a:pt x="1801" y="1"/>
                    <a:pt x="1295"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84" name="Google Shape;4984;g275328e1149_1_3278"/>
            <p:cNvSpPr/>
            <p:nvPr/>
          </p:nvSpPr>
          <p:spPr>
            <a:xfrm>
              <a:off x="785225" y="2133225"/>
              <a:ext cx="290025" cy="69200"/>
            </a:xfrm>
            <a:custGeom>
              <a:rect b="b" l="l" r="r" t="t"/>
              <a:pathLst>
                <a:path extrusionOk="0" h="2768" w="11601">
                  <a:moveTo>
                    <a:pt x="9115" y="0"/>
                  </a:moveTo>
                  <a:cubicBezTo>
                    <a:pt x="8323" y="115"/>
                    <a:pt x="7503" y="378"/>
                    <a:pt x="6904" y="453"/>
                  </a:cubicBezTo>
                  <a:cubicBezTo>
                    <a:pt x="4990" y="692"/>
                    <a:pt x="3065" y="799"/>
                    <a:pt x="1135" y="799"/>
                  </a:cubicBezTo>
                  <a:cubicBezTo>
                    <a:pt x="1" y="803"/>
                    <a:pt x="126" y="1962"/>
                    <a:pt x="822" y="2507"/>
                  </a:cubicBezTo>
                  <a:cubicBezTo>
                    <a:pt x="832" y="2454"/>
                    <a:pt x="843" y="2396"/>
                    <a:pt x="857" y="2343"/>
                  </a:cubicBezTo>
                  <a:cubicBezTo>
                    <a:pt x="925" y="1993"/>
                    <a:pt x="1641" y="1861"/>
                    <a:pt x="2252" y="1861"/>
                  </a:cubicBezTo>
                  <a:cubicBezTo>
                    <a:pt x="2732" y="1861"/>
                    <a:pt x="3150" y="1947"/>
                    <a:pt x="3124" y="2069"/>
                  </a:cubicBezTo>
                  <a:cubicBezTo>
                    <a:pt x="3078" y="2304"/>
                    <a:pt x="3035" y="2536"/>
                    <a:pt x="2996" y="2768"/>
                  </a:cubicBezTo>
                  <a:cubicBezTo>
                    <a:pt x="4006" y="2742"/>
                    <a:pt x="5011" y="2686"/>
                    <a:pt x="6013" y="2589"/>
                  </a:cubicBezTo>
                  <a:cubicBezTo>
                    <a:pt x="6744" y="2521"/>
                    <a:pt x="7475" y="2432"/>
                    <a:pt x="8203" y="2329"/>
                  </a:cubicBezTo>
                  <a:cubicBezTo>
                    <a:pt x="8338" y="2307"/>
                    <a:pt x="9586" y="2154"/>
                    <a:pt x="9811" y="1972"/>
                  </a:cubicBezTo>
                  <a:cubicBezTo>
                    <a:pt x="10021" y="2079"/>
                    <a:pt x="10263" y="2143"/>
                    <a:pt x="10502" y="2143"/>
                  </a:cubicBezTo>
                  <a:cubicBezTo>
                    <a:pt x="10891" y="2143"/>
                    <a:pt x="11265" y="1980"/>
                    <a:pt x="11458" y="1591"/>
                  </a:cubicBezTo>
                  <a:cubicBezTo>
                    <a:pt x="11473" y="1562"/>
                    <a:pt x="11486" y="1534"/>
                    <a:pt x="11504" y="1505"/>
                  </a:cubicBezTo>
                  <a:cubicBezTo>
                    <a:pt x="11601" y="1309"/>
                    <a:pt x="11586" y="1109"/>
                    <a:pt x="11515" y="924"/>
                  </a:cubicBezTo>
                  <a:lnTo>
                    <a:pt x="11515" y="924"/>
                  </a:lnTo>
                  <a:cubicBezTo>
                    <a:pt x="11511" y="1505"/>
                    <a:pt x="10898" y="1833"/>
                    <a:pt x="10306" y="1833"/>
                  </a:cubicBezTo>
                  <a:cubicBezTo>
                    <a:pt x="9796" y="1833"/>
                    <a:pt x="9307" y="1594"/>
                    <a:pt x="9236" y="1066"/>
                  </a:cubicBezTo>
                  <a:cubicBezTo>
                    <a:pt x="9187" y="710"/>
                    <a:pt x="9147" y="357"/>
                    <a:pt x="9115"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85" name="Google Shape;4985;g275328e1149_1_3278"/>
            <p:cNvSpPr/>
            <p:nvPr/>
          </p:nvSpPr>
          <p:spPr>
            <a:xfrm>
              <a:off x="1013075" y="2131900"/>
              <a:ext cx="60050" cy="47175"/>
            </a:xfrm>
            <a:custGeom>
              <a:rect b="b" l="l" r="r" t="t"/>
              <a:pathLst>
                <a:path extrusionOk="0" h="1887" w="2402">
                  <a:moveTo>
                    <a:pt x="686" y="0"/>
                  </a:moveTo>
                  <a:cubicBezTo>
                    <a:pt x="465" y="0"/>
                    <a:pt x="233" y="21"/>
                    <a:pt x="1" y="53"/>
                  </a:cubicBezTo>
                  <a:cubicBezTo>
                    <a:pt x="33" y="410"/>
                    <a:pt x="73" y="763"/>
                    <a:pt x="122" y="1119"/>
                  </a:cubicBezTo>
                  <a:cubicBezTo>
                    <a:pt x="193" y="1647"/>
                    <a:pt x="682" y="1886"/>
                    <a:pt x="1192" y="1886"/>
                  </a:cubicBezTo>
                  <a:cubicBezTo>
                    <a:pt x="1784" y="1886"/>
                    <a:pt x="2397" y="1558"/>
                    <a:pt x="2401" y="977"/>
                  </a:cubicBezTo>
                  <a:cubicBezTo>
                    <a:pt x="2308" y="738"/>
                    <a:pt x="2119" y="527"/>
                    <a:pt x="1941" y="377"/>
                  </a:cubicBezTo>
                  <a:cubicBezTo>
                    <a:pt x="1602" y="99"/>
                    <a:pt x="1164" y="0"/>
                    <a:pt x="686"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86" name="Google Shape;4986;g275328e1149_1_3278"/>
            <p:cNvSpPr/>
            <p:nvPr/>
          </p:nvSpPr>
          <p:spPr>
            <a:xfrm>
              <a:off x="798250" y="2195875"/>
              <a:ext cx="62525" cy="151150"/>
            </a:xfrm>
            <a:custGeom>
              <a:rect b="b" l="l" r="r" t="t"/>
              <a:pathLst>
                <a:path extrusionOk="0" h="6046" w="2501">
                  <a:moveTo>
                    <a:pt x="301" y="1"/>
                  </a:moveTo>
                  <a:cubicBezTo>
                    <a:pt x="129" y="886"/>
                    <a:pt x="29" y="1766"/>
                    <a:pt x="1" y="2647"/>
                  </a:cubicBezTo>
                  <a:cubicBezTo>
                    <a:pt x="464" y="3367"/>
                    <a:pt x="928" y="4084"/>
                    <a:pt x="1388" y="4801"/>
                  </a:cubicBezTo>
                  <a:cubicBezTo>
                    <a:pt x="1652" y="5207"/>
                    <a:pt x="1709" y="5724"/>
                    <a:pt x="1612" y="6045"/>
                  </a:cubicBezTo>
                  <a:cubicBezTo>
                    <a:pt x="2094" y="5956"/>
                    <a:pt x="2501" y="5785"/>
                    <a:pt x="2468" y="5581"/>
                  </a:cubicBezTo>
                  <a:cubicBezTo>
                    <a:pt x="2190" y="3799"/>
                    <a:pt x="2190" y="2033"/>
                    <a:pt x="2475" y="262"/>
                  </a:cubicBezTo>
                  <a:lnTo>
                    <a:pt x="2475" y="262"/>
                  </a:lnTo>
                  <a:cubicBezTo>
                    <a:pt x="2016" y="275"/>
                    <a:pt x="1552" y="279"/>
                    <a:pt x="1089" y="279"/>
                  </a:cubicBezTo>
                  <a:cubicBezTo>
                    <a:pt x="785" y="279"/>
                    <a:pt x="518" y="172"/>
                    <a:pt x="301"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87" name="Google Shape;4987;g275328e1149_1_3278"/>
            <p:cNvSpPr/>
            <p:nvPr/>
          </p:nvSpPr>
          <p:spPr>
            <a:xfrm>
              <a:off x="805750" y="2179750"/>
              <a:ext cx="58250" cy="23100"/>
            </a:xfrm>
            <a:custGeom>
              <a:rect b="b" l="l" r="r" t="t"/>
              <a:pathLst>
                <a:path extrusionOk="0" h="924" w="2330">
                  <a:moveTo>
                    <a:pt x="1431" y="0"/>
                  </a:moveTo>
                  <a:cubicBezTo>
                    <a:pt x="820" y="0"/>
                    <a:pt x="104" y="132"/>
                    <a:pt x="36" y="482"/>
                  </a:cubicBezTo>
                  <a:cubicBezTo>
                    <a:pt x="22" y="535"/>
                    <a:pt x="11" y="593"/>
                    <a:pt x="1" y="646"/>
                  </a:cubicBezTo>
                  <a:cubicBezTo>
                    <a:pt x="218" y="817"/>
                    <a:pt x="485" y="924"/>
                    <a:pt x="789" y="924"/>
                  </a:cubicBezTo>
                  <a:cubicBezTo>
                    <a:pt x="1252" y="924"/>
                    <a:pt x="1716" y="920"/>
                    <a:pt x="2175" y="907"/>
                  </a:cubicBezTo>
                  <a:cubicBezTo>
                    <a:pt x="2214" y="675"/>
                    <a:pt x="2257" y="443"/>
                    <a:pt x="2303" y="208"/>
                  </a:cubicBezTo>
                  <a:cubicBezTo>
                    <a:pt x="2329" y="86"/>
                    <a:pt x="1911" y="0"/>
                    <a:pt x="1431"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88" name="Google Shape;4988;g275328e1149_1_3278"/>
            <p:cNvSpPr/>
            <p:nvPr/>
          </p:nvSpPr>
          <p:spPr>
            <a:xfrm>
              <a:off x="799950" y="2316150"/>
              <a:ext cx="21675" cy="32475"/>
            </a:xfrm>
            <a:custGeom>
              <a:rect b="b" l="l" r="r" t="t"/>
              <a:pathLst>
                <a:path extrusionOk="0" h="1299" w="867">
                  <a:moveTo>
                    <a:pt x="1" y="0"/>
                  </a:moveTo>
                  <a:lnTo>
                    <a:pt x="1" y="0"/>
                  </a:lnTo>
                  <a:cubicBezTo>
                    <a:pt x="32" y="350"/>
                    <a:pt x="79" y="696"/>
                    <a:pt x="132" y="1045"/>
                  </a:cubicBezTo>
                  <a:cubicBezTo>
                    <a:pt x="161" y="1223"/>
                    <a:pt x="475" y="1298"/>
                    <a:pt x="863" y="1298"/>
                  </a:cubicBezTo>
                  <a:lnTo>
                    <a:pt x="867" y="1298"/>
                  </a:lnTo>
                  <a:cubicBezTo>
                    <a:pt x="799" y="1223"/>
                    <a:pt x="728" y="1127"/>
                    <a:pt x="653" y="1013"/>
                  </a:cubicBezTo>
                  <a:cubicBezTo>
                    <a:pt x="435" y="674"/>
                    <a:pt x="218" y="339"/>
                    <a:pt x="1"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89" name="Google Shape;4989;g275328e1149_1_3278"/>
            <p:cNvSpPr/>
            <p:nvPr/>
          </p:nvSpPr>
          <p:spPr>
            <a:xfrm>
              <a:off x="475450" y="2160675"/>
              <a:ext cx="363125" cy="193750"/>
            </a:xfrm>
            <a:custGeom>
              <a:rect b="b" l="l" r="r" t="t"/>
              <a:pathLst>
                <a:path extrusionOk="0" h="7750" w="14525">
                  <a:moveTo>
                    <a:pt x="2935" y="1"/>
                  </a:moveTo>
                  <a:cubicBezTo>
                    <a:pt x="2012" y="1"/>
                    <a:pt x="1095" y="82"/>
                    <a:pt x="197" y="403"/>
                  </a:cubicBezTo>
                  <a:cubicBezTo>
                    <a:pt x="101" y="436"/>
                    <a:pt x="37" y="507"/>
                    <a:pt x="1" y="603"/>
                  </a:cubicBezTo>
                  <a:cubicBezTo>
                    <a:pt x="26" y="710"/>
                    <a:pt x="55" y="814"/>
                    <a:pt x="83" y="921"/>
                  </a:cubicBezTo>
                  <a:cubicBezTo>
                    <a:pt x="843" y="1199"/>
                    <a:pt x="1702" y="2108"/>
                    <a:pt x="911" y="2368"/>
                  </a:cubicBezTo>
                  <a:cubicBezTo>
                    <a:pt x="882" y="2379"/>
                    <a:pt x="853" y="2386"/>
                    <a:pt x="825" y="2393"/>
                  </a:cubicBezTo>
                  <a:cubicBezTo>
                    <a:pt x="914" y="2440"/>
                    <a:pt x="1000" y="2468"/>
                    <a:pt x="1089" y="2468"/>
                  </a:cubicBezTo>
                  <a:cubicBezTo>
                    <a:pt x="1135" y="2468"/>
                    <a:pt x="1181" y="2461"/>
                    <a:pt x="1228" y="2443"/>
                  </a:cubicBezTo>
                  <a:cubicBezTo>
                    <a:pt x="2048" y="2151"/>
                    <a:pt x="2914" y="2069"/>
                    <a:pt x="3791" y="2069"/>
                  </a:cubicBezTo>
                  <a:cubicBezTo>
                    <a:pt x="4775" y="2069"/>
                    <a:pt x="5771" y="2172"/>
                    <a:pt x="6722" y="2215"/>
                  </a:cubicBezTo>
                  <a:cubicBezTo>
                    <a:pt x="7571" y="2251"/>
                    <a:pt x="8417" y="2290"/>
                    <a:pt x="9265" y="2325"/>
                  </a:cubicBezTo>
                  <a:cubicBezTo>
                    <a:pt x="9525" y="2336"/>
                    <a:pt x="9989" y="2432"/>
                    <a:pt x="10399" y="2432"/>
                  </a:cubicBezTo>
                  <a:cubicBezTo>
                    <a:pt x="10445" y="2432"/>
                    <a:pt x="10492" y="2432"/>
                    <a:pt x="10535" y="2429"/>
                  </a:cubicBezTo>
                  <a:cubicBezTo>
                    <a:pt x="11351" y="3691"/>
                    <a:pt x="12164" y="4957"/>
                    <a:pt x="12981" y="6219"/>
                  </a:cubicBezTo>
                  <a:cubicBezTo>
                    <a:pt x="12910" y="5495"/>
                    <a:pt x="12888" y="4775"/>
                    <a:pt x="12913" y="4055"/>
                  </a:cubicBezTo>
                  <a:cubicBezTo>
                    <a:pt x="12342" y="3171"/>
                    <a:pt x="11768" y="2282"/>
                    <a:pt x="11198" y="1398"/>
                  </a:cubicBezTo>
                  <a:cubicBezTo>
                    <a:pt x="11126" y="1138"/>
                    <a:pt x="10991" y="892"/>
                    <a:pt x="10873" y="735"/>
                  </a:cubicBezTo>
                  <a:cubicBezTo>
                    <a:pt x="10851" y="710"/>
                    <a:pt x="10830" y="681"/>
                    <a:pt x="10809" y="653"/>
                  </a:cubicBezTo>
                  <a:cubicBezTo>
                    <a:pt x="10698" y="510"/>
                    <a:pt x="10377" y="100"/>
                    <a:pt x="10103" y="100"/>
                  </a:cubicBezTo>
                  <a:cubicBezTo>
                    <a:pt x="10053" y="100"/>
                    <a:pt x="10003" y="115"/>
                    <a:pt x="9957" y="146"/>
                  </a:cubicBezTo>
                  <a:cubicBezTo>
                    <a:pt x="9936" y="161"/>
                    <a:pt x="9918" y="176"/>
                    <a:pt x="9896" y="189"/>
                  </a:cubicBezTo>
                  <a:cubicBezTo>
                    <a:pt x="9839" y="229"/>
                    <a:pt x="9796" y="275"/>
                    <a:pt x="9765" y="329"/>
                  </a:cubicBezTo>
                  <a:cubicBezTo>
                    <a:pt x="9658" y="350"/>
                    <a:pt x="9533" y="357"/>
                    <a:pt x="9397" y="357"/>
                  </a:cubicBezTo>
                  <a:cubicBezTo>
                    <a:pt x="8798" y="357"/>
                    <a:pt x="7989" y="204"/>
                    <a:pt x="7682" y="189"/>
                  </a:cubicBezTo>
                  <a:cubicBezTo>
                    <a:pt x="6740" y="151"/>
                    <a:pt x="5799" y="108"/>
                    <a:pt x="4858" y="69"/>
                  </a:cubicBezTo>
                  <a:cubicBezTo>
                    <a:pt x="4212" y="39"/>
                    <a:pt x="3570" y="1"/>
                    <a:pt x="2935" y="1"/>
                  </a:cubicBezTo>
                  <a:close/>
                  <a:moveTo>
                    <a:pt x="14524" y="7453"/>
                  </a:moveTo>
                  <a:lnTo>
                    <a:pt x="14524" y="7453"/>
                  </a:lnTo>
                  <a:cubicBezTo>
                    <a:pt x="14304" y="7493"/>
                    <a:pt x="14065" y="7517"/>
                    <a:pt x="13847" y="7517"/>
                  </a:cubicBezTo>
                  <a:cubicBezTo>
                    <a:pt x="13996" y="7682"/>
                    <a:pt x="14125" y="7749"/>
                    <a:pt x="14232" y="7749"/>
                  </a:cubicBezTo>
                  <a:cubicBezTo>
                    <a:pt x="14371" y="7749"/>
                    <a:pt x="14475" y="7631"/>
                    <a:pt x="14524" y="7453"/>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90" name="Google Shape;4990;g275328e1149_1_3278"/>
            <p:cNvSpPr/>
            <p:nvPr/>
          </p:nvSpPr>
          <p:spPr>
            <a:xfrm>
              <a:off x="797650" y="2262025"/>
              <a:ext cx="43350" cy="86600"/>
            </a:xfrm>
            <a:custGeom>
              <a:rect b="b" l="l" r="r" t="t"/>
              <a:pathLst>
                <a:path extrusionOk="0" h="3464" w="1734">
                  <a:moveTo>
                    <a:pt x="25" y="1"/>
                  </a:moveTo>
                  <a:lnTo>
                    <a:pt x="25" y="1"/>
                  </a:lnTo>
                  <a:cubicBezTo>
                    <a:pt x="0" y="721"/>
                    <a:pt x="22" y="1441"/>
                    <a:pt x="93" y="2165"/>
                  </a:cubicBezTo>
                  <a:cubicBezTo>
                    <a:pt x="310" y="2504"/>
                    <a:pt x="527" y="2839"/>
                    <a:pt x="745" y="3178"/>
                  </a:cubicBezTo>
                  <a:cubicBezTo>
                    <a:pt x="820" y="3292"/>
                    <a:pt x="891" y="3388"/>
                    <a:pt x="959" y="3463"/>
                  </a:cubicBezTo>
                  <a:cubicBezTo>
                    <a:pt x="1177" y="3463"/>
                    <a:pt x="1416" y="3439"/>
                    <a:pt x="1636" y="3399"/>
                  </a:cubicBezTo>
                  <a:cubicBezTo>
                    <a:pt x="1733" y="3078"/>
                    <a:pt x="1676" y="2561"/>
                    <a:pt x="1412" y="2155"/>
                  </a:cubicBezTo>
                  <a:cubicBezTo>
                    <a:pt x="952" y="1438"/>
                    <a:pt x="488" y="721"/>
                    <a:pt x="25"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91" name="Google Shape;4991;g275328e1149_1_3278"/>
            <p:cNvSpPr/>
            <p:nvPr/>
          </p:nvSpPr>
          <p:spPr>
            <a:xfrm>
              <a:off x="394775" y="1828875"/>
              <a:ext cx="101325" cy="394500"/>
            </a:xfrm>
            <a:custGeom>
              <a:rect b="b" l="l" r="r" t="t"/>
              <a:pathLst>
                <a:path extrusionOk="0" h="15780" w="4053">
                  <a:moveTo>
                    <a:pt x="1" y="1"/>
                  </a:moveTo>
                  <a:cubicBezTo>
                    <a:pt x="190" y="3417"/>
                    <a:pt x="465" y="6825"/>
                    <a:pt x="839" y="10224"/>
                  </a:cubicBezTo>
                  <a:cubicBezTo>
                    <a:pt x="1017" y="11864"/>
                    <a:pt x="1078" y="15780"/>
                    <a:pt x="3338" y="15780"/>
                  </a:cubicBezTo>
                  <a:cubicBezTo>
                    <a:pt x="3557" y="15780"/>
                    <a:pt x="3792" y="15744"/>
                    <a:pt x="4052" y="15665"/>
                  </a:cubicBezTo>
                  <a:cubicBezTo>
                    <a:pt x="3524" y="15383"/>
                    <a:pt x="3057" y="14338"/>
                    <a:pt x="3228" y="13875"/>
                  </a:cubicBezTo>
                  <a:cubicBezTo>
                    <a:pt x="3017" y="12955"/>
                    <a:pt x="3000" y="11947"/>
                    <a:pt x="2904" y="11055"/>
                  </a:cubicBezTo>
                  <a:cubicBezTo>
                    <a:pt x="2775" y="9871"/>
                    <a:pt x="2654" y="8683"/>
                    <a:pt x="2547" y="7492"/>
                  </a:cubicBezTo>
                  <a:cubicBezTo>
                    <a:pt x="2333" y="5110"/>
                    <a:pt x="2166" y="2721"/>
                    <a:pt x="2041" y="333"/>
                  </a:cubicBezTo>
                  <a:cubicBezTo>
                    <a:pt x="1666" y="351"/>
                    <a:pt x="1296" y="368"/>
                    <a:pt x="925" y="386"/>
                  </a:cubicBezTo>
                  <a:lnTo>
                    <a:pt x="871" y="386"/>
                  </a:lnTo>
                  <a:cubicBezTo>
                    <a:pt x="529" y="386"/>
                    <a:pt x="226" y="229"/>
                    <a:pt x="1"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92" name="Google Shape;4992;g275328e1149_1_3278"/>
            <p:cNvSpPr/>
            <p:nvPr/>
          </p:nvSpPr>
          <p:spPr>
            <a:xfrm>
              <a:off x="471175" y="2175750"/>
              <a:ext cx="46850" cy="44750"/>
            </a:xfrm>
            <a:custGeom>
              <a:rect b="b" l="l" r="r" t="t"/>
              <a:pathLst>
                <a:path extrusionOk="0" h="1790" w="1874">
                  <a:moveTo>
                    <a:pt x="172" y="0"/>
                  </a:moveTo>
                  <a:lnTo>
                    <a:pt x="172" y="0"/>
                  </a:lnTo>
                  <a:cubicBezTo>
                    <a:pt x="1" y="463"/>
                    <a:pt x="468" y="1508"/>
                    <a:pt x="996" y="1790"/>
                  </a:cubicBezTo>
                  <a:cubicBezTo>
                    <a:pt x="1024" y="1783"/>
                    <a:pt x="1053" y="1776"/>
                    <a:pt x="1082" y="1765"/>
                  </a:cubicBezTo>
                  <a:cubicBezTo>
                    <a:pt x="1873" y="1505"/>
                    <a:pt x="1014" y="596"/>
                    <a:pt x="254" y="318"/>
                  </a:cubicBezTo>
                  <a:cubicBezTo>
                    <a:pt x="226" y="211"/>
                    <a:pt x="197" y="107"/>
                    <a:pt x="172"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993" name="Google Shape;4993;g275328e1149_1_3278"/>
          <p:cNvGrpSpPr/>
          <p:nvPr/>
        </p:nvGrpSpPr>
        <p:grpSpPr>
          <a:xfrm>
            <a:off x="5563609" y="1526029"/>
            <a:ext cx="714511" cy="760307"/>
            <a:chOff x="5992397" y="1329162"/>
            <a:chExt cx="758665" cy="807291"/>
          </a:xfrm>
        </p:grpSpPr>
        <p:sp>
          <p:nvSpPr>
            <p:cNvPr id="4994" name="Google Shape;4994;g275328e1149_1_3278"/>
            <p:cNvSpPr txBox="1"/>
            <p:nvPr/>
          </p:nvSpPr>
          <p:spPr>
            <a:xfrm flipH="1">
              <a:off x="6059573" y="1407368"/>
              <a:ext cx="624300" cy="4218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600"/>
                <a:buFont typeface="Arial"/>
                <a:buNone/>
              </a:pPr>
              <a:r>
                <a:rPr b="1" i="0" lang="en" sz="2600" u="none" cap="none" strike="noStrike">
                  <a:solidFill>
                    <a:schemeClr val="dk1"/>
                  </a:solidFill>
                  <a:latin typeface="Itim"/>
                  <a:ea typeface="Itim"/>
                  <a:cs typeface="Itim"/>
                  <a:sym typeface="Itim"/>
                </a:rPr>
                <a:t>01</a:t>
              </a:r>
              <a:endParaRPr b="1" i="0" sz="2600" u="none" cap="none" strike="noStrike">
                <a:solidFill>
                  <a:schemeClr val="dk1"/>
                </a:solidFill>
                <a:latin typeface="Itim"/>
                <a:ea typeface="Itim"/>
                <a:cs typeface="Itim"/>
                <a:sym typeface="Itim"/>
              </a:endParaRPr>
            </a:p>
          </p:txBody>
        </p:sp>
        <p:grpSp>
          <p:nvGrpSpPr>
            <p:cNvPr id="4995" name="Google Shape;4995;g275328e1149_1_3278"/>
            <p:cNvGrpSpPr/>
            <p:nvPr/>
          </p:nvGrpSpPr>
          <p:grpSpPr>
            <a:xfrm>
              <a:off x="5992397" y="1329162"/>
              <a:ext cx="758665" cy="807291"/>
              <a:chOff x="5029023" y="1379445"/>
              <a:chExt cx="808984" cy="860835"/>
            </a:xfrm>
          </p:grpSpPr>
          <p:sp>
            <p:nvSpPr>
              <p:cNvPr id="4996" name="Google Shape;4996;g275328e1149_1_3278"/>
              <p:cNvSpPr/>
              <p:nvPr/>
            </p:nvSpPr>
            <p:spPr>
              <a:xfrm>
                <a:off x="5029023" y="1648082"/>
                <a:ext cx="788042" cy="592198"/>
              </a:xfrm>
              <a:custGeom>
                <a:rect b="b" l="l" r="r" t="t"/>
                <a:pathLst>
                  <a:path extrusionOk="0" h="6631" w="7827">
                    <a:moveTo>
                      <a:pt x="523" y="0"/>
                    </a:moveTo>
                    <a:cubicBezTo>
                      <a:pt x="464" y="0"/>
                      <a:pt x="402" y="38"/>
                      <a:pt x="398" y="112"/>
                    </a:cubicBezTo>
                    <a:cubicBezTo>
                      <a:pt x="257" y="1560"/>
                      <a:pt x="1" y="3852"/>
                      <a:pt x="1656" y="4564"/>
                    </a:cubicBezTo>
                    <a:cubicBezTo>
                      <a:pt x="2483" y="4919"/>
                      <a:pt x="3426" y="4812"/>
                      <a:pt x="4295" y="4952"/>
                    </a:cubicBezTo>
                    <a:cubicBezTo>
                      <a:pt x="5255" y="5110"/>
                      <a:pt x="6843" y="5548"/>
                      <a:pt x="7257" y="6549"/>
                    </a:cubicBezTo>
                    <a:cubicBezTo>
                      <a:pt x="7275" y="6598"/>
                      <a:pt x="7333" y="6630"/>
                      <a:pt x="7386" y="6630"/>
                    </a:cubicBezTo>
                    <a:cubicBezTo>
                      <a:pt x="7432" y="6630"/>
                      <a:pt x="7473" y="6607"/>
                      <a:pt x="7481" y="6549"/>
                    </a:cubicBezTo>
                    <a:cubicBezTo>
                      <a:pt x="7588" y="5904"/>
                      <a:pt x="7704" y="5250"/>
                      <a:pt x="7812" y="4605"/>
                    </a:cubicBezTo>
                    <a:cubicBezTo>
                      <a:pt x="7826" y="4520"/>
                      <a:pt x="7751" y="4463"/>
                      <a:pt x="7684" y="4463"/>
                    </a:cubicBezTo>
                    <a:cubicBezTo>
                      <a:pt x="7639" y="4463"/>
                      <a:pt x="7598" y="4488"/>
                      <a:pt x="7588" y="4547"/>
                    </a:cubicBezTo>
                    <a:cubicBezTo>
                      <a:pt x="7498" y="5088"/>
                      <a:pt x="7402" y="5629"/>
                      <a:pt x="7310" y="6170"/>
                    </a:cubicBezTo>
                    <a:lnTo>
                      <a:pt x="7310" y="6170"/>
                    </a:lnTo>
                    <a:cubicBezTo>
                      <a:pt x="6971" y="5681"/>
                      <a:pt x="6397" y="5396"/>
                      <a:pt x="5851" y="5168"/>
                    </a:cubicBezTo>
                    <a:cubicBezTo>
                      <a:pt x="4982" y="4803"/>
                      <a:pt x="4088" y="4679"/>
                      <a:pt x="3161" y="4613"/>
                    </a:cubicBezTo>
                    <a:cubicBezTo>
                      <a:pt x="2061" y="4539"/>
                      <a:pt x="1043" y="4274"/>
                      <a:pt x="696" y="3099"/>
                    </a:cubicBezTo>
                    <a:cubicBezTo>
                      <a:pt x="423" y="2156"/>
                      <a:pt x="538" y="1072"/>
                      <a:pt x="630" y="112"/>
                    </a:cubicBezTo>
                    <a:cubicBezTo>
                      <a:pt x="638" y="38"/>
                      <a:pt x="582" y="0"/>
                      <a:pt x="523"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1C4587"/>
                  </a:solidFill>
                  <a:latin typeface="Itim"/>
                  <a:ea typeface="Itim"/>
                  <a:cs typeface="Itim"/>
                  <a:sym typeface="Itim"/>
                </a:endParaRPr>
              </a:p>
            </p:txBody>
          </p:sp>
          <p:sp>
            <p:nvSpPr>
              <p:cNvPr id="4997" name="Google Shape;4997;g275328e1149_1_3278"/>
              <p:cNvSpPr/>
              <p:nvPr/>
            </p:nvSpPr>
            <p:spPr>
              <a:xfrm>
                <a:off x="5059832" y="1379445"/>
                <a:ext cx="778175" cy="797695"/>
              </a:xfrm>
              <a:custGeom>
                <a:rect b="b" l="l" r="r" t="t"/>
                <a:pathLst>
                  <a:path extrusionOk="0" h="8932" w="7729">
                    <a:moveTo>
                      <a:pt x="3454" y="257"/>
                    </a:moveTo>
                    <a:cubicBezTo>
                      <a:pt x="4617" y="257"/>
                      <a:pt x="5800" y="843"/>
                      <a:pt x="6339" y="1887"/>
                    </a:cubicBezTo>
                    <a:cubicBezTo>
                      <a:pt x="7199" y="3550"/>
                      <a:pt x="7472" y="5561"/>
                      <a:pt x="7373" y="7414"/>
                    </a:cubicBezTo>
                    <a:cubicBezTo>
                      <a:pt x="6728" y="6570"/>
                      <a:pt x="5412" y="6612"/>
                      <a:pt x="4436" y="6537"/>
                    </a:cubicBezTo>
                    <a:cubicBezTo>
                      <a:pt x="2880" y="6413"/>
                      <a:pt x="1283" y="6041"/>
                      <a:pt x="621" y="4460"/>
                    </a:cubicBezTo>
                    <a:cubicBezTo>
                      <a:pt x="1" y="3021"/>
                      <a:pt x="588" y="1341"/>
                      <a:pt x="1978" y="613"/>
                    </a:cubicBezTo>
                    <a:cubicBezTo>
                      <a:pt x="2428" y="372"/>
                      <a:pt x="2939" y="257"/>
                      <a:pt x="3454" y="257"/>
                    </a:cubicBezTo>
                    <a:close/>
                    <a:moveTo>
                      <a:pt x="3454" y="0"/>
                    </a:moveTo>
                    <a:cubicBezTo>
                      <a:pt x="3280" y="0"/>
                      <a:pt x="3104" y="14"/>
                      <a:pt x="2930" y="42"/>
                    </a:cubicBezTo>
                    <a:cubicBezTo>
                      <a:pt x="1548" y="257"/>
                      <a:pt x="348" y="1391"/>
                      <a:pt x="158" y="2789"/>
                    </a:cubicBezTo>
                    <a:cubicBezTo>
                      <a:pt x="67" y="3501"/>
                      <a:pt x="199" y="4220"/>
                      <a:pt x="547" y="4849"/>
                    </a:cubicBezTo>
                    <a:cubicBezTo>
                      <a:pt x="745" y="5668"/>
                      <a:pt x="977" y="6479"/>
                      <a:pt x="1242" y="7282"/>
                    </a:cubicBezTo>
                    <a:cubicBezTo>
                      <a:pt x="1248" y="7301"/>
                      <a:pt x="1264" y="7309"/>
                      <a:pt x="1279" y="7309"/>
                    </a:cubicBezTo>
                    <a:cubicBezTo>
                      <a:pt x="1303" y="7309"/>
                      <a:pt x="1326" y="7290"/>
                      <a:pt x="1316" y="7265"/>
                    </a:cubicBezTo>
                    <a:cubicBezTo>
                      <a:pt x="1076" y="6546"/>
                      <a:pt x="870" y="5817"/>
                      <a:pt x="688" y="5081"/>
                    </a:cubicBezTo>
                    <a:lnTo>
                      <a:pt x="688" y="5081"/>
                    </a:lnTo>
                    <a:cubicBezTo>
                      <a:pt x="870" y="5362"/>
                      <a:pt x="1085" y="5611"/>
                      <a:pt x="1341" y="5826"/>
                    </a:cubicBezTo>
                    <a:cubicBezTo>
                      <a:pt x="1424" y="6372"/>
                      <a:pt x="1565" y="6918"/>
                      <a:pt x="1772" y="7431"/>
                    </a:cubicBezTo>
                    <a:cubicBezTo>
                      <a:pt x="1778" y="7452"/>
                      <a:pt x="1796" y="7461"/>
                      <a:pt x="1812" y="7461"/>
                    </a:cubicBezTo>
                    <a:cubicBezTo>
                      <a:pt x="1834" y="7461"/>
                      <a:pt x="1856" y="7443"/>
                      <a:pt x="1846" y="7414"/>
                    </a:cubicBezTo>
                    <a:cubicBezTo>
                      <a:pt x="1656" y="6926"/>
                      <a:pt x="1515" y="6413"/>
                      <a:pt x="1432" y="5892"/>
                    </a:cubicBezTo>
                    <a:lnTo>
                      <a:pt x="1432" y="5892"/>
                    </a:lnTo>
                    <a:cubicBezTo>
                      <a:pt x="1565" y="5999"/>
                      <a:pt x="1714" y="6090"/>
                      <a:pt x="1863" y="6173"/>
                    </a:cubicBezTo>
                    <a:cubicBezTo>
                      <a:pt x="2045" y="6703"/>
                      <a:pt x="2276" y="7216"/>
                      <a:pt x="2558" y="7704"/>
                    </a:cubicBezTo>
                    <a:cubicBezTo>
                      <a:pt x="2565" y="7716"/>
                      <a:pt x="2576" y="7721"/>
                      <a:pt x="2587" y="7721"/>
                    </a:cubicBezTo>
                    <a:cubicBezTo>
                      <a:pt x="2613" y="7721"/>
                      <a:pt x="2641" y="7692"/>
                      <a:pt x="2624" y="7663"/>
                    </a:cubicBezTo>
                    <a:cubicBezTo>
                      <a:pt x="2359" y="7207"/>
                      <a:pt x="2136" y="6728"/>
                      <a:pt x="1962" y="6223"/>
                    </a:cubicBezTo>
                    <a:lnTo>
                      <a:pt x="1962" y="6223"/>
                    </a:lnTo>
                    <a:cubicBezTo>
                      <a:pt x="2210" y="6347"/>
                      <a:pt x="2467" y="6438"/>
                      <a:pt x="2723" y="6512"/>
                    </a:cubicBezTo>
                    <a:cubicBezTo>
                      <a:pt x="2864" y="6926"/>
                      <a:pt x="3021" y="7332"/>
                      <a:pt x="3186" y="7729"/>
                    </a:cubicBezTo>
                    <a:cubicBezTo>
                      <a:pt x="3194" y="7745"/>
                      <a:pt x="3207" y="7751"/>
                      <a:pt x="3219" y="7751"/>
                    </a:cubicBezTo>
                    <a:cubicBezTo>
                      <a:pt x="3245" y="7751"/>
                      <a:pt x="3269" y="7724"/>
                      <a:pt x="3253" y="7696"/>
                    </a:cubicBezTo>
                    <a:cubicBezTo>
                      <a:pt x="3095" y="7315"/>
                      <a:pt x="2946" y="6926"/>
                      <a:pt x="2814" y="6537"/>
                    </a:cubicBezTo>
                    <a:lnTo>
                      <a:pt x="2814" y="6537"/>
                    </a:lnTo>
                    <a:cubicBezTo>
                      <a:pt x="3013" y="6587"/>
                      <a:pt x="3211" y="6620"/>
                      <a:pt x="3410" y="6653"/>
                    </a:cubicBezTo>
                    <a:cubicBezTo>
                      <a:pt x="3509" y="7050"/>
                      <a:pt x="3617" y="7439"/>
                      <a:pt x="3741" y="7820"/>
                    </a:cubicBezTo>
                    <a:cubicBezTo>
                      <a:pt x="3744" y="7841"/>
                      <a:pt x="3761" y="7850"/>
                      <a:pt x="3778" y="7850"/>
                    </a:cubicBezTo>
                    <a:cubicBezTo>
                      <a:pt x="3801" y="7850"/>
                      <a:pt x="3825" y="7832"/>
                      <a:pt x="3815" y="7803"/>
                    </a:cubicBezTo>
                    <a:cubicBezTo>
                      <a:pt x="3691" y="7431"/>
                      <a:pt x="3592" y="7050"/>
                      <a:pt x="3493" y="6661"/>
                    </a:cubicBezTo>
                    <a:lnTo>
                      <a:pt x="3493" y="6661"/>
                    </a:lnTo>
                    <a:cubicBezTo>
                      <a:pt x="3675" y="6694"/>
                      <a:pt x="3857" y="6711"/>
                      <a:pt x="4039" y="6728"/>
                    </a:cubicBezTo>
                    <a:cubicBezTo>
                      <a:pt x="4154" y="7133"/>
                      <a:pt x="4287" y="7530"/>
                      <a:pt x="4436" y="7927"/>
                    </a:cubicBezTo>
                    <a:cubicBezTo>
                      <a:pt x="4442" y="7943"/>
                      <a:pt x="4459" y="7951"/>
                      <a:pt x="4475" y="7951"/>
                    </a:cubicBezTo>
                    <a:cubicBezTo>
                      <a:pt x="4501" y="7951"/>
                      <a:pt x="4525" y="7933"/>
                      <a:pt x="4510" y="7902"/>
                    </a:cubicBezTo>
                    <a:cubicBezTo>
                      <a:pt x="4370" y="7522"/>
                      <a:pt x="4237" y="7133"/>
                      <a:pt x="4121" y="6736"/>
                    </a:cubicBezTo>
                    <a:lnTo>
                      <a:pt x="4121" y="6736"/>
                    </a:lnTo>
                    <a:cubicBezTo>
                      <a:pt x="4254" y="6752"/>
                      <a:pt x="4386" y="6761"/>
                      <a:pt x="4519" y="6769"/>
                    </a:cubicBezTo>
                    <a:lnTo>
                      <a:pt x="4634" y="6777"/>
                    </a:lnTo>
                    <a:lnTo>
                      <a:pt x="5205" y="8184"/>
                    </a:lnTo>
                    <a:cubicBezTo>
                      <a:pt x="5212" y="8203"/>
                      <a:pt x="5227" y="8211"/>
                      <a:pt x="5243" y="8211"/>
                    </a:cubicBezTo>
                    <a:cubicBezTo>
                      <a:pt x="5266" y="8211"/>
                      <a:pt x="5290" y="8192"/>
                      <a:pt x="5280" y="8167"/>
                    </a:cubicBezTo>
                    <a:cubicBezTo>
                      <a:pt x="5089" y="7704"/>
                      <a:pt x="4899" y="7249"/>
                      <a:pt x="4717" y="6785"/>
                    </a:cubicBezTo>
                    <a:lnTo>
                      <a:pt x="4717" y="6785"/>
                    </a:lnTo>
                    <a:cubicBezTo>
                      <a:pt x="4866" y="6794"/>
                      <a:pt x="5023" y="6802"/>
                      <a:pt x="5180" y="6810"/>
                    </a:cubicBezTo>
                    <a:cubicBezTo>
                      <a:pt x="5412" y="7356"/>
                      <a:pt x="5644" y="7894"/>
                      <a:pt x="5867" y="8432"/>
                    </a:cubicBezTo>
                    <a:cubicBezTo>
                      <a:pt x="5875" y="8448"/>
                      <a:pt x="5887" y="8454"/>
                      <a:pt x="5899" y="8454"/>
                    </a:cubicBezTo>
                    <a:cubicBezTo>
                      <a:pt x="5925" y="8454"/>
                      <a:pt x="5950" y="8424"/>
                      <a:pt x="5933" y="8391"/>
                    </a:cubicBezTo>
                    <a:cubicBezTo>
                      <a:pt x="5710" y="7869"/>
                      <a:pt x="5487" y="7348"/>
                      <a:pt x="5271" y="6819"/>
                    </a:cubicBezTo>
                    <a:lnTo>
                      <a:pt x="5271" y="6819"/>
                    </a:lnTo>
                    <a:cubicBezTo>
                      <a:pt x="5454" y="6835"/>
                      <a:pt x="5652" y="6852"/>
                      <a:pt x="5834" y="6885"/>
                    </a:cubicBezTo>
                    <a:lnTo>
                      <a:pt x="6562" y="8879"/>
                    </a:lnTo>
                    <a:cubicBezTo>
                      <a:pt x="6569" y="8898"/>
                      <a:pt x="6584" y="8906"/>
                      <a:pt x="6600" y="8906"/>
                    </a:cubicBezTo>
                    <a:cubicBezTo>
                      <a:pt x="6623" y="8906"/>
                      <a:pt x="6647" y="8887"/>
                      <a:pt x="6637" y="8862"/>
                    </a:cubicBezTo>
                    <a:lnTo>
                      <a:pt x="5925" y="6893"/>
                    </a:lnTo>
                    <a:lnTo>
                      <a:pt x="5925" y="6893"/>
                    </a:lnTo>
                    <a:cubicBezTo>
                      <a:pt x="6115" y="6926"/>
                      <a:pt x="6297" y="6976"/>
                      <a:pt x="6480" y="7042"/>
                    </a:cubicBezTo>
                    <a:cubicBezTo>
                      <a:pt x="6695" y="7663"/>
                      <a:pt x="6910" y="8283"/>
                      <a:pt x="7125" y="8904"/>
                    </a:cubicBezTo>
                    <a:cubicBezTo>
                      <a:pt x="7131" y="8923"/>
                      <a:pt x="7147" y="8931"/>
                      <a:pt x="7162" y="8931"/>
                    </a:cubicBezTo>
                    <a:cubicBezTo>
                      <a:pt x="7186" y="8931"/>
                      <a:pt x="7209" y="8912"/>
                      <a:pt x="7199" y="8887"/>
                    </a:cubicBezTo>
                    <a:cubicBezTo>
                      <a:pt x="6993" y="8283"/>
                      <a:pt x="6786" y="7687"/>
                      <a:pt x="6571" y="7083"/>
                    </a:cubicBezTo>
                    <a:lnTo>
                      <a:pt x="6571" y="7083"/>
                    </a:lnTo>
                    <a:cubicBezTo>
                      <a:pt x="6885" y="7216"/>
                      <a:pt x="7150" y="7447"/>
                      <a:pt x="7315" y="7737"/>
                    </a:cubicBezTo>
                    <a:cubicBezTo>
                      <a:pt x="7338" y="7776"/>
                      <a:pt x="7374" y="7793"/>
                      <a:pt x="7410" y="7793"/>
                    </a:cubicBezTo>
                    <a:cubicBezTo>
                      <a:pt x="7468" y="7793"/>
                      <a:pt x="7525" y="7750"/>
                      <a:pt x="7530" y="7679"/>
                    </a:cubicBezTo>
                    <a:cubicBezTo>
                      <a:pt x="7572" y="7663"/>
                      <a:pt x="7605" y="7621"/>
                      <a:pt x="7605" y="7580"/>
                    </a:cubicBezTo>
                    <a:cubicBezTo>
                      <a:pt x="7729" y="5710"/>
                      <a:pt x="7415" y="3832"/>
                      <a:pt x="6686" y="2102"/>
                    </a:cubicBezTo>
                    <a:cubicBezTo>
                      <a:pt x="6143" y="840"/>
                      <a:pt x="4825" y="0"/>
                      <a:pt x="345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1C4587"/>
                  </a:solidFill>
                  <a:latin typeface="Itim"/>
                  <a:ea typeface="Itim"/>
                  <a:cs typeface="Itim"/>
                  <a:sym typeface="Itim"/>
                </a:endParaRPr>
              </a:p>
            </p:txBody>
          </p:sp>
        </p:grpSp>
      </p:grpSp>
      <p:sp>
        <p:nvSpPr>
          <p:cNvPr id="4998" name="Google Shape;4998;g275328e1149_1_3278"/>
          <p:cNvSpPr txBox="1"/>
          <p:nvPr/>
        </p:nvSpPr>
        <p:spPr>
          <a:xfrm>
            <a:off x="146975" y="2303500"/>
            <a:ext cx="1356300" cy="19086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a:solidFill>
                  <a:schemeClr val="dk1"/>
                </a:solidFill>
                <a:highlight>
                  <a:srgbClr val="FFFFFF"/>
                </a:highlight>
                <a:latin typeface="Itim"/>
                <a:ea typeface="Itim"/>
                <a:cs typeface="Itim"/>
                <a:sym typeface="Itim"/>
              </a:rPr>
              <a:t>Divide los conceptos en pequeños fragmentos </a:t>
            </a:r>
            <a:endParaRPr>
              <a:solidFill>
                <a:schemeClr val="dk1"/>
              </a:solidFill>
              <a:highlight>
                <a:srgbClr val="FFFFFF"/>
              </a:highlight>
              <a:latin typeface="Itim"/>
              <a:ea typeface="Itim"/>
              <a:cs typeface="Itim"/>
              <a:sym typeface="Itim"/>
            </a:endParaRPr>
          </a:p>
          <a:p>
            <a:pPr indent="0" lvl="0" marL="0" rtl="0" algn="r">
              <a:spcBef>
                <a:spcPts val="0"/>
              </a:spcBef>
              <a:spcAft>
                <a:spcPts val="0"/>
              </a:spcAft>
              <a:buNone/>
            </a:pPr>
            <a:r>
              <a:rPr lang="en">
                <a:solidFill>
                  <a:schemeClr val="dk1"/>
                </a:solidFill>
                <a:highlight>
                  <a:srgbClr val="FFFFFF"/>
                </a:highlight>
                <a:latin typeface="Itim"/>
                <a:ea typeface="Itim"/>
                <a:cs typeface="Itim"/>
                <a:sym typeface="Itim"/>
              </a:rPr>
              <a:t>o trozos de información para facilitar la comprensión.</a:t>
            </a:r>
            <a:endParaRPr sz="1700">
              <a:solidFill>
                <a:schemeClr val="dk1"/>
              </a:solidFill>
              <a:latin typeface="Itim"/>
              <a:ea typeface="Itim"/>
              <a:cs typeface="Itim"/>
              <a:sym typeface="Itim"/>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02" name="Shape 5002"/>
        <p:cNvGrpSpPr/>
        <p:nvPr/>
      </p:nvGrpSpPr>
      <p:grpSpPr>
        <a:xfrm>
          <a:off x="0" y="0"/>
          <a:ext cx="0" cy="0"/>
          <a:chOff x="0" y="0"/>
          <a:chExt cx="0" cy="0"/>
        </a:xfrm>
      </p:grpSpPr>
      <p:grpSp>
        <p:nvGrpSpPr>
          <p:cNvPr id="5003" name="Google Shape;5003;p19"/>
          <p:cNvGrpSpPr/>
          <p:nvPr/>
        </p:nvGrpSpPr>
        <p:grpSpPr>
          <a:xfrm>
            <a:off x="777090" y="1105400"/>
            <a:ext cx="3810209" cy="176025"/>
            <a:chOff x="4345425" y="2175475"/>
            <a:chExt cx="800750" cy="176025"/>
          </a:xfrm>
        </p:grpSpPr>
        <p:sp>
          <p:nvSpPr>
            <p:cNvPr id="5004" name="Google Shape;5004;p19"/>
            <p:cNvSpPr/>
            <p:nvPr/>
          </p:nvSpPr>
          <p:spPr>
            <a:xfrm>
              <a:off x="4351850" y="2175475"/>
              <a:ext cx="763000" cy="156275"/>
            </a:xfrm>
            <a:custGeom>
              <a:rect b="b" l="l" r="r" t="t"/>
              <a:pathLst>
                <a:path extrusionOk="0" h="6251" w="3052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392"/>
              </a:srgbClr>
            </a:solid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05" name="Google Shape;5005;p19"/>
            <p:cNvSpPr/>
            <p:nvPr/>
          </p:nvSpPr>
          <p:spPr>
            <a:xfrm>
              <a:off x="4345425" y="2195925"/>
              <a:ext cx="800750" cy="155575"/>
            </a:xfrm>
            <a:custGeom>
              <a:rect b="b" l="l" r="r" t="t"/>
              <a:pathLst>
                <a:path extrusionOk="0" h="6223" w="3203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392"/>
              </a:srgbClr>
            </a:solid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006" name="Google Shape;5006;p19"/>
          <p:cNvSpPr txBox="1"/>
          <p:nvPr>
            <p:ph type="title"/>
          </p:nvPr>
        </p:nvSpPr>
        <p:spPr>
          <a:xfrm>
            <a:off x="720725" y="554700"/>
            <a:ext cx="3870300" cy="936600"/>
          </a:xfrm>
          <a:prstGeom prst="rect">
            <a:avLst/>
          </a:prstGeom>
          <a:noFill/>
          <a:ln>
            <a:noFill/>
          </a:ln>
        </p:spPr>
        <p:txBody>
          <a:bodyPr anchorCtr="0" anchor="t" bIns="0" lIns="0" spcFirstLastPara="1" rIns="0" wrap="square" tIns="0">
            <a:noAutofit/>
          </a:bodyPr>
          <a:lstStyle/>
          <a:p>
            <a:pPr indent="0" lvl="0" marL="0" rtl="0" algn="r">
              <a:lnSpc>
                <a:spcPct val="100000"/>
              </a:lnSpc>
              <a:spcBef>
                <a:spcPts val="0"/>
              </a:spcBef>
              <a:spcAft>
                <a:spcPts val="0"/>
              </a:spcAft>
              <a:buClr>
                <a:schemeClr val="dk2"/>
              </a:buClr>
              <a:buSzPts val="1100"/>
              <a:buFont typeface="Arial"/>
              <a:buNone/>
            </a:pPr>
            <a:r>
              <a:rPr lang="en"/>
              <a:t>5. Grabación</a:t>
            </a:r>
            <a:endParaRPr/>
          </a:p>
          <a:p>
            <a:pPr indent="0" lvl="0" marL="0" rtl="0" algn="r">
              <a:lnSpc>
                <a:spcPct val="100000"/>
              </a:lnSpc>
              <a:spcBef>
                <a:spcPts val="0"/>
              </a:spcBef>
              <a:spcAft>
                <a:spcPts val="0"/>
              </a:spcAft>
              <a:buSzPts val="3000"/>
              <a:buNone/>
            </a:pPr>
            <a:r>
              <a:t/>
            </a:r>
            <a:endParaRPr/>
          </a:p>
        </p:txBody>
      </p:sp>
      <p:sp>
        <p:nvSpPr>
          <p:cNvPr id="5007" name="Google Shape;5007;p19"/>
          <p:cNvSpPr txBox="1"/>
          <p:nvPr>
            <p:ph idx="1" type="subTitle"/>
          </p:nvPr>
        </p:nvSpPr>
        <p:spPr>
          <a:xfrm>
            <a:off x="835700" y="1451750"/>
            <a:ext cx="3589500" cy="2855400"/>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0"/>
              </a:spcBef>
              <a:spcAft>
                <a:spcPts val="0"/>
              </a:spcAft>
              <a:buClr>
                <a:schemeClr val="dk2"/>
              </a:buClr>
              <a:buSzPts val="1100"/>
              <a:buFont typeface="Arial"/>
              <a:buNone/>
            </a:pPr>
            <a:r>
              <a:rPr lang="en" sz="1400"/>
              <a:t>Consiste en leer con mucha atención las </a:t>
            </a:r>
            <a:r>
              <a:rPr lang="en" sz="1400"/>
              <a:t>líneas</a:t>
            </a:r>
            <a:r>
              <a:rPr lang="en" sz="1400"/>
              <a:t> del texto (no más de 4) que se quiere memorizar e intentar repetirlas exactamente, tras unos segundos de espera. Si en el primer intento no se recuerda </a:t>
            </a:r>
            <a:r>
              <a:rPr lang="en" sz="1400"/>
              <a:t>perfectamente</a:t>
            </a:r>
            <a:r>
              <a:rPr lang="en" sz="1400"/>
              <a:t>, se vuelve a leer con la máxima concentración. Si se falla en una palabra clave, se repite varias veces mentalemente y se vuelve a intentar. Esta técnica sirve para textos que se deben recordar con exactitud como pueden ser las definiciones.</a:t>
            </a:r>
            <a:endParaRPr sz="1400"/>
          </a:p>
        </p:txBody>
      </p:sp>
      <p:grpSp>
        <p:nvGrpSpPr>
          <p:cNvPr id="5008" name="Google Shape;5008;p19"/>
          <p:cNvGrpSpPr/>
          <p:nvPr/>
        </p:nvGrpSpPr>
        <p:grpSpPr>
          <a:xfrm>
            <a:off x="8008793" y="1491303"/>
            <a:ext cx="400080" cy="1094468"/>
            <a:chOff x="3443472" y="1907731"/>
            <a:chExt cx="454327" cy="1325503"/>
          </a:xfrm>
        </p:grpSpPr>
        <p:sp>
          <p:nvSpPr>
            <p:cNvPr id="5009" name="Google Shape;5009;p19"/>
            <p:cNvSpPr/>
            <p:nvPr/>
          </p:nvSpPr>
          <p:spPr>
            <a:xfrm>
              <a:off x="3456297" y="1920208"/>
              <a:ext cx="427196" cy="1302484"/>
            </a:xfrm>
            <a:custGeom>
              <a:rect b="b" l="l" r="r" t="t"/>
              <a:pathLst>
                <a:path extrusionOk="0" h="20879" w="7495">
                  <a:moveTo>
                    <a:pt x="1630" y="1"/>
                  </a:moveTo>
                  <a:cubicBezTo>
                    <a:pt x="1605" y="6768"/>
                    <a:pt x="828" y="13610"/>
                    <a:pt x="1" y="20352"/>
                  </a:cubicBezTo>
                  <a:cubicBezTo>
                    <a:pt x="1605" y="20427"/>
                    <a:pt x="3234" y="20628"/>
                    <a:pt x="4813" y="20878"/>
                  </a:cubicBezTo>
                  <a:cubicBezTo>
                    <a:pt x="5665" y="14187"/>
                    <a:pt x="6267" y="7470"/>
                    <a:pt x="7495" y="803"/>
                  </a:cubicBezTo>
                  <a:lnTo>
                    <a:pt x="7495" y="803"/>
                  </a:lnTo>
                  <a:cubicBezTo>
                    <a:pt x="7478" y="803"/>
                    <a:pt x="7461" y="814"/>
                    <a:pt x="7445" y="814"/>
                  </a:cubicBezTo>
                  <a:cubicBezTo>
                    <a:pt x="7436" y="814"/>
                    <a:pt x="7428" y="811"/>
                    <a:pt x="7419" y="803"/>
                  </a:cubicBezTo>
                  <a:cubicBezTo>
                    <a:pt x="6517" y="678"/>
                    <a:pt x="5665" y="402"/>
                    <a:pt x="4763" y="277"/>
                  </a:cubicBezTo>
                  <a:cubicBezTo>
                    <a:pt x="3735" y="126"/>
                    <a:pt x="2708" y="76"/>
                    <a:pt x="1680" y="1"/>
                  </a:cubicBezTo>
                  <a:close/>
                </a:path>
              </a:pathLst>
            </a:custGeom>
            <a:solidFill>
              <a:srgbClr val="E0E0E0">
                <a:alpha val="6274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10" name="Google Shape;5010;p19"/>
            <p:cNvSpPr/>
            <p:nvPr/>
          </p:nvSpPr>
          <p:spPr>
            <a:xfrm>
              <a:off x="3443472" y="1907731"/>
              <a:ext cx="454327" cy="1325503"/>
            </a:xfrm>
            <a:custGeom>
              <a:rect b="b" l="l" r="r" t="t"/>
              <a:pathLst>
                <a:path extrusionOk="0" h="21248" w="7971">
                  <a:moveTo>
                    <a:pt x="2077" y="442"/>
                  </a:moveTo>
                  <a:lnTo>
                    <a:pt x="3334" y="527"/>
                  </a:lnTo>
                  <a:cubicBezTo>
                    <a:pt x="3810" y="552"/>
                    <a:pt x="4311" y="602"/>
                    <a:pt x="4787" y="677"/>
                  </a:cubicBezTo>
                  <a:cubicBezTo>
                    <a:pt x="5264" y="727"/>
                    <a:pt x="5740" y="828"/>
                    <a:pt x="6216" y="953"/>
                  </a:cubicBezTo>
                  <a:lnTo>
                    <a:pt x="6943" y="1103"/>
                  </a:lnTo>
                  <a:lnTo>
                    <a:pt x="7319" y="1178"/>
                  </a:lnTo>
                  <a:lnTo>
                    <a:pt x="7452" y="1212"/>
                  </a:lnTo>
                  <a:lnTo>
                    <a:pt x="7452" y="1212"/>
                  </a:lnTo>
                  <a:cubicBezTo>
                    <a:pt x="7167" y="2790"/>
                    <a:pt x="6906" y="4389"/>
                    <a:pt x="6667" y="5965"/>
                  </a:cubicBezTo>
                  <a:cubicBezTo>
                    <a:pt x="6416" y="7645"/>
                    <a:pt x="6191" y="9324"/>
                    <a:pt x="5990" y="11003"/>
                  </a:cubicBezTo>
                  <a:lnTo>
                    <a:pt x="5414" y="16016"/>
                  </a:lnTo>
                  <a:lnTo>
                    <a:pt x="5138" y="18547"/>
                  </a:lnTo>
                  <a:lnTo>
                    <a:pt x="4988" y="19800"/>
                  </a:lnTo>
                  <a:cubicBezTo>
                    <a:pt x="4938" y="20151"/>
                    <a:pt x="4938" y="20527"/>
                    <a:pt x="4913" y="20903"/>
                  </a:cubicBezTo>
                  <a:cubicBezTo>
                    <a:pt x="4862" y="20878"/>
                    <a:pt x="4812" y="20828"/>
                    <a:pt x="4762" y="20828"/>
                  </a:cubicBezTo>
                  <a:lnTo>
                    <a:pt x="4461" y="20778"/>
                  </a:lnTo>
                  <a:lnTo>
                    <a:pt x="3860" y="20702"/>
                  </a:lnTo>
                  <a:lnTo>
                    <a:pt x="2657" y="20527"/>
                  </a:lnTo>
                  <a:cubicBezTo>
                    <a:pt x="1930" y="20436"/>
                    <a:pt x="1203" y="20386"/>
                    <a:pt x="458" y="20341"/>
                  </a:cubicBezTo>
                  <a:lnTo>
                    <a:pt x="458" y="20341"/>
                  </a:lnTo>
                  <a:cubicBezTo>
                    <a:pt x="670" y="18717"/>
                    <a:pt x="861" y="17115"/>
                    <a:pt x="1028" y="15489"/>
                  </a:cubicBezTo>
                  <a:cubicBezTo>
                    <a:pt x="1128" y="14662"/>
                    <a:pt x="1228" y="13810"/>
                    <a:pt x="1279" y="12958"/>
                  </a:cubicBezTo>
                  <a:cubicBezTo>
                    <a:pt x="1304" y="12106"/>
                    <a:pt x="1379" y="11254"/>
                    <a:pt x="1479" y="10402"/>
                  </a:cubicBezTo>
                  <a:cubicBezTo>
                    <a:pt x="1629" y="8722"/>
                    <a:pt x="1780" y="7018"/>
                    <a:pt x="1905" y="5314"/>
                  </a:cubicBezTo>
                  <a:cubicBezTo>
                    <a:pt x="2001" y="3690"/>
                    <a:pt x="2051" y="2066"/>
                    <a:pt x="2077" y="442"/>
                  </a:cubicBezTo>
                  <a:close/>
                  <a:moveTo>
                    <a:pt x="1855" y="0"/>
                  </a:moveTo>
                  <a:cubicBezTo>
                    <a:pt x="1755" y="0"/>
                    <a:pt x="1654" y="76"/>
                    <a:pt x="1654" y="201"/>
                  </a:cubicBezTo>
                  <a:cubicBezTo>
                    <a:pt x="1654" y="1905"/>
                    <a:pt x="1579" y="3610"/>
                    <a:pt x="1504" y="5289"/>
                  </a:cubicBezTo>
                  <a:cubicBezTo>
                    <a:pt x="1429" y="6993"/>
                    <a:pt x="1354" y="8697"/>
                    <a:pt x="1203" y="10376"/>
                  </a:cubicBezTo>
                  <a:cubicBezTo>
                    <a:pt x="1128" y="11229"/>
                    <a:pt x="1053" y="12081"/>
                    <a:pt x="903" y="12908"/>
                  </a:cubicBezTo>
                  <a:cubicBezTo>
                    <a:pt x="777" y="13760"/>
                    <a:pt x="702" y="14612"/>
                    <a:pt x="602" y="15439"/>
                  </a:cubicBezTo>
                  <a:cubicBezTo>
                    <a:pt x="426" y="17143"/>
                    <a:pt x="226" y="18823"/>
                    <a:pt x="0" y="20502"/>
                  </a:cubicBezTo>
                  <a:lnTo>
                    <a:pt x="0" y="20527"/>
                  </a:lnTo>
                  <a:cubicBezTo>
                    <a:pt x="0" y="20652"/>
                    <a:pt x="101" y="20752"/>
                    <a:pt x="201" y="20752"/>
                  </a:cubicBezTo>
                  <a:cubicBezTo>
                    <a:pt x="1003" y="20803"/>
                    <a:pt x="1805" y="20878"/>
                    <a:pt x="2607" y="20953"/>
                  </a:cubicBezTo>
                  <a:lnTo>
                    <a:pt x="3810" y="21103"/>
                  </a:lnTo>
                  <a:lnTo>
                    <a:pt x="4411" y="21179"/>
                  </a:lnTo>
                  <a:lnTo>
                    <a:pt x="4712" y="21229"/>
                  </a:lnTo>
                  <a:cubicBezTo>
                    <a:pt x="4787" y="21241"/>
                    <a:pt x="4862" y="21247"/>
                    <a:pt x="4938" y="21247"/>
                  </a:cubicBezTo>
                  <a:cubicBezTo>
                    <a:pt x="5013" y="21247"/>
                    <a:pt x="5088" y="21241"/>
                    <a:pt x="5163" y="21229"/>
                  </a:cubicBezTo>
                  <a:cubicBezTo>
                    <a:pt x="5238" y="20778"/>
                    <a:pt x="5339" y="20301"/>
                    <a:pt x="5389" y="19850"/>
                  </a:cubicBezTo>
                  <a:lnTo>
                    <a:pt x="5564" y="18597"/>
                  </a:lnTo>
                  <a:lnTo>
                    <a:pt x="5865" y="16066"/>
                  </a:lnTo>
                  <a:lnTo>
                    <a:pt x="6492" y="11053"/>
                  </a:lnTo>
                  <a:cubicBezTo>
                    <a:pt x="6717" y="9374"/>
                    <a:pt x="6918" y="7720"/>
                    <a:pt x="7143" y="6041"/>
                  </a:cubicBezTo>
                  <a:cubicBezTo>
                    <a:pt x="7394" y="4386"/>
                    <a:pt x="7644" y="2707"/>
                    <a:pt x="7945" y="1053"/>
                  </a:cubicBezTo>
                  <a:cubicBezTo>
                    <a:pt x="7970" y="1028"/>
                    <a:pt x="7970" y="1028"/>
                    <a:pt x="7970" y="1003"/>
                  </a:cubicBezTo>
                  <a:cubicBezTo>
                    <a:pt x="7945" y="878"/>
                    <a:pt x="7845" y="777"/>
                    <a:pt x="7720" y="777"/>
                  </a:cubicBezTo>
                  <a:lnTo>
                    <a:pt x="7594" y="777"/>
                  </a:lnTo>
                  <a:lnTo>
                    <a:pt x="7394" y="752"/>
                  </a:lnTo>
                  <a:lnTo>
                    <a:pt x="7043" y="677"/>
                  </a:lnTo>
                  <a:lnTo>
                    <a:pt x="6316" y="502"/>
                  </a:lnTo>
                  <a:cubicBezTo>
                    <a:pt x="5840" y="401"/>
                    <a:pt x="5339" y="301"/>
                    <a:pt x="4837" y="226"/>
                  </a:cubicBezTo>
                  <a:cubicBezTo>
                    <a:pt x="4361" y="176"/>
                    <a:pt x="3860" y="126"/>
                    <a:pt x="3359" y="76"/>
                  </a:cubicBezTo>
                  <a:lnTo>
                    <a:pt x="1855" y="0"/>
                  </a:ln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011" name="Google Shape;5011;p19"/>
          <p:cNvGrpSpPr/>
          <p:nvPr/>
        </p:nvGrpSpPr>
        <p:grpSpPr>
          <a:xfrm rot="-108528">
            <a:off x="4691276" y="2073100"/>
            <a:ext cx="391000" cy="1284182"/>
            <a:chOff x="1276425" y="1928068"/>
            <a:chExt cx="378577" cy="1391130"/>
          </a:xfrm>
        </p:grpSpPr>
        <p:sp>
          <p:nvSpPr>
            <p:cNvPr id="5012" name="Google Shape;5012;p19"/>
            <p:cNvSpPr/>
            <p:nvPr/>
          </p:nvSpPr>
          <p:spPr>
            <a:xfrm>
              <a:off x="1282125" y="1942105"/>
              <a:ext cx="360053" cy="1366551"/>
            </a:xfrm>
            <a:custGeom>
              <a:rect b="b" l="l" r="r" t="t"/>
              <a:pathLst>
                <a:path extrusionOk="0" h="21906" w="6317">
                  <a:moveTo>
                    <a:pt x="6015" y="1"/>
                  </a:moveTo>
                  <a:cubicBezTo>
                    <a:pt x="4303" y="188"/>
                    <a:pt x="2548" y="354"/>
                    <a:pt x="830" y="354"/>
                  </a:cubicBezTo>
                  <a:cubicBezTo>
                    <a:pt x="712" y="354"/>
                    <a:pt x="594" y="353"/>
                    <a:pt x="477" y="352"/>
                  </a:cubicBezTo>
                  <a:lnTo>
                    <a:pt x="477" y="352"/>
                  </a:lnTo>
                  <a:cubicBezTo>
                    <a:pt x="602" y="7394"/>
                    <a:pt x="0" y="14437"/>
                    <a:pt x="151" y="21505"/>
                  </a:cubicBezTo>
                  <a:cubicBezTo>
                    <a:pt x="1078" y="21505"/>
                    <a:pt x="2005" y="21580"/>
                    <a:pt x="2908" y="21655"/>
                  </a:cubicBezTo>
                  <a:cubicBezTo>
                    <a:pt x="3810" y="21730"/>
                    <a:pt x="4762" y="21730"/>
                    <a:pt x="5639" y="21906"/>
                  </a:cubicBezTo>
                  <a:cubicBezTo>
                    <a:pt x="5840" y="18297"/>
                    <a:pt x="6015" y="14713"/>
                    <a:pt x="6066" y="11104"/>
                  </a:cubicBezTo>
                  <a:cubicBezTo>
                    <a:pt x="6091" y="9174"/>
                    <a:pt x="6091" y="7269"/>
                    <a:pt x="6091" y="5364"/>
                  </a:cubicBezTo>
                  <a:cubicBezTo>
                    <a:pt x="6091" y="4663"/>
                    <a:pt x="6066" y="3961"/>
                    <a:pt x="6066" y="3259"/>
                  </a:cubicBezTo>
                  <a:cubicBezTo>
                    <a:pt x="6066" y="2983"/>
                    <a:pt x="6316" y="452"/>
                    <a:pt x="6316" y="1"/>
                  </a:cubicBezTo>
                  <a:lnTo>
                    <a:pt x="6316" y="1"/>
                  </a:lnTo>
                  <a:cubicBezTo>
                    <a:pt x="6296" y="42"/>
                    <a:pt x="6259" y="83"/>
                    <a:pt x="6218" y="83"/>
                  </a:cubicBezTo>
                  <a:cubicBezTo>
                    <a:pt x="6209" y="83"/>
                    <a:pt x="6200" y="81"/>
                    <a:pt x="6191" y="76"/>
                  </a:cubicBezTo>
                  <a:cubicBezTo>
                    <a:pt x="6141" y="76"/>
                    <a:pt x="6116" y="76"/>
                    <a:pt x="6066" y="51"/>
                  </a:cubicBezTo>
                  <a:cubicBezTo>
                    <a:pt x="6040" y="51"/>
                    <a:pt x="6015" y="26"/>
                    <a:pt x="6015" y="1"/>
                  </a:cubicBezTo>
                  <a:close/>
                </a:path>
              </a:pathLst>
            </a:custGeom>
            <a:solidFill>
              <a:srgbClr val="E0E0E0">
                <a:alpha val="6274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13" name="Google Shape;5013;p19"/>
            <p:cNvSpPr/>
            <p:nvPr/>
          </p:nvSpPr>
          <p:spPr>
            <a:xfrm>
              <a:off x="1276425" y="1928068"/>
              <a:ext cx="378577" cy="1391130"/>
            </a:xfrm>
            <a:custGeom>
              <a:rect b="b" l="l" r="r" t="t"/>
              <a:pathLst>
                <a:path extrusionOk="0" h="22300" w="6642">
                  <a:moveTo>
                    <a:pt x="6248" y="58"/>
                  </a:moveTo>
                  <a:lnTo>
                    <a:pt x="6248" y="58"/>
                  </a:lnTo>
                  <a:cubicBezTo>
                    <a:pt x="6262" y="64"/>
                    <a:pt x="6270" y="73"/>
                    <a:pt x="6268" y="73"/>
                  </a:cubicBezTo>
                  <a:cubicBezTo>
                    <a:pt x="6266" y="73"/>
                    <a:pt x="6260" y="69"/>
                    <a:pt x="6248" y="58"/>
                  </a:cubicBezTo>
                  <a:close/>
                  <a:moveTo>
                    <a:pt x="6046" y="462"/>
                  </a:moveTo>
                  <a:cubicBezTo>
                    <a:pt x="6073" y="478"/>
                    <a:pt x="6105" y="493"/>
                    <a:pt x="6140" y="502"/>
                  </a:cubicBezTo>
                  <a:lnTo>
                    <a:pt x="6090" y="502"/>
                  </a:lnTo>
                  <a:lnTo>
                    <a:pt x="6173" y="518"/>
                  </a:lnTo>
                  <a:lnTo>
                    <a:pt x="6173" y="518"/>
                  </a:lnTo>
                  <a:cubicBezTo>
                    <a:pt x="6120" y="1295"/>
                    <a:pt x="6032" y="2124"/>
                    <a:pt x="5965" y="2933"/>
                  </a:cubicBezTo>
                  <a:lnTo>
                    <a:pt x="5940" y="3284"/>
                  </a:lnTo>
                  <a:lnTo>
                    <a:pt x="5940" y="3484"/>
                  </a:lnTo>
                  <a:lnTo>
                    <a:pt x="5940" y="3659"/>
                  </a:lnTo>
                  <a:lnTo>
                    <a:pt x="5940" y="4336"/>
                  </a:lnTo>
                  <a:lnTo>
                    <a:pt x="5940" y="5715"/>
                  </a:lnTo>
                  <a:cubicBezTo>
                    <a:pt x="5940" y="7519"/>
                    <a:pt x="5890" y="9349"/>
                    <a:pt x="5915" y="11178"/>
                  </a:cubicBezTo>
                  <a:lnTo>
                    <a:pt x="5739" y="16542"/>
                  </a:lnTo>
                  <a:lnTo>
                    <a:pt x="5614" y="21955"/>
                  </a:lnTo>
                  <a:cubicBezTo>
                    <a:pt x="5589" y="21930"/>
                    <a:pt x="5614" y="21905"/>
                    <a:pt x="5589" y="21905"/>
                  </a:cubicBezTo>
                  <a:lnTo>
                    <a:pt x="5439" y="21855"/>
                  </a:lnTo>
                  <a:lnTo>
                    <a:pt x="5088" y="21805"/>
                  </a:lnTo>
                  <a:cubicBezTo>
                    <a:pt x="4837" y="21780"/>
                    <a:pt x="4612" y="21755"/>
                    <a:pt x="4386" y="21755"/>
                  </a:cubicBezTo>
                  <a:lnTo>
                    <a:pt x="3008" y="21655"/>
                  </a:lnTo>
                  <a:lnTo>
                    <a:pt x="471" y="21516"/>
                  </a:lnTo>
                  <a:lnTo>
                    <a:pt x="471" y="21516"/>
                  </a:lnTo>
                  <a:cubicBezTo>
                    <a:pt x="428" y="19833"/>
                    <a:pt x="452" y="18149"/>
                    <a:pt x="476" y="16441"/>
                  </a:cubicBezTo>
                  <a:cubicBezTo>
                    <a:pt x="551" y="14687"/>
                    <a:pt x="426" y="12933"/>
                    <a:pt x="526" y="11153"/>
                  </a:cubicBezTo>
                  <a:lnTo>
                    <a:pt x="752" y="5865"/>
                  </a:lnTo>
                  <a:cubicBezTo>
                    <a:pt x="800" y="4185"/>
                    <a:pt x="825" y="2483"/>
                    <a:pt x="805" y="802"/>
                  </a:cubicBezTo>
                  <a:lnTo>
                    <a:pt x="805" y="802"/>
                  </a:lnTo>
                  <a:cubicBezTo>
                    <a:pt x="2552" y="790"/>
                    <a:pt x="4299" y="649"/>
                    <a:pt x="6046" y="462"/>
                  </a:cubicBezTo>
                  <a:close/>
                  <a:moveTo>
                    <a:pt x="6090" y="0"/>
                  </a:moveTo>
                  <a:cubicBezTo>
                    <a:pt x="4261" y="201"/>
                    <a:pt x="2406" y="376"/>
                    <a:pt x="577" y="376"/>
                  </a:cubicBezTo>
                  <a:cubicBezTo>
                    <a:pt x="451" y="376"/>
                    <a:pt x="376" y="451"/>
                    <a:pt x="376" y="577"/>
                  </a:cubicBezTo>
                  <a:cubicBezTo>
                    <a:pt x="401" y="2331"/>
                    <a:pt x="376" y="4111"/>
                    <a:pt x="351" y="5865"/>
                  </a:cubicBezTo>
                  <a:cubicBezTo>
                    <a:pt x="351" y="7619"/>
                    <a:pt x="301" y="9399"/>
                    <a:pt x="276" y="11153"/>
                  </a:cubicBezTo>
                  <a:cubicBezTo>
                    <a:pt x="251" y="12908"/>
                    <a:pt x="25" y="14662"/>
                    <a:pt x="50" y="16441"/>
                  </a:cubicBezTo>
                  <a:cubicBezTo>
                    <a:pt x="0" y="18196"/>
                    <a:pt x="0" y="19975"/>
                    <a:pt x="25" y="21730"/>
                  </a:cubicBezTo>
                  <a:cubicBezTo>
                    <a:pt x="25" y="21855"/>
                    <a:pt x="125" y="21955"/>
                    <a:pt x="251" y="21955"/>
                  </a:cubicBezTo>
                  <a:lnTo>
                    <a:pt x="2983" y="22106"/>
                  </a:lnTo>
                  <a:lnTo>
                    <a:pt x="4361" y="22181"/>
                  </a:lnTo>
                  <a:cubicBezTo>
                    <a:pt x="4587" y="22181"/>
                    <a:pt x="4812" y="22206"/>
                    <a:pt x="5038" y="22231"/>
                  </a:cubicBezTo>
                  <a:lnTo>
                    <a:pt x="5363" y="22256"/>
                  </a:lnTo>
                  <a:lnTo>
                    <a:pt x="5539" y="22281"/>
                  </a:lnTo>
                  <a:cubicBezTo>
                    <a:pt x="5589" y="22294"/>
                    <a:pt x="5645" y="22300"/>
                    <a:pt x="5702" y="22300"/>
                  </a:cubicBezTo>
                  <a:cubicBezTo>
                    <a:pt x="5758" y="22300"/>
                    <a:pt x="5815" y="22294"/>
                    <a:pt x="5865" y="22281"/>
                  </a:cubicBezTo>
                  <a:cubicBezTo>
                    <a:pt x="6065" y="18622"/>
                    <a:pt x="6266" y="14888"/>
                    <a:pt x="6416" y="11178"/>
                  </a:cubicBezTo>
                  <a:cubicBezTo>
                    <a:pt x="6441" y="9349"/>
                    <a:pt x="6416" y="7519"/>
                    <a:pt x="6441" y="5690"/>
                  </a:cubicBezTo>
                  <a:lnTo>
                    <a:pt x="6416" y="4336"/>
                  </a:lnTo>
                  <a:lnTo>
                    <a:pt x="6416" y="3634"/>
                  </a:lnTo>
                  <a:lnTo>
                    <a:pt x="6416" y="3484"/>
                  </a:lnTo>
                  <a:lnTo>
                    <a:pt x="6416" y="3334"/>
                  </a:lnTo>
                  <a:lnTo>
                    <a:pt x="6441" y="2983"/>
                  </a:lnTo>
                  <a:cubicBezTo>
                    <a:pt x="6514" y="2081"/>
                    <a:pt x="6611" y="1227"/>
                    <a:pt x="6639" y="306"/>
                  </a:cubicBezTo>
                  <a:lnTo>
                    <a:pt x="6639" y="306"/>
                  </a:lnTo>
                  <a:cubicBezTo>
                    <a:pt x="6640" y="304"/>
                    <a:pt x="6641" y="303"/>
                    <a:pt x="6642" y="301"/>
                  </a:cubicBezTo>
                  <a:lnTo>
                    <a:pt x="6640" y="301"/>
                  </a:lnTo>
                  <a:lnTo>
                    <a:pt x="6640" y="301"/>
                  </a:lnTo>
                  <a:cubicBezTo>
                    <a:pt x="6640" y="276"/>
                    <a:pt x="6641" y="251"/>
                    <a:pt x="6642" y="226"/>
                  </a:cubicBezTo>
                  <a:lnTo>
                    <a:pt x="6191" y="176"/>
                  </a:lnTo>
                  <a:cubicBezTo>
                    <a:pt x="6216" y="75"/>
                    <a:pt x="6266" y="75"/>
                    <a:pt x="6316" y="75"/>
                  </a:cubicBezTo>
                  <a:lnTo>
                    <a:pt x="6341" y="75"/>
                  </a:lnTo>
                  <a:lnTo>
                    <a:pt x="6241" y="50"/>
                  </a:lnTo>
                  <a:cubicBezTo>
                    <a:pt x="6216" y="25"/>
                    <a:pt x="6140" y="0"/>
                    <a:pt x="6090"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014" name="Google Shape;5014;p19"/>
          <p:cNvSpPr/>
          <p:nvPr/>
        </p:nvSpPr>
        <p:spPr>
          <a:xfrm rot="10496032">
            <a:off x="4687543" y="3672227"/>
            <a:ext cx="740160" cy="406790"/>
          </a:xfrm>
          <a:custGeom>
            <a:rect b="b" l="l" r="r" t="t"/>
            <a:pathLst>
              <a:path extrusionOk="0" h="9768" w="17773">
                <a:moveTo>
                  <a:pt x="3304" y="1"/>
                </a:moveTo>
                <a:cubicBezTo>
                  <a:pt x="3172" y="1"/>
                  <a:pt x="3045" y="62"/>
                  <a:pt x="2971" y="211"/>
                </a:cubicBezTo>
                <a:cubicBezTo>
                  <a:pt x="2857" y="439"/>
                  <a:pt x="2743" y="690"/>
                  <a:pt x="2629" y="918"/>
                </a:cubicBezTo>
                <a:cubicBezTo>
                  <a:pt x="2629" y="941"/>
                  <a:pt x="2606" y="964"/>
                  <a:pt x="2583" y="1009"/>
                </a:cubicBezTo>
                <a:cubicBezTo>
                  <a:pt x="2058" y="2105"/>
                  <a:pt x="1510" y="3201"/>
                  <a:pt x="985" y="4296"/>
                </a:cubicBezTo>
                <a:cubicBezTo>
                  <a:pt x="985" y="4319"/>
                  <a:pt x="985" y="4319"/>
                  <a:pt x="985" y="4319"/>
                </a:cubicBezTo>
                <a:cubicBezTo>
                  <a:pt x="825" y="4593"/>
                  <a:pt x="643" y="4844"/>
                  <a:pt x="483" y="5118"/>
                </a:cubicBezTo>
                <a:cubicBezTo>
                  <a:pt x="369" y="5209"/>
                  <a:pt x="255" y="5323"/>
                  <a:pt x="141" y="5438"/>
                </a:cubicBezTo>
                <a:cubicBezTo>
                  <a:pt x="49" y="5529"/>
                  <a:pt x="49" y="5643"/>
                  <a:pt x="95" y="5711"/>
                </a:cubicBezTo>
                <a:cubicBezTo>
                  <a:pt x="0" y="5996"/>
                  <a:pt x="173" y="6327"/>
                  <a:pt x="469" y="6327"/>
                </a:cubicBezTo>
                <a:cubicBezTo>
                  <a:pt x="530" y="6327"/>
                  <a:pt x="596" y="6313"/>
                  <a:pt x="666" y="6282"/>
                </a:cubicBezTo>
                <a:cubicBezTo>
                  <a:pt x="711" y="6259"/>
                  <a:pt x="757" y="6236"/>
                  <a:pt x="803" y="6214"/>
                </a:cubicBezTo>
                <a:lnTo>
                  <a:pt x="917" y="6214"/>
                </a:lnTo>
                <a:cubicBezTo>
                  <a:pt x="962" y="6282"/>
                  <a:pt x="1031" y="6328"/>
                  <a:pt x="1122" y="6328"/>
                </a:cubicBezTo>
                <a:lnTo>
                  <a:pt x="3336" y="6830"/>
                </a:lnTo>
                <a:lnTo>
                  <a:pt x="3519" y="6830"/>
                </a:lnTo>
                <a:cubicBezTo>
                  <a:pt x="3633" y="6853"/>
                  <a:pt x="3770" y="6898"/>
                  <a:pt x="3907" y="6944"/>
                </a:cubicBezTo>
                <a:cubicBezTo>
                  <a:pt x="3951" y="6957"/>
                  <a:pt x="3993" y="6962"/>
                  <a:pt x="4033" y="6962"/>
                </a:cubicBezTo>
                <a:cubicBezTo>
                  <a:pt x="4427" y="6962"/>
                  <a:pt x="4601" y="6396"/>
                  <a:pt x="4249" y="6168"/>
                </a:cubicBezTo>
                <a:cubicBezTo>
                  <a:pt x="4500" y="6145"/>
                  <a:pt x="4592" y="5757"/>
                  <a:pt x="4318" y="5666"/>
                </a:cubicBezTo>
                <a:cubicBezTo>
                  <a:pt x="3861" y="5529"/>
                  <a:pt x="3405" y="5438"/>
                  <a:pt x="2971" y="5346"/>
                </a:cubicBezTo>
                <a:cubicBezTo>
                  <a:pt x="4744" y="4737"/>
                  <a:pt x="6686" y="4321"/>
                  <a:pt x="8540" y="4321"/>
                </a:cubicBezTo>
                <a:cubicBezTo>
                  <a:pt x="9811" y="4321"/>
                  <a:pt x="11041" y="4517"/>
                  <a:pt x="12147" y="4981"/>
                </a:cubicBezTo>
                <a:cubicBezTo>
                  <a:pt x="13311" y="5780"/>
                  <a:pt x="14292" y="6830"/>
                  <a:pt x="15228" y="7971"/>
                </a:cubicBezTo>
                <a:cubicBezTo>
                  <a:pt x="14886" y="7925"/>
                  <a:pt x="14543" y="7857"/>
                  <a:pt x="14201" y="7789"/>
                </a:cubicBezTo>
                <a:cubicBezTo>
                  <a:pt x="13767" y="7674"/>
                  <a:pt x="13356" y="7560"/>
                  <a:pt x="12923" y="7446"/>
                </a:cubicBezTo>
                <a:cubicBezTo>
                  <a:pt x="12881" y="7434"/>
                  <a:pt x="12839" y="7428"/>
                  <a:pt x="12799" y="7428"/>
                </a:cubicBezTo>
                <a:cubicBezTo>
                  <a:pt x="12406" y="7428"/>
                  <a:pt x="12143" y="7994"/>
                  <a:pt x="12558" y="8222"/>
                </a:cubicBezTo>
                <a:cubicBezTo>
                  <a:pt x="13790" y="8930"/>
                  <a:pt x="15046" y="9432"/>
                  <a:pt x="16438" y="9751"/>
                </a:cubicBezTo>
                <a:cubicBezTo>
                  <a:pt x="16480" y="9762"/>
                  <a:pt x="16522" y="9767"/>
                  <a:pt x="16563" y="9767"/>
                </a:cubicBezTo>
                <a:cubicBezTo>
                  <a:pt x="16785" y="9767"/>
                  <a:pt x="16970" y="9614"/>
                  <a:pt x="17009" y="9363"/>
                </a:cubicBezTo>
                <a:cubicBezTo>
                  <a:pt x="17009" y="9227"/>
                  <a:pt x="17031" y="9090"/>
                  <a:pt x="17054" y="8953"/>
                </a:cubicBezTo>
                <a:cubicBezTo>
                  <a:pt x="17123" y="8907"/>
                  <a:pt x="17191" y="8838"/>
                  <a:pt x="17237" y="8770"/>
                </a:cubicBezTo>
                <a:cubicBezTo>
                  <a:pt x="17351" y="8724"/>
                  <a:pt x="17465" y="8587"/>
                  <a:pt x="17488" y="8405"/>
                </a:cubicBezTo>
                <a:cubicBezTo>
                  <a:pt x="17556" y="7903"/>
                  <a:pt x="17533" y="7469"/>
                  <a:pt x="17442" y="7035"/>
                </a:cubicBezTo>
                <a:cubicBezTo>
                  <a:pt x="17442" y="6077"/>
                  <a:pt x="17533" y="5141"/>
                  <a:pt x="17716" y="4205"/>
                </a:cubicBezTo>
                <a:cubicBezTo>
                  <a:pt x="17773" y="3866"/>
                  <a:pt x="17480" y="3632"/>
                  <a:pt x="17227" y="3632"/>
                </a:cubicBezTo>
                <a:cubicBezTo>
                  <a:pt x="17071" y="3632"/>
                  <a:pt x="16929" y="3722"/>
                  <a:pt x="16894" y="3931"/>
                </a:cubicBezTo>
                <a:cubicBezTo>
                  <a:pt x="16780" y="4502"/>
                  <a:pt x="16689" y="5095"/>
                  <a:pt x="16598" y="5666"/>
                </a:cubicBezTo>
                <a:cubicBezTo>
                  <a:pt x="16324" y="5711"/>
                  <a:pt x="16073" y="5963"/>
                  <a:pt x="16232" y="6282"/>
                </a:cubicBezTo>
                <a:cubicBezTo>
                  <a:pt x="16324" y="6442"/>
                  <a:pt x="16392" y="6579"/>
                  <a:pt x="16438" y="6716"/>
                </a:cubicBezTo>
                <a:cubicBezTo>
                  <a:pt x="16415" y="6853"/>
                  <a:pt x="16415" y="6990"/>
                  <a:pt x="16392" y="7127"/>
                </a:cubicBezTo>
                <a:cubicBezTo>
                  <a:pt x="15160" y="5506"/>
                  <a:pt x="13585" y="4410"/>
                  <a:pt x="11827" y="3794"/>
                </a:cubicBezTo>
                <a:cubicBezTo>
                  <a:pt x="10960" y="3292"/>
                  <a:pt x="9978" y="2927"/>
                  <a:pt x="8883" y="2721"/>
                </a:cubicBezTo>
                <a:cubicBezTo>
                  <a:pt x="8296" y="2610"/>
                  <a:pt x="7705" y="2556"/>
                  <a:pt x="7117" y="2556"/>
                </a:cubicBezTo>
                <a:cubicBezTo>
                  <a:pt x="5416" y="2556"/>
                  <a:pt x="3739" y="3009"/>
                  <a:pt x="2263" y="3840"/>
                </a:cubicBezTo>
                <a:cubicBezTo>
                  <a:pt x="2377" y="3634"/>
                  <a:pt x="2492" y="3429"/>
                  <a:pt x="2583" y="3201"/>
                </a:cubicBezTo>
                <a:cubicBezTo>
                  <a:pt x="2857" y="2813"/>
                  <a:pt x="3062" y="2356"/>
                  <a:pt x="3222" y="1900"/>
                </a:cubicBezTo>
                <a:cubicBezTo>
                  <a:pt x="3405" y="1466"/>
                  <a:pt x="3587" y="1032"/>
                  <a:pt x="3770" y="576"/>
                </a:cubicBezTo>
                <a:cubicBezTo>
                  <a:pt x="3878" y="267"/>
                  <a:pt x="3580" y="1"/>
                  <a:pt x="3304"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5015" name="Google Shape;5015;p19"/>
          <p:cNvGrpSpPr/>
          <p:nvPr/>
        </p:nvGrpSpPr>
        <p:grpSpPr>
          <a:xfrm rot="2061578">
            <a:off x="4465170" y="955149"/>
            <a:ext cx="843208" cy="402216"/>
            <a:chOff x="-583650" y="3109250"/>
            <a:chExt cx="570275" cy="272025"/>
          </a:xfrm>
        </p:grpSpPr>
        <p:sp>
          <p:nvSpPr>
            <p:cNvPr id="5016" name="Google Shape;5016;p19"/>
            <p:cNvSpPr/>
            <p:nvPr/>
          </p:nvSpPr>
          <p:spPr>
            <a:xfrm>
              <a:off x="-583650" y="3186975"/>
              <a:ext cx="570275" cy="194300"/>
            </a:xfrm>
            <a:custGeom>
              <a:rect b="b" l="l" r="r" t="t"/>
              <a:pathLst>
                <a:path extrusionOk="0" h="7772" w="22811">
                  <a:moveTo>
                    <a:pt x="22543" y="6377"/>
                  </a:moveTo>
                  <a:lnTo>
                    <a:pt x="22543" y="6377"/>
                  </a:lnTo>
                  <a:cubicBezTo>
                    <a:pt x="22536" y="6381"/>
                    <a:pt x="22532" y="6384"/>
                    <a:pt x="22525" y="6384"/>
                  </a:cubicBezTo>
                  <a:cubicBezTo>
                    <a:pt x="22190" y="6488"/>
                    <a:pt x="21851" y="6580"/>
                    <a:pt x="21513" y="6669"/>
                  </a:cubicBezTo>
                  <a:cubicBezTo>
                    <a:pt x="21762" y="6905"/>
                    <a:pt x="22083" y="7030"/>
                    <a:pt x="22322" y="7030"/>
                  </a:cubicBezTo>
                  <a:cubicBezTo>
                    <a:pt x="22632" y="7030"/>
                    <a:pt x="22810" y="6822"/>
                    <a:pt x="22543" y="6377"/>
                  </a:cubicBezTo>
                  <a:close/>
                  <a:moveTo>
                    <a:pt x="12021" y="1"/>
                  </a:moveTo>
                  <a:cubicBezTo>
                    <a:pt x="9332" y="1"/>
                    <a:pt x="6501" y="875"/>
                    <a:pt x="4639" y="2230"/>
                  </a:cubicBezTo>
                  <a:cubicBezTo>
                    <a:pt x="4539" y="2301"/>
                    <a:pt x="4393" y="2333"/>
                    <a:pt x="4222" y="2333"/>
                  </a:cubicBezTo>
                  <a:cubicBezTo>
                    <a:pt x="3909" y="2333"/>
                    <a:pt x="3520" y="2226"/>
                    <a:pt x="3221" y="2087"/>
                  </a:cubicBezTo>
                  <a:cubicBezTo>
                    <a:pt x="1672" y="3100"/>
                    <a:pt x="860" y="4609"/>
                    <a:pt x="175" y="6448"/>
                  </a:cubicBezTo>
                  <a:cubicBezTo>
                    <a:pt x="0" y="6923"/>
                    <a:pt x="924" y="7771"/>
                    <a:pt x="1455" y="7771"/>
                  </a:cubicBezTo>
                  <a:cubicBezTo>
                    <a:pt x="1605" y="7771"/>
                    <a:pt x="1719" y="7707"/>
                    <a:pt x="1776" y="7553"/>
                  </a:cubicBezTo>
                  <a:cubicBezTo>
                    <a:pt x="2507" y="5593"/>
                    <a:pt x="3345" y="4002"/>
                    <a:pt x="5328" y="3100"/>
                  </a:cubicBezTo>
                  <a:cubicBezTo>
                    <a:pt x="6989" y="2348"/>
                    <a:pt x="8897" y="1905"/>
                    <a:pt x="10687" y="1599"/>
                  </a:cubicBezTo>
                  <a:cubicBezTo>
                    <a:pt x="11486" y="1463"/>
                    <a:pt x="12313" y="1374"/>
                    <a:pt x="13137" y="1374"/>
                  </a:cubicBezTo>
                  <a:cubicBezTo>
                    <a:pt x="14481" y="1374"/>
                    <a:pt x="15814" y="1610"/>
                    <a:pt x="17012" y="2255"/>
                  </a:cubicBezTo>
                  <a:cubicBezTo>
                    <a:pt x="17700" y="2626"/>
                    <a:pt x="18321" y="3100"/>
                    <a:pt x="18888" y="3638"/>
                  </a:cubicBezTo>
                  <a:cubicBezTo>
                    <a:pt x="17733" y="1042"/>
                    <a:pt x="14962" y="1"/>
                    <a:pt x="12021" y="1"/>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17" name="Google Shape;5017;p19"/>
            <p:cNvSpPr/>
            <p:nvPr/>
          </p:nvSpPr>
          <p:spPr>
            <a:xfrm>
              <a:off x="-198800" y="3109250"/>
              <a:ext cx="181150" cy="265500"/>
            </a:xfrm>
            <a:custGeom>
              <a:rect b="b" l="l" r="r" t="t"/>
              <a:pathLst>
                <a:path extrusionOk="0" h="10620" w="7246">
                  <a:moveTo>
                    <a:pt x="3302" y="1"/>
                  </a:moveTo>
                  <a:cubicBezTo>
                    <a:pt x="3137" y="1"/>
                    <a:pt x="3098" y="190"/>
                    <a:pt x="3359" y="697"/>
                  </a:cubicBezTo>
                  <a:cubicBezTo>
                    <a:pt x="3552" y="1067"/>
                    <a:pt x="3733" y="1441"/>
                    <a:pt x="3908" y="1816"/>
                  </a:cubicBezTo>
                  <a:cubicBezTo>
                    <a:pt x="4129" y="1694"/>
                    <a:pt x="4375" y="1588"/>
                    <a:pt x="4585" y="1523"/>
                  </a:cubicBezTo>
                  <a:cubicBezTo>
                    <a:pt x="4467" y="1285"/>
                    <a:pt x="4347" y="1042"/>
                    <a:pt x="4225" y="804"/>
                  </a:cubicBezTo>
                  <a:cubicBezTo>
                    <a:pt x="4008" y="383"/>
                    <a:pt x="3530" y="1"/>
                    <a:pt x="3302" y="1"/>
                  </a:cubicBezTo>
                  <a:close/>
                  <a:moveTo>
                    <a:pt x="6906" y="7874"/>
                  </a:moveTo>
                  <a:cubicBezTo>
                    <a:pt x="6860" y="8145"/>
                    <a:pt x="6743" y="8406"/>
                    <a:pt x="6504" y="8648"/>
                  </a:cubicBezTo>
                  <a:cubicBezTo>
                    <a:pt x="6675" y="8858"/>
                    <a:pt x="6842" y="9069"/>
                    <a:pt x="7006" y="9283"/>
                  </a:cubicBezTo>
                  <a:cubicBezTo>
                    <a:pt x="7064" y="9357"/>
                    <a:pt x="7110" y="9421"/>
                    <a:pt x="7149" y="9486"/>
                  </a:cubicBezTo>
                  <a:cubicBezTo>
                    <a:pt x="7245" y="9429"/>
                    <a:pt x="7214" y="9169"/>
                    <a:pt x="7199" y="9112"/>
                  </a:cubicBezTo>
                  <a:cubicBezTo>
                    <a:pt x="7110" y="8698"/>
                    <a:pt x="7010" y="8284"/>
                    <a:pt x="6906" y="7874"/>
                  </a:cubicBezTo>
                  <a:close/>
                  <a:moveTo>
                    <a:pt x="3979" y="8327"/>
                  </a:moveTo>
                  <a:cubicBezTo>
                    <a:pt x="2742" y="8595"/>
                    <a:pt x="1490" y="8773"/>
                    <a:pt x="217" y="8862"/>
                  </a:cubicBezTo>
                  <a:cubicBezTo>
                    <a:pt x="0" y="8876"/>
                    <a:pt x="14" y="9194"/>
                    <a:pt x="142" y="9550"/>
                  </a:cubicBezTo>
                  <a:cubicBezTo>
                    <a:pt x="324" y="9490"/>
                    <a:pt x="509" y="9447"/>
                    <a:pt x="677" y="9433"/>
                  </a:cubicBezTo>
                  <a:cubicBezTo>
                    <a:pt x="1761" y="9336"/>
                    <a:pt x="2834" y="9194"/>
                    <a:pt x="3904" y="8983"/>
                  </a:cubicBezTo>
                  <a:cubicBezTo>
                    <a:pt x="4044" y="8958"/>
                    <a:pt x="4724" y="8904"/>
                    <a:pt x="5042" y="8798"/>
                  </a:cubicBezTo>
                  <a:cubicBezTo>
                    <a:pt x="4603" y="8748"/>
                    <a:pt x="4129" y="8570"/>
                    <a:pt x="3979" y="8327"/>
                  </a:cubicBezTo>
                  <a:close/>
                  <a:moveTo>
                    <a:pt x="5665" y="9222"/>
                  </a:moveTo>
                  <a:cubicBezTo>
                    <a:pt x="5017" y="9533"/>
                    <a:pt x="4261" y="9678"/>
                    <a:pt x="3605" y="9824"/>
                  </a:cubicBezTo>
                  <a:cubicBezTo>
                    <a:pt x="2606" y="10046"/>
                    <a:pt x="1600" y="10213"/>
                    <a:pt x="588" y="10334"/>
                  </a:cubicBezTo>
                  <a:cubicBezTo>
                    <a:pt x="731" y="10506"/>
                    <a:pt x="884" y="10619"/>
                    <a:pt x="1023" y="10619"/>
                  </a:cubicBezTo>
                  <a:cubicBezTo>
                    <a:pt x="1027" y="10619"/>
                    <a:pt x="1034" y="10619"/>
                    <a:pt x="1037" y="10616"/>
                  </a:cubicBezTo>
                  <a:cubicBezTo>
                    <a:pt x="2767" y="10495"/>
                    <a:pt x="4454" y="10217"/>
                    <a:pt x="6119" y="9778"/>
                  </a:cubicBezTo>
                  <a:cubicBezTo>
                    <a:pt x="6068" y="9732"/>
                    <a:pt x="6022" y="9682"/>
                    <a:pt x="5979" y="9625"/>
                  </a:cubicBezTo>
                  <a:cubicBezTo>
                    <a:pt x="5876" y="9493"/>
                    <a:pt x="5769" y="9357"/>
                    <a:pt x="5665" y="9222"/>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18" name="Google Shape;5018;p19"/>
            <p:cNvSpPr/>
            <p:nvPr/>
          </p:nvSpPr>
          <p:spPr>
            <a:xfrm>
              <a:off x="-227425" y="3145900"/>
              <a:ext cx="203250" cy="225300"/>
            </a:xfrm>
            <a:custGeom>
              <a:rect b="b" l="l" r="r" t="t"/>
              <a:pathLst>
                <a:path extrusionOk="0" h="9012" w="8130">
                  <a:moveTo>
                    <a:pt x="5053" y="350"/>
                  </a:moveTo>
                  <a:cubicBezTo>
                    <a:pt x="4689" y="557"/>
                    <a:pt x="4397" y="814"/>
                    <a:pt x="4472" y="992"/>
                  </a:cubicBezTo>
                  <a:cubicBezTo>
                    <a:pt x="4850" y="1897"/>
                    <a:pt x="5199" y="2825"/>
                    <a:pt x="5502" y="3762"/>
                  </a:cubicBezTo>
                  <a:cubicBezTo>
                    <a:pt x="6101" y="4443"/>
                    <a:pt x="6568" y="5264"/>
                    <a:pt x="6846" y="6237"/>
                  </a:cubicBezTo>
                  <a:cubicBezTo>
                    <a:pt x="6889" y="6287"/>
                    <a:pt x="6935" y="6341"/>
                    <a:pt x="6978" y="6390"/>
                  </a:cubicBezTo>
                  <a:cubicBezTo>
                    <a:pt x="7024" y="6376"/>
                    <a:pt x="7067" y="6362"/>
                    <a:pt x="7110" y="6351"/>
                  </a:cubicBezTo>
                  <a:cubicBezTo>
                    <a:pt x="6632" y="4276"/>
                    <a:pt x="5951" y="2276"/>
                    <a:pt x="5053" y="350"/>
                  </a:cubicBezTo>
                  <a:close/>
                  <a:moveTo>
                    <a:pt x="6069" y="1"/>
                  </a:moveTo>
                  <a:cubicBezTo>
                    <a:pt x="5976" y="1"/>
                    <a:pt x="5859" y="22"/>
                    <a:pt x="5730" y="57"/>
                  </a:cubicBezTo>
                  <a:cubicBezTo>
                    <a:pt x="6718" y="2093"/>
                    <a:pt x="7488" y="4219"/>
                    <a:pt x="8051" y="6408"/>
                  </a:cubicBezTo>
                  <a:cubicBezTo>
                    <a:pt x="8130" y="5909"/>
                    <a:pt x="7966" y="5371"/>
                    <a:pt x="7830" y="4810"/>
                  </a:cubicBezTo>
                  <a:cubicBezTo>
                    <a:pt x="7431" y="3192"/>
                    <a:pt x="6893" y="1619"/>
                    <a:pt x="6251" y="79"/>
                  </a:cubicBezTo>
                  <a:cubicBezTo>
                    <a:pt x="6229" y="22"/>
                    <a:pt x="6162" y="1"/>
                    <a:pt x="6069" y="1"/>
                  </a:cubicBezTo>
                  <a:close/>
                  <a:moveTo>
                    <a:pt x="1287" y="8084"/>
                  </a:moveTo>
                  <a:cubicBezTo>
                    <a:pt x="1012" y="8180"/>
                    <a:pt x="745" y="8323"/>
                    <a:pt x="556" y="8501"/>
                  </a:cubicBezTo>
                  <a:cubicBezTo>
                    <a:pt x="467" y="8584"/>
                    <a:pt x="0" y="9011"/>
                    <a:pt x="364" y="9011"/>
                  </a:cubicBezTo>
                  <a:cubicBezTo>
                    <a:pt x="378" y="9011"/>
                    <a:pt x="396" y="9011"/>
                    <a:pt x="413" y="9008"/>
                  </a:cubicBezTo>
                  <a:cubicBezTo>
                    <a:pt x="856" y="8969"/>
                    <a:pt x="1295" y="8922"/>
                    <a:pt x="1733" y="8868"/>
                  </a:cubicBezTo>
                  <a:cubicBezTo>
                    <a:pt x="1555" y="8658"/>
                    <a:pt x="1387" y="8358"/>
                    <a:pt x="1287" y="8084"/>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19" name="Google Shape;5019;p19"/>
            <p:cNvSpPr/>
            <p:nvPr/>
          </p:nvSpPr>
          <p:spPr>
            <a:xfrm>
              <a:off x="-56275" y="3301800"/>
              <a:ext cx="3325" cy="4475"/>
            </a:xfrm>
            <a:custGeom>
              <a:rect b="b" l="l" r="r" t="t"/>
              <a:pathLst>
                <a:path extrusionOk="0" h="179" w="133">
                  <a:moveTo>
                    <a:pt x="0" y="1"/>
                  </a:moveTo>
                  <a:lnTo>
                    <a:pt x="0" y="1"/>
                  </a:lnTo>
                  <a:cubicBezTo>
                    <a:pt x="18" y="62"/>
                    <a:pt x="33" y="119"/>
                    <a:pt x="47" y="179"/>
                  </a:cubicBezTo>
                  <a:cubicBezTo>
                    <a:pt x="76" y="169"/>
                    <a:pt x="104" y="162"/>
                    <a:pt x="132" y="154"/>
                  </a:cubicBezTo>
                  <a:cubicBezTo>
                    <a:pt x="89" y="105"/>
                    <a:pt x="43" y="51"/>
                    <a:pt x="0" y="1"/>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20" name="Google Shape;5020;p19"/>
            <p:cNvSpPr/>
            <p:nvPr/>
          </p:nvSpPr>
          <p:spPr>
            <a:xfrm>
              <a:off x="-195250" y="3147325"/>
              <a:ext cx="169125" cy="220300"/>
            </a:xfrm>
            <a:custGeom>
              <a:rect b="b" l="l" r="r" t="t"/>
              <a:pathLst>
                <a:path extrusionOk="0" h="8812" w="6765">
                  <a:moveTo>
                    <a:pt x="4443" y="0"/>
                  </a:moveTo>
                  <a:cubicBezTo>
                    <a:pt x="4233" y="65"/>
                    <a:pt x="3987" y="171"/>
                    <a:pt x="3766" y="293"/>
                  </a:cubicBezTo>
                  <a:cubicBezTo>
                    <a:pt x="4664" y="2219"/>
                    <a:pt x="5345" y="4219"/>
                    <a:pt x="5823" y="6294"/>
                  </a:cubicBezTo>
                  <a:cubicBezTo>
                    <a:pt x="5780" y="6305"/>
                    <a:pt x="5737" y="6319"/>
                    <a:pt x="5691" y="6333"/>
                  </a:cubicBezTo>
                  <a:cubicBezTo>
                    <a:pt x="5920" y="6590"/>
                    <a:pt x="6140" y="6858"/>
                    <a:pt x="6362" y="7125"/>
                  </a:cubicBezTo>
                  <a:cubicBezTo>
                    <a:pt x="6601" y="6883"/>
                    <a:pt x="6718" y="6622"/>
                    <a:pt x="6764" y="6351"/>
                  </a:cubicBezTo>
                  <a:cubicBezTo>
                    <a:pt x="6201" y="4162"/>
                    <a:pt x="5431" y="2036"/>
                    <a:pt x="4443" y="0"/>
                  </a:cubicBezTo>
                  <a:close/>
                  <a:moveTo>
                    <a:pt x="4900" y="7275"/>
                  </a:moveTo>
                  <a:cubicBezTo>
                    <a:pt x="4582" y="7381"/>
                    <a:pt x="3902" y="7435"/>
                    <a:pt x="3762" y="7460"/>
                  </a:cubicBezTo>
                  <a:cubicBezTo>
                    <a:pt x="2692" y="7671"/>
                    <a:pt x="1619" y="7813"/>
                    <a:pt x="535" y="7910"/>
                  </a:cubicBezTo>
                  <a:cubicBezTo>
                    <a:pt x="367" y="7924"/>
                    <a:pt x="182" y="7967"/>
                    <a:pt x="0" y="8027"/>
                  </a:cubicBezTo>
                  <a:cubicBezTo>
                    <a:pt x="100" y="8301"/>
                    <a:pt x="268" y="8601"/>
                    <a:pt x="446" y="8811"/>
                  </a:cubicBezTo>
                  <a:cubicBezTo>
                    <a:pt x="1458" y="8690"/>
                    <a:pt x="2464" y="8523"/>
                    <a:pt x="3463" y="8301"/>
                  </a:cubicBezTo>
                  <a:cubicBezTo>
                    <a:pt x="4119" y="8155"/>
                    <a:pt x="4875" y="8010"/>
                    <a:pt x="5523" y="7699"/>
                  </a:cubicBezTo>
                  <a:cubicBezTo>
                    <a:pt x="5416" y="7564"/>
                    <a:pt x="5306" y="7424"/>
                    <a:pt x="5196" y="7286"/>
                  </a:cubicBezTo>
                  <a:lnTo>
                    <a:pt x="5128" y="7286"/>
                  </a:lnTo>
                  <a:cubicBezTo>
                    <a:pt x="5053" y="7286"/>
                    <a:pt x="4978" y="7282"/>
                    <a:pt x="4900" y="7275"/>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21" name="Google Shape;5021;p19"/>
            <p:cNvSpPr/>
            <p:nvPr/>
          </p:nvSpPr>
          <p:spPr>
            <a:xfrm>
              <a:off x="-65375" y="3305650"/>
              <a:ext cx="29200" cy="34150"/>
            </a:xfrm>
            <a:custGeom>
              <a:rect b="b" l="l" r="r" t="t"/>
              <a:pathLst>
                <a:path extrusionOk="0" h="1366" w="1168">
                  <a:moveTo>
                    <a:pt x="496" y="0"/>
                  </a:moveTo>
                  <a:cubicBezTo>
                    <a:pt x="468" y="8"/>
                    <a:pt x="440" y="15"/>
                    <a:pt x="411" y="25"/>
                  </a:cubicBezTo>
                  <a:cubicBezTo>
                    <a:pt x="457" y="204"/>
                    <a:pt x="500" y="389"/>
                    <a:pt x="532" y="578"/>
                  </a:cubicBezTo>
                  <a:cubicBezTo>
                    <a:pt x="578" y="828"/>
                    <a:pt x="333" y="938"/>
                    <a:pt x="1" y="953"/>
                  </a:cubicBezTo>
                  <a:cubicBezTo>
                    <a:pt x="111" y="1091"/>
                    <a:pt x="221" y="1231"/>
                    <a:pt x="328" y="1366"/>
                  </a:cubicBezTo>
                  <a:cubicBezTo>
                    <a:pt x="624" y="1227"/>
                    <a:pt x="899" y="1052"/>
                    <a:pt x="1131" y="828"/>
                  </a:cubicBezTo>
                  <a:cubicBezTo>
                    <a:pt x="1146" y="817"/>
                    <a:pt x="1156" y="806"/>
                    <a:pt x="1167" y="792"/>
                  </a:cubicBezTo>
                  <a:cubicBezTo>
                    <a:pt x="945" y="525"/>
                    <a:pt x="725" y="257"/>
                    <a:pt x="496" y="0"/>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22" name="Google Shape;5022;p19"/>
            <p:cNvSpPr/>
            <p:nvPr/>
          </p:nvSpPr>
          <p:spPr>
            <a:xfrm>
              <a:off x="-517950" y="3165500"/>
              <a:ext cx="439050" cy="151925"/>
            </a:xfrm>
            <a:custGeom>
              <a:rect b="b" l="l" r="r" t="t"/>
              <a:pathLst>
                <a:path extrusionOk="0" h="6077" w="17562">
                  <a:moveTo>
                    <a:pt x="8412" y="1"/>
                  </a:moveTo>
                  <a:cubicBezTo>
                    <a:pt x="5492" y="1"/>
                    <a:pt x="2599" y="667"/>
                    <a:pt x="186" y="2422"/>
                  </a:cubicBezTo>
                  <a:cubicBezTo>
                    <a:pt x="0" y="2561"/>
                    <a:pt x="232" y="2775"/>
                    <a:pt x="593" y="2946"/>
                  </a:cubicBezTo>
                  <a:cubicBezTo>
                    <a:pt x="909" y="2732"/>
                    <a:pt x="1263" y="2543"/>
                    <a:pt x="1651" y="2379"/>
                  </a:cubicBezTo>
                  <a:cubicBezTo>
                    <a:pt x="3759" y="1474"/>
                    <a:pt x="6223" y="932"/>
                    <a:pt x="8497" y="750"/>
                  </a:cubicBezTo>
                  <a:cubicBezTo>
                    <a:pt x="8808" y="725"/>
                    <a:pt x="9108" y="714"/>
                    <a:pt x="9403" y="714"/>
                  </a:cubicBezTo>
                  <a:cubicBezTo>
                    <a:pt x="12752" y="714"/>
                    <a:pt x="15340" y="2265"/>
                    <a:pt x="17562" y="4494"/>
                  </a:cubicBezTo>
                  <a:cubicBezTo>
                    <a:pt x="17430" y="3984"/>
                    <a:pt x="17284" y="3478"/>
                    <a:pt x="17123" y="2978"/>
                  </a:cubicBezTo>
                  <a:cubicBezTo>
                    <a:pt x="15668" y="1327"/>
                    <a:pt x="13418" y="471"/>
                    <a:pt x="11065" y="172"/>
                  </a:cubicBezTo>
                  <a:cubicBezTo>
                    <a:pt x="10188" y="62"/>
                    <a:pt x="9300" y="1"/>
                    <a:pt x="8412" y="1"/>
                  </a:cubicBezTo>
                  <a:close/>
                  <a:moveTo>
                    <a:pt x="16260" y="4497"/>
                  </a:moveTo>
                  <a:lnTo>
                    <a:pt x="16260" y="4497"/>
                  </a:lnTo>
                  <a:cubicBezTo>
                    <a:pt x="16460" y="4939"/>
                    <a:pt x="16609" y="5432"/>
                    <a:pt x="16706" y="5966"/>
                  </a:cubicBezTo>
                  <a:cubicBezTo>
                    <a:pt x="16713" y="6006"/>
                    <a:pt x="16728" y="6042"/>
                    <a:pt x="16745" y="6077"/>
                  </a:cubicBezTo>
                  <a:cubicBezTo>
                    <a:pt x="17016" y="6016"/>
                    <a:pt x="17287" y="5952"/>
                    <a:pt x="17558" y="5888"/>
                  </a:cubicBezTo>
                  <a:cubicBezTo>
                    <a:pt x="17148" y="5400"/>
                    <a:pt x="16720" y="4929"/>
                    <a:pt x="16260" y="4497"/>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23" name="Google Shape;5023;p19"/>
            <p:cNvSpPr/>
            <p:nvPr/>
          </p:nvSpPr>
          <p:spPr>
            <a:xfrm>
              <a:off x="-503150" y="3183350"/>
              <a:ext cx="432275" cy="129350"/>
            </a:xfrm>
            <a:custGeom>
              <a:rect b="b" l="l" r="r" t="t"/>
              <a:pathLst>
                <a:path extrusionOk="0" h="5174" w="17291">
                  <a:moveTo>
                    <a:pt x="8811" y="0"/>
                  </a:moveTo>
                  <a:cubicBezTo>
                    <a:pt x="8516" y="0"/>
                    <a:pt x="8216" y="11"/>
                    <a:pt x="7905" y="36"/>
                  </a:cubicBezTo>
                  <a:cubicBezTo>
                    <a:pt x="5631" y="218"/>
                    <a:pt x="3167" y="760"/>
                    <a:pt x="1059" y="1665"/>
                  </a:cubicBezTo>
                  <a:cubicBezTo>
                    <a:pt x="671" y="1829"/>
                    <a:pt x="317" y="2018"/>
                    <a:pt x="1" y="2232"/>
                  </a:cubicBezTo>
                  <a:cubicBezTo>
                    <a:pt x="300" y="2371"/>
                    <a:pt x="689" y="2478"/>
                    <a:pt x="1002" y="2478"/>
                  </a:cubicBezTo>
                  <a:cubicBezTo>
                    <a:pt x="1173" y="2478"/>
                    <a:pt x="1319" y="2446"/>
                    <a:pt x="1419" y="2375"/>
                  </a:cubicBezTo>
                  <a:cubicBezTo>
                    <a:pt x="3281" y="1020"/>
                    <a:pt x="6112" y="146"/>
                    <a:pt x="8801" y="146"/>
                  </a:cubicBezTo>
                  <a:cubicBezTo>
                    <a:pt x="11742" y="146"/>
                    <a:pt x="14513" y="1187"/>
                    <a:pt x="15668" y="3783"/>
                  </a:cubicBezTo>
                  <a:cubicBezTo>
                    <a:pt x="16128" y="4215"/>
                    <a:pt x="16556" y="4686"/>
                    <a:pt x="16966" y="5174"/>
                  </a:cubicBezTo>
                  <a:cubicBezTo>
                    <a:pt x="17073" y="5145"/>
                    <a:pt x="17184" y="5117"/>
                    <a:pt x="17291" y="5088"/>
                  </a:cubicBezTo>
                  <a:cubicBezTo>
                    <a:pt x="17251" y="4943"/>
                    <a:pt x="17216" y="4807"/>
                    <a:pt x="17202" y="4739"/>
                  </a:cubicBezTo>
                  <a:cubicBezTo>
                    <a:pt x="17130" y="4418"/>
                    <a:pt x="17055" y="4097"/>
                    <a:pt x="16970" y="3780"/>
                  </a:cubicBezTo>
                  <a:cubicBezTo>
                    <a:pt x="14748" y="1551"/>
                    <a:pt x="12160" y="0"/>
                    <a:pt x="8811" y="0"/>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24" name="Google Shape;5024;p19"/>
            <p:cNvSpPr/>
            <p:nvPr/>
          </p:nvSpPr>
          <p:spPr>
            <a:xfrm>
              <a:off x="-99325" y="3312675"/>
              <a:ext cx="30775" cy="16525"/>
            </a:xfrm>
            <a:custGeom>
              <a:rect b="b" l="l" r="r" t="t"/>
              <a:pathLst>
                <a:path extrusionOk="0" h="661" w="1231">
                  <a:moveTo>
                    <a:pt x="813" y="1"/>
                  </a:moveTo>
                  <a:cubicBezTo>
                    <a:pt x="542" y="65"/>
                    <a:pt x="271" y="129"/>
                    <a:pt x="0" y="190"/>
                  </a:cubicBezTo>
                  <a:cubicBezTo>
                    <a:pt x="150" y="433"/>
                    <a:pt x="624" y="611"/>
                    <a:pt x="1063" y="661"/>
                  </a:cubicBezTo>
                  <a:cubicBezTo>
                    <a:pt x="1141" y="632"/>
                    <a:pt x="1199" y="600"/>
                    <a:pt x="1216" y="568"/>
                  </a:cubicBezTo>
                  <a:cubicBezTo>
                    <a:pt x="1223" y="554"/>
                    <a:pt x="1227" y="532"/>
                    <a:pt x="1230" y="511"/>
                  </a:cubicBezTo>
                  <a:cubicBezTo>
                    <a:pt x="1092" y="340"/>
                    <a:pt x="952" y="168"/>
                    <a:pt x="813" y="1"/>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25" name="Google Shape;5025;p19"/>
            <p:cNvSpPr/>
            <p:nvPr/>
          </p:nvSpPr>
          <p:spPr>
            <a:xfrm>
              <a:off x="-79000" y="3310550"/>
              <a:ext cx="10800" cy="14900"/>
            </a:xfrm>
            <a:custGeom>
              <a:rect b="b" l="l" r="r" t="t"/>
              <a:pathLst>
                <a:path extrusionOk="0" h="596" w="432">
                  <a:moveTo>
                    <a:pt x="325" y="0"/>
                  </a:moveTo>
                  <a:cubicBezTo>
                    <a:pt x="218" y="29"/>
                    <a:pt x="107" y="57"/>
                    <a:pt x="0" y="86"/>
                  </a:cubicBezTo>
                  <a:cubicBezTo>
                    <a:pt x="139" y="253"/>
                    <a:pt x="279" y="425"/>
                    <a:pt x="417" y="596"/>
                  </a:cubicBezTo>
                  <a:cubicBezTo>
                    <a:pt x="432" y="464"/>
                    <a:pt x="378" y="218"/>
                    <a:pt x="325" y="0"/>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26" name="Google Shape;5026;p19"/>
            <p:cNvSpPr/>
            <p:nvPr/>
          </p:nvSpPr>
          <p:spPr>
            <a:xfrm>
              <a:off x="-89900" y="3239950"/>
              <a:ext cx="33650" cy="61875"/>
            </a:xfrm>
            <a:custGeom>
              <a:rect b="b" l="l" r="r" t="t"/>
              <a:pathLst>
                <a:path extrusionOk="0" h="2475" w="1346">
                  <a:moveTo>
                    <a:pt x="1" y="0"/>
                  </a:moveTo>
                  <a:lnTo>
                    <a:pt x="1" y="0"/>
                  </a:lnTo>
                  <a:cubicBezTo>
                    <a:pt x="162" y="500"/>
                    <a:pt x="308" y="1006"/>
                    <a:pt x="440" y="1516"/>
                  </a:cubicBezTo>
                  <a:cubicBezTo>
                    <a:pt x="750" y="1823"/>
                    <a:pt x="1049" y="2144"/>
                    <a:pt x="1345" y="2475"/>
                  </a:cubicBezTo>
                  <a:cubicBezTo>
                    <a:pt x="1067" y="1502"/>
                    <a:pt x="600" y="681"/>
                    <a:pt x="1" y="0"/>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27" name="Google Shape;5027;p19"/>
            <p:cNvSpPr/>
            <p:nvPr/>
          </p:nvSpPr>
          <p:spPr>
            <a:xfrm>
              <a:off x="-78925" y="3277825"/>
              <a:ext cx="23825" cy="32750"/>
            </a:xfrm>
            <a:custGeom>
              <a:rect b="b" l="l" r="r" t="t"/>
              <a:pathLst>
                <a:path extrusionOk="0" h="1310" w="953">
                  <a:moveTo>
                    <a:pt x="1" y="1"/>
                  </a:moveTo>
                  <a:lnTo>
                    <a:pt x="1" y="1"/>
                  </a:lnTo>
                  <a:cubicBezTo>
                    <a:pt x="86" y="318"/>
                    <a:pt x="161" y="639"/>
                    <a:pt x="233" y="960"/>
                  </a:cubicBezTo>
                  <a:cubicBezTo>
                    <a:pt x="247" y="1028"/>
                    <a:pt x="282" y="1164"/>
                    <a:pt x="322" y="1309"/>
                  </a:cubicBezTo>
                  <a:cubicBezTo>
                    <a:pt x="532" y="1256"/>
                    <a:pt x="742" y="1199"/>
                    <a:pt x="953" y="1138"/>
                  </a:cubicBezTo>
                  <a:cubicBezTo>
                    <a:pt x="939" y="1078"/>
                    <a:pt x="924" y="1021"/>
                    <a:pt x="906" y="960"/>
                  </a:cubicBezTo>
                  <a:cubicBezTo>
                    <a:pt x="610" y="629"/>
                    <a:pt x="311" y="308"/>
                    <a:pt x="1" y="1"/>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28" name="Google Shape;5028;p19"/>
            <p:cNvSpPr/>
            <p:nvPr/>
          </p:nvSpPr>
          <p:spPr>
            <a:xfrm>
              <a:off x="-70900" y="3306250"/>
              <a:ext cx="20000" cy="23225"/>
            </a:xfrm>
            <a:custGeom>
              <a:rect b="b" l="l" r="r" t="t"/>
              <a:pathLst>
                <a:path extrusionOk="0" h="929" w="800">
                  <a:moveTo>
                    <a:pt x="632" y="1"/>
                  </a:moveTo>
                  <a:cubicBezTo>
                    <a:pt x="421" y="62"/>
                    <a:pt x="211" y="119"/>
                    <a:pt x="1" y="172"/>
                  </a:cubicBezTo>
                  <a:cubicBezTo>
                    <a:pt x="54" y="390"/>
                    <a:pt x="108" y="636"/>
                    <a:pt x="93" y="768"/>
                  </a:cubicBezTo>
                  <a:lnTo>
                    <a:pt x="222" y="929"/>
                  </a:lnTo>
                  <a:cubicBezTo>
                    <a:pt x="554" y="914"/>
                    <a:pt x="799" y="804"/>
                    <a:pt x="753" y="554"/>
                  </a:cubicBezTo>
                  <a:cubicBezTo>
                    <a:pt x="721" y="365"/>
                    <a:pt x="678" y="180"/>
                    <a:pt x="632" y="1"/>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029" name="Google Shape;5029;p19"/>
          <p:cNvGrpSpPr/>
          <p:nvPr/>
        </p:nvGrpSpPr>
        <p:grpSpPr>
          <a:xfrm>
            <a:off x="7840615" y="4679711"/>
            <a:ext cx="1745583" cy="230173"/>
            <a:chOff x="1394800" y="3522000"/>
            <a:chExt cx="1048650" cy="138275"/>
          </a:xfrm>
        </p:grpSpPr>
        <p:sp>
          <p:nvSpPr>
            <p:cNvPr id="5030" name="Google Shape;5030;p19"/>
            <p:cNvSpPr/>
            <p:nvPr/>
          </p:nvSpPr>
          <p:spPr>
            <a:xfrm>
              <a:off x="1394800" y="3522000"/>
              <a:ext cx="1048650" cy="125000"/>
            </a:xfrm>
            <a:custGeom>
              <a:rect b="b" l="l" r="r" t="t"/>
              <a:pathLst>
                <a:path extrusionOk="0" h="5000" w="41946">
                  <a:moveTo>
                    <a:pt x="39862" y="375"/>
                  </a:moveTo>
                  <a:cubicBezTo>
                    <a:pt x="39752" y="375"/>
                    <a:pt x="39641" y="393"/>
                    <a:pt x="39545" y="429"/>
                  </a:cubicBezTo>
                  <a:cubicBezTo>
                    <a:pt x="38422" y="860"/>
                    <a:pt x="37231" y="1220"/>
                    <a:pt x="36143" y="1737"/>
                  </a:cubicBezTo>
                  <a:cubicBezTo>
                    <a:pt x="35848" y="1880"/>
                    <a:pt x="35723" y="1951"/>
                    <a:pt x="35630" y="1951"/>
                  </a:cubicBezTo>
                  <a:cubicBezTo>
                    <a:pt x="35516" y="1951"/>
                    <a:pt x="35452" y="1837"/>
                    <a:pt x="35173" y="1598"/>
                  </a:cubicBezTo>
                  <a:cubicBezTo>
                    <a:pt x="34984" y="1431"/>
                    <a:pt x="34785" y="1277"/>
                    <a:pt x="34571" y="1141"/>
                  </a:cubicBezTo>
                  <a:lnTo>
                    <a:pt x="34571" y="1141"/>
                  </a:lnTo>
                  <a:cubicBezTo>
                    <a:pt x="34760" y="1337"/>
                    <a:pt x="34920" y="1576"/>
                    <a:pt x="35020" y="1741"/>
                  </a:cubicBezTo>
                  <a:cubicBezTo>
                    <a:pt x="35131" y="1926"/>
                    <a:pt x="35491" y="2693"/>
                    <a:pt x="35038" y="2721"/>
                  </a:cubicBezTo>
                  <a:cubicBezTo>
                    <a:pt x="34856" y="2736"/>
                    <a:pt x="34678" y="2739"/>
                    <a:pt x="34500" y="2739"/>
                  </a:cubicBezTo>
                  <a:cubicBezTo>
                    <a:pt x="34336" y="2739"/>
                    <a:pt x="34171" y="2736"/>
                    <a:pt x="34008" y="2725"/>
                  </a:cubicBezTo>
                  <a:lnTo>
                    <a:pt x="34008" y="2725"/>
                  </a:lnTo>
                  <a:cubicBezTo>
                    <a:pt x="34282" y="3003"/>
                    <a:pt x="34556" y="3274"/>
                    <a:pt x="34974" y="3420"/>
                  </a:cubicBezTo>
                  <a:cubicBezTo>
                    <a:pt x="35244" y="3516"/>
                    <a:pt x="35509" y="3559"/>
                    <a:pt x="35766" y="3559"/>
                  </a:cubicBezTo>
                  <a:cubicBezTo>
                    <a:pt x="36322" y="3559"/>
                    <a:pt x="36853" y="3370"/>
                    <a:pt x="37410" y="3164"/>
                  </a:cubicBezTo>
                  <a:cubicBezTo>
                    <a:pt x="38547" y="2736"/>
                    <a:pt x="39677" y="2290"/>
                    <a:pt x="40811" y="1851"/>
                  </a:cubicBezTo>
                  <a:cubicBezTo>
                    <a:pt x="41945" y="1416"/>
                    <a:pt x="40747" y="375"/>
                    <a:pt x="39862" y="375"/>
                  </a:cubicBezTo>
                  <a:close/>
                  <a:moveTo>
                    <a:pt x="1498" y="1719"/>
                  </a:moveTo>
                  <a:cubicBezTo>
                    <a:pt x="1242" y="1894"/>
                    <a:pt x="996" y="2076"/>
                    <a:pt x="761" y="2265"/>
                  </a:cubicBezTo>
                  <a:cubicBezTo>
                    <a:pt x="1" y="2874"/>
                    <a:pt x="1103" y="3669"/>
                    <a:pt x="1926" y="3669"/>
                  </a:cubicBezTo>
                  <a:cubicBezTo>
                    <a:pt x="2130" y="3669"/>
                    <a:pt x="2311" y="3623"/>
                    <a:pt x="2451" y="3513"/>
                  </a:cubicBezTo>
                  <a:cubicBezTo>
                    <a:pt x="2618" y="3381"/>
                    <a:pt x="2793" y="3242"/>
                    <a:pt x="2975" y="3106"/>
                  </a:cubicBezTo>
                  <a:cubicBezTo>
                    <a:pt x="2436" y="3031"/>
                    <a:pt x="1502" y="2211"/>
                    <a:pt x="1498" y="1719"/>
                  </a:cubicBezTo>
                  <a:close/>
                  <a:moveTo>
                    <a:pt x="6376" y="1"/>
                  </a:moveTo>
                  <a:cubicBezTo>
                    <a:pt x="5271" y="1"/>
                    <a:pt x="4137" y="310"/>
                    <a:pt x="3064" y="814"/>
                  </a:cubicBezTo>
                  <a:cubicBezTo>
                    <a:pt x="3998" y="475"/>
                    <a:pt x="4989" y="264"/>
                    <a:pt x="5977" y="264"/>
                  </a:cubicBezTo>
                  <a:cubicBezTo>
                    <a:pt x="6366" y="264"/>
                    <a:pt x="6755" y="297"/>
                    <a:pt x="7136" y="368"/>
                  </a:cubicBezTo>
                  <a:cubicBezTo>
                    <a:pt x="7849" y="500"/>
                    <a:pt x="8519" y="789"/>
                    <a:pt x="9090" y="1242"/>
                  </a:cubicBezTo>
                  <a:cubicBezTo>
                    <a:pt x="9771" y="1780"/>
                    <a:pt x="10310" y="2889"/>
                    <a:pt x="11236" y="3003"/>
                  </a:cubicBezTo>
                  <a:cubicBezTo>
                    <a:pt x="11843" y="3082"/>
                    <a:pt x="13137" y="4686"/>
                    <a:pt x="12449" y="4686"/>
                  </a:cubicBezTo>
                  <a:cubicBezTo>
                    <a:pt x="12428" y="4686"/>
                    <a:pt x="12403" y="4686"/>
                    <a:pt x="12378" y="4683"/>
                  </a:cubicBezTo>
                  <a:cubicBezTo>
                    <a:pt x="10777" y="4479"/>
                    <a:pt x="10120" y="3574"/>
                    <a:pt x="9033" y="2557"/>
                  </a:cubicBezTo>
                  <a:cubicBezTo>
                    <a:pt x="8787" y="2329"/>
                    <a:pt x="8501" y="2168"/>
                    <a:pt x="8191" y="2061"/>
                  </a:cubicBezTo>
                  <a:lnTo>
                    <a:pt x="8191" y="2061"/>
                  </a:lnTo>
                  <a:cubicBezTo>
                    <a:pt x="8366" y="2204"/>
                    <a:pt x="8534" y="2372"/>
                    <a:pt x="8698" y="2571"/>
                  </a:cubicBezTo>
                  <a:cubicBezTo>
                    <a:pt x="9742" y="3855"/>
                    <a:pt x="10719" y="4903"/>
                    <a:pt x="12481" y="4903"/>
                  </a:cubicBezTo>
                  <a:cubicBezTo>
                    <a:pt x="12528" y="4903"/>
                    <a:pt x="12574" y="4903"/>
                    <a:pt x="12620" y="4900"/>
                  </a:cubicBezTo>
                  <a:cubicBezTo>
                    <a:pt x="14603" y="4843"/>
                    <a:pt x="15879" y="3509"/>
                    <a:pt x="17384" y="2415"/>
                  </a:cubicBezTo>
                  <a:cubicBezTo>
                    <a:pt x="17687" y="2193"/>
                    <a:pt x="17983" y="2001"/>
                    <a:pt x="18268" y="1862"/>
                  </a:cubicBezTo>
                  <a:lnTo>
                    <a:pt x="18268" y="1862"/>
                  </a:lnTo>
                  <a:cubicBezTo>
                    <a:pt x="18140" y="1880"/>
                    <a:pt x="17997" y="1923"/>
                    <a:pt x="17826" y="2001"/>
                  </a:cubicBezTo>
                  <a:cubicBezTo>
                    <a:pt x="17259" y="2261"/>
                    <a:pt x="16703" y="2860"/>
                    <a:pt x="16157" y="3188"/>
                  </a:cubicBezTo>
                  <a:cubicBezTo>
                    <a:pt x="15630" y="3502"/>
                    <a:pt x="15081" y="3763"/>
                    <a:pt x="14521" y="4008"/>
                  </a:cubicBezTo>
                  <a:cubicBezTo>
                    <a:pt x="14381" y="4069"/>
                    <a:pt x="14125" y="4158"/>
                    <a:pt x="13914" y="4158"/>
                  </a:cubicBezTo>
                  <a:cubicBezTo>
                    <a:pt x="13740" y="4158"/>
                    <a:pt x="13593" y="4097"/>
                    <a:pt x="13565" y="3908"/>
                  </a:cubicBezTo>
                  <a:cubicBezTo>
                    <a:pt x="13501" y="3506"/>
                    <a:pt x="14389" y="3103"/>
                    <a:pt x="14663" y="2985"/>
                  </a:cubicBezTo>
                  <a:cubicBezTo>
                    <a:pt x="16246" y="2293"/>
                    <a:pt x="17441" y="703"/>
                    <a:pt x="19241" y="493"/>
                  </a:cubicBezTo>
                  <a:cubicBezTo>
                    <a:pt x="19366" y="478"/>
                    <a:pt x="19495" y="468"/>
                    <a:pt x="19623" y="468"/>
                  </a:cubicBezTo>
                  <a:cubicBezTo>
                    <a:pt x="20097" y="468"/>
                    <a:pt x="20582" y="585"/>
                    <a:pt x="20936" y="921"/>
                  </a:cubicBezTo>
                  <a:cubicBezTo>
                    <a:pt x="21221" y="1195"/>
                    <a:pt x="21278" y="1566"/>
                    <a:pt x="21535" y="1859"/>
                  </a:cubicBezTo>
                  <a:cubicBezTo>
                    <a:pt x="21848" y="2211"/>
                    <a:pt x="22233" y="2346"/>
                    <a:pt x="22672" y="2504"/>
                  </a:cubicBezTo>
                  <a:cubicBezTo>
                    <a:pt x="23003" y="2621"/>
                    <a:pt x="22255" y="3313"/>
                    <a:pt x="21563" y="3620"/>
                  </a:cubicBezTo>
                  <a:cubicBezTo>
                    <a:pt x="21749" y="3773"/>
                    <a:pt x="21945" y="3919"/>
                    <a:pt x="22159" y="4055"/>
                  </a:cubicBezTo>
                  <a:cubicBezTo>
                    <a:pt x="23121" y="4661"/>
                    <a:pt x="24266" y="4986"/>
                    <a:pt x="25407" y="4999"/>
                  </a:cubicBezTo>
                  <a:cubicBezTo>
                    <a:pt x="24968" y="4464"/>
                    <a:pt x="24783" y="3694"/>
                    <a:pt x="25393" y="3541"/>
                  </a:cubicBezTo>
                  <a:cubicBezTo>
                    <a:pt x="26395" y="3288"/>
                    <a:pt x="27272" y="2835"/>
                    <a:pt x="28034" y="2137"/>
                  </a:cubicBezTo>
                  <a:cubicBezTo>
                    <a:pt x="28666" y="1555"/>
                    <a:pt x="29183" y="960"/>
                    <a:pt x="30024" y="689"/>
                  </a:cubicBezTo>
                  <a:cubicBezTo>
                    <a:pt x="30085" y="671"/>
                    <a:pt x="30146" y="664"/>
                    <a:pt x="30206" y="664"/>
                  </a:cubicBezTo>
                  <a:cubicBezTo>
                    <a:pt x="30723" y="664"/>
                    <a:pt x="31291" y="1302"/>
                    <a:pt x="31433" y="1865"/>
                  </a:cubicBezTo>
                  <a:cubicBezTo>
                    <a:pt x="31647" y="1812"/>
                    <a:pt x="31864" y="1787"/>
                    <a:pt x="32082" y="1787"/>
                  </a:cubicBezTo>
                  <a:lnTo>
                    <a:pt x="32193" y="1787"/>
                  </a:lnTo>
                  <a:cubicBezTo>
                    <a:pt x="32175" y="1762"/>
                    <a:pt x="32160" y="1737"/>
                    <a:pt x="32142" y="1712"/>
                  </a:cubicBezTo>
                  <a:cubicBezTo>
                    <a:pt x="32071" y="1591"/>
                    <a:pt x="31697" y="725"/>
                    <a:pt x="32078" y="725"/>
                  </a:cubicBezTo>
                  <a:cubicBezTo>
                    <a:pt x="32093" y="725"/>
                    <a:pt x="32111" y="725"/>
                    <a:pt x="32125" y="728"/>
                  </a:cubicBezTo>
                  <a:cubicBezTo>
                    <a:pt x="32545" y="792"/>
                    <a:pt x="32963" y="824"/>
                    <a:pt x="33380" y="824"/>
                  </a:cubicBezTo>
                  <a:cubicBezTo>
                    <a:pt x="33559" y="824"/>
                    <a:pt x="33740" y="817"/>
                    <a:pt x="33918" y="806"/>
                  </a:cubicBezTo>
                  <a:lnTo>
                    <a:pt x="33947" y="806"/>
                  </a:lnTo>
                  <a:cubicBezTo>
                    <a:pt x="33195" y="457"/>
                    <a:pt x="32356" y="271"/>
                    <a:pt x="31522" y="271"/>
                  </a:cubicBezTo>
                  <a:cubicBezTo>
                    <a:pt x="30919" y="271"/>
                    <a:pt x="30320" y="368"/>
                    <a:pt x="29754" y="575"/>
                  </a:cubicBezTo>
                  <a:cubicBezTo>
                    <a:pt x="27928" y="1242"/>
                    <a:pt x="27186" y="3406"/>
                    <a:pt x="25090" y="3491"/>
                  </a:cubicBezTo>
                  <a:cubicBezTo>
                    <a:pt x="25044" y="3495"/>
                    <a:pt x="24996" y="3495"/>
                    <a:pt x="24950" y="3495"/>
                  </a:cubicBezTo>
                  <a:cubicBezTo>
                    <a:pt x="22857" y="3495"/>
                    <a:pt x="22544" y="1462"/>
                    <a:pt x="20967" y="542"/>
                  </a:cubicBezTo>
                  <a:cubicBezTo>
                    <a:pt x="20340" y="175"/>
                    <a:pt x="19641" y="11"/>
                    <a:pt x="18938" y="11"/>
                  </a:cubicBezTo>
                  <a:cubicBezTo>
                    <a:pt x="18072" y="11"/>
                    <a:pt x="17202" y="257"/>
                    <a:pt x="16446" y="671"/>
                  </a:cubicBezTo>
                  <a:cubicBezTo>
                    <a:pt x="15515" y="1177"/>
                    <a:pt x="14781" y="1966"/>
                    <a:pt x="13918" y="2568"/>
                  </a:cubicBezTo>
                  <a:cubicBezTo>
                    <a:pt x="13369" y="2950"/>
                    <a:pt x="12941" y="3224"/>
                    <a:pt x="12352" y="3224"/>
                  </a:cubicBezTo>
                  <a:cubicBezTo>
                    <a:pt x="12210" y="3224"/>
                    <a:pt x="12057" y="3210"/>
                    <a:pt x="11889" y="3174"/>
                  </a:cubicBezTo>
                  <a:cubicBezTo>
                    <a:pt x="11090" y="3003"/>
                    <a:pt x="11012" y="2667"/>
                    <a:pt x="10534" y="2061"/>
                  </a:cubicBezTo>
                  <a:cubicBezTo>
                    <a:pt x="9365" y="589"/>
                    <a:pt x="7899" y="1"/>
                    <a:pt x="6376" y="1"/>
                  </a:cubicBezTo>
                  <a:close/>
                </a:path>
              </a:pathLst>
            </a:custGeom>
            <a:solidFill>
              <a:srgbClr val="B0D5F7"/>
            </a:solidFill>
            <a:ln cap="flat" cmpd="sng" w="9525">
              <a:solidFill>
                <a:srgbClr val="B0D5F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31" name="Google Shape;5031;p19"/>
            <p:cNvSpPr/>
            <p:nvPr/>
          </p:nvSpPr>
          <p:spPr>
            <a:xfrm>
              <a:off x="1432150" y="3542325"/>
              <a:ext cx="167450" cy="57425"/>
            </a:xfrm>
            <a:custGeom>
              <a:rect b="b" l="l" r="r" t="t"/>
              <a:pathLst>
                <a:path extrusionOk="0" h="2297" w="6698">
                  <a:moveTo>
                    <a:pt x="1570" y="1"/>
                  </a:moveTo>
                  <a:lnTo>
                    <a:pt x="1570" y="1"/>
                  </a:lnTo>
                  <a:cubicBezTo>
                    <a:pt x="1278" y="108"/>
                    <a:pt x="989" y="228"/>
                    <a:pt x="707" y="361"/>
                  </a:cubicBezTo>
                  <a:cubicBezTo>
                    <a:pt x="682" y="368"/>
                    <a:pt x="657" y="378"/>
                    <a:pt x="636" y="393"/>
                  </a:cubicBezTo>
                  <a:cubicBezTo>
                    <a:pt x="482" y="468"/>
                    <a:pt x="329" y="542"/>
                    <a:pt x="176" y="625"/>
                  </a:cubicBezTo>
                  <a:cubicBezTo>
                    <a:pt x="54" y="689"/>
                    <a:pt x="1" y="789"/>
                    <a:pt x="4" y="906"/>
                  </a:cubicBezTo>
                  <a:cubicBezTo>
                    <a:pt x="500" y="564"/>
                    <a:pt x="1028" y="257"/>
                    <a:pt x="1570" y="1"/>
                  </a:cubicBezTo>
                  <a:close/>
                  <a:moveTo>
                    <a:pt x="5093" y="685"/>
                  </a:moveTo>
                  <a:cubicBezTo>
                    <a:pt x="3862" y="685"/>
                    <a:pt x="2557" y="1480"/>
                    <a:pt x="1481" y="2293"/>
                  </a:cubicBezTo>
                  <a:cubicBezTo>
                    <a:pt x="1505" y="2297"/>
                    <a:pt x="1530" y="2297"/>
                    <a:pt x="1556" y="2297"/>
                  </a:cubicBezTo>
                  <a:cubicBezTo>
                    <a:pt x="1588" y="2297"/>
                    <a:pt x="1616" y="2293"/>
                    <a:pt x="1645" y="2286"/>
                  </a:cubicBezTo>
                  <a:cubicBezTo>
                    <a:pt x="1984" y="2204"/>
                    <a:pt x="2009" y="2186"/>
                    <a:pt x="2254" y="1983"/>
                  </a:cubicBezTo>
                  <a:cubicBezTo>
                    <a:pt x="3232" y="1530"/>
                    <a:pt x="4497" y="1092"/>
                    <a:pt x="5631" y="1092"/>
                  </a:cubicBezTo>
                  <a:cubicBezTo>
                    <a:pt x="6006" y="1092"/>
                    <a:pt x="6365" y="1138"/>
                    <a:pt x="6697" y="1248"/>
                  </a:cubicBezTo>
                  <a:cubicBezTo>
                    <a:pt x="6199" y="849"/>
                    <a:pt x="5653" y="685"/>
                    <a:pt x="5093" y="685"/>
                  </a:cubicBezTo>
                  <a:close/>
                </a:path>
              </a:pathLst>
            </a:custGeom>
            <a:solidFill>
              <a:srgbClr val="B0D5F7"/>
            </a:solidFill>
            <a:ln cap="flat" cmpd="sng" w="9525">
              <a:solidFill>
                <a:srgbClr val="B0D5F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32" name="Google Shape;5032;p19"/>
            <p:cNvSpPr/>
            <p:nvPr/>
          </p:nvSpPr>
          <p:spPr>
            <a:xfrm>
              <a:off x="1432250" y="3528600"/>
              <a:ext cx="291000" cy="110575"/>
            </a:xfrm>
            <a:custGeom>
              <a:rect b="b" l="l" r="r" t="t"/>
              <a:pathLst>
                <a:path extrusionOk="0" h="4423" w="11640">
                  <a:moveTo>
                    <a:pt x="4479" y="0"/>
                  </a:moveTo>
                  <a:cubicBezTo>
                    <a:pt x="3491" y="0"/>
                    <a:pt x="2500" y="211"/>
                    <a:pt x="1566" y="550"/>
                  </a:cubicBezTo>
                  <a:cubicBezTo>
                    <a:pt x="1024" y="806"/>
                    <a:pt x="496" y="1113"/>
                    <a:pt x="0" y="1455"/>
                  </a:cubicBezTo>
                  <a:cubicBezTo>
                    <a:pt x="4" y="1947"/>
                    <a:pt x="938" y="2767"/>
                    <a:pt x="1477" y="2842"/>
                  </a:cubicBezTo>
                  <a:cubicBezTo>
                    <a:pt x="2553" y="2029"/>
                    <a:pt x="3858" y="1234"/>
                    <a:pt x="5089" y="1234"/>
                  </a:cubicBezTo>
                  <a:cubicBezTo>
                    <a:pt x="5649" y="1234"/>
                    <a:pt x="6195" y="1398"/>
                    <a:pt x="6693" y="1797"/>
                  </a:cubicBezTo>
                  <a:cubicBezTo>
                    <a:pt x="7003" y="1904"/>
                    <a:pt x="7289" y="2065"/>
                    <a:pt x="7535" y="2293"/>
                  </a:cubicBezTo>
                  <a:cubicBezTo>
                    <a:pt x="8622" y="3310"/>
                    <a:pt x="9279" y="4215"/>
                    <a:pt x="10880" y="4419"/>
                  </a:cubicBezTo>
                  <a:cubicBezTo>
                    <a:pt x="10905" y="4422"/>
                    <a:pt x="10930" y="4422"/>
                    <a:pt x="10951" y="4422"/>
                  </a:cubicBezTo>
                  <a:cubicBezTo>
                    <a:pt x="11639" y="4422"/>
                    <a:pt x="10345" y="2818"/>
                    <a:pt x="9738" y="2739"/>
                  </a:cubicBezTo>
                  <a:cubicBezTo>
                    <a:pt x="8812" y="2625"/>
                    <a:pt x="8273" y="1516"/>
                    <a:pt x="7592" y="978"/>
                  </a:cubicBezTo>
                  <a:cubicBezTo>
                    <a:pt x="7021" y="525"/>
                    <a:pt x="6351" y="236"/>
                    <a:pt x="5638" y="104"/>
                  </a:cubicBezTo>
                  <a:cubicBezTo>
                    <a:pt x="5257" y="33"/>
                    <a:pt x="4868" y="0"/>
                    <a:pt x="4479" y="0"/>
                  </a:cubicBezTo>
                  <a:close/>
                </a:path>
              </a:pathLst>
            </a:custGeom>
            <a:solidFill>
              <a:srgbClr val="B0D5F7"/>
            </a:solidFill>
            <a:ln cap="flat" cmpd="sng" w="9525">
              <a:solidFill>
                <a:srgbClr val="B0D5F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33" name="Google Shape;5033;p19"/>
            <p:cNvSpPr/>
            <p:nvPr/>
          </p:nvSpPr>
          <p:spPr>
            <a:xfrm>
              <a:off x="1851500" y="3562750"/>
              <a:ext cx="82400" cy="53425"/>
            </a:xfrm>
            <a:custGeom>
              <a:rect b="b" l="l" r="r" t="t"/>
              <a:pathLst>
                <a:path extrusionOk="0" h="2137" w="3296">
                  <a:moveTo>
                    <a:pt x="881" y="0"/>
                  </a:moveTo>
                  <a:cubicBezTo>
                    <a:pt x="596" y="0"/>
                    <a:pt x="300" y="86"/>
                    <a:pt x="0" y="232"/>
                  </a:cubicBezTo>
                  <a:cubicBezTo>
                    <a:pt x="36" y="229"/>
                    <a:pt x="68" y="224"/>
                    <a:pt x="104" y="224"/>
                  </a:cubicBezTo>
                  <a:cubicBezTo>
                    <a:pt x="667" y="224"/>
                    <a:pt x="817" y="852"/>
                    <a:pt x="1259" y="1369"/>
                  </a:cubicBezTo>
                  <a:cubicBezTo>
                    <a:pt x="1594" y="1758"/>
                    <a:pt x="2097" y="1940"/>
                    <a:pt x="2564" y="2107"/>
                  </a:cubicBezTo>
                  <a:cubicBezTo>
                    <a:pt x="2614" y="2125"/>
                    <a:pt x="2671" y="2136"/>
                    <a:pt x="2735" y="2136"/>
                  </a:cubicBezTo>
                  <a:cubicBezTo>
                    <a:pt x="2899" y="2136"/>
                    <a:pt x="3096" y="2079"/>
                    <a:pt x="3295" y="1990"/>
                  </a:cubicBezTo>
                  <a:cubicBezTo>
                    <a:pt x="2920" y="1669"/>
                    <a:pt x="2599" y="1302"/>
                    <a:pt x="2293" y="881"/>
                  </a:cubicBezTo>
                  <a:cubicBezTo>
                    <a:pt x="1833" y="250"/>
                    <a:pt x="1366" y="0"/>
                    <a:pt x="881" y="0"/>
                  </a:cubicBezTo>
                  <a:close/>
                </a:path>
              </a:pathLst>
            </a:custGeom>
            <a:solidFill>
              <a:srgbClr val="B0D5F7"/>
            </a:solidFill>
            <a:ln cap="flat" cmpd="sng" w="9525">
              <a:solidFill>
                <a:srgbClr val="B0D5F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34" name="Google Shape;5034;p19"/>
            <p:cNvSpPr/>
            <p:nvPr/>
          </p:nvSpPr>
          <p:spPr>
            <a:xfrm>
              <a:off x="1732300" y="3533675"/>
              <a:ext cx="237600" cy="92300"/>
            </a:xfrm>
            <a:custGeom>
              <a:rect b="b" l="l" r="r" t="t"/>
              <a:pathLst>
                <a:path extrusionOk="0" h="3692" w="9504">
                  <a:moveTo>
                    <a:pt x="6123" y="1"/>
                  </a:moveTo>
                  <a:cubicBezTo>
                    <a:pt x="5995" y="1"/>
                    <a:pt x="5866" y="11"/>
                    <a:pt x="5741" y="26"/>
                  </a:cubicBezTo>
                  <a:cubicBezTo>
                    <a:pt x="3941" y="236"/>
                    <a:pt x="2746" y="1826"/>
                    <a:pt x="1163" y="2518"/>
                  </a:cubicBezTo>
                  <a:cubicBezTo>
                    <a:pt x="889" y="2636"/>
                    <a:pt x="1" y="3039"/>
                    <a:pt x="65" y="3441"/>
                  </a:cubicBezTo>
                  <a:cubicBezTo>
                    <a:pt x="93" y="3630"/>
                    <a:pt x="240" y="3691"/>
                    <a:pt x="414" y="3691"/>
                  </a:cubicBezTo>
                  <a:cubicBezTo>
                    <a:pt x="625" y="3691"/>
                    <a:pt x="881" y="3602"/>
                    <a:pt x="1021" y="3541"/>
                  </a:cubicBezTo>
                  <a:cubicBezTo>
                    <a:pt x="1581" y="3296"/>
                    <a:pt x="2130" y="3035"/>
                    <a:pt x="2657" y="2721"/>
                  </a:cubicBezTo>
                  <a:cubicBezTo>
                    <a:pt x="3203" y="2393"/>
                    <a:pt x="3759" y="1794"/>
                    <a:pt x="4326" y="1534"/>
                  </a:cubicBezTo>
                  <a:cubicBezTo>
                    <a:pt x="4497" y="1456"/>
                    <a:pt x="4640" y="1413"/>
                    <a:pt x="4768" y="1395"/>
                  </a:cubicBezTo>
                  <a:cubicBezTo>
                    <a:pt x="5068" y="1249"/>
                    <a:pt x="5364" y="1163"/>
                    <a:pt x="5649" y="1163"/>
                  </a:cubicBezTo>
                  <a:cubicBezTo>
                    <a:pt x="6134" y="1163"/>
                    <a:pt x="6601" y="1413"/>
                    <a:pt x="7061" y="2044"/>
                  </a:cubicBezTo>
                  <a:cubicBezTo>
                    <a:pt x="7367" y="2465"/>
                    <a:pt x="7688" y="2832"/>
                    <a:pt x="8063" y="3153"/>
                  </a:cubicBezTo>
                  <a:cubicBezTo>
                    <a:pt x="8755" y="2846"/>
                    <a:pt x="9503" y="2154"/>
                    <a:pt x="9172" y="2037"/>
                  </a:cubicBezTo>
                  <a:cubicBezTo>
                    <a:pt x="8733" y="1879"/>
                    <a:pt x="8348" y="1744"/>
                    <a:pt x="8035" y="1392"/>
                  </a:cubicBezTo>
                  <a:cubicBezTo>
                    <a:pt x="7778" y="1099"/>
                    <a:pt x="7721" y="728"/>
                    <a:pt x="7436" y="454"/>
                  </a:cubicBezTo>
                  <a:cubicBezTo>
                    <a:pt x="7082" y="118"/>
                    <a:pt x="6597" y="1"/>
                    <a:pt x="6123" y="1"/>
                  </a:cubicBezTo>
                  <a:close/>
                </a:path>
              </a:pathLst>
            </a:custGeom>
            <a:solidFill>
              <a:srgbClr val="B0D5F7"/>
            </a:solidFill>
            <a:ln cap="flat" cmpd="sng" w="9525">
              <a:solidFill>
                <a:srgbClr val="B0D5F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35" name="Google Shape;5035;p19"/>
            <p:cNvSpPr/>
            <p:nvPr/>
          </p:nvSpPr>
          <p:spPr>
            <a:xfrm>
              <a:off x="2029975" y="3568625"/>
              <a:ext cx="152875" cy="91650"/>
            </a:xfrm>
            <a:custGeom>
              <a:rect b="b" l="l" r="r" t="t"/>
              <a:pathLst>
                <a:path extrusionOk="0" h="3666" w="6115">
                  <a:moveTo>
                    <a:pt x="6026" y="0"/>
                  </a:moveTo>
                  <a:lnTo>
                    <a:pt x="6026" y="0"/>
                  </a:lnTo>
                  <a:cubicBezTo>
                    <a:pt x="5730" y="79"/>
                    <a:pt x="5441" y="203"/>
                    <a:pt x="5185" y="374"/>
                  </a:cubicBezTo>
                  <a:cubicBezTo>
                    <a:pt x="4329" y="942"/>
                    <a:pt x="3812" y="1880"/>
                    <a:pt x="2920" y="2415"/>
                  </a:cubicBezTo>
                  <a:cubicBezTo>
                    <a:pt x="2346" y="2757"/>
                    <a:pt x="1701" y="2956"/>
                    <a:pt x="1049" y="3060"/>
                  </a:cubicBezTo>
                  <a:cubicBezTo>
                    <a:pt x="731" y="3110"/>
                    <a:pt x="410" y="3134"/>
                    <a:pt x="89" y="3134"/>
                  </a:cubicBezTo>
                  <a:lnTo>
                    <a:pt x="0" y="3134"/>
                  </a:lnTo>
                  <a:cubicBezTo>
                    <a:pt x="249" y="3438"/>
                    <a:pt x="581" y="3666"/>
                    <a:pt x="895" y="3666"/>
                  </a:cubicBezTo>
                  <a:cubicBezTo>
                    <a:pt x="945" y="3666"/>
                    <a:pt x="995" y="3659"/>
                    <a:pt x="1041" y="3648"/>
                  </a:cubicBezTo>
                  <a:cubicBezTo>
                    <a:pt x="1954" y="3417"/>
                    <a:pt x="2835" y="3027"/>
                    <a:pt x="3583" y="2454"/>
                  </a:cubicBezTo>
                  <a:cubicBezTo>
                    <a:pt x="4283" y="1919"/>
                    <a:pt x="4814" y="1074"/>
                    <a:pt x="5677" y="795"/>
                  </a:cubicBezTo>
                  <a:cubicBezTo>
                    <a:pt x="6037" y="678"/>
                    <a:pt x="6115" y="357"/>
                    <a:pt x="6026" y="0"/>
                  </a:cubicBezTo>
                  <a:close/>
                </a:path>
              </a:pathLst>
            </a:custGeom>
            <a:solidFill>
              <a:srgbClr val="B0D5F7"/>
            </a:solidFill>
            <a:ln cap="flat" cmpd="sng" w="9525">
              <a:solidFill>
                <a:srgbClr val="B0D5F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36" name="Google Shape;5036;p19"/>
            <p:cNvSpPr/>
            <p:nvPr/>
          </p:nvSpPr>
          <p:spPr>
            <a:xfrm>
              <a:off x="2014350" y="3538575"/>
              <a:ext cx="166275" cy="108425"/>
            </a:xfrm>
            <a:custGeom>
              <a:rect b="b" l="l" r="r" t="t"/>
              <a:pathLst>
                <a:path extrusionOk="0" h="4337" w="6651">
                  <a:moveTo>
                    <a:pt x="5424" y="1"/>
                  </a:moveTo>
                  <a:cubicBezTo>
                    <a:pt x="5364" y="1"/>
                    <a:pt x="5303" y="8"/>
                    <a:pt x="5242" y="26"/>
                  </a:cubicBezTo>
                  <a:cubicBezTo>
                    <a:pt x="4401" y="297"/>
                    <a:pt x="3884" y="892"/>
                    <a:pt x="3252" y="1474"/>
                  </a:cubicBezTo>
                  <a:cubicBezTo>
                    <a:pt x="2490" y="2172"/>
                    <a:pt x="1613" y="2625"/>
                    <a:pt x="611" y="2878"/>
                  </a:cubicBezTo>
                  <a:cubicBezTo>
                    <a:pt x="1" y="3031"/>
                    <a:pt x="186" y="3801"/>
                    <a:pt x="625" y="4336"/>
                  </a:cubicBezTo>
                  <a:lnTo>
                    <a:pt x="714" y="4336"/>
                  </a:lnTo>
                  <a:cubicBezTo>
                    <a:pt x="1035" y="4336"/>
                    <a:pt x="1356" y="4312"/>
                    <a:pt x="1674" y="4262"/>
                  </a:cubicBezTo>
                  <a:cubicBezTo>
                    <a:pt x="2326" y="4158"/>
                    <a:pt x="2971" y="3959"/>
                    <a:pt x="3545" y="3617"/>
                  </a:cubicBezTo>
                  <a:cubicBezTo>
                    <a:pt x="4437" y="3082"/>
                    <a:pt x="4954" y="2144"/>
                    <a:pt x="5810" y="1576"/>
                  </a:cubicBezTo>
                  <a:cubicBezTo>
                    <a:pt x="6066" y="1405"/>
                    <a:pt x="6355" y="1281"/>
                    <a:pt x="6651" y="1202"/>
                  </a:cubicBezTo>
                  <a:cubicBezTo>
                    <a:pt x="6509" y="639"/>
                    <a:pt x="5941" y="1"/>
                    <a:pt x="5424" y="1"/>
                  </a:cubicBezTo>
                  <a:close/>
                </a:path>
              </a:pathLst>
            </a:custGeom>
            <a:solidFill>
              <a:srgbClr val="B0D5F7"/>
            </a:solidFill>
            <a:ln cap="flat" cmpd="sng" w="9525">
              <a:solidFill>
                <a:srgbClr val="B0D5F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37" name="Google Shape;5037;p19"/>
            <p:cNvSpPr/>
            <p:nvPr/>
          </p:nvSpPr>
          <p:spPr>
            <a:xfrm>
              <a:off x="2199600" y="3542125"/>
              <a:ext cx="59475" cy="48000"/>
            </a:xfrm>
            <a:custGeom>
              <a:rect b="b" l="l" r="r" t="t"/>
              <a:pathLst>
                <a:path extrusionOk="0" h="1920" w="2379">
                  <a:moveTo>
                    <a:pt x="1755" y="1"/>
                  </a:moveTo>
                  <a:cubicBezTo>
                    <a:pt x="1897" y="65"/>
                    <a:pt x="2033" y="137"/>
                    <a:pt x="2168" y="212"/>
                  </a:cubicBezTo>
                  <a:cubicBezTo>
                    <a:pt x="2239" y="251"/>
                    <a:pt x="2308" y="294"/>
                    <a:pt x="2379" y="336"/>
                  </a:cubicBezTo>
                  <a:cubicBezTo>
                    <a:pt x="2193" y="147"/>
                    <a:pt x="1979" y="1"/>
                    <a:pt x="1759" y="1"/>
                  </a:cubicBezTo>
                  <a:close/>
                  <a:moveTo>
                    <a:pt x="1" y="982"/>
                  </a:moveTo>
                  <a:cubicBezTo>
                    <a:pt x="243" y="1367"/>
                    <a:pt x="589" y="1770"/>
                    <a:pt x="1052" y="1838"/>
                  </a:cubicBezTo>
                  <a:cubicBezTo>
                    <a:pt x="1306" y="1877"/>
                    <a:pt x="1559" y="1905"/>
                    <a:pt x="1816" y="1920"/>
                  </a:cubicBezTo>
                  <a:cubicBezTo>
                    <a:pt x="1640" y="1745"/>
                    <a:pt x="1466" y="1567"/>
                    <a:pt x="1252" y="1413"/>
                  </a:cubicBezTo>
                  <a:cubicBezTo>
                    <a:pt x="878" y="1139"/>
                    <a:pt x="442" y="1003"/>
                    <a:pt x="1" y="982"/>
                  </a:cubicBezTo>
                  <a:close/>
                </a:path>
              </a:pathLst>
            </a:custGeom>
            <a:solidFill>
              <a:srgbClr val="B0D5F7"/>
            </a:solidFill>
            <a:ln cap="flat" cmpd="sng" w="9525">
              <a:solidFill>
                <a:srgbClr val="B0D5F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38" name="Google Shape;5038;p19"/>
            <p:cNvSpPr/>
            <p:nvPr/>
          </p:nvSpPr>
          <p:spPr>
            <a:xfrm>
              <a:off x="2187225" y="3540100"/>
              <a:ext cx="94850" cy="50400"/>
            </a:xfrm>
            <a:custGeom>
              <a:rect b="b" l="l" r="r" t="t"/>
              <a:pathLst>
                <a:path extrusionOk="0" h="2016" w="3794">
                  <a:moveTo>
                    <a:pt x="381" y="1"/>
                  </a:moveTo>
                  <a:cubicBezTo>
                    <a:pt x="0" y="1"/>
                    <a:pt x="374" y="867"/>
                    <a:pt x="445" y="988"/>
                  </a:cubicBezTo>
                  <a:cubicBezTo>
                    <a:pt x="463" y="1013"/>
                    <a:pt x="478" y="1038"/>
                    <a:pt x="496" y="1063"/>
                  </a:cubicBezTo>
                  <a:cubicBezTo>
                    <a:pt x="937" y="1084"/>
                    <a:pt x="1373" y="1220"/>
                    <a:pt x="1747" y="1494"/>
                  </a:cubicBezTo>
                  <a:cubicBezTo>
                    <a:pt x="1961" y="1648"/>
                    <a:pt x="2135" y="1826"/>
                    <a:pt x="2311" y="2001"/>
                  </a:cubicBezTo>
                  <a:cubicBezTo>
                    <a:pt x="2474" y="2012"/>
                    <a:pt x="2639" y="2015"/>
                    <a:pt x="2803" y="2015"/>
                  </a:cubicBezTo>
                  <a:cubicBezTo>
                    <a:pt x="2981" y="2015"/>
                    <a:pt x="3159" y="2012"/>
                    <a:pt x="3341" y="1997"/>
                  </a:cubicBezTo>
                  <a:cubicBezTo>
                    <a:pt x="3794" y="1969"/>
                    <a:pt x="3434" y="1202"/>
                    <a:pt x="3323" y="1017"/>
                  </a:cubicBezTo>
                  <a:cubicBezTo>
                    <a:pt x="3223" y="852"/>
                    <a:pt x="3063" y="613"/>
                    <a:pt x="2874" y="417"/>
                  </a:cubicBezTo>
                  <a:cubicBezTo>
                    <a:pt x="2803" y="375"/>
                    <a:pt x="2734" y="332"/>
                    <a:pt x="2663" y="293"/>
                  </a:cubicBezTo>
                  <a:cubicBezTo>
                    <a:pt x="2528" y="218"/>
                    <a:pt x="2392" y="146"/>
                    <a:pt x="2250" y="82"/>
                  </a:cubicBezTo>
                  <a:lnTo>
                    <a:pt x="2221" y="82"/>
                  </a:lnTo>
                  <a:cubicBezTo>
                    <a:pt x="2043" y="93"/>
                    <a:pt x="1862" y="100"/>
                    <a:pt x="1683" y="100"/>
                  </a:cubicBezTo>
                  <a:cubicBezTo>
                    <a:pt x="1266" y="100"/>
                    <a:pt x="848" y="68"/>
                    <a:pt x="428" y="4"/>
                  </a:cubicBezTo>
                  <a:cubicBezTo>
                    <a:pt x="414" y="1"/>
                    <a:pt x="396" y="1"/>
                    <a:pt x="381" y="1"/>
                  </a:cubicBezTo>
                  <a:close/>
                </a:path>
              </a:pathLst>
            </a:custGeom>
            <a:solidFill>
              <a:srgbClr val="B0D5F7"/>
            </a:solidFill>
            <a:ln cap="flat" cmpd="sng" w="9525">
              <a:solidFill>
                <a:srgbClr val="B0D5F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5039" name="Google Shape;5039;p19"/>
          <p:cNvPicPr preferRelativeResize="0"/>
          <p:nvPr/>
        </p:nvPicPr>
        <p:blipFill>
          <a:blip r:embed="rId3">
            <a:alphaModFix/>
          </a:blip>
          <a:stretch>
            <a:fillRect/>
          </a:stretch>
        </p:blipFill>
        <p:spPr>
          <a:xfrm>
            <a:off x="5424525" y="1503163"/>
            <a:ext cx="2137175" cy="21371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0"/>
                                  </p:stCondLst>
                                  <p:childTnLst>
                                    <p:set>
                                      <p:cBhvr>
                                        <p:cTn dur="1" fill="hold">
                                          <p:stCondLst>
                                            <p:cond delay="0"/>
                                          </p:stCondLst>
                                        </p:cTn>
                                        <p:tgtEl>
                                          <p:spTgt spid="5003"/>
                                        </p:tgtEl>
                                        <p:attrNameLst>
                                          <p:attrName>style.visibility</p:attrName>
                                        </p:attrNameLst>
                                      </p:cBhvr>
                                      <p:to>
                                        <p:strVal val="visible"/>
                                      </p:to>
                                    </p:set>
                                    <p:anim calcmode="lin" valueType="num">
                                      <p:cBhvr additive="base">
                                        <p:cTn dur="1000"/>
                                        <p:tgtEl>
                                          <p:spTgt spid="5003"/>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5006"/>
                                        </p:tgtEl>
                                        <p:attrNameLst>
                                          <p:attrName>style.visibility</p:attrName>
                                        </p:attrNameLst>
                                      </p:cBhvr>
                                      <p:to>
                                        <p:strVal val="visible"/>
                                      </p:to>
                                    </p:set>
                                    <p:anim calcmode="lin" valueType="num">
                                      <p:cBhvr additive="base">
                                        <p:cTn dur="1000"/>
                                        <p:tgtEl>
                                          <p:spTgt spid="5006"/>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5007"/>
                                        </p:tgtEl>
                                        <p:attrNameLst>
                                          <p:attrName>style.visibility</p:attrName>
                                        </p:attrNameLst>
                                      </p:cBhvr>
                                      <p:to>
                                        <p:strVal val="visible"/>
                                      </p:to>
                                    </p:set>
                                    <p:anim calcmode="lin" valueType="num">
                                      <p:cBhvr additive="base">
                                        <p:cTn dur="1000"/>
                                        <p:tgtEl>
                                          <p:spTgt spid="5007"/>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5008"/>
                                        </p:tgtEl>
                                        <p:attrNameLst>
                                          <p:attrName>style.visibility</p:attrName>
                                        </p:attrNameLst>
                                      </p:cBhvr>
                                      <p:to>
                                        <p:strVal val="visible"/>
                                      </p:to>
                                    </p:set>
                                    <p:anim calcmode="lin" valueType="num">
                                      <p:cBhvr additive="base">
                                        <p:cTn dur="1000"/>
                                        <p:tgtEl>
                                          <p:spTgt spid="5008"/>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5011"/>
                                        </p:tgtEl>
                                        <p:attrNameLst>
                                          <p:attrName>style.visibility</p:attrName>
                                        </p:attrNameLst>
                                      </p:cBhvr>
                                      <p:to>
                                        <p:strVal val="visible"/>
                                      </p:to>
                                    </p:set>
                                    <p:anim calcmode="lin" valueType="num">
                                      <p:cBhvr additive="base">
                                        <p:cTn dur="1000"/>
                                        <p:tgtEl>
                                          <p:spTgt spid="5011"/>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43" name="Shape 5043"/>
        <p:cNvGrpSpPr/>
        <p:nvPr/>
      </p:nvGrpSpPr>
      <p:grpSpPr>
        <a:xfrm>
          <a:off x="0" y="0"/>
          <a:ext cx="0" cy="0"/>
          <a:chOff x="0" y="0"/>
          <a:chExt cx="0" cy="0"/>
        </a:xfrm>
      </p:grpSpPr>
      <p:sp>
        <p:nvSpPr>
          <p:cNvPr id="5044" name="Google Shape;5044;p59"/>
          <p:cNvSpPr txBox="1"/>
          <p:nvPr>
            <p:ph type="title"/>
          </p:nvPr>
        </p:nvSpPr>
        <p:spPr>
          <a:xfrm>
            <a:off x="720000" y="540000"/>
            <a:ext cx="7704000" cy="496200"/>
          </a:xfrm>
          <a:prstGeom prst="rect">
            <a:avLst/>
          </a:prstGeom>
          <a:noFill/>
          <a:ln>
            <a:noFill/>
          </a:ln>
        </p:spPr>
        <p:txBody>
          <a:bodyPr anchorCtr="0" anchor="t" bIns="0" lIns="0" spcFirstLastPara="1" rIns="0" wrap="square" tIns="0">
            <a:noAutofit/>
          </a:bodyPr>
          <a:lstStyle/>
          <a:p>
            <a:pPr indent="0" lvl="0" marL="0" rtl="0" algn="ctr">
              <a:lnSpc>
                <a:spcPct val="100000"/>
              </a:lnSpc>
              <a:spcBef>
                <a:spcPts val="0"/>
              </a:spcBef>
              <a:spcAft>
                <a:spcPts val="0"/>
              </a:spcAft>
              <a:buSzPts val="3000"/>
              <a:buNone/>
            </a:pPr>
            <a:r>
              <a:rPr lang="en"/>
              <a:t>6. Parafraseo</a:t>
            </a:r>
            <a:endParaRPr/>
          </a:p>
        </p:txBody>
      </p:sp>
      <p:sp>
        <p:nvSpPr>
          <p:cNvPr id="5045" name="Google Shape;5045;p59"/>
          <p:cNvSpPr txBox="1"/>
          <p:nvPr>
            <p:ph idx="3" type="subTitle"/>
          </p:nvPr>
        </p:nvSpPr>
        <p:spPr>
          <a:xfrm>
            <a:off x="2970200" y="1314400"/>
            <a:ext cx="2802600" cy="990600"/>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0"/>
              </a:spcBef>
              <a:spcAft>
                <a:spcPts val="0"/>
              </a:spcAft>
              <a:buClr>
                <a:schemeClr val="dk2"/>
              </a:buClr>
              <a:buSzPts val="1100"/>
              <a:buFont typeface="Arial"/>
              <a:buNone/>
            </a:pPr>
            <a:r>
              <a:rPr lang="en"/>
              <a:t>Para memorizar textos o resúmenes algo extensos de forma no literal, se lee el texto y se reproduce con otra palabra. Se puede intentar incluso traducir al lenguaje cotidiano, si es posible, los términos más complicados. Así se logra memorizar una serie de ideas y a la vez se interiorizan las relaciones existentes entre ella.</a:t>
            </a:r>
            <a:endParaRPr/>
          </a:p>
        </p:txBody>
      </p:sp>
      <p:pic>
        <p:nvPicPr>
          <p:cNvPr id="5046" name="Google Shape;5046;p59"/>
          <p:cNvPicPr preferRelativeResize="0"/>
          <p:nvPr/>
        </p:nvPicPr>
        <p:blipFill rotWithShape="1">
          <a:blip r:embed="rId3">
            <a:alphaModFix/>
          </a:blip>
          <a:srcRect b="0" l="5002" r="27488" t="0"/>
          <a:stretch/>
        </p:blipFill>
        <p:spPr>
          <a:xfrm>
            <a:off x="732850" y="1252638"/>
            <a:ext cx="1896600" cy="1873800"/>
          </a:xfrm>
          <a:prstGeom prst="snip1Rect">
            <a:avLst>
              <a:gd fmla="val 16667" name="adj"/>
            </a:avLst>
          </a:prstGeom>
          <a:noFill/>
          <a:ln>
            <a:noFill/>
          </a:ln>
        </p:spPr>
      </p:pic>
      <p:pic>
        <p:nvPicPr>
          <p:cNvPr id="5047" name="Google Shape;5047;p59"/>
          <p:cNvPicPr preferRelativeResize="0"/>
          <p:nvPr/>
        </p:nvPicPr>
        <p:blipFill rotWithShape="1">
          <a:blip r:embed="rId4">
            <a:alphaModFix/>
          </a:blip>
          <a:srcRect b="30508" l="0" r="0" t="3741"/>
          <a:stretch/>
        </p:blipFill>
        <p:spPr>
          <a:xfrm>
            <a:off x="6362150" y="1247975"/>
            <a:ext cx="1896600" cy="1873800"/>
          </a:xfrm>
          <a:prstGeom prst="snip1Rect">
            <a:avLst>
              <a:gd fmla="val 16667" name="adj"/>
            </a:avLst>
          </a:prstGeom>
          <a:noFill/>
          <a:ln>
            <a:noFill/>
          </a:ln>
        </p:spPr>
      </p:pic>
      <p:grpSp>
        <p:nvGrpSpPr>
          <p:cNvPr id="5048" name="Google Shape;5048;p59"/>
          <p:cNvGrpSpPr/>
          <p:nvPr/>
        </p:nvGrpSpPr>
        <p:grpSpPr>
          <a:xfrm flipH="1">
            <a:off x="3778817" y="938650"/>
            <a:ext cx="1586366" cy="176025"/>
            <a:chOff x="4345425" y="2175475"/>
            <a:chExt cx="800750" cy="176025"/>
          </a:xfrm>
        </p:grpSpPr>
        <p:sp>
          <p:nvSpPr>
            <p:cNvPr id="5049" name="Google Shape;5049;p59"/>
            <p:cNvSpPr/>
            <p:nvPr/>
          </p:nvSpPr>
          <p:spPr>
            <a:xfrm>
              <a:off x="4351850" y="2175475"/>
              <a:ext cx="763000" cy="156275"/>
            </a:xfrm>
            <a:custGeom>
              <a:rect b="b" l="l" r="r" t="t"/>
              <a:pathLst>
                <a:path extrusionOk="0" h="6251" w="3052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392"/>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50" name="Google Shape;5050;p59"/>
            <p:cNvSpPr/>
            <p:nvPr/>
          </p:nvSpPr>
          <p:spPr>
            <a:xfrm>
              <a:off x="4345425" y="2195925"/>
              <a:ext cx="800750" cy="155575"/>
            </a:xfrm>
            <a:custGeom>
              <a:rect b="b" l="l" r="r" t="t"/>
              <a:pathLst>
                <a:path extrusionOk="0" h="6223" w="3203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392"/>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051" name="Google Shape;5051;p59"/>
          <p:cNvGrpSpPr/>
          <p:nvPr/>
        </p:nvGrpSpPr>
        <p:grpSpPr>
          <a:xfrm>
            <a:off x="7037115" y="4525309"/>
            <a:ext cx="1745583" cy="230173"/>
            <a:chOff x="1394800" y="3522000"/>
            <a:chExt cx="1048650" cy="138275"/>
          </a:xfrm>
        </p:grpSpPr>
        <p:sp>
          <p:nvSpPr>
            <p:cNvPr id="5052" name="Google Shape;5052;p59"/>
            <p:cNvSpPr/>
            <p:nvPr/>
          </p:nvSpPr>
          <p:spPr>
            <a:xfrm>
              <a:off x="1394800" y="3522000"/>
              <a:ext cx="1048650" cy="125000"/>
            </a:xfrm>
            <a:custGeom>
              <a:rect b="b" l="l" r="r" t="t"/>
              <a:pathLst>
                <a:path extrusionOk="0" h="5000" w="41946">
                  <a:moveTo>
                    <a:pt x="39862" y="375"/>
                  </a:moveTo>
                  <a:cubicBezTo>
                    <a:pt x="39752" y="375"/>
                    <a:pt x="39641" y="393"/>
                    <a:pt x="39545" y="429"/>
                  </a:cubicBezTo>
                  <a:cubicBezTo>
                    <a:pt x="38422" y="860"/>
                    <a:pt x="37231" y="1220"/>
                    <a:pt x="36143" y="1737"/>
                  </a:cubicBezTo>
                  <a:cubicBezTo>
                    <a:pt x="35848" y="1880"/>
                    <a:pt x="35723" y="1951"/>
                    <a:pt x="35630" y="1951"/>
                  </a:cubicBezTo>
                  <a:cubicBezTo>
                    <a:pt x="35516" y="1951"/>
                    <a:pt x="35452" y="1837"/>
                    <a:pt x="35173" y="1598"/>
                  </a:cubicBezTo>
                  <a:cubicBezTo>
                    <a:pt x="34984" y="1431"/>
                    <a:pt x="34785" y="1277"/>
                    <a:pt x="34571" y="1141"/>
                  </a:cubicBezTo>
                  <a:lnTo>
                    <a:pt x="34571" y="1141"/>
                  </a:lnTo>
                  <a:cubicBezTo>
                    <a:pt x="34760" y="1337"/>
                    <a:pt x="34920" y="1576"/>
                    <a:pt x="35020" y="1741"/>
                  </a:cubicBezTo>
                  <a:cubicBezTo>
                    <a:pt x="35131" y="1926"/>
                    <a:pt x="35491" y="2693"/>
                    <a:pt x="35038" y="2721"/>
                  </a:cubicBezTo>
                  <a:cubicBezTo>
                    <a:pt x="34856" y="2736"/>
                    <a:pt x="34678" y="2739"/>
                    <a:pt x="34500" y="2739"/>
                  </a:cubicBezTo>
                  <a:cubicBezTo>
                    <a:pt x="34336" y="2739"/>
                    <a:pt x="34171" y="2736"/>
                    <a:pt x="34008" y="2725"/>
                  </a:cubicBezTo>
                  <a:lnTo>
                    <a:pt x="34008" y="2725"/>
                  </a:lnTo>
                  <a:cubicBezTo>
                    <a:pt x="34282" y="3003"/>
                    <a:pt x="34556" y="3274"/>
                    <a:pt x="34974" y="3420"/>
                  </a:cubicBezTo>
                  <a:cubicBezTo>
                    <a:pt x="35244" y="3516"/>
                    <a:pt x="35509" y="3559"/>
                    <a:pt x="35766" y="3559"/>
                  </a:cubicBezTo>
                  <a:cubicBezTo>
                    <a:pt x="36322" y="3559"/>
                    <a:pt x="36853" y="3370"/>
                    <a:pt x="37410" y="3164"/>
                  </a:cubicBezTo>
                  <a:cubicBezTo>
                    <a:pt x="38547" y="2736"/>
                    <a:pt x="39677" y="2290"/>
                    <a:pt x="40811" y="1851"/>
                  </a:cubicBezTo>
                  <a:cubicBezTo>
                    <a:pt x="41945" y="1416"/>
                    <a:pt x="40747" y="375"/>
                    <a:pt x="39862" y="375"/>
                  </a:cubicBezTo>
                  <a:close/>
                  <a:moveTo>
                    <a:pt x="1498" y="1719"/>
                  </a:moveTo>
                  <a:cubicBezTo>
                    <a:pt x="1242" y="1894"/>
                    <a:pt x="996" y="2076"/>
                    <a:pt x="761" y="2265"/>
                  </a:cubicBezTo>
                  <a:cubicBezTo>
                    <a:pt x="1" y="2874"/>
                    <a:pt x="1103" y="3669"/>
                    <a:pt x="1926" y="3669"/>
                  </a:cubicBezTo>
                  <a:cubicBezTo>
                    <a:pt x="2130" y="3669"/>
                    <a:pt x="2311" y="3623"/>
                    <a:pt x="2451" y="3513"/>
                  </a:cubicBezTo>
                  <a:cubicBezTo>
                    <a:pt x="2618" y="3381"/>
                    <a:pt x="2793" y="3242"/>
                    <a:pt x="2975" y="3106"/>
                  </a:cubicBezTo>
                  <a:cubicBezTo>
                    <a:pt x="2436" y="3031"/>
                    <a:pt x="1502" y="2211"/>
                    <a:pt x="1498" y="1719"/>
                  </a:cubicBezTo>
                  <a:close/>
                  <a:moveTo>
                    <a:pt x="6376" y="1"/>
                  </a:moveTo>
                  <a:cubicBezTo>
                    <a:pt x="5271" y="1"/>
                    <a:pt x="4137" y="310"/>
                    <a:pt x="3064" y="814"/>
                  </a:cubicBezTo>
                  <a:cubicBezTo>
                    <a:pt x="3998" y="475"/>
                    <a:pt x="4989" y="264"/>
                    <a:pt x="5977" y="264"/>
                  </a:cubicBezTo>
                  <a:cubicBezTo>
                    <a:pt x="6366" y="264"/>
                    <a:pt x="6755" y="297"/>
                    <a:pt x="7136" y="368"/>
                  </a:cubicBezTo>
                  <a:cubicBezTo>
                    <a:pt x="7849" y="500"/>
                    <a:pt x="8519" y="789"/>
                    <a:pt x="9090" y="1242"/>
                  </a:cubicBezTo>
                  <a:cubicBezTo>
                    <a:pt x="9771" y="1780"/>
                    <a:pt x="10310" y="2889"/>
                    <a:pt x="11236" y="3003"/>
                  </a:cubicBezTo>
                  <a:cubicBezTo>
                    <a:pt x="11843" y="3082"/>
                    <a:pt x="13137" y="4686"/>
                    <a:pt x="12449" y="4686"/>
                  </a:cubicBezTo>
                  <a:cubicBezTo>
                    <a:pt x="12428" y="4686"/>
                    <a:pt x="12403" y="4686"/>
                    <a:pt x="12378" y="4683"/>
                  </a:cubicBezTo>
                  <a:cubicBezTo>
                    <a:pt x="10777" y="4479"/>
                    <a:pt x="10120" y="3574"/>
                    <a:pt x="9033" y="2557"/>
                  </a:cubicBezTo>
                  <a:cubicBezTo>
                    <a:pt x="8787" y="2329"/>
                    <a:pt x="8501" y="2168"/>
                    <a:pt x="8191" y="2061"/>
                  </a:cubicBezTo>
                  <a:lnTo>
                    <a:pt x="8191" y="2061"/>
                  </a:lnTo>
                  <a:cubicBezTo>
                    <a:pt x="8366" y="2204"/>
                    <a:pt x="8534" y="2372"/>
                    <a:pt x="8698" y="2571"/>
                  </a:cubicBezTo>
                  <a:cubicBezTo>
                    <a:pt x="9742" y="3855"/>
                    <a:pt x="10719" y="4903"/>
                    <a:pt x="12481" y="4903"/>
                  </a:cubicBezTo>
                  <a:cubicBezTo>
                    <a:pt x="12528" y="4903"/>
                    <a:pt x="12574" y="4903"/>
                    <a:pt x="12620" y="4900"/>
                  </a:cubicBezTo>
                  <a:cubicBezTo>
                    <a:pt x="14603" y="4843"/>
                    <a:pt x="15879" y="3509"/>
                    <a:pt x="17384" y="2415"/>
                  </a:cubicBezTo>
                  <a:cubicBezTo>
                    <a:pt x="17687" y="2193"/>
                    <a:pt x="17983" y="2001"/>
                    <a:pt x="18268" y="1862"/>
                  </a:cubicBezTo>
                  <a:lnTo>
                    <a:pt x="18268" y="1862"/>
                  </a:lnTo>
                  <a:cubicBezTo>
                    <a:pt x="18140" y="1880"/>
                    <a:pt x="17997" y="1923"/>
                    <a:pt x="17826" y="2001"/>
                  </a:cubicBezTo>
                  <a:cubicBezTo>
                    <a:pt x="17259" y="2261"/>
                    <a:pt x="16703" y="2860"/>
                    <a:pt x="16157" y="3188"/>
                  </a:cubicBezTo>
                  <a:cubicBezTo>
                    <a:pt x="15630" y="3502"/>
                    <a:pt x="15081" y="3763"/>
                    <a:pt x="14521" y="4008"/>
                  </a:cubicBezTo>
                  <a:cubicBezTo>
                    <a:pt x="14381" y="4069"/>
                    <a:pt x="14125" y="4158"/>
                    <a:pt x="13914" y="4158"/>
                  </a:cubicBezTo>
                  <a:cubicBezTo>
                    <a:pt x="13740" y="4158"/>
                    <a:pt x="13593" y="4097"/>
                    <a:pt x="13565" y="3908"/>
                  </a:cubicBezTo>
                  <a:cubicBezTo>
                    <a:pt x="13501" y="3506"/>
                    <a:pt x="14389" y="3103"/>
                    <a:pt x="14663" y="2985"/>
                  </a:cubicBezTo>
                  <a:cubicBezTo>
                    <a:pt x="16246" y="2293"/>
                    <a:pt x="17441" y="703"/>
                    <a:pt x="19241" y="493"/>
                  </a:cubicBezTo>
                  <a:cubicBezTo>
                    <a:pt x="19366" y="478"/>
                    <a:pt x="19495" y="468"/>
                    <a:pt x="19623" y="468"/>
                  </a:cubicBezTo>
                  <a:cubicBezTo>
                    <a:pt x="20097" y="468"/>
                    <a:pt x="20582" y="585"/>
                    <a:pt x="20936" y="921"/>
                  </a:cubicBezTo>
                  <a:cubicBezTo>
                    <a:pt x="21221" y="1195"/>
                    <a:pt x="21278" y="1566"/>
                    <a:pt x="21535" y="1859"/>
                  </a:cubicBezTo>
                  <a:cubicBezTo>
                    <a:pt x="21848" y="2211"/>
                    <a:pt x="22233" y="2346"/>
                    <a:pt x="22672" y="2504"/>
                  </a:cubicBezTo>
                  <a:cubicBezTo>
                    <a:pt x="23003" y="2621"/>
                    <a:pt x="22255" y="3313"/>
                    <a:pt x="21563" y="3620"/>
                  </a:cubicBezTo>
                  <a:cubicBezTo>
                    <a:pt x="21749" y="3773"/>
                    <a:pt x="21945" y="3919"/>
                    <a:pt x="22159" y="4055"/>
                  </a:cubicBezTo>
                  <a:cubicBezTo>
                    <a:pt x="23121" y="4661"/>
                    <a:pt x="24266" y="4986"/>
                    <a:pt x="25407" y="4999"/>
                  </a:cubicBezTo>
                  <a:cubicBezTo>
                    <a:pt x="24968" y="4464"/>
                    <a:pt x="24783" y="3694"/>
                    <a:pt x="25393" y="3541"/>
                  </a:cubicBezTo>
                  <a:cubicBezTo>
                    <a:pt x="26395" y="3288"/>
                    <a:pt x="27272" y="2835"/>
                    <a:pt x="28034" y="2137"/>
                  </a:cubicBezTo>
                  <a:cubicBezTo>
                    <a:pt x="28666" y="1555"/>
                    <a:pt x="29183" y="960"/>
                    <a:pt x="30024" y="689"/>
                  </a:cubicBezTo>
                  <a:cubicBezTo>
                    <a:pt x="30085" y="671"/>
                    <a:pt x="30146" y="664"/>
                    <a:pt x="30206" y="664"/>
                  </a:cubicBezTo>
                  <a:cubicBezTo>
                    <a:pt x="30723" y="664"/>
                    <a:pt x="31291" y="1302"/>
                    <a:pt x="31433" y="1865"/>
                  </a:cubicBezTo>
                  <a:cubicBezTo>
                    <a:pt x="31647" y="1812"/>
                    <a:pt x="31864" y="1787"/>
                    <a:pt x="32082" y="1787"/>
                  </a:cubicBezTo>
                  <a:lnTo>
                    <a:pt x="32193" y="1787"/>
                  </a:lnTo>
                  <a:cubicBezTo>
                    <a:pt x="32175" y="1762"/>
                    <a:pt x="32160" y="1737"/>
                    <a:pt x="32142" y="1712"/>
                  </a:cubicBezTo>
                  <a:cubicBezTo>
                    <a:pt x="32071" y="1591"/>
                    <a:pt x="31697" y="725"/>
                    <a:pt x="32078" y="725"/>
                  </a:cubicBezTo>
                  <a:cubicBezTo>
                    <a:pt x="32093" y="725"/>
                    <a:pt x="32111" y="725"/>
                    <a:pt x="32125" y="728"/>
                  </a:cubicBezTo>
                  <a:cubicBezTo>
                    <a:pt x="32545" y="792"/>
                    <a:pt x="32963" y="824"/>
                    <a:pt x="33380" y="824"/>
                  </a:cubicBezTo>
                  <a:cubicBezTo>
                    <a:pt x="33559" y="824"/>
                    <a:pt x="33740" y="817"/>
                    <a:pt x="33918" y="806"/>
                  </a:cubicBezTo>
                  <a:lnTo>
                    <a:pt x="33947" y="806"/>
                  </a:lnTo>
                  <a:cubicBezTo>
                    <a:pt x="33195" y="457"/>
                    <a:pt x="32356" y="271"/>
                    <a:pt x="31522" y="271"/>
                  </a:cubicBezTo>
                  <a:cubicBezTo>
                    <a:pt x="30919" y="271"/>
                    <a:pt x="30320" y="368"/>
                    <a:pt x="29754" y="575"/>
                  </a:cubicBezTo>
                  <a:cubicBezTo>
                    <a:pt x="27928" y="1242"/>
                    <a:pt x="27186" y="3406"/>
                    <a:pt x="25090" y="3491"/>
                  </a:cubicBezTo>
                  <a:cubicBezTo>
                    <a:pt x="25044" y="3495"/>
                    <a:pt x="24996" y="3495"/>
                    <a:pt x="24950" y="3495"/>
                  </a:cubicBezTo>
                  <a:cubicBezTo>
                    <a:pt x="22857" y="3495"/>
                    <a:pt x="22544" y="1462"/>
                    <a:pt x="20967" y="542"/>
                  </a:cubicBezTo>
                  <a:cubicBezTo>
                    <a:pt x="20340" y="175"/>
                    <a:pt x="19641" y="11"/>
                    <a:pt x="18938" y="11"/>
                  </a:cubicBezTo>
                  <a:cubicBezTo>
                    <a:pt x="18072" y="11"/>
                    <a:pt x="17202" y="257"/>
                    <a:pt x="16446" y="671"/>
                  </a:cubicBezTo>
                  <a:cubicBezTo>
                    <a:pt x="15515" y="1177"/>
                    <a:pt x="14781" y="1966"/>
                    <a:pt x="13918" y="2568"/>
                  </a:cubicBezTo>
                  <a:cubicBezTo>
                    <a:pt x="13369" y="2950"/>
                    <a:pt x="12941" y="3224"/>
                    <a:pt x="12352" y="3224"/>
                  </a:cubicBezTo>
                  <a:cubicBezTo>
                    <a:pt x="12210" y="3224"/>
                    <a:pt x="12057" y="3210"/>
                    <a:pt x="11889" y="3174"/>
                  </a:cubicBezTo>
                  <a:cubicBezTo>
                    <a:pt x="11090" y="3003"/>
                    <a:pt x="11012" y="2667"/>
                    <a:pt x="10534" y="2061"/>
                  </a:cubicBezTo>
                  <a:cubicBezTo>
                    <a:pt x="9365" y="589"/>
                    <a:pt x="7899" y="1"/>
                    <a:pt x="6376" y="1"/>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53" name="Google Shape;5053;p59"/>
            <p:cNvSpPr/>
            <p:nvPr/>
          </p:nvSpPr>
          <p:spPr>
            <a:xfrm>
              <a:off x="1432150" y="3542325"/>
              <a:ext cx="167450" cy="57425"/>
            </a:xfrm>
            <a:custGeom>
              <a:rect b="b" l="l" r="r" t="t"/>
              <a:pathLst>
                <a:path extrusionOk="0" h="2297" w="6698">
                  <a:moveTo>
                    <a:pt x="1570" y="1"/>
                  </a:moveTo>
                  <a:lnTo>
                    <a:pt x="1570" y="1"/>
                  </a:lnTo>
                  <a:cubicBezTo>
                    <a:pt x="1278" y="108"/>
                    <a:pt x="989" y="228"/>
                    <a:pt x="707" y="361"/>
                  </a:cubicBezTo>
                  <a:cubicBezTo>
                    <a:pt x="682" y="368"/>
                    <a:pt x="657" y="378"/>
                    <a:pt x="636" y="393"/>
                  </a:cubicBezTo>
                  <a:cubicBezTo>
                    <a:pt x="482" y="468"/>
                    <a:pt x="329" y="542"/>
                    <a:pt x="176" y="625"/>
                  </a:cubicBezTo>
                  <a:cubicBezTo>
                    <a:pt x="54" y="689"/>
                    <a:pt x="1" y="789"/>
                    <a:pt x="4" y="906"/>
                  </a:cubicBezTo>
                  <a:cubicBezTo>
                    <a:pt x="500" y="564"/>
                    <a:pt x="1028" y="257"/>
                    <a:pt x="1570" y="1"/>
                  </a:cubicBezTo>
                  <a:close/>
                  <a:moveTo>
                    <a:pt x="5093" y="685"/>
                  </a:moveTo>
                  <a:cubicBezTo>
                    <a:pt x="3862" y="685"/>
                    <a:pt x="2557" y="1480"/>
                    <a:pt x="1481" y="2293"/>
                  </a:cubicBezTo>
                  <a:cubicBezTo>
                    <a:pt x="1505" y="2297"/>
                    <a:pt x="1530" y="2297"/>
                    <a:pt x="1556" y="2297"/>
                  </a:cubicBezTo>
                  <a:cubicBezTo>
                    <a:pt x="1588" y="2297"/>
                    <a:pt x="1616" y="2293"/>
                    <a:pt x="1645" y="2286"/>
                  </a:cubicBezTo>
                  <a:cubicBezTo>
                    <a:pt x="1984" y="2204"/>
                    <a:pt x="2009" y="2186"/>
                    <a:pt x="2254" y="1983"/>
                  </a:cubicBezTo>
                  <a:cubicBezTo>
                    <a:pt x="3232" y="1530"/>
                    <a:pt x="4497" y="1092"/>
                    <a:pt x="5631" y="1092"/>
                  </a:cubicBezTo>
                  <a:cubicBezTo>
                    <a:pt x="6006" y="1092"/>
                    <a:pt x="6365" y="1138"/>
                    <a:pt x="6697" y="1248"/>
                  </a:cubicBezTo>
                  <a:cubicBezTo>
                    <a:pt x="6199" y="849"/>
                    <a:pt x="5653" y="685"/>
                    <a:pt x="5093" y="685"/>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54" name="Google Shape;5054;p59"/>
            <p:cNvSpPr/>
            <p:nvPr/>
          </p:nvSpPr>
          <p:spPr>
            <a:xfrm>
              <a:off x="1432250" y="3528600"/>
              <a:ext cx="291000" cy="110575"/>
            </a:xfrm>
            <a:custGeom>
              <a:rect b="b" l="l" r="r" t="t"/>
              <a:pathLst>
                <a:path extrusionOk="0" h="4423" w="11640">
                  <a:moveTo>
                    <a:pt x="4479" y="0"/>
                  </a:moveTo>
                  <a:cubicBezTo>
                    <a:pt x="3491" y="0"/>
                    <a:pt x="2500" y="211"/>
                    <a:pt x="1566" y="550"/>
                  </a:cubicBezTo>
                  <a:cubicBezTo>
                    <a:pt x="1024" y="806"/>
                    <a:pt x="496" y="1113"/>
                    <a:pt x="0" y="1455"/>
                  </a:cubicBezTo>
                  <a:cubicBezTo>
                    <a:pt x="4" y="1947"/>
                    <a:pt x="938" y="2767"/>
                    <a:pt x="1477" y="2842"/>
                  </a:cubicBezTo>
                  <a:cubicBezTo>
                    <a:pt x="2553" y="2029"/>
                    <a:pt x="3858" y="1234"/>
                    <a:pt x="5089" y="1234"/>
                  </a:cubicBezTo>
                  <a:cubicBezTo>
                    <a:pt x="5649" y="1234"/>
                    <a:pt x="6195" y="1398"/>
                    <a:pt x="6693" y="1797"/>
                  </a:cubicBezTo>
                  <a:cubicBezTo>
                    <a:pt x="7003" y="1904"/>
                    <a:pt x="7289" y="2065"/>
                    <a:pt x="7535" y="2293"/>
                  </a:cubicBezTo>
                  <a:cubicBezTo>
                    <a:pt x="8622" y="3310"/>
                    <a:pt x="9279" y="4215"/>
                    <a:pt x="10880" y="4419"/>
                  </a:cubicBezTo>
                  <a:cubicBezTo>
                    <a:pt x="10905" y="4422"/>
                    <a:pt x="10930" y="4422"/>
                    <a:pt x="10951" y="4422"/>
                  </a:cubicBezTo>
                  <a:cubicBezTo>
                    <a:pt x="11639" y="4422"/>
                    <a:pt x="10345" y="2818"/>
                    <a:pt x="9738" y="2739"/>
                  </a:cubicBezTo>
                  <a:cubicBezTo>
                    <a:pt x="8812" y="2625"/>
                    <a:pt x="8273" y="1516"/>
                    <a:pt x="7592" y="978"/>
                  </a:cubicBezTo>
                  <a:cubicBezTo>
                    <a:pt x="7021" y="525"/>
                    <a:pt x="6351" y="236"/>
                    <a:pt x="5638" y="104"/>
                  </a:cubicBezTo>
                  <a:cubicBezTo>
                    <a:pt x="5257" y="33"/>
                    <a:pt x="4868" y="0"/>
                    <a:pt x="4479" y="0"/>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55" name="Google Shape;5055;p59"/>
            <p:cNvSpPr/>
            <p:nvPr/>
          </p:nvSpPr>
          <p:spPr>
            <a:xfrm>
              <a:off x="1851500" y="3562750"/>
              <a:ext cx="82400" cy="53425"/>
            </a:xfrm>
            <a:custGeom>
              <a:rect b="b" l="l" r="r" t="t"/>
              <a:pathLst>
                <a:path extrusionOk="0" h="2137" w="3296">
                  <a:moveTo>
                    <a:pt x="881" y="0"/>
                  </a:moveTo>
                  <a:cubicBezTo>
                    <a:pt x="596" y="0"/>
                    <a:pt x="300" y="86"/>
                    <a:pt x="0" y="232"/>
                  </a:cubicBezTo>
                  <a:cubicBezTo>
                    <a:pt x="36" y="229"/>
                    <a:pt x="68" y="224"/>
                    <a:pt x="104" y="224"/>
                  </a:cubicBezTo>
                  <a:cubicBezTo>
                    <a:pt x="667" y="224"/>
                    <a:pt x="817" y="852"/>
                    <a:pt x="1259" y="1369"/>
                  </a:cubicBezTo>
                  <a:cubicBezTo>
                    <a:pt x="1594" y="1758"/>
                    <a:pt x="2097" y="1940"/>
                    <a:pt x="2564" y="2107"/>
                  </a:cubicBezTo>
                  <a:cubicBezTo>
                    <a:pt x="2614" y="2125"/>
                    <a:pt x="2671" y="2136"/>
                    <a:pt x="2735" y="2136"/>
                  </a:cubicBezTo>
                  <a:cubicBezTo>
                    <a:pt x="2899" y="2136"/>
                    <a:pt x="3096" y="2079"/>
                    <a:pt x="3295" y="1990"/>
                  </a:cubicBezTo>
                  <a:cubicBezTo>
                    <a:pt x="2920" y="1669"/>
                    <a:pt x="2599" y="1302"/>
                    <a:pt x="2293" y="881"/>
                  </a:cubicBezTo>
                  <a:cubicBezTo>
                    <a:pt x="1833" y="250"/>
                    <a:pt x="1366" y="0"/>
                    <a:pt x="881" y="0"/>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56" name="Google Shape;5056;p59"/>
            <p:cNvSpPr/>
            <p:nvPr/>
          </p:nvSpPr>
          <p:spPr>
            <a:xfrm>
              <a:off x="1732300" y="3533675"/>
              <a:ext cx="237600" cy="92300"/>
            </a:xfrm>
            <a:custGeom>
              <a:rect b="b" l="l" r="r" t="t"/>
              <a:pathLst>
                <a:path extrusionOk="0" h="3692" w="9504">
                  <a:moveTo>
                    <a:pt x="6123" y="1"/>
                  </a:moveTo>
                  <a:cubicBezTo>
                    <a:pt x="5995" y="1"/>
                    <a:pt x="5866" y="11"/>
                    <a:pt x="5741" y="26"/>
                  </a:cubicBezTo>
                  <a:cubicBezTo>
                    <a:pt x="3941" y="236"/>
                    <a:pt x="2746" y="1826"/>
                    <a:pt x="1163" y="2518"/>
                  </a:cubicBezTo>
                  <a:cubicBezTo>
                    <a:pt x="889" y="2636"/>
                    <a:pt x="1" y="3039"/>
                    <a:pt x="65" y="3441"/>
                  </a:cubicBezTo>
                  <a:cubicBezTo>
                    <a:pt x="93" y="3630"/>
                    <a:pt x="240" y="3691"/>
                    <a:pt x="414" y="3691"/>
                  </a:cubicBezTo>
                  <a:cubicBezTo>
                    <a:pt x="625" y="3691"/>
                    <a:pt x="881" y="3602"/>
                    <a:pt x="1021" y="3541"/>
                  </a:cubicBezTo>
                  <a:cubicBezTo>
                    <a:pt x="1581" y="3296"/>
                    <a:pt x="2130" y="3035"/>
                    <a:pt x="2657" y="2721"/>
                  </a:cubicBezTo>
                  <a:cubicBezTo>
                    <a:pt x="3203" y="2393"/>
                    <a:pt x="3759" y="1794"/>
                    <a:pt x="4326" y="1534"/>
                  </a:cubicBezTo>
                  <a:cubicBezTo>
                    <a:pt x="4497" y="1456"/>
                    <a:pt x="4640" y="1413"/>
                    <a:pt x="4768" y="1395"/>
                  </a:cubicBezTo>
                  <a:cubicBezTo>
                    <a:pt x="5068" y="1249"/>
                    <a:pt x="5364" y="1163"/>
                    <a:pt x="5649" y="1163"/>
                  </a:cubicBezTo>
                  <a:cubicBezTo>
                    <a:pt x="6134" y="1163"/>
                    <a:pt x="6601" y="1413"/>
                    <a:pt x="7061" y="2044"/>
                  </a:cubicBezTo>
                  <a:cubicBezTo>
                    <a:pt x="7367" y="2465"/>
                    <a:pt x="7688" y="2832"/>
                    <a:pt x="8063" y="3153"/>
                  </a:cubicBezTo>
                  <a:cubicBezTo>
                    <a:pt x="8755" y="2846"/>
                    <a:pt x="9503" y="2154"/>
                    <a:pt x="9172" y="2037"/>
                  </a:cubicBezTo>
                  <a:cubicBezTo>
                    <a:pt x="8733" y="1879"/>
                    <a:pt x="8348" y="1744"/>
                    <a:pt x="8035" y="1392"/>
                  </a:cubicBezTo>
                  <a:cubicBezTo>
                    <a:pt x="7778" y="1099"/>
                    <a:pt x="7721" y="728"/>
                    <a:pt x="7436" y="454"/>
                  </a:cubicBezTo>
                  <a:cubicBezTo>
                    <a:pt x="7082" y="118"/>
                    <a:pt x="6597" y="1"/>
                    <a:pt x="6123" y="1"/>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57" name="Google Shape;5057;p59"/>
            <p:cNvSpPr/>
            <p:nvPr/>
          </p:nvSpPr>
          <p:spPr>
            <a:xfrm>
              <a:off x="2029975" y="3568625"/>
              <a:ext cx="152875" cy="91650"/>
            </a:xfrm>
            <a:custGeom>
              <a:rect b="b" l="l" r="r" t="t"/>
              <a:pathLst>
                <a:path extrusionOk="0" h="3666" w="6115">
                  <a:moveTo>
                    <a:pt x="6026" y="0"/>
                  </a:moveTo>
                  <a:lnTo>
                    <a:pt x="6026" y="0"/>
                  </a:lnTo>
                  <a:cubicBezTo>
                    <a:pt x="5730" y="79"/>
                    <a:pt x="5441" y="203"/>
                    <a:pt x="5185" y="374"/>
                  </a:cubicBezTo>
                  <a:cubicBezTo>
                    <a:pt x="4329" y="942"/>
                    <a:pt x="3812" y="1880"/>
                    <a:pt x="2920" y="2415"/>
                  </a:cubicBezTo>
                  <a:cubicBezTo>
                    <a:pt x="2346" y="2757"/>
                    <a:pt x="1701" y="2956"/>
                    <a:pt x="1049" y="3060"/>
                  </a:cubicBezTo>
                  <a:cubicBezTo>
                    <a:pt x="731" y="3110"/>
                    <a:pt x="410" y="3134"/>
                    <a:pt x="89" y="3134"/>
                  </a:cubicBezTo>
                  <a:lnTo>
                    <a:pt x="0" y="3134"/>
                  </a:lnTo>
                  <a:cubicBezTo>
                    <a:pt x="249" y="3438"/>
                    <a:pt x="581" y="3666"/>
                    <a:pt x="895" y="3666"/>
                  </a:cubicBezTo>
                  <a:cubicBezTo>
                    <a:pt x="945" y="3666"/>
                    <a:pt x="995" y="3659"/>
                    <a:pt x="1041" y="3648"/>
                  </a:cubicBezTo>
                  <a:cubicBezTo>
                    <a:pt x="1954" y="3417"/>
                    <a:pt x="2835" y="3027"/>
                    <a:pt x="3583" y="2454"/>
                  </a:cubicBezTo>
                  <a:cubicBezTo>
                    <a:pt x="4283" y="1919"/>
                    <a:pt x="4814" y="1074"/>
                    <a:pt x="5677" y="795"/>
                  </a:cubicBezTo>
                  <a:cubicBezTo>
                    <a:pt x="6037" y="678"/>
                    <a:pt x="6115" y="357"/>
                    <a:pt x="6026" y="0"/>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58" name="Google Shape;5058;p59"/>
            <p:cNvSpPr/>
            <p:nvPr/>
          </p:nvSpPr>
          <p:spPr>
            <a:xfrm>
              <a:off x="2014350" y="3538575"/>
              <a:ext cx="166275" cy="108425"/>
            </a:xfrm>
            <a:custGeom>
              <a:rect b="b" l="l" r="r" t="t"/>
              <a:pathLst>
                <a:path extrusionOk="0" h="4337" w="6651">
                  <a:moveTo>
                    <a:pt x="5424" y="1"/>
                  </a:moveTo>
                  <a:cubicBezTo>
                    <a:pt x="5364" y="1"/>
                    <a:pt x="5303" y="8"/>
                    <a:pt x="5242" y="26"/>
                  </a:cubicBezTo>
                  <a:cubicBezTo>
                    <a:pt x="4401" y="297"/>
                    <a:pt x="3884" y="892"/>
                    <a:pt x="3252" y="1474"/>
                  </a:cubicBezTo>
                  <a:cubicBezTo>
                    <a:pt x="2490" y="2172"/>
                    <a:pt x="1613" y="2625"/>
                    <a:pt x="611" y="2878"/>
                  </a:cubicBezTo>
                  <a:cubicBezTo>
                    <a:pt x="1" y="3031"/>
                    <a:pt x="186" y="3801"/>
                    <a:pt x="625" y="4336"/>
                  </a:cubicBezTo>
                  <a:lnTo>
                    <a:pt x="714" y="4336"/>
                  </a:lnTo>
                  <a:cubicBezTo>
                    <a:pt x="1035" y="4336"/>
                    <a:pt x="1356" y="4312"/>
                    <a:pt x="1674" y="4262"/>
                  </a:cubicBezTo>
                  <a:cubicBezTo>
                    <a:pt x="2326" y="4158"/>
                    <a:pt x="2971" y="3959"/>
                    <a:pt x="3545" y="3617"/>
                  </a:cubicBezTo>
                  <a:cubicBezTo>
                    <a:pt x="4437" y="3082"/>
                    <a:pt x="4954" y="2144"/>
                    <a:pt x="5810" y="1576"/>
                  </a:cubicBezTo>
                  <a:cubicBezTo>
                    <a:pt x="6066" y="1405"/>
                    <a:pt x="6355" y="1281"/>
                    <a:pt x="6651" y="1202"/>
                  </a:cubicBezTo>
                  <a:cubicBezTo>
                    <a:pt x="6509" y="639"/>
                    <a:pt x="5941" y="1"/>
                    <a:pt x="5424" y="1"/>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59" name="Google Shape;5059;p59"/>
            <p:cNvSpPr/>
            <p:nvPr/>
          </p:nvSpPr>
          <p:spPr>
            <a:xfrm>
              <a:off x="2199600" y="3542125"/>
              <a:ext cx="59475" cy="48000"/>
            </a:xfrm>
            <a:custGeom>
              <a:rect b="b" l="l" r="r" t="t"/>
              <a:pathLst>
                <a:path extrusionOk="0" h="1920" w="2379">
                  <a:moveTo>
                    <a:pt x="1755" y="1"/>
                  </a:moveTo>
                  <a:cubicBezTo>
                    <a:pt x="1897" y="65"/>
                    <a:pt x="2033" y="137"/>
                    <a:pt x="2168" y="212"/>
                  </a:cubicBezTo>
                  <a:cubicBezTo>
                    <a:pt x="2239" y="251"/>
                    <a:pt x="2308" y="294"/>
                    <a:pt x="2379" y="336"/>
                  </a:cubicBezTo>
                  <a:cubicBezTo>
                    <a:pt x="2193" y="147"/>
                    <a:pt x="1979" y="1"/>
                    <a:pt x="1759" y="1"/>
                  </a:cubicBezTo>
                  <a:close/>
                  <a:moveTo>
                    <a:pt x="1" y="982"/>
                  </a:moveTo>
                  <a:cubicBezTo>
                    <a:pt x="243" y="1367"/>
                    <a:pt x="589" y="1770"/>
                    <a:pt x="1052" y="1838"/>
                  </a:cubicBezTo>
                  <a:cubicBezTo>
                    <a:pt x="1306" y="1877"/>
                    <a:pt x="1559" y="1905"/>
                    <a:pt x="1816" y="1920"/>
                  </a:cubicBezTo>
                  <a:cubicBezTo>
                    <a:pt x="1640" y="1745"/>
                    <a:pt x="1466" y="1567"/>
                    <a:pt x="1252" y="1413"/>
                  </a:cubicBezTo>
                  <a:cubicBezTo>
                    <a:pt x="878" y="1139"/>
                    <a:pt x="442" y="1003"/>
                    <a:pt x="1" y="982"/>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60" name="Google Shape;5060;p59"/>
            <p:cNvSpPr/>
            <p:nvPr/>
          </p:nvSpPr>
          <p:spPr>
            <a:xfrm>
              <a:off x="2187225" y="3540100"/>
              <a:ext cx="94850" cy="50400"/>
            </a:xfrm>
            <a:custGeom>
              <a:rect b="b" l="l" r="r" t="t"/>
              <a:pathLst>
                <a:path extrusionOk="0" h="2016" w="3794">
                  <a:moveTo>
                    <a:pt x="381" y="1"/>
                  </a:moveTo>
                  <a:cubicBezTo>
                    <a:pt x="0" y="1"/>
                    <a:pt x="374" y="867"/>
                    <a:pt x="445" y="988"/>
                  </a:cubicBezTo>
                  <a:cubicBezTo>
                    <a:pt x="463" y="1013"/>
                    <a:pt x="478" y="1038"/>
                    <a:pt x="496" y="1063"/>
                  </a:cubicBezTo>
                  <a:cubicBezTo>
                    <a:pt x="937" y="1084"/>
                    <a:pt x="1373" y="1220"/>
                    <a:pt x="1747" y="1494"/>
                  </a:cubicBezTo>
                  <a:cubicBezTo>
                    <a:pt x="1961" y="1648"/>
                    <a:pt x="2135" y="1826"/>
                    <a:pt x="2311" y="2001"/>
                  </a:cubicBezTo>
                  <a:cubicBezTo>
                    <a:pt x="2474" y="2012"/>
                    <a:pt x="2639" y="2015"/>
                    <a:pt x="2803" y="2015"/>
                  </a:cubicBezTo>
                  <a:cubicBezTo>
                    <a:pt x="2981" y="2015"/>
                    <a:pt x="3159" y="2012"/>
                    <a:pt x="3341" y="1997"/>
                  </a:cubicBezTo>
                  <a:cubicBezTo>
                    <a:pt x="3794" y="1969"/>
                    <a:pt x="3434" y="1202"/>
                    <a:pt x="3323" y="1017"/>
                  </a:cubicBezTo>
                  <a:cubicBezTo>
                    <a:pt x="3223" y="852"/>
                    <a:pt x="3063" y="613"/>
                    <a:pt x="2874" y="417"/>
                  </a:cubicBezTo>
                  <a:cubicBezTo>
                    <a:pt x="2803" y="375"/>
                    <a:pt x="2734" y="332"/>
                    <a:pt x="2663" y="293"/>
                  </a:cubicBezTo>
                  <a:cubicBezTo>
                    <a:pt x="2528" y="218"/>
                    <a:pt x="2392" y="146"/>
                    <a:pt x="2250" y="82"/>
                  </a:cubicBezTo>
                  <a:lnTo>
                    <a:pt x="2221" y="82"/>
                  </a:lnTo>
                  <a:cubicBezTo>
                    <a:pt x="2043" y="93"/>
                    <a:pt x="1862" y="100"/>
                    <a:pt x="1683" y="100"/>
                  </a:cubicBezTo>
                  <a:cubicBezTo>
                    <a:pt x="1266" y="100"/>
                    <a:pt x="848" y="68"/>
                    <a:pt x="428" y="4"/>
                  </a:cubicBezTo>
                  <a:cubicBezTo>
                    <a:pt x="414" y="1"/>
                    <a:pt x="396" y="1"/>
                    <a:pt x="381" y="1"/>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061" name="Google Shape;5061;p59"/>
          <p:cNvGrpSpPr/>
          <p:nvPr/>
        </p:nvGrpSpPr>
        <p:grpSpPr>
          <a:xfrm>
            <a:off x="-80161" y="643497"/>
            <a:ext cx="1921912" cy="326735"/>
            <a:chOff x="1816609" y="3851001"/>
            <a:chExt cx="1093674" cy="222193"/>
          </a:xfrm>
        </p:grpSpPr>
        <p:sp>
          <p:nvSpPr>
            <p:cNvPr id="5062" name="Google Shape;5062;p59"/>
            <p:cNvSpPr/>
            <p:nvPr/>
          </p:nvSpPr>
          <p:spPr>
            <a:xfrm>
              <a:off x="1816609" y="3851001"/>
              <a:ext cx="1093674" cy="222193"/>
            </a:xfrm>
            <a:custGeom>
              <a:rect b="b" l="l" r="r" t="t"/>
              <a:pathLst>
                <a:path extrusionOk="0" h="7903" w="38900">
                  <a:moveTo>
                    <a:pt x="32154" y="852"/>
                  </a:moveTo>
                  <a:cubicBezTo>
                    <a:pt x="32029" y="852"/>
                    <a:pt x="31911" y="870"/>
                    <a:pt x="31815" y="910"/>
                  </a:cubicBezTo>
                  <a:cubicBezTo>
                    <a:pt x="30934" y="1259"/>
                    <a:pt x="30057" y="1619"/>
                    <a:pt x="29183" y="1986"/>
                  </a:cubicBezTo>
                  <a:cubicBezTo>
                    <a:pt x="30289" y="1683"/>
                    <a:pt x="31405" y="1423"/>
                    <a:pt x="32535" y="1209"/>
                  </a:cubicBezTo>
                  <a:cubicBezTo>
                    <a:pt x="32581" y="1198"/>
                    <a:pt x="32635" y="1195"/>
                    <a:pt x="32688" y="1195"/>
                  </a:cubicBezTo>
                  <a:cubicBezTo>
                    <a:pt x="32853" y="1195"/>
                    <a:pt x="33041" y="1234"/>
                    <a:pt x="33223" y="1298"/>
                  </a:cubicBezTo>
                  <a:cubicBezTo>
                    <a:pt x="32998" y="1017"/>
                    <a:pt x="32532" y="852"/>
                    <a:pt x="32154" y="852"/>
                  </a:cubicBezTo>
                  <a:close/>
                  <a:moveTo>
                    <a:pt x="36026" y="1808"/>
                  </a:moveTo>
                  <a:cubicBezTo>
                    <a:pt x="35323" y="1808"/>
                    <a:pt x="34635" y="1886"/>
                    <a:pt x="33969" y="2036"/>
                  </a:cubicBezTo>
                  <a:cubicBezTo>
                    <a:pt x="33969" y="2172"/>
                    <a:pt x="33908" y="2318"/>
                    <a:pt x="33758" y="2464"/>
                  </a:cubicBezTo>
                  <a:cubicBezTo>
                    <a:pt x="33648" y="2575"/>
                    <a:pt x="33541" y="2689"/>
                    <a:pt x="33441" y="2803"/>
                  </a:cubicBezTo>
                  <a:cubicBezTo>
                    <a:pt x="33530" y="2781"/>
                    <a:pt x="33619" y="2775"/>
                    <a:pt x="33712" y="2775"/>
                  </a:cubicBezTo>
                  <a:cubicBezTo>
                    <a:pt x="34364" y="2775"/>
                    <a:pt x="35031" y="3256"/>
                    <a:pt x="35052" y="3695"/>
                  </a:cubicBezTo>
                  <a:cubicBezTo>
                    <a:pt x="35341" y="3655"/>
                    <a:pt x="35634" y="3637"/>
                    <a:pt x="35926" y="3637"/>
                  </a:cubicBezTo>
                  <a:cubicBezTo>
                    <a:pt x="36290" y="3637"/>
                    <a:pt x="36657" y="3666"/>
                    <a:pt x="37028" y="3723"/>
                  </a:cubicBezTo>
                  <a:cubicBezTo>
                    <a:pt x="37099" y="3734"/>
                    <a:pt x="37170" y="3737"/>
                    <a:pt x="37234" y="3737"/>
                  </a:cubicBezTo>
                  <a:cubicBezTo>
                    <a:pt x="38415" y="3737"/>
                    <a:pt x="38900" y="2136"/>
                    <a:pt x="37502" y="1922"/>
                  </a:cubicBezTo>
                  <a:cubicBezTo>
                    <a:pt x="37007" y="1843"/>
                    <a:pt x="36511" y="1808"/>
                    <a:pt x="36026" y="1808"/>
                  </a:cubicBezTo>
                  <a:close/>
                  <a:moveTo>
                    <a:pt x="6480" y="3645"/>
                  </a:moveTo>
                  <a:lnTo>
                    <a:pt x="6480" y="3645"/>
                  </a:lnTo>
                  <a:cubicBezTo>
                    <a:pt x="6466" y="3652"/>
                    <a:pt x="6455" y="3655"/>
                    <a:pt x="6441" y="3659"/>
                  </a:cubicBezTo>
                  <a:cubicBezTo>
                    <a:pt x="6412" y="3723"/>
                    <a:pt x="6383" y="3787"/>
                    <a:pt x="6359" y="3851"/>
                  </a:cubicBezTo>
                  <a:cubicBezTo>
                    <a:pt x="6398" y="3784"/>
                    <a:pt x="6437" y="3713"/>
                    <a:pt x="6480" y="3645"/>
                  </a:cubicBezTo>
                  <a:close/>
                  <a:moveTo>
                    <a:pt x="21010" y="0"/>
                  </a:moveTo>
                  <a:cubicBezTo>
                    <a:pt x="20879" y="0"/>
                    <a:pt x="20747" y="18"/>
                    <a:pt x="20622" y="64"/>
                  </a:cubicBezTo>
                  <a:cubicBezTo>
                    <a:pt x="18436" y="831"/>
                    <a:pt x="16353" y="1801"/>
                    <a:pt x="14389" y="2977"/>
                  </a:cubicBezTo>
                  <a:cubicBezTo>
                    <a:pt x="14735" y="2475"/>
                    <a:pt x="15102" y="1990"/>
                    <a:pt x="15491" y="1512"/>
                  </a:cubicBezTo>
                  <a:cubicBezTo>
                    <a:pt x="16118" y="746"/>
                    <a:pt x="15117" y="289"/>
                    <a:pt x="14353" y="289"/>
                  </a:cubicBezTo>
                  <a:cubicBezTo>
                    <a:pt x="14154" y="289"/>
                    <a:pt x="13972" y="318"/>
                    <a:pt x="13836" y="385"/>
                  </a:cubicBezTo>
                  <a:cubicBezTo>
                    <a:pt x="12110" y="1244"/>
                    <a:pt x="10484" y="2261"/>
                    <a:pt x="8969" y="3431"/>
                  </a:cubicBezTo>
                  <a:cubicBezTo>
                    <a:pt x="9272" y="2842"/>
                    <a:pt x="9614" y="2268"/>
                    <a:pt x="9996" y="1708"/>
                  </a:cubicBezTo>
                  <a:cubicBezTo>
                    <a:pt x="10542" y="906"/>
                    <a:pt x="9646" y="471"/>
                    <a:pt x="8905" y="471"/>
                  </a:cubicBezTo>
                  <a:cubicBezTo>
                    <a:pt x="8694" y="471"/>
                    <a:pt x="8491" y="507"/>
                    <a:pt x="8341" y="581"/>
                  </a:cubicBezTo>
                  <a:cubicBezTo>
                    <a:pt x="5938" y="1741"/>
                    <a:pt x="3534" y="2903"/>
                    <a:pt x="1131" y="4062"/>
                  </a:cubicBezTo>
                  <a:cubicBezTo>
                    <a:pt x="1" y="4608"/>
                    <a:pt x="893" y="5670"/>
                    <a:pt x="1862" y="5670"/>
                  </a:cubicBezTo>
                  <a:cubicBezTo>
                    <a:pt x="2045" y="5670"/>
                    <a:pt x="2226" y="5635"/>
                    <a:pt x="2401" y="5549"/>
                  </a:cubicBezTo>
                  <a:cubicBezTo>
                    <a:pt x="3546" y="4996"/>
                    <a:pt x="4690" y="4443"/>
                    <a:pt x="5835" y="3891"/>
                  </a:cubicBezTo>
                  <a:lnTo>
                    <a:pt x="5835" y="3891"/>
                  </a:lnTo>
                  <a:cubicBezTo>
                    <a:pt x="5392" y="4055"/>
                    <a:pt x="4947" y="4211"/>
                    <a:pt x="4501" y="4361"/>
                  </a:cubicBezTo>
                  <a:cubicBezTo>
                    <a:pt x="4248" y="4447"/>
                    <a:pt x="3944" y="4508"/>
                    <a:pt x="3649" y="4508"/>
                  </a:cubicBezTo>
                  <a:cubicBezTo>
                    <a:pt x="3378" y="4508"/>
                    <a:pt x="3110" y="4458"/>
                    <a:pt x="2886" y="4336"/>
                  </a:cubicBezTo>
                  <a:cubicBezTo>
                    <a:pt x="2532" y="4144"/>
                    <a:pt x="2443" y="3773"/>
                    <a:pt x="2896" y="3619"/>
                  </a:cubicBezTo>
                  <a:cubicBezTo>
                    <a:pt x="4173" y="3191"/>
                    <a:pt x="5428" y="2707"/>
                    <a:pt x="6666" y="2164"/>
                  </a:cubicBezTo>
                  <a:cubicBezTo>
                    <a:pt x="6887" y="2069"/>
                    <a:pt x="7175" y="2015"/>
                    <a:pt x="7464" y="2015"/>
                  </a:cubicBezTo>
                  <a:cubicBezTo>
                    <a:pt x="7593" y="2015"/>
                    <a:pt x="7721" y="2026"/>
                    <a:pt x="7846" y="2047"/>
                  </a:cubicBezTo>
                  <a:cubicBezTo>
                    <a:pt x="8074" y="1901"/>
                    <a:pt x="8330" y="1794"/>
                    <a:pt x="8562" y="1794"/>
                  </a:cubicBezTo>
                  <a:cubicBezTo>
                    <a:pt x="8598" y="1794"/>
                    <a:pt x="8634" y="1797"/>
                    <a:pt x="8669" y="1805"/>
                  </a:cubicBezTo>
                  <a:cubicBezTo>
                    <a:pt x="9054" y="1865"/>
                    <a:pt x="9375" y="2079"/>
                    <a:pt x="9041" y="2490"/>
                  </a:cubicBezTo>
                  <a:cubicBezTo>
                    <a:pt x="8491" y="3153"/>
                    <a:pt x="8074" y="3841"/>
                    <a:pt x="7774" y="4600"/>
                  </a:cubicBezTo>
                  <a:cubicBezTo>
                    <a:pt x="9536" y="3398"/>
                    <a:pt x="11351" y="2283"/>
                    <a:pt x="13223" y="1256"/>
                  </a:cubicBezTo>
                  <a:cubicBezTo>
                    <a:pt x="13379" y="1170"/>
                    <a:pt x="13729" y="1091"/>
                    <a:pt x="14032" y="1091"/>
                  </a:cubicBezTo>
                  <a:cubicBezTo>
                    <a:pt x="14449" y="1091"/>
                    <a:pt x="14778" y="1238"/>
                    <a:pt x="14378" y="1701"/>
                  </a:cubicBezTo>
                  <a:cubicBezTo>
                    <a:pt x="13740" y="2447"/>
                    <a:pt x="13305" y="3220"/>
                    <a:pt x="13055" y="4116"/>
                  </a:cubicBezTo>
                  <a:cubicBezTo>
                    <a:pt x="14791" y="3156"/>
                    <a:pt x="16575" y="2111"/>
                    <a:pt x="18386" y="1494"/>
                  </a:cubicBezTo>
                  <a:cubicBezTo>
                    <a:pt x="18660" y="1402"/>
                    <a:pt x="18896" y="1359"/>
                    <a:pt x="19099" y="1359"/>
                  </a:cubicBezTo>
                  <a:cubicBezTo>
                    <a:pt x="20144" y="1359"/>
                    <a:pt x="20262" y="2514"/>
                    <a:pt x="20204" y="3630"/>
                  </a:cubicBezTo>
                  <a:cubicBezTo>
                    <a:pt x="21502" y="2892"/>
                    <a:pt x="22840" y="2229"/>
                    <a:pt x="24213" y="1634"/>
                  </a:cubicBezTo>
                  <a:cubicBezTo>
                    <a:pt x="24216" y="1630"/>
                    <a:pt x="24216" y="1623"/>
                    <a:pt x="24216" y="1619"/>
                  </a:cubicBezTo>
                  <a:cubicBezTo>
                    <a:pt x="24244" y="1109"/>
                    <a:pt x="24766" y="867"/>
                    <a:pt x="25304" y="867"/>
                  </a:cubicBezTo>
                  <a:cubicBezTo>
                    <a:pt x="25906" y="867"/>
                    <a:pt x="26530" y="1173"/>
                    <a:pt x="26499" y="1744"/>
                  </a:cubicBezTo>
                  <a:cubicBezTo>
                    <a:pt x="26477" y="2126"/>
                    <a:pt x="26438" y="2496"/>
                    <a:pt x="26384" y="2867"/>
                  </a:cubicBezTo>
                  <a:cubicBezTo>
                    <a:pt x="26591" y="2793"/>
                    <a:pt x="26798" y="2721"/>
                    <a:pt x="27004" y="2653"/>
                  </a:cubicBezTo>
                  <a:cubicBezTo>
                    <a:pt x="27236" y="2250"/>
                    <a:pt x="27483" y="1855"/>
                    <a:pt x="27743" y="1466"/>
                  </a:cubicBezTo>
                  <a:cubicBezTo>
                    <a:pt x="28220" y="746"/>
                    <a:pt x="27386" y="168"/>
                    <a:pt x="26695" y="168"/>
                  </a:cubicBezTo>
                  <a:cubicBezTo>
                    <a:pt x="26573" y="168"/>
                    <a:pt x="26459" y="186"/>
                    <a:pt x="26352" y="225"/>
                  </a:cubicBezTo>
                  <a:cubicBezTo>
                    <a:pt x="24637" y="842"/>
                    <a:pt x="23000" y="1591"/>
                    <a:pt x="21431" y="2468"/>
                  </a:cubicBezTo>
                  <a:cubicBezTo>
                    <a:pt x="21624" y="2079"/>
                    <a:pt x="21817" y="1690"/>
                    <a:pt x="22009" y="1305"/>
                  </a:cubicBezTo>
                  <a:cubicBezTo>
                    <a:pt x="22373" y="574"/>
                    <a:pt x="21702" y="0"/>
                    <a:pt x="21010" y="0"/>
                  </a:cubicBezTo>
                  <a:close/>
                  <a:moveTo>
                    <a:pt x="30485" y="3384"/>
                  </a:moveTo>
                  <a:cubicBezTo>
                    <a:pt x="28780" y="3837"/>
                    <a:pt x="27111" y="4407"/>
                    <a:pt x="25467" y="5085"/>
                  </a:cubicBezTo>
                  <a:cubicBezTo>
                    <a:pt x="25325" y="5146"/>
                    <a:pt x="25161" y="5174"/>
                    <a:pt x="24993" y="5174"/>
                  </a:cubicBezTo>
                  <a:cubicBezTo>
                    <a:pt x="24394" y="5174"/>
                    <a:pt x="23749" y="4817"/>
                    <a:pt x="23820" y="4208"/>
                  </a:cubicBezTo>
                  <a:lnTo>
                    <a:pt x="23820" y="4208"/>
                  </a:lnTo>
                  <a:cubicBezTo>
                    <a:pt x="23721" y="4437"/>
                    <a:pt x="23627" y="4668"/>
                    <a:pt x="23538" y="4903"/>
                  </a:cubicBezTo>
                  <a:cubicBezTo>
                    <a:pt x="23257" y="5627"/>
                    <a:pt x="24013" y="5920"/>
                    <a:pt x="24665" y="5920"/>
                  </a:cubicBezTo>
                  <a:cubicBezTo>
                    <a:pt x="24908" y="5920"/>
                    <a:pt x="25136" y="5880"/>
                    <a:pt x="25289" y="5806"/>
                  </a:cubicBezTo>
                  <a:cubicBezTo>
                    <a:pt x="26919" y="5021"/>
                    <a:pt x="28566" y="4276"/>
                    <a:pt x="30231" y="3570"/>
                  </a:cubicBezTo>
                  <a:lnTo>
                    <a:pt x="30231" y="3570"/>
                  </a:lnTo>
                  <a:cubicBezTo>
                    <a:pt x="30131" y="3805"/>
                    <a:pt x="30032" y="4040"/>
                    <a:pt x="29932" y="4276"/>
                  </a:cubicBezTo>
                  <a:cubicBezTo>
                    <a:pt x="29632" y="4985"/>
                    <a:pt x="30292" y="5260"/>
                    <a:pt x="30952" y="5260"/>
                  </a:cubicBezTo>
                  <a:cubicBezTo>
                    <a:pt x="31323" y="5260"/>
                    <a:pt x="31697" y="5171"/>
                    <a:pt x="31893" y="5024"/>
                  </a:cubicBezTo>
                  <a:lnTo>
                    <a:pt x="31893" y="5024"/>
                  </a:lnTo>
                  <a:cubicBezTo>
                    <a:pt x="31869" y="5036"/>
                    <a:pt x="31843" y="5042"/>
                    <a:pt x="31818" y="5049"/>
                  </a:cubicBezTo>
                  <a:cubicBezTo>
                    <a:pt x="31701" y="5082"/>
                    <a:pt x="31558" y="5100"/>
                    <a:pt x="31401" y="5100"/>
                  </a:cubicBezTo>
                  <a:cubicBezTo>
                    <a:pt x="30745" y="5100"/>
                    <a:pt x="29904" y="4786"/>
                    <a:pt x="30192" y="4044"/>
                  </a:cubicBezTo>
                  <a:cubicBezTo>
                    <a:pt x="30281" y="3816"/>
                    <a:pt x="30378" y="3594"/>
                    <a:pt x="30485" y="3384"/>
                  </a:cubicBezTo>
                  <a:close/>
                  <a:moveTo>
                    <a:pt x="24084" y="2903"/>
                  </a:moveTo>
                  <a:lnTo>
                    <a:pt x="24084" y="2903"/>
                  </a:lnTo>
                  <a:cubicBezTo>
                    <a:pt x="22447" y="3627"/>
                    <a:pt x="20875" y="4468"/>
                    <a:pt x="19353" y="5421"/>
                  </a:cubicBezTo>
                  <a:cubicBezTo>
                    <a:pt x="19242" y="5492"/>
                    <a:pt x="18785" y="5663"/>
                    <a:pt x="18443" y="5663"/>
                  </a:cubicBezTo>
                  <a:cubicBezTo>
                    <a:pt x="18208" y="5663"/>
                    <a:pt x="18026" y="5581"/>
                    <a:pt x="18051" y="5331"/>
                  </a:cubicBezTo>
                  <a:cubicBezTo>
                    <a:pt x="18065" y="5167"/>
                    <a:pt x="18122" y="4697"/>
                    <a:pt x="18150" y="4205"/>
                  </a:cubicBezTo>
                  <a:lnTo>
                    <a:pt x="18150" y="4205"/>
                  </a:lnTo>
                  <a:cubicBezTo>
                    <a:pt x="18037" y="4432"/>
                    <a:pt x="17926" y="4661"/>
                    <a:pt x="17812" y="4889"/>
                  </a:cubicBezTo>
                  <a:cubicBezTo>
                    <a:pt x="17398" y="5720"/>
                    <a:pt x="18073" y="6119"/>
                    <a:pt x="18779" y="6119"/>
                  </a:cubicBezTo>
                  <a:cubicBezTo>
                    <a:pt x="19110" y="6119"/>
                    <a:pt x="19445" y="6033"/>
                    <a:pt x="19684" y="5859"/>
                  </a:cubicBezTo>
                  <a:cubicBezTo>
                    <a:pt x="21057" y="4853"/>
                    <a:pt x="22511" y="3976"/>
                    <a:pt x="24030" y="3231"/>
                  </a:cubicBezTo>
                  <a:cubicBezTo>
                    <a:pt x="24048" y="3120"/>
                    <a:pt x="24066" y="3010"/>
                    <a:pt x="24084" y="2903"/>
                  </a:cubicBezTo>
                  <a:close/>
                  <a:moveTo>
                    <a:pt x="17987" y="2828"/>
                  </a:moveTo>
                  <a:cubicBezTo>
                    <a:pt x="17915" y="2828"/>
                    <a:pt x="16671" y="3559"/>
                    <a:pt x="16503" y="3645"/>
                  </a:cubicBezTo>
                  <a:cubicBezTo>
                    <a:pt x="15031" y="4389"/>
                    <a:pt x="13562" y="5131"/>
                    <a:pt x="12089" y="5877"/>
                  </a:cubicBezTo>
                  <a:cubicBezTo>
                    <a:pt x="11993" y="5926"/>
                    <a:pt x="11504" y="6112"/>
                    <a:pt x="11151" y="6112"/>
                  </a:cubicBezTo>
                  <a:cubicBezTo>
                    <a:pt x="10923" y="6112"/>
                    <a:pt x="10756" y="6033"/>
                    <a:pt x="10791" y="5784"/>
                  </a:cubicBezTo>
                  <a:cubicBezTo>
                    <a:pt x="10902" y="4988"/>
                    <a:pt x="11116" y="4251"/>
                    <a:pt x="11433" y="3563"/>
                  </a:cubicBezTo>
                  <a:lnTo>
                    <a:pt x="11433" y="3563"/>
                  </a:lnTo>
                  <a:cubicBezTo>
                    <a:pt x="9867" y="4514"/>
                    <a:pt x="8348" y="5534"/>
                    <a:pt x="6869" y="6622"/>
                  </a:cubicBezTo>
                  <a:cubicBezTo>
                    <a:pt x="6762" y="6700"/>
                    <a:pt x="6052" y="7021"/>
                    <a:pt x="5624" y="7021"/>
                  </a:cubicBezTo>
                  <a:cubicBezTo>
                    <a:pt x="5521" y="7021"/>
                    <a:pt x="5435" y="7004"/>
                    <a:pt x="5378" y="6957"/>
                  </a:cubicBezTo>
                  <a:lnTo>
                    <a:pt x="5378" y="6957"/>
                  </a:lnTo>
                  <a:cubicBezTo>
                    <a:pt x="5321" y="7570"/>
                    <a:pt x="5917" y="7902"/>
                    <a:pt x="6505" y="7902"/>
                  </a:cubicBezTo>
                  <a:cubicBezTo>
                    <a:pt x="6833" y="7902"/>
                    <a:pt x="7161" y="7795"/>
                    <a:pt x="7368" y="7577"/>
                  </a:cubicBezTo>
                  <a:cubicBezTo>
                    <a:pt x="8527" y="6365"/>
                    <a:pt x="9768" y="5274"/>
                    <a:pt x="11101" y="4300"/>
                  </a:cubicBezTo>
                  <a:lnTo>
                    <a:pt x="11101" y="4300"/>
                  </a:lnTo>
                  <a:cubicBezTo>
                    <a:pt x="10795" y="4886"/>
                    <a:pt x="10513" y="5481"/>
                    <a:pt x="10249" y="6098"/>
                  </a:cubicBezTo>
                  <a:cubicBezTo>
                    <a:pt x="9946" y="6804"/>
                    <a:pt x="10616" y="7085"/>
                    <a:pt x="11276" y="7085"/>
                  </a:cubicBezTo>
                  <a:cubicBezTo>
                    <a:pt x="11654" y="7085"/>
                    <a:pt x="12028" y="6996"/>
                    <a:pt x="12221" y="6840"/>
                  </a:cubicBezTo>
                  <a:cubicBezTo>
                    <a:pt x="14050" y="5374"/>
                    <a:pt x="16029" y="4126"/>
                    <a:pt x="18126" y="3113"/>
                  </a:cubicBezTo>
                  <a:cubicBezTo>
                    <a:pt x="18097" y="2971"/>
                    <a:pt x="18055" y="2867"/>
                    <a:pt x="17987" y="2828"/>
                  </a:cubicBezTo>
                  <a:close/>
                </a:path>
              </a:pathLst>
            </a:custGeom>
            <a:solidFill>
              <a:srgbClr val="B0D5F7"/>
            </a:solidFill>
            <a:ln cap="flat" cmpd="sng" w="9525">
              <a:solidFill>
                <a:srgbClr val="B0D5F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63" name="Google Shape;5063;p59"/>
            <p:cNvSpPr/>
            <p:nvPr/>
          </p:nvSpPr>
          <p:spPr>
            <a:xfrm>
              <a:off x="1980627" y="3951650"/>
              <a:ext cx="18078" cy="8744"/>
            </a:xfrm>
            <a:custGeom>
              <a:rect b="b" l="l" r="r" t="t"/>
              <a:pathLst>
                <a:path extrusionOk="0" h="311" w="643">
                  <a:moveTo>
                    <a:pt x="643" y="1"/>
                  </a:moveTo>
                  <a:lnTo>
                    <a:pt x="643" y="1"/>
                  </a:lnTo>
                  <a:cubicBezTo>
                    <a:pt x="429" y="103"/>
                    <a:pt x="215" y="207"/>
                    <a:pt x="1" y="311"/>
                  </a:cubicBezTo>
                  <a:cubicBezTo>
                    <a:pt x="204" y="236"/>
                    <a:pt x="404" y="157"/>
                    <a:pt x="607" y="79"/>
                  </a:cubicBezTo>
                  <a:cubicBezTo>
                    <a:pt x="618" y="54"/>
                    <a:pt x="632" y="26"/>
                    <a:pt x="643" y="1"/>
                  </a:cubicBezTo>
                  <a:close/>
                </a:path>
              </a:pathLst>
            </a:custGeom>
            <a:solidFill>
              <a:srgbClr val="B0D5F7"/>
            </a:solidFill>
            <a:ln cap="flat" cmpd="sng" w="9525">
              <a:solidFill>
                <a:srgbClr val="B0D5F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64" name="Google Shape;5064;p59"/>
            <p:cNvSpPr/>
            <p:nvPr/>
          </p:nvSpPr>
          <p:spPr>
            <a:xfrm>
              <a:off x="1885292" y="3907623"/>
              <a:ext cx="151905" cy="70119"/>
            </a:xfrm>
            <a:custGeom>
              <a:rect b="b" l="l" r="r" t="t"/>
              <a:pathLst>
                <a:path extrusionOk="0" h="2494" w="5403">
                  <a:moveTo>
                    <a:pt x="5021" y="1"/>
                  </a:moveTo>
                  <a:cubicBezTo>
                    <a:pt x="4732" y="1"/>
                    <a:pt x="4444" y="55"/>
                    <a:pt x="4223" y="150"/>
                  </a:cubicBezTo>
                  <a:cubicBezTo>
                    <a:pt x="2985" y="693"/>
                    <a:pt x="1730" y="1177"/>
                    <a:pt x="453" y="1605"/>
                  </a:cubicBezTo>
                  <a:cubicBezTo>
                    <a:pt x="0" y="1759"/>
                    <a:pt x="89" y="2130"/>
                    <a:pt x="443" y="2322"/>
                  </a:cubicBezTo>
                  <a:cubicBezTo>
                    <a:pt x="667" y="2444"/>
                    <a:pt x="935" y="2494"/>
                    <a:pt x="1206" y="2494"/>
                  </a:cubicBezTo>
                  <a:cubicBezTo>
                    <a:pt x="1501" y="2494"/>
                    <a:pt x="1805" y="2433"/>
                    <a:pt x="2058" y="2347"/>
                  </a:cubicBezTo>
                  <a:cubicBezTo>
                    <a:pt x="2504" y="2197"/>
                    <a:pt x="2949" y="2041"/>
                    <a:pt x="3392" y="1877"/>
                  </a:cubicBezTo>
                  <a:cubicBezTo>
                    <a:pt x="3606" y="1773"/>
                    <a:pt x="3820" y="1669"/>
                    <a:pt x="4034" y="1567"/>
                  </a:cubicBezTo>
                  <a:lnTo>
                    <a:pt x="4034" y="1567"/>
                  </a:lnTo>
                  <a:cubicBezTo>
                    <a:pt x="4023" y="1592"/>
                    <a:pt x="4009" y="1620"/>
                    <a:pt x="3998" y="1645"/>
                  </a:cubicBezTo>
                  <a:cubicBezTo>
                    <a:pt x="4012" y="1641"/>
                    <a:pt x="4023" y="1638"/>
                    <a:pt x="4037" y="1631"/>
                  </a:cubicBezTo>
                  <a:cubicBezTo>
                    <a:pt x="4261" y="1260"/>
                    <a:pt x="4518" y="903"/>
                    <a:pt x="4804" y="553"/>
                  </a:cubicBezTo>
                  <a:cubicBezTo>
                    <a:pt x="4939" y="390"/>
                    <a:pt x="5156" y="190"/>
                    <a:pt x="5403" y="33"/>
                  </a:cubicBezTo>
                  <a:cubicBezTo>
                    <a:pt x="5278" y="12"/>
                    <a:pt x="5150" y="1"/>
                    <a:pt x="5021" y="1"/>
                  </a:cubicBezTo>
                  <a:close/>
                </a:path>
              </a:pathLst>
            </a:custGeom>
            <a:solidFill>
              <a:srgbClr val="B0D5F7"/>
            </a:solidFill>
            <a:ln cap="flat" cmpd="sng" w="9525">
              <a:solidFill>
                <a:srgbClr val="B0D5F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65" name="Google Shape;5065;p59"/>
            <p:cNvSpPr/>
            <p:nvPr/>
          </p:nvSpPr>
          <p:spPr>
            <a:xfrm>
              <a:off x="1965080" y="3928906"/>
              <a:ext cx="381802" cy="117689"/>
            </a:xfrm>
            <a:custGeom>
              <a:rect b="b" l="l" r="r" t="t"/>
              <a:pathLst>
                <a:path extrusionOk="0" h="4186" w="13580">
                  <a:moveTo>
                    <a:pt x="13580" y="0"/>
                  </a:moveTo>
                  <a:lnTo>
                    <a:pt x="13580" y="0"/>
                  </a:lnTo>
                  <a:cubicBezTo>
                    <a:pt x="13333" y="111"/>
                    <a:pt x="13091" y="224"/>
                    <a:pt x="12845" y="342"/>
                  </a:cubicBezTo>
                  <a:cubicBezTo>
                    <a:pt x="12898" y="613"/>
                    <a:pt x="12895" y="1031"/>
                    <a:pt x="12869" y="1434"/>
                  </a:cubicBezTo>
                  <a:cubicBezTo>
                    <a:pt x="13109" y="955"/>
                    <a:pt x="13344" y="478"/>
                    <a:pt x="13580" y="0"/>
                  </a:cubicBezTo>
                  <a:close/>
                  <a:moveTo>
                    <a:pt x="1078" y="1080"/>
                  </a:moveTo>
                  <a:lnTo>
                    <a:pt x="1078" y="1080"/>
                  </a:lnTo>
                  <a:cubicBezTo>
                    <a:pt x="579" y="1954"/>
                    <a:pt x="236" y="2892"/>
                    <a:pt x="29" y="3922"/>
                  </a:cubicBezTo>
                  <a:cubicBezTo>
                    <a:pt x="1" y="4051"/>
                    <a:pt x="29" y="4136"/>
                    <a:pt x="97" y="4186"/>
                  </a:cubicBezTo>
                  <a:cubicBezTo>
                    <a:pt x="101" y="4147"/>
                    <a:pt x="108" y="4108"/>
                    <a:pt x="115" y="4065"/>
                  </a:cubicBezTo>
                  <a:cubicBezTo>
                    <a:pt x="347" y="3030"/>
                    <a:pt x="668" y="2036"/>
                    <a:pt x="1078" y="1080"/>
                  </a:cubicBezTo>
                  <a:close/>
                </a:path>
              </a:pathLst>
            </a:custGeom>
            <a:solidFill>
              <a:srgbClr val="B0D5F7"/>
            </a:solidFill>
            <a:ln cap="flat" cmpd="sng" w="9525">
              <a:solidFill>
                <a:srgbClr val="B0D5F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66" name="Google Shape;5066;p59"/>
            <p:cNvSpPr/>
            <p:nvPr/>
          </p:nvSpPr>
          <p:spPr>
            <a:xfrm>
              <a:off x="1967779" y="3881674"/>
              <a:ext cx="529574" cy="166722"/>
            </a:xfrm>
            <a:custGeom>
              <a:rect b="b" l="l" r="r" t="t"/>
              <a:pathLst>
                <a:path extrusionOk="0" h="5930" w="18836">
                  <a:moveTo>
                    <a:pt x="8655" y="0"/>
                  </a:moveTo>
                  <a:cubicBezTo>
                    <a:pt x="8352" y="0"/>
                    <a:pt x="8002" y="79"/>
                    <a:pt x="7846" y="165"/>
                  </a:cubicBezTo>
                  <a:cubicBezTo>
                    <a:pt x="5974" y="1192"/>
                    <a:pt x="4159" y="2307"/>
                    <a:pt x="2397" y="3509"/>
                  </a:cubicBezTo>
                  <a:cubicBezTo>
                    <a:pt x="2697" y="2750"/>
                    <a:pt x="3114" y="2062"/>
                    <a:pt x="3664" y="1399"/>
                  </a:cubicBezTo>
                  <a:cubicBezTo>
                    <a:pt x="3998" y="988"/>
                    <a:pt x="3677" y="774"/>
                    <a:pt x="3292" y="714"/>
                  </a:cubicBezTo>
                  <a:cubicBezTo>
                    <a:pt x="3257" y="706"/>
                    <a:pt x="3221" y="703"/>
                    <a:pt x="3185" y="703"/>
                  </a:cubicBezTo>
                  <a:cubicBezTo>
                    <a:pt x="2953" y="703"/>
                    <a:pt x="2697" y="810"/>
                    <a:pt x="2469" y="956"/>
                  </a:cubicBezTo>
                  <a:cubicBezTo>
                    <a:pt x="2629" y="984"/>
                    <a:pt x="2779" y="1031"/>
                    <a:pt x="2904" y="1103"/>
                  </a:cubicBezTo>
                  <a:cubicBezTo>
                    <a:pt x="3285" y="1305"/>
                    <a:pt x="3317" y="1630"/>
                    <a:pt x="2893" y="1815"/>
                  </a:cubicBezTo>
                  <a:cubicBezTo>
                    <a:pt x="2301" y="2076"/>
                    <a:pt x="1706" y="2322"/>
                    <a:pt x="1103" y="2554"/>
                  </a:cubicBezTo>
                  <a:cubicBezTo>
                    <a:pt x="1060" y="2622"/>
                    <a:pt x="1021" y="2693"/>
                    <a:pt x="982" y="2760"/>
                  </a:cubicBezTo>
                  <a:cubicBezTo>
                    <a:pt x="572" y="3716"/>
                    <a:pt x="251" y="4710"/>
                    <a:pt x="19" y="5745"/>
                  </a:cubicBezTo>
                  <a:cubicBezTo>
                    <a:pt x="12" y="5788"/>
                    <a:pt x="5" y="5827"/>
                    <a:pt x="1" y="5866"/>
                  </a:cubicBezTo>
                  <a:cubicBezTo>
                    <a:pt x="58" y="5913"/>
                    <a:pt x="144" y="5930"/>
                    <a:pt x="247" y="5930"/>
                  </a:cubicBezTo>
                  <a:cubicBezTo>
                    <a:pt x="675" y="5930"/>
                    <a:pt x="1385" y="5609"/>
                    <a:pt x="1492" y="5531"/>
                  </a:cubicBezTo>
                  <a:cubicBezTo>
                    <a:pt x="2971" y="4443"/>
                    <a:pt x="4490" y="3423"/>
                    <a:pt x="6056" y="2472"/>
                  </a:cubicBezTo>
                  <a:lnTo>
                    <a:pt x="6056" y="2472"/>
                  </a:lnTo>
                  <a:cubicBezTo>
                    <a:pt x="5739" y="3160"/>
                    <a:pt x="5525" y="3897"/>
                    <a:pt x="5414" y="4693"/>
                  </a:cubicBezTo>
                  <a:cubicBezTo>
                    <a:pt x="5379" y="4942"/>
                    <a:pt x="5546" y="5021"/>
                    <a:pt x="5774" y="5021"/>
                  </a:cubicBezTo>
                  <a:cubicBezTo>
                    <a:pt x="6127" y="5021"/>
                    <a:pt x="6616" y="4835"/>
                    <a:pt x="6712" y="4786"/>
                  </a:cubicBezTo>
                  <a:cubicBezTo>
                    <a:pt x="8185" y="4040"/>
                    <a:pt x="9654" y="3298"/>
                    <a:pt x="11126" y="2554"/>
                  </a:cubicBezTo>
                  <a:cubicBezTo>
                    <a:pt x="11294" y="2468"/>
                    <a:pt x="12538" y="1737"/>
                    <a:pt x="12610" y="1737"/>
                  </a:cubicBezTo>
                  <a:cubicBezTo>
                    <a:pt x="12678" y="1776"/>
                    <a:pt x="12720" y="1880"/>
                    <a:pt x="12749" y="2022"/>
                  </a:cubicBezTo>
                  <a:cubicBezTo>
                    <a:pt x="12995" y="1904"/>
                    <a:pt x="13237" y="1791"/>
                    <a:pt x="13484" y="1680"/>
                  </a:cubicBezTo>
                  <a:lnTo>
                    <a:pt x="13484" y="1680"/>
                  </a:lnTo>
                  <a:cubicBezTo>
                    <a:pt x="13248" y="2158"/>
                    <a:pt x="13013" y="2635"/>
                    <a:pt x="12773" y="3114"/>
                  </a:cubicBezTo>
                  <a:cubicBezTo>
                    <a:pt x="12745" y="3606"/>
                    <a:pt x="12688" y="4076"/>
                    <a:pt x="12674" y="4240"/>
                  </a:cubicBezTo>
                  <a:cubicBezTo>
                    <a:pt x="12649" y="4490"/>
                    <a:pt x="12831" y="4572"/>
                    <a:pt x="13066" y="4572"/>
                  </a:cubicBezTo>
                  <a:cubicBezTo>
                    <a:pt x="13408" y="4572"/>
                    <a:pt x="13865" y="4401"/>
                    <a:pt x="13976" y="4330"/>
                  </a:cubicBezTo>
                  <a:cubicBezTo>
                    <a:pt x="15498" y="3377"/>
                    <a:pt x="17070" y="2536"/>
                    <a:pt x="18707" y="1812"/>
                  </a:cubicBezTo>
                  <a:cubicBezTo>
                    <a:pt x="18772" y="1391"/>
                    <a:pt x="18811" y="974"/>
                    <a:pt x="18836" y="543"/>
                  </a:cubicBezTo>
                  <a:lnTo>
                    <a:pt x="18836" y="543"/>
                  </a:lnTo>
                  <a:cubicBezTo>
                    <a:pt x="17463" y="1138"/>
                    <a:pt x="16125" y="1801"/>
                    <a:pt x="14827" y="2539"/>
                  </a:cubicBezTo>
                  <a:cubicBezTo>
                    <a:pt x="14885" y="1423"/>
                    <a:pt x="14767" y="268"/>
                    <a:pt x="13722" y="268"/>
                  </a:cubicBezTo>
                  <a:cubicBezTo>
                    <a:pt x="13519" y="268"/>
                    <a:pt x="13283" y="311"/>
                    <a:pt x="13009" y="403"/>
                  </a:cubicBezTo>
                  <a:cubicBezTo>
                    <a:pt x="11198" y="1020"/>
                    <a:pt x="9414" y="2065"/>
                    <a:pt x="7678" y="3025"/>
                  </a:cubicBezTo>
                  <a:cubicBezTo>
                    <a:pt x="7928" y="2129"/>
                    <a:pt x="8363" y="1356"/>
                    <a:pt x="9001" y="610"/>
                  </a:cubicBezTo>
                  <a:cubicBezTo>
                    <a:pt x="9401" y="147"/>
                    <a:pt x="9072" y="0"/>
                    <a:pt x="8655" y="0"/>
                  </a:cubicBezTo>
                  <a:close/>
                </a:path>
              </a:pathLst>
            </a:custGeom>
            <a:solidFill>
              <a:srgbClr val="B0D5F7"/>
            </a:solidFill>
            <a:ln cap="flat" cmpd="sng" w="9525">
              <a:solidFill>
                <a:srgbClr val="B0D5F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67" name="Google Shape;5067;p59"/>
            <p:cNvSpPr/>
            <p:nvPr/>
          </p:nvSpPr>
          <p:spPr>
            <a:xfrm>
              <a:off x="1998789" y="3908551"/>
              <a:ext cx="62247" cy="44928"/>
            </a:xfrm>
            <a:custGeom>
              <a:rect b="b" l="l" r="r" t="t"/>
              <a:pathLst>
                <a:path extrusionOk="0" h="1598" w="2214">
                  <a:moveTo>
                    <a:pt x="1366" y="0"/>
                  </a:moveTo>
                  <a:cubicBezTo>
                    <a:pt x="1119" y="157"/>
                    <a:pt x="902" y="357"/>
                    <a:pt x="767" y="520"/>
                  </a:cubicBezTo>
                  <a:cubicBezTo>
                    <a:pt x="481" y="870"/>
                    <a:pt x="224" y="1227"/>
                    <a:pt x="0" y="1598"/>
                  </a:cubicBezTo>
                  <a:cubicBezTo>
                    <a:pt x="603" y="1366"/>
                    <a:pt x="1198" y="1120"/>
                    <a:pt x="1790" y="859"/>
                  </a:cubicBezTo>
                  <a:cubicBezTo>
                    <a:pt x="2214" y="674"/>
                    <a:pt x="2182" y="349"/>
                    <a:pt x="1801" y="147"/>
                  </a:cubicBezTo>
                  <a:cubicBezTo>
                    <a:pt x="1676" y="75"/>
                    <a:pt x="1526" y="28"/>
                    <a:pt x="1366" y="0"/>
                  </a:cubicBezTo>
                  <a:close/>
                </a:path>
              </a:pathLst>
            </a:custGeom>
            <a:solidFill>
              <a:srgbClr val="B0D5F7"/>
            </a:solidFill>
            <a:ln cap="flat" cmpd="sng" w="9525">
              <a:solidFill>
                <a:srgbClr val="B0D5F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68" name="Google Shape;5068;p59"/>
            <p:cNvSpPr/>
            <p:nvPr/>
          </p:nvSpPr>
          <p:spPr>
            <a:xfrm>
              <a:off x="2486262" y="3887494"/>
              <a:ext cx="316153" cy="104785"/>
            </a:xfrm>
            <a:custGeom>
              <a:rect b="b" l="l" r="r" t="t"/>
              <a:pathLst>
                <a:path extrusionOk="0" h="3727" w="11245">
                  <a:moveTo>
                    <a:pt x="9404" y="0"/>
                  </a:moveTo>
                  <a:cubicBezTo>
                    <a:pt x="9536" y="172"/>
                    <a:pt x="9586" y="382"/>
                    <a:pt x="9483" y="624"/>
                  </a:cubicBezTo>
                  <a:cubicBezTo>
                    <a:pt x="9436" y="738"/>
                    <a:pt x="9386" y="853"/>
                    <a:pt x="9340" y="963"/>
                  </a:cubicBezTo>
                  <a:cubicBezTo>
                    <a:pt x="9604" y="878"/>
                    <a:pt x="9875" y="802"/>
                    <a:pt x="10150" y="738"/>
                  </a:cubicBezTo>
                  <a:cubicBezTo>
                    <a:pt x="10150" y="417"/>
                    <a:pt x="9793" y="143"/>
                    <a:pt x="9404" y="0"/>
                  </a:cubicBezTo>
                  <a:close/>
                  <a:moveTo>
                    <a:pt x="5364" y="688"/>
                  </a:moveTo>
                  <a:lnTo>
                    <a:pt x="5364" y="688"/>
                  </a:lnTo>
                  <a:cubicBezTo>
                    <a:pt x="4633" y="892"/>
                    <a:pt x="3906" y="1113"/>
                    <a:pt x="3185" y="1355"/>
                  </a:cubicBezTo>
                  <a:cubicBezTo>
                    <a:pt x="3111" y="1480"/>
                    <a:pt x="3043" y="1608"/>
                    <a:pt x="2971" y="1733"/>
                  </a:cubicBezTo>
                  <a:cubicBezTo>
                    <a:pt x="3766" y="1376"/>
                    <a:pt x="4562" y="1031"/>
                    <a:pt x="5364" y="688"/>
                  </a:cubicBezTo>
                  <a:close/>
                  <a:moveTo>
                    <a:pt x="511" y="1786"/>
                  </a:moveTo>
                  <a:cubicBezTo>
                    <a:pt x="412" y="1837"/>
                    <a:pt x="312" y="1883"/>
                    <a:pt x="211" y="1933"/>
                  </a:cubicBezTo>
                  <a:cubicBezTo>
                    <a:pt x="162" y="2219"/>
                    <a:pt x="98" y="2500"/>
                    <a:pt x="22" y="2785"/>
                  </a:cubicBezTo>
                  <a:cubicBezTo>
                    <a:pt x="12" y="2828"/>
                    <a:pt x="5" y="2871"/>
                    <a:pt x="1" y="2910"/>
                  </a:cubicBezTo>
                  <a:cubicBezTo>
                    <a:pt x="162" y="2528"/>
                    <a:pt x="333" y="2158"/>
                    <a:pt x="511" y="1786"/>
                  </a:cubicBezTo>
                  <a:close/>
                  <a:moveTo>
                    <a:pt x="11233" y="2397"/>
                  </a:moveTo>
                  <a:lnTo>
                    <a:pt x="11233" y="2397"/>
                  </a:lnTo>
                  <a:cubicBezTo>
                    <a:pt x="10103" y="2543"/>
                    <a:pt x="9034" y="2984"/>
                    <a:pt x="8085" y="3720"/>
                  </a:cubicBezTo>
                  <a:cubicBezTo>
                    <a:pt x="8082" y="3722"/>
                    <a:pt x="8080" y="3724"/>
                    <a:pt x="8078" y="3725"/>
                  </a:cubicBezTo>
                  <a:lnTo>
                    <a:pt x="8078" y="3725"/>
                  </a:lnTo>
                  <a:cubicBezTo>
                    <a:pt x="8929" y="3476"/>
                    <a:pt x="9779" y="3227"/>
                    <a:pt x="10634" y="2978"/>
                  </a:cubicBezTo>
                  <a:cubicBezTo>
                    <a:pt x="11076" y="2846"/>
                    <a:pt x="11244" y="2628"/>
                    <a:pt x="11233" y="2397"/>
                  </a:cubicBezTo>
                  <a:close/>
                  <a:moveTo>
                    <a:pt x="8078" y="3725"/>
                  </a:moveTo>
                  <a:cubicBezTo>
                    <a:pt x="8077" y="3726"/>
                    <a:pt x="8076" y="3726"/>
                    <a:pt x="8074" y="3726"/>
                  </a:cubicBezTo>
                  <a:cubicBezTo>
                    <a:pt x="8076" y="3726"/>
                    <a:pt x="8077" y="3726"/>
                    <a:pt x="8078" y="3725"/>
                  </a:cubicBezTo>
                  <a:close/>
                </a:path>
              </a:pathLst>
            </a:custGeom>
            <a:solidFill>
              <a:srgbClr val="B0D5F7"/>
            </a:solidFill>
            <a:ln cap="flat" cmpd="sng" w="9525">
              <a:solidFill>
                <a:srgbClr val="B0D5F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69" name="Google Shape;5069;p59"/>
            <p:cNvSpPr/>
            <p:nvPr/>
          </p:nvSpPr>
          <p:spPr>
            <a:xfrm>
              <a:off x="2484266" y="3875376"/>
              <a:ext cx="317840" cy="121119"/>
            </a:xfrm>
            <a:custGeom>
              <a:rect b="b" l="l" r="r" t="t"/>
              <a:pathLst>
                <a:path extrusionOk="0" h="4308" w="11305">
                  <a:moveTo>
                    <a:pt x="1556" y="0"/>
                  </a:moveTo>
                  <a:cubicBezTo>
                    <a:pt x="1018" y="0"/>
                    <a:pt x="496" y="242"/>
                    <a:pt x="468" y="752"/>
                  </a:cubicBezTo>
                  <a:cubicBezTo>
                    <a:pt x="468" y="756"/>
                    <a:pt x="468" y="763"/>
                    <a:pt x="465" y="767"/>
                  </a:cubicBezTo>
                  <a:cubicBezTo>
                    <a:pt x="707" y="660"/>
                    <a:pt x="953" y="560"/>
                    <a:pt x="1196" y="456"/>
                  </a:cubicBezTo>
                  <a:cubicBezTo>
                    <a:pt x="1438" y="356"/>
                    <a:pt x="1623" y="313"/>
                    <a:pt x="1762" y="313"/>
                  </a:cubicBezTo>
                  <a:cubicBezTo>
                    <a:pt x="2447" y="313"/>
                    <a:pt x="1969" y="1348"/>
                    <a:pt x="1163" y="1679"/>
                  </a:cubicBezTo>
                  <a:cubicBezTo>
                    <a:pt x="885" y="1794"/>
                    <a:pt x="611" y="1914"/>
                    <a:pt x="336" y="2036"/>
                  </a:cubicBezTo>
                  <a:cubicBezTo>
                    <a:pt x="318" y="2143"/>
                    <a:pt x="300" y="2253"/>
                    <a:pt x="282" y="2364"/>
                  </a:cubicBezTo>
                  <a:cubicBezTo>
                    <a:pt x="383" y="2314"/>
                    <a:pt x="483" y="2268"/>
                    <a:pt x="582" y="2217"/>
                  </a:cubicBezTo>
                  <a:lnTo>
                    <a:pt x="582" y="2217"/>
                  </a:lnTo>
                  <a:cubicBezTo>
                    <a:pt x="404" y="2589"/>
                    <a:pt x="233" y="2959"/>
                    <a:pt x="72" y="3341"/>
                  </a:cubicBezTo>
                  <a:cubicBezTo>
                    <a:pt x="1" y="3950"/>
                    <a:pt x="646" y="4307"/>
                    <a:pt x="1245" y="4307"/>
                  </a:cubicBezTo>
                  <a:cubicBezTo>
                    <a:pt x="1413" y="4307"/>
                    <a:pt x="1577" y="4279"/>
                    <a:pt x="1719" y="4218"/>
                  </a:cubicBezTo>
                  <a:cubicBezTo>
                    <a:pt x="3363" y="3540"/>
                    <a:pt x="5032" y="2970"/>
                    <a:pt x="6737" y="2517"/>
                  </a:cubicBezTo>
                  <a:lnTo>
                    <a:pt x="6737" y="2517"/>
                  </a:lnTo>
                  <a:cubicBezTo>
                    <a:pt x="6630" y="2727"/>
                    <a:pt x="6533" y="2949"/>
                    <a:pt x="6444" y="3177"/>
                  </a:cubicBezTo>
                  <a:cubicBezTo>
                    <a:pt x="6156" y="3919"/>
                    <a:pt x="6997" y="4233"/>
                    <a:pt x="7653" y="4233"/>
                  </a:cubicBezTo>
                  <a:cubicBezTo>
                    <a:pt x="7810" y="4233"/>
                    <a:pt x="7953" y="4215"/>
                    <a:pt x="8070" y="4182"/>
                  </a:cubicBezTo>
                  <a:cubicBezTo>
                    <a:pt x="8095" y="4175"/>
                    <a:pt x="8121" y="4169"/>
                    <a:pt x="8145" y="4157"/>
                  </a:cubicBezTo>
                  <a:cubicBezTo>
                    <a:pt x="8149" y="4157"/>
                    <a:pt x="8152" y="4154"/>
                    <a:pt x="8156" y="4151"/>
                  </a:cubicBezTo>
                  <a:cubicBezTo>
                    <a:pt x="9105" y="3415"/>
                    <a:pt x="10174" y="2974"/>
                    <a:pt x="11304" y="2828"/>
                  </a:cubicBezTo>
                  <a:cubicBezTo>
                    <a:pt x="11283" y="2389"/>
                    <a:pt x="10616" y="1908"/>
                    <a:pt x="9964" y="1908"/>
                  </a:cubicBezTo>
                  <a:cubicBezTo>
                    <a:pt x="9871" y="1908"/>
                    <a:pt x="9782" y="1914"/>
                    <a:pt x="9693" y="1936"/>
                  </a:cubicBezTo>
                  <a:cubicBezTo>
                    <a:pt x="9793" y="1822"/>
                    <a:pt x="9900" y="1708"/>
                    <a:pt x="10010" y="1597"/>
                  </a:cubicBezTo>
                  <a:cubicBezTo>
                    <a:pt x="10160" y="1451"/>
                    <a:pt x="10221" y="1305"/>
                    <a:pt x="10221" y="1169"/>
                  </a:cubicBezTo>
                  <a:lnTo>
                    <a:pt x="10221" y="1169"/>
                  </a:lnTo>
                  <a:cubicBezTo>
                    <a:pt x="9946" y="1233"/>
                    <a:pt x="9675" y="1309"/>
                    <a:pt x="9411" y="1394"/>
                  </a:cubicBezTo>
                  <a:cubicBezTo>
                    <a:pt x="9457" y="1284"/>
                    <a:pt x="9507" y="1169"/>
                    <a:pt x="9554" y="1055"/>
                  </a:cubicBezTo>
                  <a:cubicBezTo>
                    <a:pt x="9657" y="813"/>
                    <a:pt x="9607" y="603"/>
                    <a:pt x="9475" y="431"/>
                  </a:cubicBezTo>
                  <a:cubicBezTo>
                    <a:pt x="9293" y="367"/>
                    <a:pt x="9105" y="328"/>
                    <a:pt x="8940" y="328"/>
                  </a:cubicBezTo>
                  <a:cubicBezTo>
                    <a:pt x="8887" y="328"/>
                    <a:pt x="8833" y="331"/>
                    <a:pt x="8787" y="342"/>
                  </a:cubicBezTo>
                  <a:cubicBezTo>
                    <a:pt x="7657" y="556"/>
                    <a:pt x="6541" y="816"/>
                    <a:pt x="5435" y="1119"/>
                  </a:cubicBezTo>
                  <a:cubicBezTo>
                    <a:pt x="4633" y="1462"/>
                    <a:pt x="3837" y="1807"/>
                    <a:pt x="3042" y="2164"/>
                  </a:cubicBezTo>
                  <a:cubicBezTo>
                    <a:pt x="3114" y="2039"/>
                    <a:pt x="3182" y="1911"/>
                    <a:pt x="3256" y="1786"/>
                  </a:cubicBezTo>
                  <a:lnTo>
                    <a:pt x="3256" y="1786"/>
                  </a:lnTo>
                  <a:cubicBezTo>
                    <a:pt x="3050" y="1854"/>
                    <a:pt x="2843" y="1926"/>
                    <a:pt x="2636" y="2000"/>
                  </a:cubicBezTo>
                  <a:cubicBezTo>
                    <a:pt x="2690" y="1629"/>
                    <a:pt x="2729" y="1259"/>
                    <a:pt x="2751" y="877"/>
                  </a:cubicBezTo>
                  <a:cubicBezTo>
                    <a:pt x="2782" y="306"/>
                    <a:pt x="2158" y="0"/>
                    <a:pt x="1556" y="0"/>
                  </a:cubicBezTo>
                  <a:close/>
                </a:path>
              </a:pathLst>
            </a:custGeom>
            <a:solidFill>
              <a:srgbClr val="B0D5F7"/>
            </a:solidFill>
            <a:ln cap="flat" cmpd="sng" w="9525">
              <a:solidFill>
                <a:srgbClr val="B0D5F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70" name="Google Shape;5070;p59"/>
            <p:cNvSpPr/>
            <p:nvPr/>
          </p:nvSpPr>
          <p:spPr>
            <a:xfrm>
              <a:off x="2493712" y="3884176"/>
              <a:ext cx="59351" cy="48442"/>
            </a:xfrm>
            <a:custGeom>
              <a:rect b="b" l="l" r="r" t="t"/>
              <a:pathLst>
                <a:path extrusionOk="0" h="1723" w="2111">
                  <a:moveTo>
                    <a:pt x="1426" y="0"/>
                  </a:moveTo>
                  <a:cubicBezTo>
                    <a:pt x="1287" y="0"/>
                    <a:pt x="1102" y="43"/>
                    <a:pt x="860" y="143"/>
                  </a:cubicBezTo>
                  <a:cubicBezTo>
                    <a:pt x="617" y="247"/>
                    <a:pt x="371" y="347"/>
                    <a:pt x="129" y="454"/>
                  </a:cubicBezTo>
                  <a:cubicBezTo>
                    <a:pt x="104" y="885"/>
                    <a:pt x="65" y="1302"/>
                    <a:pt x="0" y="1723"/>
                  </a:cubicBezTo>
                  <a:cubicBezTo>
                    <a:pt x="275" y="1601"/>
                    <a:pt x="549" y="1481"/>
                    <a:pt x="827" y="1366"/>
                  </a:cubicBezTo>
                  <a:cubicBezTo>
                    <a:pt x="1633" y="1035"/>
                    <a:pt x="2111" y="0"/>
                    <a:pt x="1426" y="0"/>
                  </a:cubicBezTo>
                  <a:close/>
                </a:path>
              </a:pathLst>
            </a:custGeom>
            <a:solidFill>
              <a:srgbClr val="B0D5F7"/>
            </a:solidFill>
            <a:ln cap="flat" cmpd="sng" w="9525">
              <a:solidFill>
                <a:srgbClr val="B0D5F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071" name="Google Shape;5071;p59"/>
          <p:cNvGrpSpPr/>
          <p:nvPr/>
        </p:nvGrpSpPr>
        <p:grpSpPr>
          <a:xfrm>
            <a:off x="433181" y="1541611"/>
            <a:ext cx="2469814" cy="1295884"/>
            <a:chOff x="1347581" y="1541611"/>
            <a:chExt cx="2469814" cy="1295884"/>
          </a:xfrm>
        </p:grpSpPr>
        <p:grpSp>
          <p:nvGrpSpPr>
            <p:cNvPr id="5072" name="Google Shape;5072;p59"/>
            <p:cNvGrpSpPr/>
            <p:nvPr/>
          </p:nvGrpSpPr>
          <p:grpSpPr>
            <a:xfrm rot="-108528">
              <a:off x="3406226" y="1547462"/>
              <a:ext cx="391000" cy="1284182"/>
              <a:chOff x="1276425" y="1928068"/>
              <a:chExt cx="378577" cy="1391130"/>
            </a:xfrm>
          </p:grpSpPr>
          <p:sp>
            <p:nvSpPr>
              <p:cNvPr id="5073" name="Google Shape;5073;p59"/>
              <p:cNvSpPr/>
              <p:nvPr/>
            </p:nvSpPr>
            <p:spPr>
              <a:xfrm>
                <a:off x="1282125" y="1942105"/>
                <a:ext cx="360053" cy="1366551"/>
              </a:xfrm>
              <a:custGeom>
                <a:rect b="b" l="l" r="r" t="t"/>
                <a:pathLst>
                  <a:path extrusionOk="0" h="21906" w="6317">
                    <a:moveTo>
                      <a:pt x="6015" y="1"/>
                    </a:moveTo>
                    <a:cubicBezTo>
                      <a:pt x="4303" y="188"/>
                      <a:pt x="2548" y="354"/>
                      <a:pt x="830" y="354"/>
                    </a:cubicBezTo>
                    <a:cubicBezTo>
                      <a:pt x="712" y="354"/>
                      <a:pt x="594" y="353"/>
                      <a:pt x="477" y="352"/>
                    </a:cubicBezTo>
                    <a:lnTo>
                      <a:pt x="477" y="352"/>
                    </a:lnTo>
                    <a:cubicBezTo>
                      <a:pt x="602" y="7394"/>
                      <a:pt x="0" y="14437"/>
                      <a:pt x="151" y="21505"/>
                    </a:cubicBezTo>
                    <a:cubicBezTo>
                      <a:pt x="1078" y="21505"/>
                      <a:pt x="2005" y="21580"/>
                      <a:pt x="2908" y="21655"/>
                    </a:cubicBezTo>
                    <a:cubicBezTo>
                      <a:pt x="3810" y="21730"/>
                      <a:pt x="4762" y="21730"/>
                      <a:pt x="5639" y="21906"/>
                    </a:cubicBezTo>
                    <a:cubicBezTo>
                      <a:pt x="5840" y="18297"/>
                      <a:pt x="6015" y="14713"/>
                      <a:pt x="6066" y="11104"/>
                    </a:cubicBezTo>
                    <a:cubicBezTo>
                      <a:pt x="6091" y="9174"/>
                      <a:pt x="6091" y="7269"/>
                      <a:pt x="6091" y="5364"/>
                    </a:cubicBezTo>
                    <a:cubicBezTo>
                      <a:pt x="6091" y="4663"/>
                      <a:pt x="6066" y="3961"/>
                      <a:pt x="6066" y="3259"/>
                    </a:cubicBezTo>
                    <a:cubicBezTo>
                      <a:pt x="6066" y="2983"/>
                      <a:pt x="6316" y="452"/>
                      <a:pt x="6316" y="1"/>
                    </a:cubicBezTo>
                    <a:lnTo>
                      <a:pt x="6316" y="1"/>
                    </a:lnTo>
                    <a:cubicBezTo>
                      <a:pt x="6296" y="42"/>
                      <a:pt x="6259" y="83"/>
                      <a:pt x="6218" y="83"/>
                    </a:cubicBezTo>
                    <a:cubicBezTo>
                      <a:pt x="6209" y="83"/>
                      <a:pt x="6200" y="81"/>
                      <a:pt x="6191" y="76"/>
                    </a:cubicBezTo>
                    <a:cubicBezTo>
                      <a:pt x="6141" y="76"/>
                      <a:pt x="6116" y="76"/>
                      <a:pt x="6066" y="51"/>
                    </a:cubicBezTo>
                    <a:cubicBezTo>
                      <a:pt x="6040" y="51"/>
                      <a:pt x="6015" y="26"/>
                      <a:pt x="6015" y="1"/>
                    </a:cubicBezTo>
                    <a:close/>
                  </a:path>
                </a:pathLst>
              </a:custGeom>
              <a:solidFill>
                <a:srgbClr val="E0E0E0">
                  <a:alpha val="6274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74" name="Google Shape;5074;p59"/>
              <p:cNvSpPr/>
              <p:nvPr/>
            </p:nvSpPr>
            <p:spPr>
              <a:xfrm>
                <a:off x="1276425" y="1928068"/>
                <a:ext cx="378577" cy="1391130"/>
              </a:xfrm>
              <a:custGeom>
                <a:rect b="b" l="l" r="r" t="t"/>
                <a:pathLst>
                  <a:path extrusionOk="0" h="22300" w="6642">
                    <a:moveTo>
                      <a:pt x="6248" y="58"/>
                    </a:moveTo>
                    <a:lnTo>
                      <a:pt x="6248" y="58"/>
                    </a:lnTo>
                    <a:cubicBezTo>
                      <a:pt x="6262" y="64"/>
                      <a:pt x="6270" y="73"/>
                      <a:pt x="6268" y="73"/>
                    </a:cubicBezTo>
                    <a:cubicBezTo>
                      <a:pt x="6266" y="73"/>
                      <a:pt x="6260" y="69"/>
                      <a:pt x="6248" y="58"/>
                    </a:cubicBezTo>
                    <a:close/>
                    <a:moveTo>
                      <a:pt x="6046" y="462"/>
                    </a:moveTo>
                    <a:cubicBezTo>
                      <a:pt x="6073" y="478"/>
                      <a:pt x="6105" y="493"/>
                      <a:pt x="6140" y="502"/>
                    </a:cubicBezTo>
                    <a:lnTo>
                      <a:pt x="6090" y="502"/>
                    </a:lnTo>
                    <a:lnTo>
                      <a:pt x="6173" y="518"/>
                    </a:lnTo>
                    <a:lnTo>
                      <a:pt x="6173" y="518"/>
                    </a:lnTo>
                    <a:cubicBezTo>
                      <a:pt x="6120" y="1295"/>
                      <a:pt x="6032" y="2124"/>
                      <a:pt x="5965" y="2933"/>
                    </a:cubicBezTo>
                    <a:lnTo>
                      <a:pt x="5940" y="3284"/>
                    </a:lnTo>
                    <a:lnTo>
                      <a:pt x="5940" y="3484"/>
                    </a:lnTo>
                    <a:lnTo>
                      <a:pt x="5940" y="3659"/>
                    </a:lnTo>
                    <a:lnTo>
                      <a:pt x="5940" y="4336"/>
                    </a:lnTo>
                    <a:lnTo>
                      <a:pt x="5940" y="5715"/>
                    </a:lnTo>
                    <a:cubicBezTo>
                      <a:pt x="5940" y="7519"/>
                      <a:pt x="5890" y="9349"/>
                      <a:pt x="5915" y="11178"/>
                    </a:cubicBezTo>
                    <a:lnTo>
                      <a:pt x="5739" y="16542"/>
                    </a:lnTo>
                    <a:lnTo>
                      <a:pt x="5614" y="21955"/>
                    </a:lnTo>
                    <a:cubicBezTo>
                      <a:pt x="5589" y="21930"/>
                      <a:pt x="5614" y="21905"/>
                      <a:pt x="5589" y="21905"/>
                    </a:cubicBezTo>
                    <a:lnTo>
                      <a:pt x="5439" y="21855"/>
                    </a:lnTo>
                    <a:lnTo>
                      <a:pt x="5088" y="21805"/>
                    </a:lnTo>
                    <a:cubicBezTo>
                      <a:pt x="4837" y="21780"/>
                      <a:pt x="4612" y="21755"/>
                      <a:pt x="4386" y="21755"/>
                    </a:cubicBezTo>
                    <a:lnTo>
                      <a:pt x="3008" y="21655"/>
                    </a:lnTo>
                    <a:lnTo>
                      <a:pt x="471" y="21516"/>
                    </a:lnTo>
                    <a:lnTo>
                      <a:pt x="471" y="21516"/>
                    </a:lnTo>
                    <a:cubicBezTo>
                      <a:pt x="428" y="19833"/>
                      <a:pt x="452" y="18149"/>
                      <a:pt x="476" y="16441"/>
                    </a:cubicBezTo>
                    <a:cubicBezTo>
                      <a:pt x="551" y="14687"/>
                      <a:pt x="426" y="12933"/>
                      <a:pt x="526" y="11153"/>
                    </a:cubicBezTo>
                    <a:lnTo>
                      <a:pt x="752" y="5865"/>
                    </a:lnTo>
                    <a:cubicBezTo>
                      <a:pt x="800" y="4185"/>
                      <a:pt x="825" y="2483"/>
                      <a:pt x="805" y="802"/>
                    </a:cubicBezTo>
                    <a:lnTo>
                      <a:pt x="805" y="802"/>
                    </a:lnTo>
                    <a:cubicBezTo>
                      <a:pt x="2552" y="790"/>
                      <a:pt x="4299" y="649"/>
                      <a:pt x="6046" y="462"/>
                    </a:cubicBezTo>
                    <a:close/>
                    <a:moveTo>
                      <a:pt x="6090" y="0"/>
                    </a:moveTo>
                    <a:cubicBezTo>
                      <a:pt x="4261" y="201"/>
                      <a:pt x="2406" y="376"/>
                      <a:pt x="577" y="376"/>
                    </a:cubicBezTo>
                    <a:cubicBezTo>
                      <a:pt x="451" y="376"/>
                      <a:pt x="376" y="451"/>
                      <a:pt x="376" y="577"/>
                    </a:cubicBezTo>
                    <a:cubicBezTo>
                      <a:pt x="401" y="2331"/>
                      <a:pt x="376" y="4111"/>
                      <a:pt x="351" y="5865"/>
                    </a:cubicBezTo>
                    <a:cubicBezTo>
                      <a:pt x="351" y="7619"/>
                      <a:pt x="301" y="9399"/>
                      <a:pt x="276" y="11153"/>
                    </a:cubicBezTo>
                    <a:cubicBezTo>
                      <a:pt x="251" y="12908"/>
                      <a:pt x="25" y="14662"/>
                      <a:pt x="50" y="16441"/>
                    </a:cubicBezTo>
                    <a:cubicBezTo>
                      <a:pt x="0" y="18196"/>
                      <a:pt x="0" y="19975"/>
                      <a:pt x="25" y="21730"/>
                    </a:cubicBezTo>
                    <a:cubicBezTo>
                      <a:pt x="25" y="21855"/>
                      <a:pt x="125" y="21955"/>
                      <a:pt x="251" y="21955"/>
                    </a:cubicBezTo>
                    <a:lnTo>
                      <a:pt x="2983" y="22106"/>
                    </a:lnTo>
                    <a:lnTo>
                      <a:pt x="4361" y="22181"/>
                    </a:lnTo>
                    <a:cubicBezTo>
                      <a:pt x="4587" y="22181"/>
                      <a:pt x="4812" y="22206"/>
                      <a:pt x="5038" y="22231"/>
                    </a:cubicBezTo>
                    <a:lnTo>
                      <a:pt x="5363" y="22256"/>
                    </a:lnTo>
                    <a:lnTo>
                      <a:pt x="5539" y="22281"/>
                    </a:lnTo>
                    <a:cubicBezTo>
                      <a:pt x="5589" y="22294"/>
                      <a:pt x="5645" y="22300"/>
                      <a:pt x="5702" y="22300"/>
                    </a:cubicBezTo>
                    <a:cubicBezTo>
                      <a:pt x="5758" y="22300"/>
                      <a:pt x="5815" y="22294"/>
                      <a:pt x="5865" y="22281"/>
                    </a:cubicBezTo>
                    <a:cubicBezTo>
                      <a:pt x="6065" y="18622"/>
                      <a:pt x="6266" y="14888"/>
                      <a:pt x="6416" y="11178"/>
                    </a:cubicBezTo>
                    <a:cubicBezTo>
                      <a:pt x="6441" y="9349"/>
                      <a:pt x="6416" y="7519"/>
                      <a:pt x="6441" y="5690"/>
                    </a:cubicBezTo>
                    <a:lnTo>
                      <a:pt x="6416" y="4336"/>
                    </a:lnTo>
                    <a:lnTo>
                      <a:pt x="6416" y="3634"/>
                    </a:lnTo>
                    <a:lnTo>
                      <a:pt x="6416" y="3484"/>
                    </a:lnTo>
                    <a:lnTo>
                      <a:pt x="6416" y="3334"/>
                    </a:lnTo>
                    <a:lnTo>
                      <a:pt x="6441" y="2983"/>
                    </a:lnTo>
                    <a:cubicBezTo>
                      <a:pt x="6514" y="2081"/>
                      <a:pt x="6611" y="1227"/>
                      <a:pt x="6639" y="306"/>
                    </a:cubicBezTo>
                    <a:lnTo>
                      <a:pt x="6639" y="306"/>
                    </a:lnTo>
                    <a:cubicBezTo>
                      <a:pt x="6640" y="304"/>
                      <a:pt x="6641" y="303"/>
                      <a:pt x="6642" y="301"/>
                    </a:cubicBezTo>
                    <a:lnTo>
                      <a:pt x="6640" y="301"/>
                    </a:lnTo>
                    <a:lnTo>
                      <a:pt x="6640" y="301"/>
                    </a:lnTo>
                    <a:cubicBezTo>
                      <a:pt x="6640" y="276"/>
                      <a:pt x="6641" y="251"/>
                      <a:pt x="6642" y="226"/>
                    </a:cubicBezTo>
                    <a:lnTo>
                      <a:pt x="6191" y="176"/>
                    </a:lnTo>
                    <a:cubicBezTo>
                      <a:pt x="6216" y="75"/>
                      <a:pt x="6266" y="75"/>
                      <a:pt x="6316" y="75"/>
                    </a:cubicBezTo>
                    <a:lnTo>
                      <a:pt x="6341" y="75"/>
                    </a:lnTo>
                    <a:lnTo>
                      <a:pt x="6241" y="50"/>
                    </a:lnTo>
                    <a:cubicBezTo>
                      <a:pt x="6216" y="25"/>
                      <a:pt x="6140" y="0"/>
                      <a:pt x="6090"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075" name="Google Shape;5075;p59"/>
            <p:cNvGrpSpPr/>
            <p:nvPr/>
          </p:nvGrpSpPr>
          <p:grpSpPr>
            <a:xfrm rot="-108528">
              <a:off x="1367751" y="1547462"/>
              <a:ext cx="391000" cy="1284182"/>
              <a:chOff x="1276425" y="1928068"/>
              <a:chExt cx="378577" cy="1391130"/>
            </a:xfrm>
          </p:grpSpPr>
          <p:sp>
            <p:nvSpPr>
              <p:cNvPr id="5076" name="Google Shape;5076;p59"/>
              <p:cNvSpPr/>
              <p:nvPr/>
            </p:nvSpPr>
            <p:spPr>
              <a:xfrm>
                <a:off x="1282125" y="1942105"/>
                <a:ext cx="360053" cy="1366551"/>
              </a:xfrm>
              <a:custGeom>
                <a:rect b="b" l="l" r="r" t="t"/>
                <a:pathLst>
                  <a:path extrusionOk="0" h="21906" w="6317">
                    <a:moveTo>
                      <a:pt x="6015" y="1"/>
                    </a:moveTo>
                    <a:cubicBezTo>
                      <a:pt x="4303" y="188"/>
                      <a:pt x="2548" y="354"/>
                      <a:pt x="830" y="354"/>
                    </a:cubicBezTo>
                    <a:cubicBezTo>
                      <a:pt x="712" y="354"/>
                      <a:pt x="594" y="353"/>
                      <a:pt x="477" y="352"/>
                    </a:cubicBezTo>
                    <a:lnTo>
                      <a:pt x="477" y="352"/>
                    </a:lnTo>
                    <a:cubicBezTo>
                      <a:pt x="602" y="7394"/>
                      <a:pt x="0" y="14437"/>
                      <a:pt x="151" y="21505"/>
                    </a:cubicBezTo>
                    <a:cubicBezTo>
                      <a:pt x="1078" y="21505"/>
                      <a:pt x="2005" y="21580"/>
                      <a:pt x="2908" y="21655"/>
                    </a:cubicBezTo>
                    <a:cubicBezTo>
                      <a:pt x="3810" y="21730"/>
                      <a:pt x="4762" y="21730"/>
                      <a:pt x="5639" y="21906"/>
                    </a:cubicBezTo>
                    <a:cubicBezTo>
                      <a:pt x="5840" y="18297"/>
                      <a:pt x="6015" y="14713"/>
                      <a:pt x="6066" y="11104"/>
                    </a:cubicBezTo>
                    <a:cubicBezTo>
                      <a:pt x="6091" y="9174"/>
                      <a:pt x="6091" y="7269"/>
                      <a:pt x="6091" y="5364"/>
                    </a:cubicBezTo>
                    <a:cubicBezTo>
                      <a:pt x="6091" y="4663"/>
                      <a:pt x="6066" y="3961"/>
                      <a:pt x="6066" y="3259"/>
                    </a:cubicBezTo>
                    <a:cubicBezTo>
                      <a:pt x="6066" y="2983"/>
                      <a:pt x="6316" y="452"/>
                      <a:pt x="6316" y="1"/>
                    </a:cubicBezTo>
                    <a:lnTo>
                      <a:pt x="6316" y="1"/>
                    </a:lnTo>
                    <a:cubicBezTo>
                      <a:pt x="6296" y="42"/>
                      <a:pt x="6259" y="83"/>
                      <a:pt x="6218" y="83"/>
                    </a:cubicBezTo>
                    <a:cubicBezTo>
                      <a:pt x="6209" y="83"/>
                      <a:pt x="6200" y="81"/>
                      <a:pt x="6191" y="76"/>
                    </a:cubicBezTo>
                    <a:cubicBezTo>
                      <a:pt x="6141" y="76"/>
                      <a:pt x="6116" y="76"/>
                      <a:pt x="6066" y="51"/>
                    </a:cubicBezTo>
                    <a:cubicBezTo>
                      <a:pt x="6040" y="51"/>
                      <a:pt x="6015" y="26"/>
                      <a:pt x="6015" y="1"/>
                    </a:cubicBezTo>
                    <a:close/>
                  </a:path>
                </a:pathLst>
              </a:custGeom>
              <a:solidFill>
                <a:srgbClr val="E0E0E0">
                  <a:alpha val="6274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77" name="Google Shape;5077;p59"/>
              <p:cNvSpPr/>
              <p:nvPr/>
            </p:nvSpPr>
            <p:spPr>
              <a:xfrm>
                <a:off x="1276425" y="1928068"/>
                <a:ext cx="378577" cy="1391130"/>
              </a:xfrm>
              <a:custGeom>
                <a:rect b="b" l="l" r="r" t="t"/>
                <a:pathLst>
                  <a:path extrusionOk="0" h="22300" w="6642">
                    <a:moveTo>
                      <a:pt x="6248" y="58"/>
                    </a:moveTo>
                    <a:lnTo>
                      <a:pt x="6248" y="58"/>
                    </a:lnTo>
                    <a:cubicBezTo>
                      <a:pt x="6262" y="64"/>
                      <a:pt x="6270" y="73"/>
                      <a:pt x="6268" y="73"/>
                    </a:cubicBezTo>
                    <a:cubicBezTo>
                      <a:pt x="6266" y="73"/>
                      <a:pt x="6260" y="69"/>
                      <a:pt x="6248" y="58"/>
                    </a:cubicBezTo>
                    <a:close/>
                    <a:moveTo>
                      <a:pt x="6046" y="462"/>
                    </a:moveTo>
                    <a:cubicBezTo>
                      <a:pt x="6073" y="478"/>
                      <a:pt x="6105" y="493"/>
                      <a:pt x="6140" y="502"/>
                    </a:cubicBezTo>
                    <a:lnTo>
                      <a:pt x="6090" y="502"/>
                    </a:lnTo>
                    <a:lnTo>
                      <a:pt x="6173" y="518"/>
                    </a:lnTo>
                    <a:lnTo>
                      <a:pt x="6173" y="518"/>
                    </a:lnTo>
                    <a:cubicBezTo>
                      <a:pt x="6120" y="1295"/>
                      <a:pt x="6032" y="2124"/>
                      <a:pt x="5965" y="2933"/>
                    </a:cubicBezTo>
                    <a:lnTo>
                      <a:pt x="5940" y="3284"/>
                    </a:lnTo>
                    <a:lnTo>
                      <a:pt x="5940" y="3484"/>
                    </a:lnTo>
                    <a:lnTo>
                      <a:pt x="5940" y="3659"/>
                    </a:lnTo>
                    <a:lnTo>
                      <a:pt x="5940" y="4336"/>
                    </a:lnTo>
                    <a:lnTo>
                      <a:pt x="5940" y="5715"/>
                    </a:lnTo>
                    <a:cubicBezTo>
                      <a:pt x="5940" y="7519"/>
                      <a:pt x="5890" y="9349"/>
                      <a:pt x="5915" y="11178"/>
                    </a:cubicBezTo>
                    <a:lnTo>
                      <a:pt x="5739" y="16542"/>
                    </a:lnTo>
                    <a:lnTo>
                      <a:pt x="5614" y="21955"/>
                    </a:lnTo>
                    <a:cubicBezTo>
                      <a:pt x="5589" y="21930"/>
                      <a:pt x="5614" y="21905"/>
                      <a:pt x="5589" y="21905"/>
                    </a:cubicBezTo>
                    <a:lnTo>
                      <a:pt x="5439" y="21855"/>
                    </a:lnTo>
                    <a:lnTo>
                      <a:pt x="5088" y="21805"/>
                    </a:lnTo>
                    <a:cubicBezTo>
                      <a:pt x="4837" y="21780"/>
                      <a:pt x="4612" y="21755"/>
                      <a:pt x="4386" y="21755"/>
                    </a:cubicBezTo>
                    <a:lnTo>
                      <a:pt x="3008" y="21655"/>
                    </a:lnTo>
                    <a:lnTo>
                      <a:pt x="471" y="21516"/>
                    </a:lnTo>
                    <a:lnTo>
                      <a:pt x="471" y="21516"/>
                    </a:lnTo>
                    <a:cubicBezTo>
                      <a:pt x="428" y="19833"/>
                      <a:pt x="452" y="18149"/>
                      <a:pt x="476" y="16441"/>
                    </a:cubicBezTo>
                    <a:cubicBezTo>
                      <a:pt x="551" y="14687"/>
                      <a:pt x="426" y="12933"/>
                      <a:pt x="526" y="11153"/>
                    </a:cubicBezTo>
                    <a:lnTo>
                      <a:pt x="752" y="5865"/>
                    </a:lnTo>
                    <a:cubicBezTo>
                      <a:pt x="800" y="4185"/>
                      <a:pt x="825" y="2483"/>
                      <a:pt x="805" y="802"/>
                    </a:cubicBezTo>
                    <a:lnTo>
                      <a:pt x="805" y="802"/>
                    </a:lnTo>
                    <a:cubicBezTo>
                      <a:pt x="2552" y="790"/>
                      <a:pt x="4299" y="649"/>
                      <a:pt x="6046" y="462"/>
                    </a:cubicBezTo>
                    <a:close/>
                    <a:moveTo>
                      <a:pt x="6090" y="0"/>
                    </a:moveTo>
                    <a:cubicBezTo>
                      <a:pt x="4261" y="201"/>
                      <a:pt x="2406" y="376"/>
                      <a:pt x="577" y="376"/>
                    </a:cubicBezTo>
                    <a:cubicBezTo>
                      <a:pt x="451" y="376"/>
                      <a:pt x="376" y="451"/>
                      <a:pt x="376" y="577"/>
                    </a:cubicBezTo>
                    <a:cubicBezTo>
                      <a:pt x="401" y="2331"/>
                      <a:pt x="376" y="4111"/>
                      <a:pt x="351" y="5865"/>
                    </a:cubicBezTo>
                    <a:cubicBezTo>
                      <a:pt x="351" y="7619"/>
                      <a:pt x="301" y="9399"/>
                      <a:pt x="276" y="11153"/>
                    </a:cubicBezTo>
                    <a:cubicBezTo>
                      <a:pt x="251" y="12908"/>
                      <a:pt x="25" y="14662"/>
                      <a:pt x="50" y="16441"/>
                    </a:cubicBezTo>
                    <a:cubicBezTo>
                      <a:pt x="0" y="18196"/>
                      <a:pt x="0" y="19975"/>
                      <a:pt x="25" y="21730"/>
                    </a:cubicBezTo>
                    <a:cubicBezTo>
                      <a:pt x="25" y="21855"/>
                      <a:pt x="125" y="21955"/>
                      <a:pt x="251" y="21955"/>
                    </a:cubicBezTo>
                    <a:lnTo>
                      <a:pt x="2983" y="22106"/>
                    </a:lnTo>
                    <a:lnTo>
                      <a:pt x="4361" y="22181"/>
                    </a:lnTo>
                    <a:cubicBezTo>
                      <a:pt x="4587" y="22181"/>
                      <a:pt x="4812" y="22206"/>
                      <a:pt x="5038" y="22231"/>
                    </a:cubicBezTo>
                    <a:lnTo>
                      <a:pt x="5363" y="22256"/>
                    </a:lnTo>
                    <a:lnTo>
                      <a:pt x="5539" y="22281"/>
                    </a:lnTo>
                    <a:cubicBezTo>
                      <a:pt x="5589" y="22294"/>
                      <a:pt x="5645" y="22300"/>
                      <a:pt x="5702" y="22300"/>
                    </a:cubicBezTo>
                    <a:cubicBezTo>
                      <a:pt x="5758" y="22300"/>
                      <a:pt x="5815" y="22294"/>
                      <a:pt x="5865" y="22281"/>
                    </a:cubicBezTo>
                    <a:cubicBezTo>
                      <a:pt x="6065" y="18622"/>
                      <a:pt x="6266" y="14888"/>
                      <a:pt x="6416" y="11178"/>
                    </a:cubicBezTo>
                    <a:cubicBezTo>
                      <a:pt x="6441" y="9349"/>
                      <a:pt x="6416" y="7519"/>
                      <a:pt x="6441" y="5690"/>
                    </a:cubicBezTo>
                    <a:lnTo>
                      <a:pt x="6416" y="4336"/>
                    </a:lnTo>
                    <a:lnTo>
                      <a:pt x="6416" y="3634"/>
                    </a:lnTo>
                    <a:lnTo>
                      <a:pt x="6416" y="3484"/>
                    </a:lnTo>
                    <a:lnTo>
                      <a:pt x="6416" y="3334"/>
                    </a:lnTo>
                    <a:lnTo>
                      <a:pt x="6441" y="2983"/>
                    </a:lnTo>
                    <a:cubicBezTo>
                      <a:pt x="6514" y="2081"/>
                      <a:pt x="6611" y="1227"/>
                      <a:pt x="6639" y="306"/>
                    </a:cubicBezTo>
                    <a:lnTo>
                      <a:pt x="6639" y="306"/>
                    </a:lnTo>
                    <a:cubicBezTo>
                      <a:pt x="6640" y="304"/>
                      <a:pt x="6641" y="303"/>
                      <a:pt x="6642" y="301"/>
                    </a:cubicBezTo>
                    <a:lnTo>
                      <a:pt x="6640" y="301"/>
                    </a:lnTo>
                    <a:lnTo>
                      <a:pt x="6640" y="301"/>
                    </a:lnTo>
                    <a:cubicBezTo>
                      <a:pt x="6640" y="276"/>
                      <a:pt x="6641" y="251"/>
                      <a:pt x="6642" y="226"/>
                    </a:cubicBezTo>
                    <a:lnTo>
                      <a:pt x="6191" y="176"/>
                    </a:lnTo>
                    <a:cubicBezTo>
                      <a:pt x="6216" y="75"/>
                      <a:pt x="6266" y="75"/>
                      <a:pt x="6316" y="75"/>
                    </a:cubicBezTo>
                    <a:lnTo>
                      <a:pt x="6341" y="75"/>
                    </a:lnTo>
                    <a:lnTo>
                      <a:pt x="6241" y="50"/>
                    </a:lnTo>
                    <a:cubicBezTo>
                      <a:pt x="6216" y="25"/>
                      <a:pt x="6140" y="0"/>
                      <a:pt x="6090"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5078" name="Google Shape;5078;p59"/>
          <p:cNvGrpSpPr/>
          <p:nvPr/>
        </p:nvGrpSpPr>
        <p:grpSpPr>
          <a:xfrm>
            <a:off x="6105193" y="1586916"/>
            <a:ext cx="2294880" cy="1094468"/>
            <a:chOff x="5419393" y="1586916"/>
            <a:chExt cx="2294880" cy="1094468"/>
          </a:xfrm>
        </p:grpSpPr>
        <p:grpSp>
          <p:nvGrpSpPr>
            <p:cNvPr id="5079" name="Google Shape;5079;p59"/>
            <p:cNvGrpSpPr/>
            <p:nvPr/>
          </p:nvGrpSpPr>
          <p:grpSpPr>
            <a:xfrm>
              <a:off x="5419393" y="1586916"/>
              <a:ext cx="400080" cy="1094468"/>
              <a:chOff x="3443472" y="1907731"/>
              <a:chExt cx="454327" cy="1325503"/>
            </a:xfrm>
          </p:grpSpPr>
          <p:sp>
            <p:nvSpPr>
              <p:cNvPr id="5080" name="Google Shape;5080;p59"/>
              <p:cNvSpPr/>
              <p:nvPr/>
            </p:nvSpPr>
            <p:spPr>
              <a:xfrm>
                <a:off x="3456297" y="1920208"/>
                <a:ext cx="427196" cy="1302484"/>
              </a:xfrm>
              <a:custGeom>
                <a:rect b="b" l="l" r="r" t="t"/>
                <a:pathLst>
                  <a:path extrusionOk="0" h="20879" w="7495">
                    <a:moveTo>
                      <a:pt x="1630" y="1"/>
                    </a:moveTo>
                    <a:cubicBezTo>
                      <a:pt x="1605" y="6768"/>
                      <a:pt x="828" y="13610"/>
                      <a:pt x="1" y="20352"/>
                    </a:cubicBezTo>
                    <a:cubicBezTo>
                      <a:pt x="1605" y="20427"/>
                      <a:pt x="3234" y="20628"/>
                      <a:pt x="4813" y="20878"/>
                    </a:cubicBezTo>
                    <a:cubicBezTo>
                      <a:pt x="5665" y="14187"/>
                      <a:pt x="6267" y="7470"/>
                      <a:pt x="7495" y="803"/>
                    </a:cubicBezTo>
                    <a:lnTo>
                      <a:pt x="7495" y="803"/>
                    </a:lnTo>
                    <a:cubicBezTo>
                      <a:pt x="7478" y="803"/>
                      <a:pt x="7461" y="814"/>
                      <a:pt x="7445" y="814"/>
                    </a:cubicBezTo>
                    <a:cubicBezTo>
                      <a:pt x="7436" y="814"/>
                      <a:pt x="7428" y="811"/>
                      <a:pt x="7419" y="803"/>
                    </a:cubicBezTo>
                    <a:cubicBezTo>
                      <a:pt x="6517" y="678"/>
                      <a:pt x="5665" y="402"/>
                      <a:pt x="4763" y="277"/>
                    </a:cubicBezTo>
                    <a:cubicBezTo>
                      <a:pt x="3735" y="126"/>
                      <a:pt x="2708" y="76"/>
                      <a:pt x="1680" y="1"/>
                    </a:cubicBezTo>
                    <a:close/>
                  </a:path>
                </a:pathLst>
              </a:custGeom>
              <a:solidFill>
                <a:srgbClr val="E0E0E0">
                  <a:alpha val="6274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81" name="Google Shape;5081;p59"/>
              <p:cNvSpPr/>
              <p:nvPr/>
            </p:nvSpPr>
            <p:spPr>
              <a:xfrm>
                <a:off x="3443472" y="1907731"/>
                <a:ext cx="454327" cy="1325503"/>
              </a:xfrm>
              <a:custGeom>
                <a:rect b="b" l="l" r="r" t="t"/>
                <a:pathLst>
                  <a:path extrusionOk="0" h="21248" w="7971">
                    <a:moveTo>
                      <a:pt x="2077" y="442"/>
                    </a:moveTo>
                    <a:lnTo>
                      <a:pt x="3334" y="527"/>
                    </a:lnTo>
                    <a:cubicBezTo>
                      <a:pt x="3810" y="552"/>
                      <a:pt x="4311" y="602"/>
                      <a:pt x="4787" y="677"/>
                    </a:cubicBezTo>
                    <a:cubicBezTo>
                      <a:pt x="5264" y="727"/>
                      <a:pt x="5740" y="828"/>
                      <a:pt x="6216" y="953"/>
                    </a:cubicBezTo>
                    <a:lnTo>
                      <a:pt x="6943" y="1103"/>
                    </a:lnTo>
                    <a:lnTo>
                      <a:pt x="7319" y="1178"/>
                    </a:lnTo>
                    <a:lnTo>
                      <a:pt x="7452" y="1212"/>
                    </a:lnTo>
                    <a:lnTo>
                      <a:pt x="7452" y="1212"/>
                    </a:lnTo>
                    <a:cubicBezTo>
                      <a:pt x="7167" y="2790"/>
                      <a:pt x="6906" y="4389"/>
                      <a:pt x="6667" y="5965"/>
                    </a:cubicBezTo>
                    <a:cubicBezTo>
                      <a:pt x="6416" y="7645"/>
                      <a:pt x="6191" y="9324"/>
                      <a:pt x="5990" y="11003"/>
                    </a:cubicBezTo>
                    <a:lnTo>
                      <a:pt x="5414" y="16016"/>
                    </a:lnTo>
                    <a:lnTo>
                      <a:pt x="5138" y="18547"/>
                    </a:lnTo>
                    <a:lnTo>
                      <a:pt x="4988" y="19800"/>
                    </a:lnTo>
                    <a:cubicBezTo>
                      <a:pt x="4938" y="20151"/>
                      <a:pt x="4938" y="20527"/>
                      <a:pt x="4913" y="20903"/>
                    </a:cubicBezTo>
                    <a:cubicBezTo>
                      <a:pt x="4862" y="20878"/>
                      <a:pt x="4812" y="20828"/>
                      <a:pt x="4762" y="20828"/>
                    </a:cubicBezTo>
                    <a:lnTo>
                      <a:pt x="4461" y="20778"/>
                    </a:lnTo>
                    <a:lnTo>
                      <a:pt x="3860" y="20702"/>
                    </a:lnTo>
                    <a:lnTo>
                      <a:pt x="2657" y="20527"/>
                    </a:lnTo>
                    <a:cubicBezTo>
                      <a:pt x="1930" y="20436"/>
                      <a:pt x="1203" y="20386"/>
                      <a:pt x="458" y="20341"/>
                    </a:cubicBezTo>
                    <a:lnTo>
                      <a:pt x="458" y="20341"/>
                    </a:lnTo>
                    <a:cubicBezTo>
                      <a:pt x="670" y="18717"/>
                      <a:pt x="861" y="17115"/>
                      <a:pt x="1028" y="15489"/>
                    </a:cubicBezTo>
                    <a:cubicBezTo>
                      <a:pt x="1128" y="14662"/>
                      <a:pt x="1228" y="13810"/>
                      <a:pt x="1279" y="12958"/>
                    </a:cubicBezTo>
                    <a:cubicBezTo>
                      <a:pt x="1304" y="12106"/>
                      <a:pt x="1379" y="11254"/>
                      <a:pt x="1479" y="10402"/>
                    </a:cubicBezTo>
                    <a:cubicBezTo>
                      <a:pt x="1629" y="8722"/>
                      <a:pt x="1780" y="7018"/>
                      <a:pt x="1905" y="5314"/>
                    </a:cubicBezTo>
                    <a:cubicBezTo>
                      <a:pt x="2001" y="3690"/>
                      <a:pt x="2051" y="2066"/>
                      <a:pt x="2077" y="442"/>
                    </a:cubicBezTo>
                    <a:close/>
                    <a:moveTo>
                      <a:pt x="1855" y="0"/>
                    </a:moveTo>
                    <a:cubicBezTo>
                      <a:pt x="1755" y="0"/>
                      <a:pt x="1654" y="76"/>
                      <a:pt x="1654" y="201"/>
                    </a:cubicBezTo>
                    <a:cubicBezTo>
                      <a:pt x="1654" y="1905"/>
                      <a:pt x="1579" y="3610"/>
                      <a:pt x="1504" y="5289"/>
                    </a:cubicBezTo>
                    <a:cubicBezTo>
                      <a:pt x="1429" y="6993"/>
                      <a:pt x="1354" y="8697"/>
                      <a:pt x="1203" y="10376"/>
                    </a:cubicBezTo>
                    <a:cubicBezTo>
                      <a:pt x="1128" y="11229"/>
                      <a:pt x="1053" y="12081"/>
                      <a:pt x="903" y="12908"/>
                    </a:cubicBezTo>
                    <a:cubicBezTo>
                      <a:pt x="777" y="13760"/>
                      <a:pt x="702" y="14612"/>
                      <a:pt x="602" y="15439"/>
                    </a:cubicBezTo>
                    <a:cubicBezTo>
                      <a:pt x="426" y="17143"/>
                      <a:pt x="226" y="18823"/>
                      <a:pt x="0" y="20502"/>
                    </a:cubicBezTo>
                    <a:lnTo>
                      <a:pt x="0" y="20527"/>
                    </a:lnTo>
                    <a:cubicBezTo>
                      <a:pt x="0" y="20652"/>
                      <a:pt x="101" y="20752"/>
                      <a:pt x="201" y="20752"/>
                    </a:cubicBezTo>
                    <a:cubicBezTo>
                      <a:pt x="1003" y="20803"/>
                      <a:pt x="1805" y="20878"/>
                      <a:pt x="2607" y="20953"/>
                    </a:cubicBezTo>
                    <a:lnTo>
                      <a:pt x="3810" y="21103"/>
                    </a:lnTo>
                    <a:lnTo>
                      <a:pt x="4411" y="21179"/>
                    </a:lnTo>
                    <a:lnTo>
                      <a:pt x="4712" y="21229"/>
                    </a:lnTo>
                    <a:cubicBezTo>
                      <a:pt x="4787" y="21241"/>
                      <a:pt x="4862" y="21247"/>
                      <a:pt x="4938" y="21247"/>
                    </a:cubicBezTo>
                    <a:cubicBezTo>
                      <a:pt x="5013" y="21247"/>
                      <a:pt x="5088" y="21241"/>
                      <a:pt x="5163" y="21229"/>
                    </a:cubicBezTo>
                    <a:cubicBezTo>
                      <a:pt x="5238" y="20778"/>
                      <a:pt x="5339" y="20301"/>
                      <a:pt x="5389" y="19850"/>
                    </a:cubicBezTo>
                    <a:lnTo>
                      <a:pt x="5564" y="18597"/>
                    </a:lnTo>
                    <a:lnTo>
                      <a:pt x="5865" y="16066"/>
                    </a:lnTo>
                    <a:lnTo>
                      <a:pt x="6492" y="11053"/>
                    </a:lnTo>
                    <a:cubicBezTo>
                      <a:pt x="6717" y="9374"/>
                      <a:pt x="6918" y="7720"/>
                      <a:pt x="7143" y="6041"/>
                    </a:cubicBezTo>
                    <a:cubicBezTo>
                      <a:pt x="7394" y="4386"/>
                      <a:pt x="7644" y="2707"/>
                      <a:pt x="7945" y="1053"/>
                    </a:cubicBezTo>
                    <a:cubicBezTo>
                      <a:pt x="7970" y="1028"/>
                      <a:pt x="7970" y="1028"/>
                      <a:pt x="7970" y="1003"/>
                    </a:cubicBezTo>
                    <a:cubicBezTo>
                      <a:pt x="7945" y="878"/>
                      <a:pt x="7845" y="777"/>
                      <a:pt x="7720" y="777"/>
                    </a:cubicBezTo>
                    <a:lnTo>
                      <a:pt x="7594" y="777"/>
                    </a:lnTo>
                    <a:lnTo>
                      <a:pt x="7394" y="752"/>
                    </a:lnTo>
                    <a:lnTo>
                      <a:pt x="7043" y="677"/>
                    </a:lnTo>
                    <a:lnTo>
                      <a:pt x="6316" y="502"/>
                    </a:lnTo>
                    <a:cubicBezTo>
                      <a:pt x="5840" y="401"/>
                      <a:pt x="5339" y="301"/>
                      <a:pt x="4837" y="226"/>
                    </a:cubicBezTo>
                    <a:cubicBezTo>
                      <a:pt x="4361" y="176"/>
                      <a:pt x="3860" y="126"/>
                      <a:pt x="3359" y="76"/>
                    </a:cubicBezTo>
                    <a:lnTo>
                      <a:pt x="1855" y="0"/>
                    </a:ln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082" name="Google Shape;5082;p59"/>
            <p:cNvGrpSpPr/>
            <p:nvPr/>
          </p:nvGrpSpPr>
          <p:grpSpPr>
            <a:xfrm>
              <a:off x="7314193" y="1586916"/>
              <a:ext cx="400080" cy="1094468"/>
              <a:chOff x="3443472" y="1907731"/>
              <a:chExt cx="454327" cy="1325503"/>
            </a:xfrm>
          </p:grpSpPr>
          <p:sp>
            <p:nvSpPr>
              <p:cNvPr id="5083" name="Google Shape;5083;p59"/>
              <p:cNvSpPr/>
              <p:nvPr/>
            </p:nvSpPr>
            <p:spPr>
              <a:xfrm>
                <a:off x="3456297" y="1920208"/>
                <a:ext cx="427196" cy="1302484"/>
              </a:xfrm>
              <a:custGeom>
                <a:rect b="b" l="l" r="r" t="t"/>
                <a:pathLst>
                  <a:path extrusionOk="0" h="20879" w="7495">
                    <a:moveTo>
                      <a:pt x="1630" y="1"/>
                    </a:moveTo>
                    <a:cubicBezTo>
                      <a:pt x="1605" y="6768"/>
                      <a:pt x="828" y="13610"/>
                      <a:pt x="1" y="20352"/>
                    </a:cubicBezTo>
                    <a:cubicBezTo>
                      <a:pt x="1605" y="20427"/>
                      <a:pt x="3234" y="20628"/>
                      <a:pt x="4813" y="20878"/>
                    </a:cubicBezTo>
                    <a:cubicBezTo>
                      <a:pt x="5665" y="14187"/>
                      <a:pt x="6267" y="7470"/>
                      <a:pt x="7495" y="803"/>
                    </a:cubicBezTo>
                    <a:lnTo>
                      <a:pt x="7495" y="803"/>
                    </a:lnTo>
                    <a:cubicBezTo>
                      <a:pt x="7478" y="803"/>
                      <a:pt x="7461" y="814"/>
                      <a:pt x="7445" y="814"/>
                    </a:cubicBezTo>
                    <a:cubicBezTo>
                      <a:pt x="7436" y="814"/>
                      <a:pt x="7428" y="811"/>
                      <a:pt x="7419" y="803"/>
                    </a:cubicBezTo>
                    <a:cubicBezTo>
                      <a:pt x="6517" y="678"/>
                      <a:pt x="5665" y="402"/>
                      <a:pt x="4763" y="277"/>
                    </a:cubicBezTo>
                    <a:cubicBezTo>
                      <a:pt x="3735" y="126"/>
                      <a:pt x="2708" y="76"/>
                      <a:pt x="1680" y="1"/>
                    </a:cubicBezTo>
                    <a:close/>
                  </a:path>
                </a:pathLst>
              </a:custGeom>
              <a:solidFill>
                <a:srgbClr val="E0E0E0">
                  <a:alpha val="6274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84" name="Google Shape;5084;p59"/>
              <p:cNvSpPr/>
              <p:nvPr/>
            </p:nvSpPr>
            <p:spPr>
              <a:xfrm>
                <a:off x="3443472" y="1907731"/>
                <a:ext cx="454327" cy="1325503"/>
              </a:xfrm>
              <a:custGeom>
                <a:rect b="b" l="l" r="r" t="t"/>
                <a:pathLst>
                  <a:path extrusionOk="0" h="21248" w="7971">
                    <a:moveTo>
                      <a:pt x="2077" y="442"/>
                    </a:moveTo>
                    <a:lnTo>
                      <a:pt x="3334" y="527"/>
                    </a:lnTo>
                    <a:cubicBezTo>
                      <a:pt x="3810" y="552"/>
                      <a:pt x="4311" y="602"/>
                      <a:pt x="4787" y="677"/>
                    </a:cubicBezTo>
                    <a:cubicBezTo>
                      <a:pt x="5264" y="727"/>
                      <a:pt x="5740" y="828"/>
                      <a:pt x="6216" y="953"/>
                    </a:cubicBezTo>
                    <a:lnTo>
                      <a:pt x="6943" y="1103"/>
                    </a:lnTo>
                    <a:lnTo>
                      <a:pt x="7319" y="1178"/>
                    </a:lnTo>
                    <a:lnTo>
                      <a:pt x="7452" y="1212"/>
                    </a:lnTo>
                    <a:lnTo>
                      <a:pt x="7452" y="1212"/>
                    </a:lnTo>
                    <a:cubicBezTo>
                      <a:pt x="7167" y="2790"/>
                      <a:pt x="6906" y="4389"/>
                      <a:pt x="6667" y="5965"/>
                    </a:cubicBezTo>
                    <a:cubicBezTo>
                      <a:pt x="6416" y="7645"/>
                      <a:pt x="6191" y="9324"/>
                      <a:pt x="5990" y="11003"/>
                    </a:cubicBezTo>
                    <a:lnTo>
                      <a:pt x="5414" y="16016"/>
                    </a:lnTo>
                    <a:lnTo>
                      <a:pt x="5138" y="18547"/>
                    </a:lnTo>
                    <a:lnTo>
                      <a:pt x="4988" y="19800"/>
                    </a:lnTo>
                    <a:cubicBezTo>
                      <a:pt x="4938" y="20151"/>
                      <a:pt x="4938" y="20527"/>
                      <a:pt x="4913" y="20903"/>
                    </a:cubicBezTo>
                    <a:cubicBezTo>
                      <a:pt x="4862" y="20878"/>
                      <a:pt x="4812" y="20828"/>
                      <a:pt x="4762" y="20828"/>
                    </a:cubicBezTo>
                    <a:lnTo>
                      <a:pt x="4461" y="20778"/>
                    </a:lnTo>
                    <a:lnTo>
                      <a:pt x="3860" y="20702"/>
                    </a:lnTo>
                    <a:lnTo>
                      <a:pt x="2657" y="20527"/>
                    </a:lnTo>
                    <a:cubicBezTo>
                      <a:pt x="1930" y="20436"/>
                      <a:pt x="1203" y="20386"/>
                      <a:pt x="458" y="20341"/>
                    </a:cubicBezTo>
                    <a:lnTo>
                      <a:pt x="458" y="20341"/>
                    </a:lnTo>
                    <a:cubicBezTo>
                      <a:pt x="670" y="18717"/>
                      <a:pt x="861" y="17115"/>
                      <a:pt x="1028" y="15489"/>
                    </a:cubicBezTo>
                    <a:cubicBezTo>
                      <a:pt x="1128" y="14662"/>
                      <a:pt x="1228" y="13810"/>
                      <a:pt x="1279" y="12958"/>
                    </a:cubicBezTo>
                    <a:cubicBezTo>
                      <a:pt x="1304" y="12106"/>
                      <a:pt x="1379" y="11254"/>
                      <a:pt x="1479" y="10402"/>
                    </a:cubicBezTo>
                    <a:cubicBezTo>
                      <a:pt x="1629" y="8722"/>
                      <a:pt x="1780" y="7018"/>
                      <a:pt x="1905" y="5314"/>
                    </a:cubicBezTo>
                    <a:cubicBezTo>
                      <a:pt x="2001" y="3690"/>
                      <a:pt x="2051" y="2066"/>
                      <a:pt x="2077" y="442"/>
                    </a:cubicBezTo>
                    <a:close/>
                    <a:moveTo>
                      <a:pt x="1855" y="0"/>
                    </a:moveTo>
                    <a:cubicBezTo>
                      <a:pt x="1755" y="0"/>
                      <a:pt x="1654" y="76"/>
                      <a:pt x="1654" y="201"/>
                    </a:cubicBezTo>
                    <a:cubicBezTo>
                      <a:pt x="1654" y="1905"/>
                      <a:pt x="1579" y="3610"/>
                      <a:pt x="1504" y="5289"/>
                    </a:cubicBezTo>
                    <a:cubicBezTo>
                      <a:pt x="1429" y="6993"/>
                      <a:pt x="1354" y="8697"/>
                      <a:pt x="1203" y="10376"/>
                    </a:cubicBezTo>
                    <a:cubicBezTo>
                      <a:pt x="1128" y="11229"/>
                      <a:pt x="1053" y="12081"/>
                      <a:pt x="903" y="12908"/>
                    </a:cubicBezTo>
                    <a:cubicBezTo>
                      <a:pt x="777" y="13760"/>
                      <a:pt x="702" y="14612"/>
                      <a:pt x="602" y="15439"/>
                    </a:cubicBezTo>
                    <a:cubicBezTo>
                      <a:pt x="426" y="17143"/>
                      <a:pt x="226" y="18823"/>
                      <a:pt x="0" y="20502"/>
                    </a:cubicBezTo>
                    <a:lnTo>
                      <a:pt x="0" y="20527"/>
                    </a:lnTo>
                    <a:cubicBezTo>
                      <a:pt x="0" y="20652"/>
                      <a:pt x="101" y="20752"/>
                      <a:pt x="201" y="20752"/>
                    </a:cubicBezTo>
                    <a:cubicBezTo>
                      <a:pt x="1003" y="20803"/>
                      <a:pt x="1805" y="20878"/>
                      <a:pt x="2607" y="20953"/>
                    </a:cubicBezTo>
                    <a:lnTo>
                      <a:pt x="3810" y="21103"/>
                    </a:lnTo>
                    <a:lnTo>
                      <a:pt x="4411" y="21179"/>
                    </a:lnTo>
                    <a:lnTo>
                      <a:pt x="4712" y="21229"/>
                    </a:lnTo>
                    <a:cubicBezTo>
                      <a:pt x="4787" y="21241"/>
                      <a:pt x="4862" y="21247"/>
                      <a:pt x="4938" y="21247"/>
                    </a:cubicBezTo>
                    <a:cubicBezTo>
                      <a:pt x="5013" y="21247"/>
                      <a:pt x="5088" y="21241"/>
                      <a:pt x="5163" y="21229"/>
                    </a:cubicBezTo>
                    <a:cubicBezTo>
                      <a:pt x="5238" y="20778"/>
                      <a:pt x="5339" y="20301"/>
                      <a:pt x="5389" y="19850"/>
                    </a:cubicBezTo>
                    <a:lnTo>
                      <a:pt x="5564" y="18597"/>
                    </a:lnTo>
                    <a:lnTo>
                      <a:pt x="5865" y="16066"/>
                    </a:lnTo>
                    <a:lnTo>
                      <a:pt x="6492" y="11053"/>
                    </a:lnTo>
                    <a:cubicBezTo>
                      <a:pt x="6717" y="9374"/>
                      <a:pt x="6918" y="7720"/>
                      <a:pt x="7143" y="6041"/>
                    </a:cubicBezTo>
                    <a:cubicBezTo>
                      <a:pt x="7394" y="4386"/>
                      <a:pt x="7644" y="2707"/>
                      <a:pt x="7945" y="1053"/>
                    </a:cubicBezTo>
                    <a:cubicBezTo>
                      <a:pt x="7970" y="1028"/>
                      <a:pt x="7970" y="1028"/>
                      <a:pt x="7970" y="1003"/>
                    </a:cubicBezTo>
                    <a:cubicBezTo>
                      <a:pt x="7945" y="878"/>
                      <a:pt x="7845" y="777"/>
                      <a:pt x="7720" y="777"/>
                    </a:cubicBezTo>
                    <a:lnTo>
                      <a:pt x="7594" y="777"/>
                    </a:lnTo>
                    <a:lnTo>
                      <a:pt x="7394" y="752"/>
                    </a:lnTo>
                    <a:lnTo>
                      <a:pt x="7043" y="677"/>
                    </a:lnTo>
                    <a:lnTo>
                      <a:pt x="6316" y="502"/>
                    </a:lnTo>
                    <a:cubicBezTo>
                      <a:pt x="5840" y="401"/>
                      <a:pt x="5339" y="301"/>
                      <a:pt x="4837" y="226"/>
                    </a:cubicBezTo>
                    <a:cubicBezTo>
                      <a:pt x="4361" y="176"/>
                      <a:pt x="3860" y="126"/>
                      <a:pt x="3359" y="76"/>
                    </a:cubicBezTo>
                    <a:lnTo>
                      <a:pt x="1855" y="0"/>
                    </a:ln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5044"/>
                                        </p:tgtEl>
                                        <p:attrNameLst>
                                          <p:attrName>style.visibility</p:attrName>
                                        </p:attrNameLst>
                                      </p:cBhvr>
                                      <p:to>
                                        <p:strVal val="visible"/>
                                      </p:to>
                                    </p:set>
                                    <p:anim calcmode="lin" valueType="num">
                                      <p:cBhvr additive="base">
                                        <p:cTn dur="1000"/>
                                        <p:tgtEl>
                                          <p:spTgt spid="5044"/>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1">
                                  <p:stCondLst>
                                    <p:cond delay="0"/>
                                  </p:stCondLst>
                                  <p:childTnLst>
                                    <p:set>
                                      <p:cBhvr>
                                        <p:cTn dur="1" fill="hold">
                                          <p:stCondLst>
                                            <p:cond delay="0"/>
                                          </p:stCondLst>
                                        </p:cTn>
                                        <p:tgtEl>
                                          <p:spTgt spid="5048"/>
                                        </p:tgtEl>
                                        <p:attrNameLst>
                                          <p:attrName>style.visibility</p:attrName>
                                        </p:attrNameLst>
                                      </p:cBhvr>
                                      <p:to>
                                        <p:strVal val="visible"/>
                                      </p:to>
                                    </p:set>
                                    <p:anim calcmode="lin" valueType="num">
                                      <p:cBhvr additive="base">
                                        <p:cTn dur="1000"/>
                                        <p:tgtEl>
                                          <p:spTgt spid="5048"/>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8">
                                  <p:stCondLst>
                                    <p:cond delay="0"/>
                                  </p:stCondLst>
                                  <p:childTnLst>
                                    <p:set>
                                      <p:cBhvr>
                                        <p:cTn dur="1" fill="hold">
                                          <p:stCondLst>
                                            <p:cond delay="0"/>
                                          </p:stCondLst>
                                        </p:cTn>
                                        <p:tgtEl>
                                          <p:spTgt spid="5045"/>
                                        </p:tgtEl>
                                        <p:attrNameLst>
                                          <p:attrName>style.visibility</p:attrName>
                                        </p:attrNameLst>
                                      </p:cBhvr>
                                      <p:to>
                                        <p:strVal val="visible"/>
                                      </p:to>
                                    </p:set>
                                    <p:anim calcmode="lin" valueType="num">
                                      <p:cBhvr additive="base">
                                        <p:cTn dur="1000"/>
                                        <p:tgtEl>
                                          <p:spTgt spid="5045"/>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5046"/>
                                        </p:tgtEl>
                                        <p:attrNameLst>
                                          <p:attrName>style.visibility</p:attrName>
                                        </p:attrNameLst>
                                      </p:cBhvr>
                                      <p:to>
                                        <p:strVal val="visible"/>
                                      </p:to>
                                    </p:set>
                                    <p:anim calcmode="lin" valueType="num">
                                      <p:cBhvr additive="base">
                                        <p:cTn dur="1000"/>
                                        <p:tgtEl>
                                          <p:spTgt spid="5046"/>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5071"/>
                                        </p:tgtEl>
                                        <p:attrNameLst>
                                          <p:attrName>style.visibility</p:attrName>
                                        </p:attrNameLst>
                                      </p:cBhvr>
                                      <p:to>
                                        <p:strVal val="visible"/>
                                      </p:to>
                                    </p:set>
                                    <p:anim calcmode="lin" valueType="num">
                                      <p:cBhvr additive="base">
                                        <p:cTn dur="1000"/>
                                        <p:tgtEl>
                                          <p:spTgt spid="5071"/>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5047"/>
                                        </p:tgtEl>
                                        <p:attrNameLst>
                                          <p:attrName>style.visibility</p:attrName>
                                        </p:attrNameLst>
                                      </p:cBhvr>
                                      <p:to>
                                        <p:strVal val="visible"/>
                                      </p:to>
                                    </p:set>
                                    <p:anim calcmode="lin" valueType="num">
                                      <p:cBhvr additive="base">
                                        <p:cTn dur="1000"/>
                                        <p:tgtEl>
                                          <p:spTgt spid="5047"/>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5078"/>
                                        </p:tgtEl>
                                        <p:attrNameLst>
                                          <p:attrName>style.visibility</p:attrName>
                                        </p:attrNameLst>
                                      </p:cBhvr>
                                      <p:to>
                                        <p:strVal val="visible"/>
                                      </p:to>
                                    </p:set>
                                    <p:anim calcmode="lin" valueType="num">
                                      <p:cBhvr additive="base">
                                        <p:cTn dur="1000"/>
                                        <p:tgtEl>
                                          <p:spTgt spid="5078"/>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88" name="Shape 5088"/>
        <p:cNvGrpSpPr/>
        <p:nvPr/>
      </p:nvGrpSpPr>
      <p:grpSpPr>
        <a:xfrm>
          <a:off x="0" y="0"/>
          <a:ext cx="0" cy="0"/>
          <a:chOff x="0" y="0"/>
          <a:chExt cx="0" cy="0"/>
        </a:xfrm>
      </p:grpSpPr>
      <p:sp>
        <p:nvSpPr>
          <p:cNvPr id="5089" name="Google Shape;5089;g2745164492b_0_23"/>
          <p:cNvSpPr txBox="1"/>
          <p:nvPr>
            <p:ph idx="1" type="subTitle"/>
          </p:nvPr>
        </p:nvSpPr>
        <p:spPr>
          <a:xfrm>
            <a:off x="720725" y="1577019"/>
            <a:ext cx="2506200" cy="12510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2"/>
              </a:buClr>
              <a:buSzPts val="1100"/>
              <a:buFont typeface="Arial"/>
              <a:buNone/>
            </a:pPr>
            <a:r>
              <a:rPr lang="en" sz="2300">
                <a:solidFill>
                  <a:srgbClr val="0F0F0F"/>
                </a:solidFill>
                <a:highlight>
                  <a:srgbClr val="FFFFFF"/>
                </a:highlight>
              </a:rPr>
              <a:t>Si eres ESTUDIANTE, éste es tu video</a:t>
            </a:r>
            <a:endParaRPr sz="2300">
              <a:solidFill>
                <a:srgbClr val="0F0F0F"/>
              </a:solidFill>
              <a:highlight>
                <a:srgbClr val="FFFFFF"/>
              </a:highlight>
            </a:endParaRPr>
          </a:p>
          <a:p>
            <a:pPr indent="0" lvl="0" marL="0" rtl="0" algn="ctr">
              <a:spcBef>
                <a:spcPts val="0"/>
              </a:spcBef>
              <a:spcAft>
                <a:spcPts val="0"/>
              </a:spcAft>
              <a:buNone/>
            </a:pPr>
            <a:r>
              <a:t/>
            </a:r>
            <a:endParaRPr/>
          </a:p>
        </p:txBody>
      </p:sp>
      <p:sp>
        <p:nvSpPr>
          <p:cNvPr id="5090" name="Google Shape;5090;g2745164492b_0_23"/>
          <p:cNvSpPr txBox="1"/>
          <p:nvPr>
            <p:ph type="title"/>
          </p:nvPr>
        </p:nvSpPr>
        <p:spPr>
          <a:xfrm>
            <a:off x="720000" y="540000"/>
            <a:ext cx="7704000" cy="4962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
              <a:t>Video </a:t>
            </a:r>
            <a:endParaRPr/>
          </a:p>
        </p:txBody>
      </p:sp>
      <p:sp>
        <p:nvSpPr>
          <p:cNvPr id="5091" name="Google Shape;5091;g2745164492b_0_23"/>
          <p:cNvSpPr txBox="1"/>
          <p:nvPr/>
        </p:nvSpPr>
        <p:spPr>
          <a:xfrm>
            <a:off x="3855950" y="1786875"/>
            <a:ext cx="30000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highlight>
                <a:schemeClr val="accent6"/>
              </a:highlight>
            </a:endParaRPr>
          </a:p>
          <a:p>
            <a:pPr indent="0" lvl="0" marL="0" rtl="0" algn="l">
              <a:spcBef>
                <a:spcPts val="0"/>
              </a:spcBef>
              <a:spcAft>
                <a:spcPts val="0"/>
              </a:spcAft>
              <a:buNone/>
            </a:pPr>
            <a:r>
              <a:rPr lang="en"/>
              <a:t>https://www.youtube.com/watch?v=4_WNusTbs5g</a:t>
            </a:r>
            <a:endParaRPr/>
          </a:p>
        </p:txBody>
      </p:sp>
      <p:pic>
        <p:nvPicPr>
          <p:cNvPr descr="¡EH TU! ¡Holaaaaa! &#10;......................................&#10;Soy Ana Blanca, estudio medicina y veo que te has pasado por uno de mis videos, así que bienvenido a mi canal. &#10;......................................&#10;Esta semana os traigo el video más útil que hayáis visto nunca.&#10;......................................&#10;Espero que os guste mucho mucho MUCHO este vídeo. Si es así, recuerda que hay un botón para dar Me Gusta, otro para Suscribirte y una menospreciada CAMPANITA que nos gusta mucho a los Youtubers. &#10;Os quiero x3000 y hasta la semana que viene Eibys!!!&#10;......................................&#10;&#10;MIS REDES SOCIALES:&#10;&#10;IG: @anablanchu&#10;IG estudio: @anablanchustudy&#10;21 Buttons: @anablanchu&#10;&#10;&#10;CONTACTO/COLABORACIONES&#10;anablanchu@gmail.com&#10;&#10;00:00 Introducción&#10;00:49 Que son las técnicas de estudio&#10;01:31 Qué técnica es mejor para mi&#10;05:09 Claves del éxito académico&#10;08:15 Las mejores técnicas de estudio&#10;13:00 Consejos&#10;16:22 Súper app" id="5092" name="Google Shape;5092;g2745164492b_0_23" title="TÉCNICAS DE ESTUDIO: Si eres ESTUDIANTE, éste es tu video || Ana Blanca">
            <a:hlinkClick r:id="rId3"/>
          </p:cNvPr>
          <p:cNvPicPr preferRelativeResize="0"/>
          <p:nvPr/>
        </p:nvPicPr>
        <p:blipFill>
          <a:blip r:embed="rId4">
            <a:alphaModFix/>
          </a:blip>
          <a:stretch>
            <a:fillRect/>
          </a:stretch>
        </p:blipFill>
        <p:spPr>
          <a:xfrm>
            <a:off x="3807950" y="1479344"/>
            <a:ext cx="3048000" cy="1714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92"/>
                                        </p:tgtEl>
                                        <p:attrNameLst>
                                          <p:attrName>style.visibility</p:attrName>
                                        </p:attrNameLst>
                                      </p:cBhvr>
                                      <p:to>
                                        <p:strVal val="visible"/>
                                      </p:to>
                                    </p:set>
                                    <p:animEffect filter="fade" transition="in">
                                      <p:cBhvr>
                                        <p:cTn dur="1000"/>
                                        <p:tgtEl>
                                          <p:spTgt spid="509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096" name="Shape 5096"/>
        <p:cNvGrpSpPr/>
        <p:nvPr/>
      </p:nvGrpSpPr>
      <p:grpSpPr>
        <a:xfrm>
          <a:off x="0" y="0"/>
          <a:ext cx="0" cy="0"/>
          <a:chOff x="0" y="0"/>
          <a:chExt cx="0" cy="0"/>
        </a:xfrm>
      </p:grpSpPr>
      <p:sp>
        <p:nvSpPr>
          <p:cNvPr id="5097" name="Google Shape;5097;p20"/>
          <p:cNvSpPr txBox="1"/>
          <p:nvPr>
            <p:ph type="title"/>
          </p:nvPr>
        </p:nvSpPr>
        <p:spPr>
          <a:xfrm>
            <a:off x="3223200" y="1570950"/>
            <a:ext cx="2697600" cy="2001600"/>
          </a:xfrm>
          <a:prstGeom prst="rect">
            <a:avLst/>
          </a:prstGeom>
          <a:noFill/>
          <a:ln>
            <a:noFill/>
          </a:ln>
        </p:spPr>
        <p:txBody>
          <a:bodyPr anchorCtr="0" anchor="t" bIns="0" lIns="0" spcFirstLastPara="1" rIns="0" wrap="square" tIns="0">
            <a:noAutofit/>
          </a:bodyPr>
          <a:lstStyle/>
          <a:p>
            <a:pPr indent="0" lvl="0" marL="0" rtl="0" algn="ctr">
              <a:lnSpc>
                <a:spcPct val="100000"/>
              </a:lnSpc>
              <a:spcBef>
                <a:spcPts val="0"/>
              </a:spcBef>
              <a:spcAft>
                <a:spcPts val="0"/>
              </a:spcAft>
              <a:buClr>
                <a:schemeClr val="dk2"/>
              </a:buClr>
              <a:buSzPts val="1100"/>
              <a:buFont typeface="Arial"/>
              <a:buNone/>
            </a:pPr>
            <a:r>
              <a:rPr lang="en"/>
              <a:t>Por su atención. Muchas gracias</a:t>
            </a:r>
            <a:endParaRPr/>
          </a:p>
        </p:txBody>
      </p:sp>
      <p:sp>
        <p:nvSpPr>
          <p:cNvPr id="5098" name="Google Shape;5098;p20"/>
          <p:cNvSpPr/>
          <p:nvPr/>
        </p:nvSpPr>
        <p:spPr>
          <a:xfrm>
            <a:off x="7335175" y="3492600"/>
            <a:ext cx="1030054" cy="1376819"/>
          </a:xfrm>
          <a:custGeom>
            <a:rect b="b" l="l" r="r" t="t"/>
            <a:pathLst>
              <a:path extrusionOk="0" h="27015" w="20211">
                <a:moveTo>
                  <a:pt x="13024" y="5921"/>
                </a:moveTo>
                <a:cubicBezTo>
                  <a:pt x="13039" y="5921"/>
                  <a:pt x="13053" y="5921"/>
                  <a:pt x="13068" y="5921"/>
                </a:cubicBezTo>
                <a:cubicBezTo>
                  <a:pt x="13228" y="5925"/>
                  <a:pt x="13275" y="5932"/>
                  <a:pt x="13449" y="5978"/>
                </a:cubicBezTo>
                <a:cubicBezTo>
                  <a:pt x="13621" y="6025"/>
                  <a:pt x="13692" y="6054"/>
                  <a:pt x="13820" y="6121"/>
                </a:cubicBezTo>
                <a:cubicBezTo>
                  <a:pt x="14120" y="6275"/>
                  <a:pt x="14305" y="6421"/>
                  <a:pt x="14533" y="6660"/>
                </a:cubicBezTo>
                <a:cubicBezTo>
                  <a:pt x="14934" y="7077"/>
                  <a:pt x="15239" y="7599"/>
                  <a:pt x="15440" y="8166"/>
                </a:cubicBezTo>
                <a:lnTo>
                  <a:pt x="15440" y="8166"/>
                </a:lnTo>
                <a:cubicBezTo>
                  <a:pt x="15083" y="8248"/>
                  <a:pt x="14722" y="8292"/>
                  <a:pt x="14368" y="8292"/>
                </a:cubicBezTo>
                <a:cubicBezTo>
                  <a:pt x="14140" y="8292"/>
                  <a:pt x="13915" y="8274"/>
                  <a:pt x="13695" y="8236"/>
                </a:cubicBezTo>
                <a:cubicBezTo>
                  <a:pt x="12724" y="8067"/>
                  <a:pt x="11922" y="7510"/>
                  <a:pt x="11491" y="6614"/>
                </a:cubicBezTo>
                <a:lnTo>
                  <a:pt x="11491" y="6614"/>
                </a:lnTo>
                <a:cubicBezTo>
                  <a:pt x="11716" y="6403"/>
                  <a:pt x="11958" y="6226"/>
                  <a:pt x="12244" y="6092"/>
                </a:cubicBezTo>
                <a:cubicBezTo>
                  <a:pt x="12481" y="5981"/>
                  <a:pt x="12754" y="5921"/>
                  <a:pt x="13024" y="5921"/>
                </a:cubicBezTo>
                <a:close/>
                <a:moveTo>
                  <a:pt x="8395" y="11475"/>
                </a:moveTo>
                <a:cubicBezTo>
                  <a:pt x="9299" y="11475"/>
                  <a:pt x="10220" y="12193"/>
                  <a:pt x="10793" y="12796"/>
                </a:cubicBezTo>
                <a:cubicBezTo>
                  <a:pt x="11173" y="13194"/>
                  <a:pt x="11637" y="13806"/>
                  <a:pt x="11795" y="14426"/>
                </a:cubicBezTo>
                <a:lnTo>
                  <a:pt x="11795" y="14426"/>
                </a:lnTo>
                <a:cubicBezTo>
                  <a:pt x="11609" y="14465"/>
                  <a:pt x="11433" y="14481"/>
                  <a:pt x="11241" y="14481"/>
                </a:cubicBezTo>
                <a:cubicBezTo>
                  <a:pt x="11116" y="14481"/>
                  <a:pt x="10985" y="14474"/>
                  <a:pt x="10839" y="14462"/>
                </a:cubicBezTo>
                <a:cubicBezTo>
                  <a:pt x="10369" y="14415"/>
                  <a:pt x="9901" y="14315"/>
                  <a:pt x="9445" y="14187"/>
                </a:cubicBezTo>
                <a:cubicBezTo>
                  <a:pt x="8654" y="13965"/>
                  <a:pt x="7622" y="13627"/>
                  <a:pt x="7109" y="12960"/>
                </a:cubicBezTo>
                <a:cubicBezTo>
                  <a:pt x="7017" y="12843"/>
                  <a:pt x="6964" y="12743"/>
                  <a:pt x="6942" y="12593"/>
                </a:cubicBezTo>
                <a:lnTo>
                  <a:pt x="6942" y="12593"/>
                </a:lnTo>
                <a:cubicBezTo>
                  <a:pt x="6943" y="12597"/>
                  <a:pt x="6943" y="12599"/>
                  <a:pt x="6944" y="12599"/>
                </a:cubicBezTo>
                <a:cubicBezTo>
                  <a:pt x="6949" y="12599"/>
                  <a:pt x="6951" y="12474"/>
                  <a:pt x="6947" y="12474"/>
                </a:cubicBezTo>
                <a:lnTo>
                  <a:pt x="6947" y="12474"/>
                </a:lnTo>
                <a:cubicBezTo>
                  <a:pt x="6947" y="12474"/>
                  <a:pt x="6946" y="12476"/>
                  <a:pt x="6946" y="12479"/>
                </a:cubicBezTo>
                <a:cubicBezTo>
                  <a:pt x="6964" y="12379"/>
                  <a:pt x="6974" y="12354"/>
                  <a:pt x="7013" y="12283"/>
                </a:cubicBezTo>
                <a:cubicBezTo>
                  <a:pt x="7216" y="11923"/>
                  <a:pt x="7634" y="11609"/>
                  <a:pt x="8033" y="11516"/>
                </a:cubicBezTo>
                <a:cubicBezTo>
                  <a:pt x="8153" y="11488"/>
                  <a:pt x="8274" y="11475"/>
                  <a:pt x="8395" y="11475"/>
                </a:cubicBezTo>
                <a:close/>
                <a:moveTo>
                  <a:pt x="3729" y="17061"/>
                </a:moveTo>
                <a:cubicBezTo>
                  <a:pt x="3729" y="17061"/>
                  <a:pt x="3729" y="17062"/>
                  <a:pt x="3729" y="17064"/>
                </a:cubicBezTo>
                <a:lnTo>
                  <a:pt x="3729" y="17064"/>
                </a:lnTo>
                <a:cubicBezTo>
                  <a:pt x="3729" y="17063"/>
                  <a:pt x="3729" y="17062"/>
                  <a:pt x="3729" y="17061"/>
                </a:cubicBezTo>
                <a:cubicBezTo>
                  <a:pt x="3729" y="17061"/>
                  <a:pt x="3729" y="17061"/>
                  <a:pt x="3729" y="17061"/>
                </a:cubicBezTo>
                <a:close/>
                <a:moveTo>
                  <a:pt x="4657" y="16619"/>
                </a:moveTo>
                <a:cubicBezTo>
                  <a:pt x="5017" y="16619"/>
                  <a:pt x="5390" y="16704"/>
                  <a:pt x="5726" y="16808"/>
                </a:cubicBezTo>
                <a:cubicBezTo>
                  <a:pt x="6315" y="16990"/>
                  <a:pt x="6980" y="17291"/>
                  <a:pt x="7494" y="17724"/>
                </a:cubicBezTo>
                <a:lnTo>
                  <a:pt x="7494" y="17724"/>
                </a:lnTo>
                <a:cubicBezTo>
                  <a:pt x="7022" y="17823"/>
                  <a:pt x="6544" y="17881"/>
                  <a:pt x="6061" y="17881"/>
                </a:cubicBezTo>
                <a:cubicBezTo>
                  <a:pt x="5926" y="17881"/>
                  <a:pt x="5790" y="17877"/>
                  <a:pt x="5654" y="17867"/>
                </a:cubicBezTo>
                <a:cubicBezTo>
                  <a:pt x="5119" y="17828"/>
                  <a:pt x="4535" y="17739"/>
                  <a:pt x="4071" y="17453"/>
                </a:cubicBezTo>
                <a:cubicBezTo>
                  <a:pt x="3943" y="17375"/>
                  <a:pt x="3840" y="17278"/>
                  <a:pt x="3779" y="17182"/>
                </a:cubicBezTo>
                <a:cubicBezTo>
                  <a:pt x="3731" y="17107"/>
                  <a:pt x="3742" y="17153"/>
                  <a:pt x="3731" y="17074"/>
                </a:cubicBezTo>
                <a:lnTo>
                  <a:pt x="3731" y="17074"/>
                </a:lnTo>
                <a:cubicBezTo>
                  <a:pt x="3731" y="17072"/>
                  <a:pt x="3730" y="17064"/>
                  <a:pt x="3729" y="17039"/>
                </a:cubicBezTo>
                <a:cubicBezTo>
                  <a:pt x="3728" y="17032"/>
                  <a:pt x="3728" y="17026"/>
                  <a:pt x="3728" y="17021"/>
                </a:cubicBezTo>
                <a:lnTo>
                  <a:pt x="3728" y="17021"/>
                </a:lnTo>
                <a:cubicBezTo>
                  <a:pt x="3729" y="17018"/>
                  <a:pt x="3731" y="17011"/>
                  <a:pt x="3733" y="17000"/>
                </a:cubicBezTo>
                <a:cubicBezTo>
                  <a:pt x="3743" y="16939"/>
                  <a:pt x="3807" y="16861"/>
                  <a:pt x="3850" y="16829"/>
                </a:cubicBezTo>
                <a:cubicBezTo>
                  <a:pt x="3990" y="16725"/>
                  <a:pt x="4086" y="16697"/>
                  <a:pt x="4264" y="16658"/>
                </a:cubicBezTo>
                <a:cubicBezTo>
                  <a:pt x="4391" y="16631"/>
                  <a:pt x="4523" y="16619"/>
                  <a:pt x="4657" y="16619"/>
                </a:cubicBezTo>
                <a:close/>
                <a:moveTo>
                  <a:pt x="17258" y="0"/>
                </a:moveTo>
                <a:cubicBezTo>
                  <a:pt x="17012" y="0"/>
                  <a:pt x="16846" y="399"/>
                  <a:pt x="17111" y="590"/>
                </a:cubicBezTo>
                <a:cubicBezTo>
                  <a:pt x="18099" y="1314"/>
                  <a:pt x="19051" y="2277"/>
                  <a:pt x="19315" y="3515"/>
                </a:cubicBezTo>
                <a:cubicBezTo>
                  <a:pt x="19508" y="4420"/>
                  <a:pt x="19229" y="5322"/>
                  <a:pt x="18691" y="6071"/>
                </a:cubicBezTo>
                <a:cubicBezTo>
                  <a:pt x="18072" y="6930"/>
                  <a:pt x="17093" y="7624"/>
                  <a:pt x="16029" y="7996"/>
                </a:cubicBezTo>
                <a:lnTo>
                  <a:pt x="16029" y="7996"/>
                </a:lnTo>
                <a:cubicBezTo>
                  <a:pt x="15927" y="7703"/>
                  <a:pt x="15800" y="7419"/>
                  <a:pt x="15650" y="7148"/>
                </a:cubicBezTo>
                <a:cubicBezTo>
                  <a:pt x="15289" y="6499"/>
                  <a:pt x="14761" y="5886"/>
                  <a:pt x="14080" y="5562"/>
                </a:cubicBezTo>
                <a:cubicBezTo>
                  <a:pt x="13734" y="5394"/>
                  <a:pt x="13371" y="5311"/>
                  <a:pt x="13008" y="5311"/>
                </a:cubicBezTo>
                <a:cubicBezTo>
                  <a:pt x="12645" y="5311"/>
                  <a:pt x="12281" y="5394"/>
                  <a:pt x="11934" y="5557"/>
                </a:cubicBezTo>
                <a:cubicBezTo>
                  <a:pt x="11545" y="5740"/>
                  <a:pt x="11203" y="6014"/>
                  <a:pt x="10904" y="6321"/>
                </a:cubicBezTo>
                <a:cubicBezTo>
                  <a:pt x="10832" y="6392"/>
                  <a:pt x="10782" y="6524"/>
                  <a:pt x="10825" y="6620"/>
                </a:cubicBezTo>
                <a:cubicBezTo>
                  <a:pt x="11249" y="7647"/>
                  <a:pt x="12037" y="8421"/>
                  <a:pt x="13111" y="8735"/>
                </a:cubicBezTo>
                <a:cubicBezTo>
                  <a:pt x="13505" y="8850"/>
                  <a:pt x="13914" y="8902"/>
                  <a:pt x="14326" y="8902"/>
                </a:cubicBezTo>
                <a:cubicBezTo>
                  <a:pt x="14756" y="8902"/>
                  <a:pt x="15188" y="8845"/>
                  <a:pt x="15608" y="8745"/>
                </a:cubicBezTo>
                <a:lnTo>
                  <a:pt x="15608" y="8745"/>
                </a:lnTo>
                <a:cubicBezTo>
                  <a:pt x="15753" y="9390"/>
                  <a:pt x="15773" y="10065"/>
                  <a:pt x="15660" y="10692"/>
                </a:cubicBezTo>
                <a:cubicBezTo>
                  <a:pt x="15517" y="11498"/>
                  <a:pt x="15164" y="12254"/>
                  <a:pt x="14612" y="12861"/>
                </a:cubicBezTo>
                <a:cubicBezTo>
                  <a:pt x="14005" y="13520"/>
                  <a:pt x="13218" y="13971"/>
                  <a:pt x="12374" y="14260"/>
                </a:cubicBezTo>
                <a:lnTo>
                  <a:pt x="12374" y="14260"/>
                </a:lnTo>
                <a:cubicBezTo>
                  <a:pt x="12336" y="14118"/>
                  <a:pt x="12287" y="13980"/>
                  <a:pt x="12233" y="13852"/>
                </a:cubicBezTo>
                <a:cubicBezTo>
                  <a:pt x="11745" y="12678"/>
                  <a:pt x="10708" y="11648"/>
                  <a:pt x="9541" y="11146"/>
                </a:cubicBezTo>
                <a:cubicBezTo>
                  <a:pt x="9164" y="10980"/>
                  <a:pt x="8752" y="10865"/>
                  <a:pt x="8340" y="10865"/>
                </a:cubicBezTo>
                <a:cubicBezTo>
                  <a:pt x="8175" y="10865"/>
                  <a:pt x="8010" y="10884"/>
                  <a:pt x="7848" y="10924"/>
                </a:cubicBezTo>
                <a:cubicBezTo>
                  <a:pt x="7331" y="11052"/>
                  <a:pt x="6814" y="11445"/>
                  <a:pt x="6524" y="11894"/>
                </a:cubicBezTo>
                <a:cubicBezTo>
                  <a:pt x="5968" y="12757"/>
                  <a:pt x="6696" y="13567"/>
                  <a:pt x="7416" y="14013"/>
                </a:cubicBezTo>
                <a:cubicBezTo>
                  <a:pt x="8340" y="14579"/>
                  <a:pt x="9452" y="14897"/>
                  <a:pt x="10518" y="15043"/>
                </a:cubicBezTo>
                <a:cubicBezTo>
                  <a:pt x="10774" y="15076"/>
                  <a:pt x="11035" y="15103"/>
                  <a:pt x="11295" y="15103"/>
                </a:cubicBezTo>
                <a:cubicBezTo>
                  <a:pt x="11476" y="15103"/>
                  <a:pt x="11657" y="15090"/>
                  <a:pt x="11834" y="15057"/>
                </a:cubicBezTo>
                <a:lnTo>
                  <a:pt x="11834" y="15057"/>
                </a:lnTo>
                <a:cubicBezTo>
                  <a:pt x="11812" y="15199"/>
                  <a:pt x="11764" y="15338"/>
                  <a:pt x="11687" y="15471"/>
                </a:cubicBezTo>
                <a:cubicBezTo>
                  <a:pt x="11427" y="15917"/>
                  <a:pt x="10999" y="16251"/>
                  <a:pt x="10568" y="16523"/>
                </a:cubicBezTo>
                <a:cubicBezTo>
                  <a:pt x="10044" y="16854"/>
                  <a:pt x="9477" y="17110"/>
                  <a:pt x="8896" y="17318"/>
                </a:cubicBezTo>
                <a:cubicBezTo>
                  <a:pt x="8666" y="17400"/>
                  <a:pt x="8433" y="17477"/>
                  <a:pt x="8198" y="17546"/>
                </a:cubicBezTo>
                <a:lnTo>
                  <a:pt x="8198" y="17546"/>
                </a:lnTo>
                <a:cubicBezTo>
                  <a:pt x="7839" y="17180"/>
                  <a:pt x="7389" y="16886"/>
                  <a:pt x="6956" y="16654"/>
                </a:cubicBezTo>
                <a:cubicBezTo>
                  <a:pt x="6329" y="16319"/>
                  <a:pt x="5633" y="16080"/>
                  <a:pt x="4920" y="16016"/>
                </a:cubicBezTo>
                <a:cubicBezTo>
                  <a:pt x="4830" y="16008"/>
                  <a:pt x="4737" y="16004"/>
                  <a:pt x="4643" y="16004"/>
                </a:cubicBezTo>
                <a:cubicBezTo>
                  <a:pt x="4271" y="16004"/>
                  <a:pt x="3883" y="16074"/>
                  <a:pt x="3572" y="16273"/>
                </a:cubicBezTo>
                <a:cubicBezTo>
                  <a:pt x="3255" y="16476"/>
                  <a:pt x="3052" y="16819"/>
                  <a:pt x="3130" y="17204"/>
                </a:cubicBezTo>
                <a:cubicBezTo>
                  <a:pt x="3208" y="17599"/>
                  <a:pt x="3558" y="17892"/>
                  <a:pt x="3900" y="18066"/>
                </a:cubicBezTo>
                <a:cubicBezTo>
                  <a:pt x="4530" y="18388"/>
                  <a:pt x="5253" y="18510"/>
                  <a:pt x="5977" y="18510"/>
                </a:cubicBezTo>
                <a:cubicBezTo>
                  <a:pt x="6498" y="18510"/>
                  <a:pt x="7020" y="18447"/>
                  <a:pt x="7509" y="18348"/>
                </a:cubicBezTo>
                <a:cubicBezTo>
                  <a:pt x="7666" y="18316"/>
                  <a:pt x="7823" y="18282"/>
                  <a:pt x="7982" y="18244"/>
                </a:cubicBezTo>
                <a:lnTo>
                  <a:pt x="7982" y="18244"/>
                </a:lnTo>
                <a:cubicBezTo>
                  <a:pt x="8050" y="18339"/>
                  <a:pt x="8110" y="18439"/>
                  <a:pt x="8162" y="18544"/>
                </a:cubicBezTo>
                <a:cubicBezTo>
                  <a:pt x="8450" y="19129"/>
                  <a:pt x="8272" y="19793"/>
                  <a:pt x="7915" y="20380"/>
                </a:cubicBezTo>
                <a:cubicBezTo>
                  <a:pt x="7441" y="21169"/>
                  <a:pt x="6732" y="21810"/>
                  <a:pt x="6029" y="22395"/>
                </a:cubicBezTo>
                <a:cubicBezTo>
                  <a:pt x="4471" y="23686"/>
                  <a:pt x="2720" y="24702"/>
                  <a:pt x="1069" y="25865"/>
                </a:cubicBezTo>
                <a:cubicBezTo>
                  <a:pt x="784" y="26065"/>
                  <a:pt x="506" y="26272"/>
                  <a:pt x="238" y="26499"/>
                </a:cubicBezTo>
                <a:cubicBezTo>
                  <a:pt x="0" y="26701"/>
                  <a:pt x="221" y="27014"/>
                  <a:pt x="473" y="27014"/>
                </a:cubicBezTo>
                <a:cubicBezTo>
                  <a:pt x="541" y="27014"/>
                  <a:pt x="612" y="26991"/>
                  <a:pt x="677" y="26935"/>
                </a:cubicBezTo>
                <a:cubicBezTo>
                  <a:pt x="1308" y="26392"/>
                  <a:pt x="2103" y="25908"/>
                  <a:pt x="2830" y="25426"/>
                </a:cubicBezTo>
                <a:cubicBezTo>
                  <a:pt x="3804" y="24784"/>
                  <a:pt x="4774" y="24142"/>
                  <a:pt x="5701" y="23440"/>
                </a:cubicBezTo>
                <a:cubicBezTo>
                  <a:pt x="6578" y="22770"/>
                  <a:pt x="7441" y="22053"/>
                  <a:pt x="8119" y="21175"/>
                </a:cubicBezTo>
                <a:cubicBezTo>
                  <a:pt x="8636" y="20499"/>
                  <a:pt x="9049" y="19671"/>
                  <a:pt x="8889" y="18797"/>
                </a:cubicBezTo>
                <a:cubicBezTo>
                  <a:pt x="8842" y="18535"/>
                  <a:pt x="8746" y="18294"/>
                  <a:pt x="8613" y="18074"/>
                </a:cubicBezTo>
                <a:lnTo>
                  <a:pt x="8613" y="18074"/>
                </a:lnTo>
                <a:cubicBezTo>
                  <a:pt x="9548" y="17794"/>
                  <a:pt x="10464" y="17389"/>
                  <a:pt x="11231" y="16819"/>
                </a:cubicBezTo>
                <a:cubicBezTo>
                  <a:pt x="11702" y="16469"/>
                  <a:pt x="12141" y="16045"/>
                  <a:pt x="12362" y="15489"/>
                </a:cubicBezTo>
                <a:cubicBezTo>
                  <a:pt x="12437" y="15300"/>
                  <a:pt x="12468" y="15097"/>
                  <a:pt x="12467" y="14892"/>
                </a:cubicBezTo>
                <a:lnTo>
                  <a:pt x="12467" y="14892"/>
                </a:lnTo>
                <a:cubicBezTo>
                  <a:pt x="12861" y="14763"/>
                  <a:pt x="13246" y="14591"/>
                  <a:pt x="13603" y="14401"/>
                </a:cubicBezTo>
                <a:cubicBezTo>
                  <a:pt x="14516" y="13916"/>
                  <a:pt x="15300" y="13182"/>
                  <a:pt x="15778" y="12262"/>
                </a:cubicBezTo>
                <a:cubicBezTo>
                  <a:pt x="16362" y="11134"/>
                  <a:pt x="16485" y="9804"/>
                  <a:pt x="16197" y="8573"/>
                </a:cubicBezTo>
                <a:lnTo>
                  <a:pt x="16197" y="8573"/>
                </a:lnTo>
                <a:cubicBezTo>
                  <a:pt x="16217" y="8566"/>
                  <a:pt x="16236" y="8560"/>
                  <a:pt x="16256" y="8553"/>
                </a:cubicBezTo>
                <a:cubicBezTo>
                  <a:pt x="18206" y="7851"/>
                  <a:pt x="20210" y="6049"/>
                  <a:pt x="19978" y="3789"/>
                </a:cubicBezTo>
                <a:cubicBezTo>
                  <a:pt x="19817" y="2192"/>
                  <a:pt x="18666" y="965"/>
                  <a:pt x="17421" y="59"/>
                </a:cubicBezTo>
                <a:cubicBezTo>
                  <a:pt x="17365" y="18"/>
                  <a:pt x="17310" y="0"/>
                  <a:pt x="17258" y="0"/>
                </a:cubicBezTo>
                <a:close/>
              </a:path>
            </a:pathLst>
          </a:custGeom>
          <a:solidFill>
            <a:srgbClr val="212B5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99" name="Google Shape;5099;p20"/>
          <p:cNvSpPr/>
          <p:nvPr/>
        </p:nvSpPr>
        <p:spPr>
          <a:xfrm rot="9797852">
            <a:off x="544930" y="949988"/>
            <a:ext cx="1030058" cy="1376825"/>
          </a:xfrm>
          <a:custGeom>
            <a:rect b="b" l="l" r="r" t="t"/>
            <a:pathLst>
              <a:path extrusionOk="0" h="27015" w="20211">
                <a:moveTo>
                  <a:pt x="13024" y="5921"/>
                </a:moveTo>
                <a:cubicBezTo>
                  <a:pt x="13039" y="5921"/>
                  <a:pt x="13053" y="5921"/>
                  <a:pt x="13068" y="5921"/>
                </a:cubicBezTo>
                <a:cubicBezTo>
                  <a:pt x="13228" y="5925"/>
                  <a:pt x="13275" y="5932"/>
                  <a:pt x="13449" y="5978"/>
                </a:cubicBezTo>
                <a:cubicBezTo>
                  <a:pt x="13621" y="6025"/>
                  <a:pt x="13692" y="6054"/>
                  <a:pt x="13820" y="6121"/>
                </a:cubicBezTo>
                <a:cubicBezTo>
                  <a:pt x="14120" y="6275"/>
                  <a:pt x="14305" y="6421"/>
                  <a:pt x="14533" y="6660"/>
                </a:cubicBezTo>
                <a:cubicBezTo>
                  <a:pt x="14934" y="7077"/>
                  <a:pt x="15239" y="7599"/>
                  <a:pt x="15440" y="8166"/>
                </a:cubicBezTo>
                <a:lnTo>
                  <a:pt x="15440" y="8166"/>
                </a:lnTo>
                <a:cubicBezTo>
                  <a:pt x="15083" y="8248"/>
                  <a:pt x="14722" y="8292"/>
                  <a:pt x="14368" y="8292"/>
                </a:cubicBezTo>
                <a:cubicBezTo>
                  <a:pt x="14140" y="8292"/>
                  <a:pt x="13915" y="8274"/>
                  <a:pt x="13695" y="8236"/>
                </a:cubicBezTo>
                <a:cubicBezTo>
                  <a:pt x="12724" y="8067"/>
                  <a:pt x="11922" y="7510"/>
                  <a:pt x="11491" y="6614"/>
                </a:cubicBezTo>
                <a:lnTo>
                  <a:pt x="11491" y="6614"/>
                </a:lnTo>
                <a:cubicBezTo>
                  <a:pt x="11716" y="6403"/>
                  <a:pt x="11958" y="6226"/>
                  <a:pt x="12244" y="6092"/>
                </a:cubicBezTo>
                <a:cubicBezTo>
                  <a:pt x="12481" y="5981"/>
                  <a:pt x="12754" y="5921"/>
                  <a:pt x="13024" y="5921"/>
                </a:cubicBezTo>
                <a:close/>
                <a:moveTo>
                  <a:pt x="8395" y="11475"/>
                </a:moveTo>
                <a:cubicBezTo>
                  <a:pt x="9299" y="11475"/>
                  <a:pt x="10220" y="12193"/>
                  <a:pt x="10793" y="12796"/>
                </a:cubicBezTo>
                <a:cubicBezTo>
                  <a:pt x="11173" y="13194"/>
                  <a:pt x="11637" y="13806"/>
                  <a:pt x="11795" y="14426"/>
                </a:cubicBezTo>
                <a:lnTo>
                  <a:pt x="11795" y="14426"/>
                </a:lnTo>
                <a:cubicBezTo>
                  <a:pt x="11609" y="14465"/>
                  <a:pt x="11433" y="14481"/>
                  <a:pt x="11241" y="14481"/>
                </a:cubicBezTo>
                <a:cubicBezTo>
                  <a:pt x="11116" y="14481"/>
                  <a:pt x="10985" y="14474"/>
                  <a:pt x="10839" y="14462"/>
                </a:cubicBezTo>
                <a:cubicBezTo>
                  <a:pt x="10369" y="14415"/>
                  <a:pt x="9901" y="14315"/>
                  <a:pt x="9445" y="14187"/>
                </a:cubicBezTo>
                <a:cubicBezTo>
                  <a:pt x="8654" y="13965"/>
                  <a:pt x="7622" y="13627"/>
                  <a:pt x="7109" y="12960"/>
                </a:cubicBezTo>
                <a:cubicBezTo>
                  <a:pt x="7017" y="12843"/>
                  <a:pt x="6964" y="12743"/>
                  <a:pt x="6942" y="12593"/>
                </a:cubicBezTo>
                <a:lnTo>
                  <a:pt x="6942" y="12593"/>
                </a:lnTo>
                <a:cubicBezTo>
                  <a:pt x="6943" y="12597"/>
                  <a:pt x="6943" y="12599"/>
                  <a:pt x="6944" y="12599"/>
                </a:cubicBezTo>
                <a:cubicBezTo>
                  <a:pt x="6949" y="12599"/>
                  <a:pt x="6951" y="12474"/>
                  <a:pt x="6947" y="12474"/>
                </a:cubicBezTo>
                <a:lnTo>
                  <a:pt x="6947" y="12474"/>
                </a:lnTo>
                <a:cubicBezTo>
                  <a:pt x="6947" y="12474"/>
                  <a:pt x="6946" y="12476"/>
                  <a:pt x="6946" y="12479"/>
                </a:cubicBezTo>
                <a:cubicBezTo>
                  <a:pt x="6964" y="12379"/>
                  <a:pt x="6974" y="12354"/>
                  <a:pt x="7013" y="12283"/>
                </a:cubicBezTo>
                <a:cubicBezTo>
                  <a:pt x="7216" y="11923"/>
                  <a:pt x="7634" y="11609"/>
                  <a:pt x="8033" y="11516"/>
                </a:cubicBezTo>
                <a:cubicBezTo>
                  <a:pt x="8153" y="11488"/>
                  <a:pt x="8274" y="11475"/>
                  <a:pt x="8395" y="11475"/>
                </a:cubicBezTo>
                <a:close/>
                <a:moveTo>
                  <a:pt x="3729" y="17061"/>
                </a:moveTo>
                <a:cubicBezTo>
                  <a:pt x="3729" y="17061"/>
                  <a:pt x="3729" y="17062"/>
                  <a:pt x="3729" y="17064"/>
                </a:cubicBezTo>
                <a:lnTo>
                  <a:pt x="3729" y="17064"/>
                </a:lnTo>
                <a:cubicBezTo>
                  <a:pt x="3729" y="17063"/>
                  <a:pt x="3729" y="17062"/>
                  <a:pt x="3729" y="17061"/>
                </a:cubicBezTo>
                <a:cubicBezTo>
                  <a:pt x="3729" y="17061"/>
                  <a:pt x="3729" y="17061"/>
                  <a:pt x="3729" y="17061"/>
                </a:cubicBezTo>
                <a:close/>
                <a:moveTo>
                  <a:pt x="4657" y="16619"/>
                </a:moveTo>
                <a:cubicBezTo>
                  <a:pt x="5017" y="16619"/>
                  <a:pt x="5390" y="16704"/>
                  <a:pt x="5726" y="16808"/>
                </a:cubicBezTo>
                <a:cubicBezTo>
                  <a:pt x="6315" y="16990"/>
                  <a:pt x="6980" y="17291"/>
                  <a:pt x="7494" y="17724"/>
                </a:cubicBezTo>
                <a:lnTo>
                  <a:pt x="7494" y="17724"/>
                </a:lnTo>
                <a:cubicBezTo>
                  <a:pt x="7022" y="17823"/>
                  <a:pt x="6544" y="17881"/>
                  <a:pt x="6061" y="17881"/>
                </a:cubicBezTo>
                <a:cubicBezTo>
                  <a:pt x="5926" y="17881"/>
                  <a:pt x="5790" y="17877"/>
                  <a:pt x="5654" y="17867"/>
                </a:cubicBezTo>
                <a:cubicBezTo>
                  <a:pt x="5119" y="17828"/>
                  <a:pt x="4535" y="17739"/>
                  <a:pt x="4071" y="17453"/>
                </a:cubicBezTo>
                <a:cubicBezTo>
                  <a:pt x="3943" y="17375"/>
                  <a:pt x="3840" y="17278"/>
                  <a:pt x="3779" y="17182"/>
                </a:cubicBezTo>
                <a:cubicBezTo>
                  <a:pt x="3731" y="17107"/>
                  <a:pt x="3742" y="17153"/>
                  <a:pt x="3731" y="17074"/>
                </a:cubicBezTo>
                <a:lnTo>
                  <a:pt x="3731" y="17074"/>
                </a:lnTo>
                <a:cubicBezTo>
                  <a:pt x="3731" y="17072"/>
                  <a:pt x="3730" y="17064"/>
                  <a:pt x="3729" y="17039"/>
                </a:cubicBezTo>
                <a:cubicBezTo>
                  <a:pt x="3728" y="17032"/>
                  <a:pt x="3728" y="17026"/>
                  <a:pt x="3728" y="17021"/>
                </a:cubicBezTo>
                <a:lnTo>
                  <a:pt x="3728" y="17021"/>
                </a:lnTo>
                <a:cubicBezTo>
                  <a:pt x="3729" y="17018"/>
                  <a:pt x="3731" y="17011"/>
                  <a:pt x="3733" y="17000"/>
                </a:cubicBezTo>
                <a:cubicBezTo>
                  <a:pt x="3743" y="16939"/>
                  <a:pt x="3807" y="16861"/>
                  <a:pt x="3850" y="16829"/>
                </a:cubicBezTo>
                <a:cubicBezTo>
                  <a:pt x="3990" y="16725"/>
                  <a:pt x="4086" y="16697"/>
                  <a:pt x="4264" y="16658"/>
                </a:cubicBezTo>
                <a:cubicBezTo>
                  <a:pt x="4391" y="16631"/>
                  <a:pt x="4523" y="16619"/>
                  <a:pt x="4657" y="16619"/>
                </a:cubicBezTo>
                <a:close/>
                <a:moveTo>
                  <a:pt x="17258" y="0"/>
                </a:moveTo>
                <a:cubicBezTo>
                  <a:pt x="17012" y="0"/>
                  <a:pt x="16846" y="399"/>
                  <a:pt x="17111" y="590"/>
                </a:cubicBezTo>
                <a:cubicBezTo>
                  <a:pt x="18099" y="1314"/>
                  <a:pt x="19051" y="2277"/>
                  <a:pt x="19315" y="3515"/>
                </a:cubicBezTo>
                <a:cubicBezTo>
                  <a:pt x="19508" y="4420"/>
                  <a:pt x="19229" y="5322"/>
                  <a:pt x="18691" y="6071"/>
                </a:cubicBezTo>
                <a:cubicBezTo>
                  <a:pt x="18072" y="6930"/>
                  <a:pt x="17093" y="7624"/>
                  <a:pt x="16029" y="7996"/>
                </a:cubicBezTo>
                <a:lnTo>
                  <a:pt x="16029" y="7996"/>
                </a:lnTo>
                <a:cubicBezTo>
                  <a:pt x="15927" y="7703"/>
                  <a:pt x="15800" y="7419"/>
                  <a:pt x="15650" y="7148"/>
                </a:cubicBezTo>
                <a:cubicBezTo>
                  <a:pt x="15289" y="6499"/>
                  <a:pt x="14761" y="5886"/>
                  <a:pt x="14080" y="5562"/>
                </a:cubicBezTo>
                <a:cubicBezTo>
                  <a:pt x="13734" y="5394"/>
                  <a:pt x="13371" y="5311"/>
                  <a:pt x="13008" y="5311"/>
                </a:cubicBezTo>
                <a:cubicBezTo>
                  <a:pt x="12645" y="5311"/>
                  <a:pt x="12281" y="5394"/>
                  <a:pt x="11934" y="5557"/>
                </a:cubicBezTo>
                <a:cubicBezTo>
                  <a:pt x="11545" y="5740"/>
                  <a:pt x="11203" y="6014"/>
                  <a:pt x="10904" y="6321"/>
                </a:cubicBezTo>
                <a:cubicBezTo>
                  <a:pt x="10832" y="6392"/>
                  <a:pt x="10782" y="6524"/>
                  <a:pt x="10825" y="6620"/>
                </a:cubicBezTo>
                <a:cubicBezTo>
                  <a:pt x="11249" y="7647"/>
                  <a:pt x="12037" y="8421"/>
                  <a:pt x="13111" y="8735"/>
                </a:cubicBezTo>
                <a:cubicBezTo>
                  <a:pt x="13505" y="8850"/>
                  <a:pt x="13914" y="8902"/>
                  <a:pt x="14326" y="8902"/>
                </a:cubicBezTo>
                <a:cubicBezTo>
                  <a:pt x="14756" y="8902"/>
                  <a:pt x="15188" y="8845"/>
                  <a:pt x="15608" y="8745"/>
                </a:cubicBezTo>
                <a:lnTo>
                  <a:pt x="15608" y="8745"/>
                </a:lnTo>
                <a:cubicBezTo>
                  <a:pt x="15753" y="9390"/>
                  <a:pt x="15773" y="10065"/>
                  <a:pt x="15660" y="10692"/>
                </a:cubicBezTo>
                <a:cubicBezTo>
                  <a:pt x="15517" y="11498"/>
                  <a:pt x="15164" y="12254"/>
                  <a:pt x="14612" y="12861"/>
                </a:cubicBezTo>
                <a:cubicBezTo>
                  <a:pt x="14005" y="13520"/>
                  <a:pt x="13218" y="13971"/>
                  <a:pt x="12374" y="14260"/>
                </a:cubicBezTo>
                <a:lnTo>
                  <a:pt x="12374" y="14260"/>
                </a:lnTo>
                <a:cubicBezTo>
                  <a:pt x="12336" y="14118"/>
                  <a:pt x="12287" y="13980"/>
                  <a:pt x="12233" y="13852"/>
                </a:cubicBezTo>
                <a:cubicBezTo>
                  <a:pt x="11745" y="12678"/>
                  <a:pt x="10708" y="11648"/>
                  <a:pt x="9541" y="11146"/>
                </a:cubicBezTo>
                <a:cubicBezTo>
                  <a:pt x="9164" y="10980"/>
                  <a:pt x="8752" y="10865"/>
                  <a:pt x="8340" y="10865"/>
                </a:cubicBezTo>
                <a:cubicBezTo>
                  <a:pt x="8175" y="10865"/>
                  <a:pt x="8010" y="10884"/>
                  <a:pt x="7848" y="10924"/>
                </a:cubicBezTo>
                <a:cubicBezTo>
                  <a:pt x="7331" y="11052"/>
                  <a:pt x="6814" y="11445"/>
                  <a:pt x="6524" y="11894"/>
                </a:cubicBezTo>
                <a:cubicBezTo>
                  <a:pt x="5968" y="12757"/>
                  <a:pt x="6696" y="13567"/>
                  <a:pt x="7416" y="14013"/>
                </a:cubicBezTo>
                <a:cubicBezTo>
                  <a:pt x="8340" y="14579"/>
                  <a:pt x="9452" y="14897"/>
                  <a:pt x="10518" y="15043"/>
                </a:cubicBezTo>
                <a:cubicBezTo>
                  <a:pt x="10774" y="15076"/>
                  <a:pt x="11035" y="15103"/>
                  <a:pt x="11295" y="15103"/>
                </a:cubicBezTo>
                <a:cubicBezTo>
                  <a:pt x="11476" y="15103"/>
                  <a:pt x="11657" y="15090"/>
                  <a:pt x="11834" y="15057"/>
                </a:cubicBezTo>
                <a:lnTo>
                  <a:pt x="11834" y="15057"/>
                </a:lnTo>
                <a:cubicBezTo>
                  <a:pt x="11812" y="15199"/>
                  <a:pt x="11764" y="15338"/>
                  <a:pt x="11687" y="15471"/>
                </a:cubicBezTo>
                <a:cubicBezTo>
                  <a:pt x="11427" y="15917"/>
                  <a:pt x="10999" y="16251"/>
                  <a:pt x="10568" y="16523"/>
                </a:cubicBezTo>
                <a:cubicBezTo>
                  <a:pt x="10044" y="16854"/>
                  <a:pt x="9477" y="17110"/>
                  <a:pt x="8896" y="17318"/>
                </a:cubicBezTo>
                <a:cubicBezTo>
                  <a:pt x="8666" y="17400"/>
                  <a:pt x="8433" y="17477"/>
                  <a:pt x="8198" y="17546"/>
                </a:cubicBezTo>
                <a:lnTo>
                  <a:pt x="8198" y="17546"/>
                </a:lnTo>
                <a:cubicBezTo>
                  <a:pt x="7839" y="17180"/>
                  <a:pt x="7389" y="16886"/>
                  <a:pt x="6956" y="16654"/>
                </a:cubicBezTo>
                <a:cubicBezTo>
                  <a:pt x="6329" y="16319"/>
                  <a:pt x="5633" y="16080"/>
                  <a:pt x="4920" y="16016"/>
                </a:cubicBezTo>
                <a:cubicBezTo>
                  <a:pt x="4830" y="16008"/>
                  <a:pt x="4737" y="16004"/>
                  <a:pt x="4643" y="16004"/>
                </a:cubicBezTo>
                <a:cubicBezTo>
                  <a:pt x="4271" y="16004"/>
                  <a:pt x="3883" y="16074"/>
                  <a:pt x="3572" y="16273"/>
                </a:cubicBezTo>
                <a:cubicBezTo>
                  <a:pt x="3255" y="16476"/>
                  <a:pt x="3052" y="16819"/>
                  <a:pt x="3130" y="17204"/>
                </a:cubicBezTo>
                <a:cubicBezTo>
                  <a:pt x="3208" y="17599"/>
                  <a:pt x="3558" y="17892"/>
                  <a:pt x="3900" y="18066"/>
                </a:cubicBezTo>
                <a:cubicBezTo>
                  <a:pt x="4530" y="18388"/>
                  <a:pt x="5253" y="18510"/>
                  <a:pt x="5977" y="18510"/>
                </a:cubicBezTo>
                <a:cubicBezTo>
                  <a:pt x="6498" y="18510"/>
                  <a:pt x="7020" y="18447"/>
                  <a:pt x="7509" y="18348"/>
                </a:cubicBezTo>
                <a:cubicBezTo>
                  <a:pt x="7666" y="18316"/>
                  <a:pt x="7823" y="18282"/>
                  <a:pt x="7982" y="18244"/>
                </a:cubicBezTo>
                <a:lnTo>
                  <a:pt x="7982" y="18244"/>
                </a:lnTo>
                <a:cubicBezTo>
                  <a:pt x="8050" y="18339"/>
                  <a:pt x="8110" y="18439"/>
                  <a:pt x="8162" y="18544"/>
                </a:cubicBezTo>
                <a:cubicBezTo>
                  <a:pt x="8450" y="19129"/>
                  <a:pt x="8272" y="19793"/>
                  <a:pt x="7915" y="20380"/>
                </a:cubicBezTo>
                <a:cubicBezTo>
                  <a:pt x="7441" y="21169"/>
                  <a:pt x="6732" y="21810"/>
                  <a:pt x="6029" y="22395"/>
                </a:cubicBezTo>
                <a:cubicBezTo>
                  <a:pt x="4471" y="23686"/>
                  <a:pt x="2720" y="24702"/>
                  <a:pt x="1069" y="25865"/>
                </a:cubicBezTo>
                <a:cubicBezTo>
                  <a:pt x="784" y="26065"/>
                  <a:pt x="506" y="26272"/>
                  <a:pt x="238" y="26499"/>
                </a:cubicBezTo>
                <a:cubicBezTo>
                  <a:pt x="0" y="26701"/>
                  <a:pt x="221" y="27014"/>
                  <a:pt x="473" y="27014"/>
                </a:cubicBezTo>
                <a:cubicBezTo>
                  <a:pt x="541" y="27014"/>
                  <a:pt x="612" y="26991"/>
                  <a:pt x="677" y="26935"/>
                </a:cubicBezTo>
                <a:cubicBezTo>
                  <a:pt x="1308" y="26392"/>
                  <a:pt x="2103" y="25908"/>
                  <a:pt x="2830" y="25426"/>
                </a:cubicBezTo>
                <a:cubicBezTo>
                  <a:pt x="3804" y="24784"/>
                  <a:pt x="4774" y="24142"/>
                  <a:pt x="5701" y="23440"/>
                </a:cubicBezTo>
                <a:cubicBezTo>
                  <a:pt x="6578" y="22770"/>
                  <a:pt x="7441" y="22053"/>
                  <a:pt x="8119" y="21175"/>
                </a:cubicBezTo>
                <a:cubicBezTo>
                  <a:pt x="8636" y="20499"/>
                  <a:pt x="9049" y="19671"/>
                  <a:pt x="8889" y="18797"/>
                </a:cubicBezTo>
                <a:cubicBezTo>
                  <a:pt x="8842" y="18535"/>
                  <a:pt x="8746" y="18294"/>
                  <a:pt x="8613" y="18074"/>
                </a:cubicBezTo>
                <a:lnTo>
                  <a:pt x="8613" y="18074"/>
                </a:lnTo>
                <a:cubicBezTo>
                  <a:pt x="9548" y="17794"/>
                  <a:pt x="10464" y="17389"/>
                  <a:pt x="11231" y="16819"/>
                </a:cubicBezTo>
                <a:cubicBezTo>
                  <a:pt x="11702" y="16469"/>
                  <a:pt x="12141" y="16045"/>
                  <a:pt x="12362" y="15489"/>
                </a:cubicBezTo>
                <a:cubicBezTo>
                  <a:pt x="12437" y="15300"/>
                  <a:pt x="12468" y="15097"/>
                  <a:pt x="12467" y="14892"/>
                </a:cubicBezTo>
                <a:lnTo>
                  <a:pt x="12467" y="14892"/>
                </a:lnTo>
                <a:cubicBezTo>
                  <a:pt x="12861" y="14763"/>
                  <a:pt x="13246" y="14591"/>
                  <a:pt x="13603" y="14401"/>
                </a:cubicBezTo>
                <a:cubicBezTo>
                  <a:pt x="14516" y="13916"/>
                  <a:pt x="15300" y="13182"/>
                  <a:pt x="15778" y="12262"/>
                </a:cubicBezTo>
                <a:cubicBezTo>
                  <a:pt x="16362" y="11134"/>
                  <a:pt x="16485" y="9804"/>
                  <a:pt x="16197" y="8573"/>
                </a:cubicBezTo>
                <a:lnTo>
                  <a:pt x="16197" y="8573"/>
                </a:lnTo>
                <a:cubicBezTo>
                  <a:pt x="16217" y="8566"/>
                  <a:pt x="16236" y="8560"/>
                  <a:pt x="16256" y="8553"/>
                </a:cubicBezTo>
                <a:cubicBezTo>
                  <a:pt x="18206" y="7851"/>
                  <a:pt x="20210" y="6049"/>
                  <a:pt x="19978" y="3789"/>
                </a:cubicBezTo>
                <a:cubicBezTo>
                  <a:pt x="19817" y="2192"/>
                  <a:pt x="18666" y="965"/>
                  <a:pt x="17421" y="59"/>
                </a:cubicBezTo>
                <a:cubicBezTo>
                  <a:pt x="17365" y="18"/>
                  <a:pt x="17310" y="0"/>
                  <a:pt x="17258" y="0"/>
                </a:cubicBezTo>
                <a:close/>
              </a:path>
            </a:pathLst>
          </a:custGeom>
          <a:solidFill>
            <a:srgbClr val="212B5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03" name="Shape 5103"/>
        <p:cNvGrpSpPr/>
        <p:nvPr/>
      </p:nvGrpSpPr>
      <p:grpSpPr>
        <a:xfrm>
          <a:off x="0" y="0"/>
          <a:ext cx="0" cy="0"/>
          <a:chOff x="0" y="0"/>
          <a:chExt cx="0" cy="0"/>
        </a:xfrm>
      </p:grpSpPr>
      <p:sp>
        <p:nvSpPr>
          <p:cNvPr id="5104" name="Google Shape;5104;p17"/>
          <p:cNvSpPr txBox="1"/>
          <p:nvPr>
            <p:ph idx="6" type="title"/>
          </p:nvPr>
        </p:nvSpPr>
        <p:spPr>
          <a:xfrm>
            <a:off x="720000" y="540000"/>
            <a:ext cx="7704000" cy="36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2"/>
              </a:buClr>
              <a:buSzPts val="1100"/>
              <a:buFont typeface="Arial"/>
              <a:buNone/>
            </a:pPr>
            <a:r>
              <a:rPr lang="en"/>
              <a:t>                              Referencias</a:t>
            </a:r>
            <a:endParaRPr/>
          </a:p>
        </p:txBody>
      </p:sp>
      <p:sp>
        <p:nvSpPr>
          <p:cNvPr id="5105" name="Google Shape;5105;p17"/>
          <p:cNvSpPr txBox="1"/>
          <p:nvPr>
            <p:ph idx="1" type="subTitle"/>
          </p:nvPr>
        </p:nvSpPr>
        <p:spPr>
          <a:xfrm>
            <a:off x="988400" y="1195676"/>
            <a:ext cx="6958800" cy="9708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400"/>
              <a:buNone/>
            </a:pPr>
            <a:r>
              <a:rPr lang="en"/>
              <a:t>De Estudio, T. (2013). Técnicas de Estudio. Obtenido de http://www. tecnicas-de-Encabezado: RIESGO PSICOSOCIAL Y CLIMA LABORAL estudio.org/investigacion/investigacion39. Html</a:t>
            </a:r>
            <a:endParaRPr/>
          </a:p>
          <a:p>
            <a:pPr indent="0" lvl="0" marL="0" rtl="0" algn="r">
              <a:lnSpc>
                <a:spcPct val="100000"/>
              </a:lnSpc>
              <a:spcBef>
                <a:spcPts val="0"/>
              </a:spcBef>
              <a:spcAft>
                <a:spcPts val="0"/>
              </a:spcAft>
              <a:buSzPts val="1400"/>
              <a:buNone/>
            </a:pPr>
            <a:r>
              <a:t/>
            </a:r>
            <a:endParaRPr/>
          </a:p>
          <a:p>
            <a:pPr indent="0" lvl="0" marL="0" rtl="0" algn="r">
              <a:lnSpc>
                <a:spcPct val="115000"/>
              </a:lnSpc>
              <a:spcBef>
                <a:spcPts val="0"/>
              </a:spcBef>
              <a:spcAft>
                <a:spcPts val="0"/>
              </a:spcAft>
              <a:buClr>
                <a:schemeClr val="dk2"/>
              </a:buClr>
              <a:buSzPts val="1100"/>
              <a:buFont typeface="Arial"/>
              <a:buNone/>
            </a:pPr>
            <a:r>
              <a:rPr lang="en"/>
              <a:t>Gil Sepúlveda, I. L. (2017). Técnicas de estudio. Publicaciones didácticas, 79(1), 420-437.</a:t>
            </a:r>
            <a:endParaRPr/>
          </a:p>
          <a:p>
            <a:pPr indent="0" lvl="0" marL="0" rtl="0" algn="r">
              <a:lnSpc>
                <a:spcPct val="100000"/>
              </a:lnSpc>
              <a:spcBef>
                <a:spcPts val="0"/>
              </a:spcBef>
              <a:spcAft>
                <a:spcPts val="0"/>
              </a:spcAft>
              <a:buSzPts val="1400"/>
              <a:buNone/>
            </a:pPr>
            <a:r>
              <a:t/>
            </a:r>
            <a:endParaRPr/>
          </a:p>
          <a:p>
            <a:pPr indent="0" lvl="0" marL="0" rtl="0" algn="r">
              <a:lnSpc>
                <a:spcPct val="100000"/>
              </a:lnSpc>
              <a:spcBef>
                <a:spcPts val="0"/>
              </a:spcBef>
              <a:spcAft>
                <a:spcPts val="0"/>
              </a:spcAft>
              <a:buSzPts val="1400"/>
              <a:buNone/>
            </a:pPr>
            <a:r>
              <a:rPr lang="en" sz="1000">
                <a:solidFill>
                  <a:srgbClr val="222222"/>
                </a:solidFill>
                <a:highlight>
                  <a:srgbClr val="FFFFFF"/>
                </a:highlight>
              </a:rPr>
              <a:t>.</a:t>
            </a:r>
            <a:endParaRPr/>
          </a:p>
        </p:txBody>
      </p:sp>
      <p:sp>
        <p:nvSpPr>
          <p:cNvPr id="5106" name="Google Shape;5106;p17"/>
          <p:cNvSpPr txBox="1"/>
          <p:nvPr>
            <p:ph idx="3" type="subTitle"/>
          </p:nvPr>
        </p:nvSpPr>
        <p:spPr>
          <a:xfrm>
            <a:off x="1398475" y="2885325"/>
            <a:ext cx="6430800" cy="728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600"/>
              </a:spcAft>
              <a:buClr>
                <a:schemeClr val="dk2"/>
              </a:buClr>
              <a:buSzPts val="1100"/>
              <a:buFont typeface="Arial"/>
              <a:buNone/>
            </a:pPr>
            <a:r>
              <a:rPr lang="en"/>
              <a:t>Oakley, B. &amp; </a:t>
            </a:r>
            <a:r>
              <a:rPr lang="en"/>
              <a:t>Sejnowski (2021). </a:t>
            </a:r>
            <a:r>
              <a:rPr lang="en"/>
              <a:t>Aprender a aprender. Cómo tener éxito en la escuela sin pasarte todo el día estudiando. Ediciones Obelisco.</a:t>
            </a:r>
            <a:endParaRPr/>
          </a:p>
        </p:txBody>
      </p:sp>
      <p:grpSp>
        <p:nvGrpSpPr>
          <p:cNvPr id="5107" name="Google Shape;5107;p17"/>
          <p:cNvGrpSpPr/>
          <p:nvPr/>
        </p:nvGrpSpPr>
        <p:grpSpPr>
          <a:xfrm>
            <a:off x="1761528" y="947212"/>
            <a:ext cx="5620945" cy="176025"/>
            <a:chOff x="4345425" y="2175475"/>
            <a:chExt cx="800750" cy="176025"/>
          </a:xfrm>
        </p:grpSpPr>
        <p:sp>
          <p:nvSpPr>
            <p:cNvPr id="5108" name="Google Shape;5108;p17"/>
            <p:cNvSpPr/>
            <p:nvPr/>
          </p:nvSpPr>
          <p:spPr>
            <a:xfrm>
              <a:off x="4351850" y="2175475"/>
              <a:ext cx="763000" cy="156275"/>
            </a:xfrm>
            <a:custGeom>
              <a:rect b="b" l="l" r="r" t="t"/>
              <a:pathLst>
                <a:path extrusionOk="0" h="6251" w="3052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392"/>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09" name="Google Shape;5109;p17"/>
            <p:cNvSpPr/>
            <p:nvPr/>
          </p:nvSpPr>
          <p:spPr>
            <a:xfrm>
              <a:off x="4345425" y="2195925"/>
              <a:ext cx="800750" cy="155575"/>
            </a:xfrm>
            <a:custGeom>
              <a:rect b="b" l="l" r="r" t="t"/>
              <a:pathLst>
                <a:path extrusionOk="0" h="6223" w="3203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392"/>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110" name="Google Shape;5110;p17"/>
          <p:cNvGrpSpPr/>
          <p:nvPr/>
        </p:nvGrpSpPr>
        <p:grpSpPr>
          <a:xfrm rot="822041">
            <a:off x="7195455" y="3430240"/>
            <a:ext cx="1548208" cy="1903780"/>
            <a:chOff x="1857000" y="3245400"/>
            <a:chExt cx="1233825" cy="1186575"/>
          </a:xfrm>
        </p:grpSpPr>
        <p:sp>
          <p:nvSpPr>
            <p:cNvPr id="5111" name="Google Shape;5111;p17"/>
            <p:cNvSpPr/>
            <p:nvPr/>
          </p:nvSpPr>
          <p:spPr>
            <a:xfrm>
              <a:off x="2513000" y="4148825"/>
              <a:ext cx="463125" cy="272250"/>
            </a:xfrm>
            <a:custGeom>
              <a:rect b="b" l="l" r="r" t="t"/>
              <a:pathLst>
                <a:path extrusionOk="0" h="10890" w="18525">
                  <a:moveTo>
                    <a:pt x="12728" y="1"/>
                  </a:moveTo>
                  <a:cubicBezTo>
                    <a:pt x="12377" y="28"/>
                    <a:pt x="11899" y="1641"/>
                    <a:pt x="11664" y="2065"/>
                  </a:cubicBezTo>
                  <a:cubicBezTo>
                    <a:pt x="10979" y="3318"/>
                    <a:pt x="10015" y="4435"/>
                    <a:pt x="9005" y="5418"/>
                  </a:cubicBezTo>
                  <a:cubicBezTo>
                    <a:pt x="6527" y="7843"/>
                    <a:pt x="3263" y="9754"/>
                    <a:pt x="0" y="10889"/>
                  </a:cubicBezTo>
                  <a:cubicBezTo>
                    <a:pt x="5192" y="10331"/>
                    <a:pt x="10556" y="9114"/>
                    <a:pt x="15144" y="6626"/>
                  </a:cubicBezTo>
                  <a:cubicBezTo>
                    <a:pt x="16685" y="5788"/>
                    <a:pt x="17578" y="5409"/>
                    <a:pt x="18524" y="4066"/>
                  </a:cubicBezTo>
                  <a:cubicBezTo>
                    <a:pt x="17623" y="3976"/>
                    <a:pt x="17064" y="3038"/>
                    <a:pt x="16189" y="2651"/>
                  </a:cubicBezTo>
                  <a:cubicBezTo>
                    <a:pt x="15928" y="2543"/>
                    <a:pt x="12728" y="1"/>
                    <a:pt x="12728"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12" name="Google Shape;5112;p17"/>
            <p:cNvSpPr/>
            <p:nvPr/>
          </p:nvSpPr>
          <p:spPr>
            <a:xfrm>
              <a:off x="2508725" y="4143800"/>
              <a:ext cx="474150" cy="281125"/>
            </a:xfrm>
            <a:custGeom>
              <a:rect b="b" l="l" r="r" t="t"/>
              <a:pathLst>
                <a:path extrusionOk="0" h="11245" w="18966">
                  <a:moveTo>
                    <a:pt x="12884" y="443"/>
                  </a:moveTo>
                  <a:lnTo>
                    <a:pt x="14486" y="1707"/>
                  </a:lnTo>
                  <a:lnTo>
                    <a:pt x="15351" y="2383"/>
                  </a:lnTo>
                  <a:lnTo>
                    <a:pt x="15793" y="2716"/>
                  </a:lnTo>
                  <a:lnTo>
                    <a:pt x="16018" y="2879"/>
                  </a:lnTo>
                  <a:lnTo>
                    <a:pt x="16135" y="2960"/>
                  </a:lnTo>
                  <a:lnTo>
                    <a:pt x="16198" y="2996"/>
                  </a:lnTo>
                  <a:lnTo>
                    <a:pt x="16225" y="3023"/>
                  </a:lnTo>
                  <a:lnTo>
                    <a:pt x="16279" y="3050"/>
                  </a:lnTo>
                  <a:cubicBezTo>
                    <a:pt x="16469" y="3131"/>
                    <a:pt x="16649" y="3248"/>
                    <a:pt x="16820" y="3393"/>
                  </a:cubicBezTo>
                  <a:cubicBezTo>
                    <a:pt x="16991" y="3528"/>
                    <a:pt x="17163" y="3681"/>
                    <a:pt x="17334" y="3834"/>
                  </a:cubicBezTo>
                  <a:cubicBezTo>
                    <a:pt x="17514" y="3987"/>
                    <a:pt x="17703" y="4141"/>
                    <a:pt x="17920" y="4267"/>
                  </a:cubicBezTo>
                  <a:cubicBezTo>
                    <a:pt x="18030" y="4333"/>
                    <a:pt x="18147" y="4389"/>
                    <a:pt x="18270" y="4431"/>
                  </a:cubicBezTo>
                  <a:lnTo>
                    <a:pt x="18270" y="4431"/>
                  </a:lnTo>
                  <a:cubicBezTo>
                    <a:pt x="18099" y="4651"/>
                    <a:pt x="17917" y="4859"/>
                    <a:pt x="17713" y="5051"/>
                  </a:cubicBezTo>
                  <a:cubicBezTo>
                    <a:pt x="17424" y="5321"/>
                    <a:pt x="17100" y="5565"/>
                    <a:pt x="16757" y="5790"/>
                  </a:cubicBezTo>
                  <a:cubicBezTo>
                    <a:pt x="16415" y="6007"/>
                    <a:pt x="16045" y="6214"/>
                    <a:pt x="15684" y="6412"/>
                  </a:cubicBezTo>
                  <a:cubicBezTo>
                    <a:pt x="15315" y="6619"/>
                    <a:pt x="14945" y="6818"/>
                    <a:pt x="14585" y="7016"/>
                  </a:cubicBezTo>
                  <a:cubicBezTo>
                    <a:pt x="13106" y="7791"/>
                    <a:pt x="11547" y="8413"/>
                    <a:pt x="9961" y="8927"/>
                  </a:cubicBezTo>
                  <a:cubicBezTo>
                    <a:pt x="8374" y="9450"/>
                    <a:pt x="6752" y="9846"/>
                    <a:pt x="5111" y="10180"/>
                  </a:cubicBezTo>
                  <a:cubicBezTo>
                    <a:pt x="3896" y="10420"/>
                    <a:pt x="2671" y="10616"/>
                    <a:pt x="1444" y="10775"/>
                  </a:cubicBezTo>
                  <a:lnTo>
                    <a:pt x="1444" y="10775"/>
                  </a:lnTo>
                  <a:cubicBezTo>
                    <a:pt x="2382" y="10395"/>
                    <a:pt x="3302" y="9962"/>
                    <a:pt x="4192" y="9477"/>
                  </a:cubicBezTo>
                  <a:cubicBezTo>
                    <a:pt x="5463" y="8783"/>
                    <a:pt x="6670" y="7981"/>
                    <a:pt x="7806" y="7070"/>
                  </a:cubicBezTo>
                  <a:cubicBezTo>
                    <a:pt x="8933" y="6160"/>
                    <a:pt x="9979" y="5150"/>
                    <a:pt x="10898" y="4005"/>
                  </a:cubicBezTo>
                  <a:cubicBezTo>
                    <a:pt x="11123" y="3726"/>
                    <a:pt x="11340" y="3429"/>
                    <a:pt x="11538" y="3122"/>
                  </a:cubicBezTo>
                  <a:cubicBezTo>
                    <a:pt x="11646" y="2969"/>
                    <a:pt x="11736" y="2816"/>
                    <a:pt x="11835" y="2662"/>
                  </a:cubicBezTo>
                  <a:cubicBezTo>
                    <a:pt x="11881" y="2581"/>
                    <a:pt x="11926" y="2500"/>
                    <a:pt x="11971" y="2419"/>
                  </a:cubicBezTo>
                  <a:lnTo>
                    <a:pt x="12007" y="2356"/>
                  </a:lnTo>
                  <a:lnTo>
                    <a:pt x="12043" y="2293"/>
                  </a:lnTo>
                  <a:cubicBezTo>
                    <a:pt x="12061" y="2248"/>
                    <a:pt x="12079" y="2203"/>
                    <a:pt x="12097" y="2158"/>
                  </a:cubicBezTo>
                  <a:cubicBezTo>
                    <a:pt x="12241" y="1824"/>
                    <a:pt x="12367" y="1482"/>
                    <a:pt x="12502" y="1157"/>
                  </a:cubicBezTo>
                  <a:cubicBezTo>
                    <a:pt x="12575" y="995"/>
                    <a:pt x="12647" y="833"/>
                    <a:pt x="12728" y="688"/>
                  </a:cubicBezTo>
                  <a:cubicBezTo>
                    <a:pt x="12764" y="616"/>
                    <a:pt x="12809" y="544"/>
                    <a:pt x="12854" y="481"/>
                  </a:cubicBezTo>
                  <a:cubicBezTo>
                    <a:pt x="12863" y="468"/>
                    <a:pt x="12874" y="455"/>
                    <a:pt x="12884" y="443"/>
                  </a:cubicBezTo>
                  <a:close/>
                  <a:moveTo>
                    <a:pt x="12906" y="1"/>
                  </a:moveTo>
                  <a:cubicBezTo>
                    <a:pt x="12897" y="1"/>
                    <a:pt x="12889" y="2"/>
                    <a:pt x="12881" y="3"/>
                  </a:cubicBezTo>
                  <a:cubicBezTo>
                    <a:pt x="12755" y="21"/>
                    <a:pt x="12701" y="75"/>
                    <a:pt x="12647" y="120"/>
                  </a:cubicBezTo>
                  <a:cubicBezTo>
                    <a:pt x="12602" y="157"/>
                    <a:pt x="12566" y="202"/>
                    <a:pt x="12539" y="247"/>
                  </a:cubicBezTo>
                  <a:cubicBezTo>
                    <a:pt x="12475" y="337"/>
                    <a:pt x="12421" y="418"/>
                    <a:pt x="12376" y="499"/>
                  </a:cubicBezTo>
                  <a:cubicBezTo>
                    <a:pt x="12286" y="670"/>
                    <a:pt x="12214" y="842"/>
                    <a:pt x="12142" y="1004"/>
                  </a:cubicBezTo>
                  <a:cubicBezTo>
                    <a:pt x="12007" y="1346"/>
                    <a:pt x="11881" y="1689"/>
                    <a:pt x="11745" y="2013"/>
                  </a:cubicBezTo>
                  <a:lnTo>
                    <a:pt x="11691" y="2122"/>
                  </a:lnTo>
                  <a:lnTo>
                    <a:pt x="11673" y="2176"/>
                  </a:lnTo>
                  <a:lnTo>
                    <a:pt x="11637" y="2239"/>
                  </a:lnTo>
                  <a:cubicBezTo>
                    <a:pt x="11592" y="2311"/>
                    <a:pt x="11556" y="2392"/>
                    <a:pt x="11502" y="2464"/>
                  </a:cubicBezTo>
                  <a:cubicBezTo>
                    <a:pt x="11421" y="2617"/>
                    <a:pt x="11322" y="2771"/>
                    <a:pt x="11222" y="2915"/>
                  </a:cubicBezTo>
                  <a:cubicBezTo>
                    <a:pt x="11033" y="3212"/>
                    <a:pt x="10826" y="3501"/>
                    <a:pt x="10601" y="3780"/>
                  </a:cubicBezTo>
                  <a:cubicBezTo>
                    <a:pt x="9717" y="4889"/>
                    <a:pt x="8690" y="5898"/>
                    <a:pt x="7590" y="6800"/>
                  </a:cubicBezTo>
                  <a:cubicBezTo>
                    <a:pt x="6472" y="7701"/>
                    <a:pt x="5282" y="8503"/>
                    <a:pt x="4029" y="9188"/>
                  </a:cubicBezTo>
                  <a:cubicBezTo>
                    <a:pt x="2776" y="9883"/>
                    <a:pt x="1469" y="10459"/>
                    <a:pt x="117" y="10937"/>
                  </a:cubicBezTo>
                  <a:cubicBezTo>
                    <a:pt x="45" y="10964"/>
                    <a:pt x="0" y="11027"/>
                    <a:pt x="9" y="11108"/>
                  </a:cubicBezTo>
                  <a:cubicBezTo>
                    <a:pt x="18" y="11184"/>
                    <a:pt x="89" y="11244"/>
                    <a:pt x="172" y="11244"/>
                  </a:cubicBezTo>
                  <a:cubicBezTo>
                    <a:pt x="178" y="11244"/>
                    <a:pt x="184" y="11244"/>
                    <a:pt x="189" y="11244"/>
                  </a:cubicBezTo>
                  <a:cubicBezTo>
                    <a:pt x="1857" y="11063"/>
                    <a:pt x="3525" y="10820"/>
                    <a:pt x="5174" y="10486"/>
                  </a:cubicBezTo>
                  <a:cubicBezTo>
                    <a:pt x="6824" y="10153"/>
                    <a:pt x="8455" y="9747"/>
                    <a:pt x="10060" y="9225"/>
                  </a:cubicBezTo>
                  <a:cubicBezTo>
                    <a:pt x="10456" y="9089"/>
                    <a:pt x="10862" y="8963"/>
                    <a:pt x="11250" y="8810"/>
                  </a:cubicBezTo>
                  <a:lnTo>
                    <a:pt x="11844" y="8594"/>
                  </a:lnTo>
                  <a:lnTo>
                    <a:pt x="12430" y="8359"/>
                  </a:lnTo>
                  <a:cubicBezTo>
                    <a:pt x="12818" y="8206"/>
                    <a:pt x="13206" y="8026"/>
                    <a:pt x="13593" y="7863"/>
                  </a:cubicBezTo>
                  <a:lnTo>
                    <a:pt x="14170" y="7593"/>
                  </a:lnTo>
                  <a:cubicBezTo>
                    <a:pt x="14359" y="7503"/>
                    <a:pt x="14549" y="7422"/>
                    <a:pt x="14738" y="7323"/>
                  </a:cubicBezTo>
                  <a:cubicBezTo>
                    <a:pt x="15117" y="7133"/>
                    <a:pt x="15495" y="6944"/>
                    <a:pt x="15865" y="6755"/>
                  </a:cubicBezTo>
                  <a:cubicBezTo>
                    <a:pt x="16234" y="6556"/>
                    <a:pt x="16613" y="6367"/>
                    <a:pt x="16982" y="6151"/>
                  </a:cubicBezTo>
                  <a:cubicBezTo>
                    <a:pt x="17352" y="5934"/>
                    <a:pt x="17713" y="5691"/>
                    <a:pt x="18037" y="5394"/>
                  </a:cubicBezTo>
                  <a:cubicBezTo>
                    <a:pt x="18362" y="5096"/>
                    <a:pt x="18650" y="4763"/>
                    <a:pt x="18902" y="4420"/>
                  </a:cubicBezTo>
                  <a:cubicBezTo>
                    <a:pt x="18929" y="4384"/>
                    <a:pt x="18947" y="4339"/>
                    <a:pt x="18947" y="4303"/>
                  </a:cubicBezTo>
                  <a:cubicBezTo>
                    <a:pt x="18965" y="4159"/>
                    <a:pt x="18866" y="4042"/>
                    <a:pt x="18731" y="4023"/>
                  </a:cubicBezTo>
                  <a:lnTo>
                    <a:pt x="18722" y="4023"/>
                  </a:lnTo>
                  <a:cubicBezTo>
                    <a:pt x="18533" y="3996"/>
                    <a:pt x="18352" y="3924"/>
                    <a:pt x="18172" y="3825"/>
                  </a:cubicBezTo>
                  <a:cubicBezTo>
                    <a:pt x="18001" y="3726"/>
                    <a:pt x="17821" y="3600"/>
                    <a:pt x="17640" y="3456"/>
                  </a:cubicBezTo>
                  <a:cubicBezTo>
                    <a:pt x="17460" y="3320"/>
                    <a:pt x="17280" y="3176"/>
                    <a:pt x="17082" y="3032"/>
                  </a:cubicBezTo>
                  <a:cubicBezTo>
                    <a:pt x="16892" y="2897"/>
                    <a:pt x="16685" y="2762"/>
                    <a:pt x="16451" y="2662"/>
                  </a:cubicBezTo>
                  <a:lnTo>
                    <a:pt x="16415" y="2644"/>
                  </a:lnTo>
                  <a:lnTo>
                    <a:pt x="16360" y="2608"/>
                  </a:lnTo>
                  <a:lnTo>
                    <a:pt x="16261" y="2536"/>
                  </a:lnTo>
                  <a:lnTo>
                    <a:pt x="16036" y="2374"/>
                  </a:lnTo>
                  <a:lnTo>
                    <a:pt x="15603" y="2049"/>
                  </a:lnTo>
                  <a:lnTo>
                    <a:pt x="14738" y="1391"/>
                  </a:lnTo>
                  <a:lnTo>
                    <a:pt x="13025" y="48"/>
                  </a:lnTo>
                  <a:lnTo>
                    <a:pt x="13016" y="39"/>
                  </a:lnTo>
                  <a:cubicBezTo>
                    <a:pt x="12987" y="17"/>
                    <a:pt x="12945" y="1"/>
                    <a:pt x="1290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13" name="Google Shape;5113;p17"/>
            <p:cNvSpPr/>
            <p:nvPr/>
          </p:nvSpPr>
          <p:spPr>
            <a:xfrm>
              <a:off x="1867600" y="3249925"/>
              <a:ext cx="1223225" cy="1178125"/>
            </a:xfrm>
            <a:custGeom>
              <a:rect b="b" l="l" r="r" t="t"/>
              <a:pathLst>
                <a:path extrusionOk="0" h="47125" w="48929">
                  <a:moveTo>
                    <a:pt x="2615" y="0"/>
                  </a:moveTo>
                  <a:cubicBezTo>
                    <a:pt x="1335" y="7617"/>
                    <a:pt x="541" y="15315"/>
                    <a:pt x="316" y="23049"/>
                  </a:cubicBezTo>
                  <a:cubicBezTo>
                    <a:pt x="82" y="30638"/>
                    <a:pt x="803" y="38291"/>
                    <a:pt x="100" y="45863"/>
                  </a:cubicBezTo>
                  <a:cubicBezTo>
                    <a:pt x="100" y="45944"/>
                    <a:pt x="55" y="45998"/>
                    <a:pt x="1" y="46025"/>
                  </a:cubicBezTo>
                  <a:cubicBezTo>
                    <a:pt x="5231" y="46886"/>
                    <a:pt x="10526" y="47124"/>
                    <a:pt x="15820" y="47124"/>
                  </a:cubicBezTo>
                  <a:cubicBezTo>
                    <a:pt x="17678" y="47124"/>
                    <a:pt x="19536" y="47095"/>
                    <a:pt x="21391" y="47053"/>
                  </a:cubicBezTo>
                  <a:cubicBezTo>
                    <a:pt x="22815" y="47017"/>
                    <a:pt x="24257" y="46963"/>
                    <a:pt x="25708" y="46863"/>
                  </a:cubicBezTo>
                  <a:cubicBezTo>
                    <a:pt x="31351" y="45601"/>
                    <a:pt x="37354" y="42402"/>
                    <a:pt x="38589" y="36633"/>
                  </a:cubicBezTo>
                  <a:cubicBezTo>
                    <a:pt x="38618" y="36502"/>
                    <a:pt x="38725" y="36441"/>
                    <a:pt x="38838" y="36441"/>
                  </a:cubicBezTo>
                  <a:cubicBezTo>
                    <a:pt x="38935" y="36441"/>
                    <a:pt x="39036" y="36486"/>
                    <a:pt x="39094" y="36570"/>
                  </a:cubicBezTo>
                  <a:cubicBezTo>
                    <a:pt x="40374" y="38517"/>
                    <a:pt x="42222" y="39634"/>
                    <a:pt x="44502" y="39941"/>
                  </a:cubicBezTo>
                  <a:cubicBezTo>
                    <a:pt x="47396" y="35452"/>
                    <a:pt x="47197" y="28520"/>
                    <a:pt x="47585" y="23599"/>
                  </a:cubicBezTo>
                  <a:cubicBezTo>
                    <a:pt x="48135" y="16631"/>
                    <a:pt x="48928" y="9645"/>
                    <a:pt x="48468" y="2668"/>
                  </a:cubicBezTo>
                  <a:cubicBezTo>
                    <a:pt x="33280" y="54"/>
                    <a:pt x="17929" y="1352"/>
                    <a:pt x="2642" y="9"/>
                  </a:cubicBezTo>
                  <a:cubicBezTo>
                    <a:pt x="2633" y="0"/>
                    <a:pt x="2624" y="0"/>
                    <a:pt x="2615"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14" name="Google Shape;5114;p17"/>
            <p:cNvSpPr/>
            <p:nvPr/>
          </p:nvSpPr>
          <p:spPr>
            <a:xfrm>
              <a:off x="1857000" y="3245400"/>
              <a:ext cx="1232000" cy="1186575"/>
            </a:xfrm>
            <a:custGeom>
              <a:rect b="b" l="l" r="r" t="t"/>
              <a:pathLst>
                <a:path extrusionOk="0" h="47463" w="49280">
                  <a:moveTo>
                    <a:pt x="3133" y="33"/>
                  </a:moveTo>
                  <a:lnTo>
                    <a:pt x="3147" y="37"/>
                  </a:lnTo>
                  <a:cubicBezTo>
                    <a:pt x="3142" y="37"/>
                    <a:pt x="3138" y="35"/>
                    <a:pt x="3133" y="33"/>
                  </a:cubicBezTo>
                  <a:close/>
                  <a:moveTo>
                    <a:pt x="3174" y="372"/>
                  </a:moveTo>
                  <a:cubicBezTo>
                    <a:pt x="10770" y="1029"/>
                    <a:pt x="18401" y="1047"/>
                    <a:pt x="26015" y="1227"/>
                  </a:cubicBezTo>
                  <a:cubicBezTo>
                    <a:pt x="29837" y="1317"/>
                    <a:pt x="33668" y="1443"/>
                    <a:pt x="37481" y="1714"/>
                  </a:cubicBezTo>
                  <a:lnTo>
                    <a:pt x="40338" y="1948"/>
                  </a:lnTo>
                  <a:lnTo>
                    <a:pt x="43187" y="2245"/>
                  </a:lnTo>
                  <a:lnTo>
                    <a:pt x="46026" y="2606"/>
                  </a:lnTo>
                  <a:cubicBezTo>
                    <a:pt x="46927" y="2750"/>
                    <a:pt x="47829" y="2867"/>
                    <a:pt x="48739" y="2985"/>
                  </a:cubicBezTo>
                  <a:cubicBezTo>
                    <a:pt x="48730" y="3354"/>
                    <a:pt x="48730" y="3697"/>
                    <a:pt x="48739" y="4048"/>
                  </a:cubicBezTo>
                  <a:lnTo>
                    <a:pt x="48766" y="5211"/>
                  </a:lnTo>
                  <a:cubicBezTo>
                    <a:pt x="48784" y="5995"/>
                    <a:pt x="48793" y="6779"/>
                    <a:pt x="48784" y="7564"/>
                  </a:cubicBezTo>
                  <a:cubicBezTo>
                    <a:pt x="48766" y="9132"/>
                    <a:pt x="48721" y="10700"/>
                    <a:pt x="48631" y="12269"/>
                  </a:cubicBezTo>
                  <a:cubicBezTo>
                    <a:pt x="48478" y="15415"/>
                    <a:pt x="48207" y="18542"/>
                    <a:pt x="47955" y="21688"/>
                  </a:cubicBezTo>
                  <a:cubicBezTo>
                    <a:pt x="47892" y="22473"/>
                    <a:pt x="47829" y="23257"/>
                    <a:pt x="47775" y="24041"/>
                  </a:cubicBezTo>
                  <a:cubicBezTo>
                    <a:pt x="47721" y="24834"/>
                    <a:pt x="47676" y="25618"/>
                    <a:pt x="47639" y="26403"/>
                  </a:cubicBezTo>
                  <a:cubicBezTo>
                    <a:pt x="47558" y="27980"/>
                    <a:pt x="47486" y="29548"/>
                    <a:pt x="47333" y="31108"/>
                  </a:cubicBezTo>
                  <a:cubicBezTo>
                    <a:pt x="47180" y="32667"/>
                    <a:pt x="46954" y="34218"/>
                    <a:pt x="46567" y="35732"/>
                  </a:cubicBezTo>
                  <a:cubicBezTo>
                    <a:pt x="46188" y="37213"/>
                    <a:pt x="45645" y="38651"/>
                    <a:pt x="44846" y="39944"/>
                  </a:cubicBezTo>
                  <a:lnTo>
                    <a:pt x="44846" y="39944"/>
                  </a:lnTo>
                  <a:cubicBezTo>
                    <a:pt x="43883" y="39803"/>
                    <a:pt x="42948" y="39509"/>
                    <a:pt x="42105" y="39022"/>
                  </a:cubicBezTo>
                  <a:cubicBezTo>
                    <a:pt x="41240" y="38526"/>
                    <a:pt x="40482" y="37832"/>
                    <a:pt x="39887" y="37021"/>
                  </a:cubicBezTo>
                  <a:lnTo>
                    <a:pt x="39671" y="36714"/>
                  </a:lnTo>
                  <a:lnTo>
                    <a:pt x="39644" y="36669"/>
                  </a:lnTo>
                  <a:cubicBezTo>
                    <a:pt x="39635" y="36660"/>
                    <a:pt x="39617" y="36633"/>
                    <a:pt x="39608" y="36615"/>
                  </a:cubicBezTo>
                  <a:cubicBezTo>
                    <a:pt x="39572" y="36579"/>
                    <a:pt x="39527" y="36552"/>
                    <a:pt x="39491" y="36525"/>
                  </a:cubicBezTo>
                  <a:cubicBezTo>
                    <a:pt x="39416" y="36488"/>
                    <a:pt x="39341" y="36469"/>
                    <a:pt x="39260" y="36469"/>
                  </a:cubicBezTo>
                  <a:cubicBezTo>
                    <a:pt x="39244" y="36469"/>
                    <a:pt x="39228" y="36470"/>
                    <a:pt x="39211" y="36471"/>
                  </a:cubicBezTo>
                  <a:cubicBezTo>
                    <a:pt x="39112" y="36480"/>
                    <a:pt x="39013" y="36534"/>
                    <a:pt x="38941" y="36615"/>
                  </a:cubicBezTo>
                  <a:cubicBezTo>
                    <a:pt x="38905" y="36660"/>
                    <a:pt x="38887" y="36705"/>
                    <a:pt x="38869" y="36760"/>
                  </a:cubicBezTo>
                  <a:cubicBezTo>
                    <a:pt x="38860" y="36787"/>
                    <a:pt x="38860" y="36796"/>
                    <a:pt x="38860" y="36814"/>
                  </a:cubicBezTo>
                  <a:lnTo>
                    <a:pt x="38842" y="36859"/>
                  </a:lnTo>
                  <a:lnTo>
                    <a:pt x="38761" y="37228"/>
                  </a:lnTo>
                  <a:cubicBezTo>
                    <a:pt x="38626" y="37715"/>
                    <a:pt x="38463" y="38193"/>
                    <a:pt x="38256" y="38652"/>
                  </a:cubicBezTo>
                  <a:cubicBezTo>
                    <a:pt x="38058" y="39112"/>
                    <a:pt x="37823" y="39563"/>
                    <a:pt x="37544" y="39987"/>
                  </a:cubicBezTo>
                  <a:cubicBezTo>
                    <a:pt x="37273" y="40410"/>
                    <a:pt x="36976" y="40825"/>
                    <a:pt x="36652" y="41203"/>
                  </a:cubicBezTo>
                  <a:cubicBezTo>
                    <a:pt x="35344" y="42754"/>
                    <a:pt x="33650" y="43953"/>
                    <a:pt x="31838" y="44872"/>
                  </a:cubicBezTo>
                  <a:cubicBezTo>
                    <a:pt x="30026" y="45782"/>
                    <a:pt x="28079" y="46449"/>
                    <a:pt x="26096" y="46891"/>
                  </a:cubicBezTo>
                  <a:lnTo>
                    <a:pt x="26123" y="46891"/>
                  </a:lnTo>
                  <a:cubicBezTo>
                    <a:pt x="23978" y="46972"/>
                    <a:pt x="21842" y="47098"/>
                    <a:pt x="19687" y="47117"/>
                  </a:cubicBezTo>
                  <a:cubicBezTo>
                    <a:pt x="18556" y="47136"/>
                    <a:pt x="17424" y="47147"/>
                    <a:pt x="16292" y="47147"/>
                  </a:cubicBezTo>
                  <a:cubicBezTo>
                    <a:pt x="15279" y="47147"/>
                    <a:pt x="14265" y="47138"/>
                    <a:pt x="13251" y="47117"/>
                  </a:cubicBezTo>
                  <a:cubicBezTo>
                    <a:pt x="11106" y="47071"/>
                    <a:pt x="8970" y="46981"/>
                    <a:pt x="6833" y="46810"/>
                  </a:cubicBezTo>
                  <a:cubicBezTo>
                    <a:pt x="4777" y="46645"/>
                    <a:pt x="2720" y="46413"/>
                    <a:pt x="687" y="46091"/>
                  </a:cubicBezTo>
                  <a:lnTo>
                    <a:pt x="687" y="46091"/>
                  </a:lnTo>
                  <a:cubicBezTo>
                    <a:pt x="694" y="46042"/>
                    <a:pt x="686" y="46024"/>
                    <a:pt x="695" y="45990"/>
                  </a:cubicBezTo>
                  <a:lnTo>
                    <a:pt x="704" y="45900"/>
                  </a:lnTo>
                  <a:lnTo>
                    <a:pt x="731" y="45539"/>
                  </a:lnTo>
                  <a:lnTo>
                    <a:pt x="785" y="44818"/>
                  </a:lnTo>
                  <a:cubicBezTo>
                    <a:pt x="830" y="44340"/>
                    <a:pt x="848" y="43853"/>
                    <a:pt x="884" y="43376"/>
                  </a:cubicBezTo>
                  <a:cubicBezTo>
                    <a:pt x="902" y="42898"/>
                    <a:pt x="920" y="42411"/>
                    <a:pt x="947" y="41934"/>
                  </a:cubicBezTo>
                  <a:lnTo>
                    <a:pt x="983" y="40482"/>
                  </a:lnTo>
                  <a:cubicBezTo>
                    <a:pt x="1020" y="38553"/>
                    <a:pt x="1001" y="36624"/>
                    <a:pt x="974" y="34704"/>
                  </a:cubicBezTo>
                  <a:cubicBezTo>
                    <a:pt x="911" y="30846"/>
                    <a:pt x="785" y="26998"/>
                    <a:pt x="902" y="23158"/>
                  </a:cubicBezTo>
                  <a:cubicBezTo>
                    <a:pt x="1135" y="15524"/>
                    <a:pt x="1919" y="7908"/>
                    <a:pt x="3174" y="372"/>
                  </a:cubicBezTo>
                  <a:close/>
                  <a:moveTo>
                    <a:pt x="2894" y="1"/>
                  </a:moveTo>
                  <a:lnTo>
                    <a:pt x="2867" y="145"/>
                  </a:lnTo>
                  <a:cubicBezTo>
                    <a:pt x="1587" y="7753"/>
                    <a:pt x="803" y="15442"/>
                    <a:pt x="569" y="23149"/>
                  </a:cubicBezTo>
                  <a:cubicBezTo>
                    <a:pt x="452" y="27007"/>
                    <a:pt x="578" y="30855"/>
                    <a:pt x="641" y="34704"/>
                  </a:cubicBezTo>
                  <a:cubicBezTo>
                    <a:pt x="677" y="36633"/>
                    <a:pt x="695" y="38553"/>
                    <a:pt x="659" y="40473"/>
                  </a:cubicBezTo>
                  <a:lnTo>
                    <a:pt x="614" y="41916"/>
                  </a:lnTo>
                  <a:cubicBezTo>
                    <a:pt x="596" y="42402"/>
                    <a:pt x="578" y="42880"/>
                    <a:pt x="551" y="43358"/>
                  </a:cubicBezTo>
                  <a:cubicBezTo>
                    <a:pt x="524" y="43835"/>
                    <a:pt x="506" y="44313"/>
                    <a:pt x="461" y="44800"/>
                  </a:cubicBezTo>
                  <a:lnTo>
                    <a:pt x="407" y="45512"/>
                  </a:lnTo>
                  <a:lnTo>
                    <a:pt x="380" y="45873"/>
                  </a:lnTo>
                  <a:lnTo>
                    <a:pt x="361" y="46035"/>
                  </a:lnTo>
                  <a:cubicBezTo>
                    <a:pt x="361" y="46053"/>
                    <a:pt x="361" y="46062"/>
                    <a:pt x="334" y="46071"/>
                  </a:cubicBezTo>
                  <a:lnTo>
                    <a:pt x="1" y="46305"/>
                  </a:lnTo>
                  <a:lnTo>
                    <a:pt x="398" y="46368"/>
                  </a:lnTo>
                  <a:cubicBezTo>
                    <a:pt x="2525" y="46711"/>
                    <a:pt x="4661" y="46963"/>
                    <a:pt x="6806" y="47135"/>
                  </a:cubicBezTo>
                  <a:cubicBezTo>
                    <a:pt x="8952" y="47306"/>
                    <a:pt x="11097" y="47387"/>
                    <a:pt x="13251" y="47432"/>
                  </a:cubicBezTo>
                  <a:cubicBezTo>
                    <a:pt x="14265" y="47453"/>
                    <a:pt x="15281" y="47463"/>
                    <a:pt x="16296" y="47463"/>
                  </a:cubicBezTo>
                  <a:cubicBezTo>
                    <a:pt x="17430" y="47463"/>
                    <a:pt x="18565" y="47451"/>
                    <a:pt x="19696" y="47432"/>
                  </a:cubicBezTo>
                  <a:cubicBezTo>
                    <a:pt x="21842" y="47414"/>
                    <a:pt x="23996" y="47288"/>
                    <a:pt x="26141" y="47207"/>
                  </a:cubicBezTo>
                  <a:lnTo>
                    <a:pt x="26150" y="47207"/>
                  </a:lnTo>
                  <a:lnTo>
                    <a:pt x="26168" y="47198"/>
                  </a:lnTo>
                  <a:cubicBezTo>
                    <a:pt x="28178" y="46747"/>
                    <a:pt x="30143" y="46080"/>
                    <a:pt x="31982" y="45151"/>
                  </a:cubicBezTo>
                  <a:cubicBezTo>
                    <a:pt x="33821" y="44214"/>
                    <a:pt x="35543" y="42997"/>
                    <a:pt x="36886" y="41411"/>
                  </a:cubicBezTo>
                  <a:cubicBezTo>
                    <a:pt x="37228" y="41014"/>
                    <a:pt x="37535" y="40590"/>
                    <a:pt x="37805" y="40149"/>
                  </a:cubicBezTo>
                  <a:cubicBezTo>
                    <a:pt x="38094" y="39716"/>
                    <a:pt x="38328" y="39247"/>
                    <a:pt x="38544" y="38779"/>
                  </a:cubicBezTo>
                  <a:cubicBezTo>
                    <a:pt x="38761" y="38301"/>
                    <a:pt x="38914" y="37805"/>
                    <a:pt x="39058" y="37300"/>
                  </a:cubicBezTo>
                  <a:lnTo>
                    <a:pt x="39148" y="36922"/>
                  </a:lnTo>
                  <a:lnTo>
                    <a:pt x="39157" y="36877"/>
                  </a:lnTo>
                  <a:cubicBezTo>
                    <a:pt x="39166" y="36868"/>
                    <a:pt x="39166" y="36841"/>
                    <a:pt x="39166" y="36841"/>
                  </a:cubicBezTo>
                  <a:cubicBezTo>
                    <a:pt x="39175" y="36832"/>
                    <a:pt x="39175" y="36814"/>
                    <a:pt x="39184" y="36814"/>
                  </a:cubicBezTo>
                  <a:cubicBezTo>
                    <a:pt x="39193" y="36796"/>
                    <a:pt x="39220" y="36787"/>
                    <a:pt x="39248" y="36778"/>
                  </a:cubicBezTo>
                  <a:cubicBezTo>
                    <a:pt x="39275" y="36778"/>
                    <a:pt x="39311" y="36787"/>
                    <a:pt x="39338" y="36796"/>
                  </a:cubicBezTo>
                  <a:cubicBezTo>
                    <a:pt x="39356" y="36805"/>
                    <a:pt x="39365" y="36814"/>
                    <a:pt x="39374" y="36823"/>
                  </a:cubicBezTo>
                  <a:lnTo>
                    <a:pt x="39392" y="36841"/>
                  </a:lnTo>
                  <a:lnTo>
                    <a:pt x="39419" y="36886"/>
                  </a:lnTo>
                  <a:lnTo>
                    <a:pt x="39644" y="37201"/>
                  </a:lnTo>
                  <a:cubicBezTo>
                    <a:pt x="40266" y="38040"/>
                    <a:pt x="41041" y="38770"/>
                    <a:pt x="41952" y="39292"/>
                  </a:cubicBezTo>
                  <a:cubicBezTo>
                    <a:pt x="42862" y="39824"/>
                    <a:pt x="43872" y="40140"/>
                    <a:pt x="44908" y="40284"/>
                  </a:cubicBezTo>
                  <a:lnTo>
                    <a:pt x="45007" y="40293"/>
                  </a:lnTo>
                  <a:lnTo>
                    <a:pt x="45061" y="40212"/>
                  </a:lnTo>
                  <a:cubicBezTo>
                    <a:pt x="45927" y="38860"/>
                    <a:pt x="46495" y="37354"/>
                    <a:pt x="46900" y="35822"/>
                  </a:cubicBezTo>
                  <a:cubicBezTo>
                    <a:pt x="47297" y="34281"/>
                    <a:pt x="47540" y="32712"/>
                    <a:pt x="47712" y="31144"/>
                  </a:cubicBezTo>
                  <a:cubicBezTo>
                    <a:pt x="47874" y="29575"/>
                    <a:pt x="47964" y="27998"/>
                    <a:pt x="48054" y="26430"/>
                  </a:cubicBezTo>
                  <a:cubicBezTo>
                    <a:pt x="48099" y="25636"/>
                    <a:pt x="48144" y="24852"/>
                    <a:pt x="48207" y="24077"/>
                  </a:cubicBezTo>
                  <a:cubicBezTo>
                    <a:pt x="48261" y="23293"/>
                    <a:pt x="48334" y="22509"/>
                    <a:pt x="48406" y="21724"/>
                  </a:cubicBezTo>
                  <a:cubicBezTo>
                    <a:pt x="48667" y="18588"/>
                    <a:pt x="48965" y="15451"/>
                    <a:pt x="49145" y="12296"/>
                  </a:cubicBezTo>
                  <a:cubicBezTo>
                    <a:pt x="49217" y="10727"/>
                    <a:pt x="49280" y="9141"/>
                    <a:pt x="49280" y="7564"/>
                  </a:cubicBezTo>
                  <a:cubicBezTo>
                    <a:pt x="49280" y="6779"/>
                    <a:pt x="49262" y="5986"/>
                    <a:pt x="49235" y="5193"/>
                  </a:cubicBezTo>
                  <a:lnTo>
                    <a:pt x="49208" y="4607"/>
                  </a:lnTo>
                  <a:lnTo>
                    <a:pt x="49199" y="4310"/>
                  </a:lnTo>
                  <a:lnTo>
                    <a:pt x="49190" y="4165"/>
                  </a:lnTo>
                  <a:lnTo>
                    <a:pt x="49181" y="4003"/>
                  </a:lnTo>
                  <a:cubicBezTo>
                    <a:pt x="49154" y="3561"/>
                    <a:pt x="49109" y="3120"/>
                    <a:pt x="49055" y="2705"/>
                  </a:cubicBezTo>
                  <a:cubicBezTo>
                    <a:pt x="48081" y="2525"/>
                    <a:pt x="47081" y="2345"/>
                    <a:pt x="46089" y="2200"/>
                  </a:cubicBezTo>
                  <a:lnTo>
                    <a:pt x="43232" y="1840"/>
                  </a:lnTo>
                  <a:lnTo>
                    <a:pt x="40374" y="1551"/>
                  </a:lnTo>
                  <a:lnTo>
                    <a:pt x="37508" y="1317"/>
                  </a:lnTo>
                  <a:cubicBezTo>
                    <a:pt x="33686" y="1056"/>
                    <a:pt x="29855" y="938"/>
                    <a:pt x="26024" y="857"/>
                  </a:cubicBezTo>
                  <a:cubicBezTo>
                    <a:pt x="22193" y="776"/>
                    <a:pt x="18362" y="731"/>
                    <a:pt x="14540" y="632"/>
                  </a:cubicBezTo>
                  <a:cubicBezTo>
                    <a:pt x="10726" y="524"/>
                    <a:pt x="6903" y="353"/>
                    <a:pt x="3107" y="21"/>
                  </a:cubicBezTo>
                  <a:lnTo>
                    <a:pt x="3107" y="21"/>
                  </a:lnTo>
                  <a:cubicBezTo>
                    <a:pt x="3091" y="15"/>
                    <a:pt x="3070" y="10"/>
                    <a:pt x="3039" y="10"/>
                  </a:cubicBezTo>
                  <a:lnTo>
                    <a:pt x="2894"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15" name="Google Shape;5115;p17"/>
            <p:cNvSpPr/>
            <p:nvPr/>
          </p:nvSpPr>
          <p:spPr>
            <a:xfrm>
              <a:off x="2004625" y="3411050"/>
              <a:ext cx="976675" cy="36075"/>
            </a:xfrm>
            <a:custGeom>
              <a:rect b="b" l="l" r="r" t="t"/>
              <a:pathLst>
                <a:path extrusionOk="0" h="1443" w="39067">
                  <a:moveTo>
                    <a:pt x="180" y="0"/>
                  </a:moveTo>
                  <a:cubicBezTo>
                    <a:pt x="0" y="0"/>
                    <a:pt x="9" y="262"/>
                    <a:pt x="180" y="271"/>
                  </a:cubicBezTo>
                  <a:cubicBezTo>
                    <a:pt x="13025" y="748"/>
                    <a:pt x="25897" y="1253"/>
                    <a:pt x="38751" y="1442"/>
                  </a:cubicBezTo>
                  <a:cubicBezTo>
                    <a:pt x="39066" y="1442"/>
                    <a:pt x="39066" y="965"/>
                    <a:pt x="38751" y="947"/>
                  </a:cubicBezTo>
                  <a:cubicBezTo>
                    <a:pt x="25906" y="424"/>
                    <a:pt x="13025" y="234"/>
                    <a:pt x="180" y="0"/>
                  </a:cubicBezTo>
                  <a:close/>
                </a:path>
              </a:pathLst>
            </a:custGeom>
            <a:solidFill>
              <a:srgbClr val="A67A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16" name="Google Shape;5116;p17"/>
            <p:cNvSpPr/>
            <p:nvPr/>
          </p:nvSpPr>
          <p:spPr>
            <a:xfrm>
              <a:off x="2004625" y="3411050"/>
              <a:ext cx="976675" cy="36075"/>
            </a:xfrm>
            <a:custGeom>
              <a:rect b="b" l="l" r="r" t="t"/>
              <a:pathLst>
                <a:path extrusionOk="0" h="1443" w="39067">
                  <a:moveTo>
                    <a:pt x="180" y="0"/>
                  </a:moveTo>
                  <a:cubicBezTo>
                    <a:pt x="0" y="0"/>
                    <a:pt x="9" y="262"/>
                    <a:pt x="180" y="271"/>
                  </a:cubicBezTo>
                  <a:cubicBezTo>
                    <a:pt x="13025" y="748"/>
                    <a:pt x="25897" y="1253"/>
                    <a:pt x="38751" y="1442"/>
                  </a:cubicBezTo>
                  <a:cubicBezTo>
                    <a:pt x="39066" y="1442"/>
                    <a:pt x="39066" y="965"/>
                    <a:pt x="38751" y="947"/>
                  </a:cubicBezTo>
                  <a:cubicBezTo>
                    <a:pt x="25906" y="424"/>
                    <a:pt x="13025" y="234"/>
                    <a:pt x="180"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117" name="Google Shape;5117;p17"/>
          <p:cNvGrpSpPr/>
          <p:nvPr/>
        </p:nvGrpSpPr>
        <p:grpSpPr>
          <a:xfrm rot="2633398">
            <a:off x="7667019" y="3741746"/>
            <a:ext cx="605079" cy="1653716"/>
            <a:chOff x="2946667" y="3613768"/>
            <a:chExt cx="640047" cy="1096482"/>
          </a:xfrm>
        </p:grpSpPr>
        <p:sp>
          <p:nvSpPr>
            <p:cNvPr id="5118" name="Google Shape;5118;p17"/>
            <p:cNvSpPr/>
            <p:nvPr/>
          </p:nvSpPr>
          <p:spPr>
            <a:xfrm rot="1150281">
              <a:off x="3079389" y="3651109"/>
              <a:ext cx="374604" cy="871569"/>
            </a:xfrm>
            <a:custGeom>
              <a:rect b="b" l="l" r="r" t="t"/>
              <a:pathLst>
                <a:path extrusionOk="0" h="26989" w="11600">
                  <a:moveTo>
                    <a:pt x="7894" y="394"/>
                  </a:moveTo>
                  <a:cubicBezTo>
                    <a:pt x="7952" y="394"/>
                    <a:pt x="8012" y="398"/>
                    <a:pt x="8072" y="405"/>
                  </a:cubicBezTo>
                  <a:cubicBezTo>
                    <a:pt x="8887" y="468"/>
                    <a:pt x="9608" y="875"/>
                    <a:pt x="10423" y="985"/>
                  </a:cubicBezTo>
                  <a:lnTo>
                    <a:pt x="10439" y="985"/>
                  </a:lnTo>
                  <a:cubicBezTo>
                    <a:pt x="10894" y="1189"/>
                    <a:pt x="11333" y="1518"/>
                    <a:pt x="11254" y="2333"/>
                  </a:cubicBezTo>
                  <a:cubicBezTo>
                    <a:pt x="11160" y="3164"/>
                    <a:pt x="10627" y="4214"/>
                    <a:pt x="10267" y="5044"/>
                  </a:cubicBezTo>
                  <a:cubicBezTo>
                    <a:pt x="10016" y="4684"/>
                    <a:pt x="9655" y="4386"/>
                    <a:pt x="9436" y="4276"/>
                  </a:cubicBezTo>
                  <a:cubicBezTo>
                    <a:pt x="8558" y="3822"/>
                    <a:pt x="7571" y="3571"/>
                    <a:pt x="6630" y="3273"/>
                  </a:cubicBezTo>
                  <a:cubicBezTo>
                    <a:pt x="6416" y="3209"/>
                    <a:pt x="6231" y="3159"/>
                    <a:pt x="6041" y="3159"/>
                  </a:cubicBezTo>
                  <a:cubicBezTo>
                    <a:pt x="5952" y="3159"/>
                    <a:pt x="5863" y="3170"/>
                    <a:pt x="5768" y="3195"/>
                  </a:cubicBezTo>
                  <a:cubicBezTo>
                    <a:pt x="6003" y="2693"/>
                    <a:pt x="6176" y="2176"/>
                    <a:pt x="6395" y="1674"/>
                  </a:cubicBezTo>
                  <a:cubicBezTo>
                    <a:pt x="6781" y="774"/>
                    <a:pt x="7285" y="394"/>
                    <a:pt x="7894" y="394"/>
                  </a:cubicBezTo>
                  <a:close/>
                  <a:moveTo>
                    <a:pt x="5959" y="3426"/>
                  </a:moveTo>
                  <a:cubicBezTo>
                    <a:pt x="6707" y="3426"/>
                    <a:pt x="7540" y="3948"/>
                    <a:pt x="8057" y="4135"/>
                  </a:cubicBezTo>
                  <a:cubicBezTo>
                    <a:pt x="8370" y="4245"/>
                    <a:pt x="11050" y="5154"/>
                    <a:pt x="10016" y="6345"/>
                  </a:cubicBezTo>
                  <a:cubicBezTo>
                    <a:pt x="9702" y="5703"/>
                    <a:pt x="8715" y="5436"/>
                    <a:pt x="8260" y="5264"/>
                  </a:cubicBezTo>
                  <a:cubicBezTo>
                    <a:pt x="7864" y="5132"/>
                    <a:pt x="6564" y="4520"/>
                    <a:pt x="5630" y="4520"/>
                  </a:cubicBezTo>
                  <a:cubicBezTo>
                    <a:pt x="5457" y="4520"/>
                    <a:pt x="5297" y="4541"/>
                    <a:pt x="5157" y="4590"/>
                  </a:cubicBezTo>
                  <a:cubicBezTo>
                    <a:pt x="5063" y="4590"/>
                    <a:pt x="4969" y="4637"/>
                    <a:pt x="4875" y="4684"/>
                  </a:cubicBezTo>
                  <a:cubicBezTo>
                    <a:pt x="4796" y="4480"/>
                    <a:pt x="4796" y="4198"/>
                    <a:pt x="4937" y="3932"/>
                  </a:cubicBezTo>
                  <a:cubicBezTo>
                    <a:pt x="5016" y="3791"/>
                    <a:pt x="5110" y="3696"/>
                    <a:pt x="5204" y="3634"/>
                  </a:cubicBezTo>
                  <a:cubicBezTo>
                    <a:pt x="5213" y="3643"/>
                    <a:pt x="5222" y="3652"/>
                    <a:pt x="5231" y="3652"/>
                  </a:cubicBezTo>
                  <a:cubicBezTo>
                    <a:pt x="5238" y="3652"/>
                    <a:pt x="5244" y="3647"/>
                    <a:pt x="5251" y="3634"/>
                  </a:cubicBezTo>
                  <a:cubicBezTo>
                    <a:pt x="5467" y="3484"/>
                    <a:pt x="5708" y="3426"/>
                    <a:pt x="5959" y="3426"/>
                  </a:cubicBezTo>
                  <a:close/>
                  <a:moveTo>
                    <a:pt x="5331" y="4825"/>
                  </a:moveTo>
                  <a:cubicBezTo>
                    <a:pt x="6116" y="4825"/>
                    <a:pt x="7484" y="5382"/>
                    <a:pt x="7727" y="5468"/>
                  </a:cubicBezTo>
                  <a:cubicBezTo>
                    <a:pt x="8088" y="5577"/>
                    <a:pt x="10361" y="6095"/>
                    <a:pt x="9671" y="7443"/>
                  </a:cubicBezTo>
                  <a:cubicBezTo>
                    <a:pt x="9138" y="6628"/>
                    <a:pt x="7837" y="6361"/>
                    <a:pt x="7148" y="6173"/>
                  </a:cubicBezTo>
                  <a:cubicBezTo>
                    <a:pt x="6773" y="6066"/>
                    <a:pt x="6128" y="5813"/>
                    <a:pt x="5486" y="5813"/>
                  </a:cubicBezTo>
                  <a:cubicBezTo>
                    <a:pt x="5189" y="5813"/>
                    <a:pt x="4892" y="5867"/>
                    <a:pt x="4624" y="6016"/>
                  </a:cubicBezTo>
                  <a:cubicBezTo>
                    <a:pt x="4624" y="5828"/>
                    <a:pt x="4624" y="5656"/>
                    <a:pt x="4718" y="5483"/>
                  </a:cubicBezTo>
                  <a:cubicBezTo>
                    <a:pt x="4796" y="5295"/>
                    <a:pt x="4922" y="5186"/>
                    <a:pt x="5063" y="5076"/>
                  </a:cubicBezTo>
                  <a:cubicBezTo>
                    <a:pt x="5076" y="5063"/>
                    <a:pt x="5078" y="5040"/>
                    <a:pt x="5070" y="5040"/>
                  </a:cubicBezTo>
                  <a:cubicBezTo>
                    <a:pt x="5068" y="5040"/>
                    <a:pt x="5066" y="5041"/>
                    <a:pt x="5063" y="5044"/>
                  </a:cubicBezTo>
                  <a:cubicBezTo>
                    <a:pt x="4718" y="5107"/>
                    <a:pt x="4405" y="5671"/>
                    <a:pt x="4577" y="6032"/>
                  </a:cubicBezTo>
                  <a:cubicBezTo>
                    <a:pt x="4452" y="6110"/>
                    <a:pt x="4342" y="6204"/>
                    <a:pt x="4232" y="6314"/>
                  </a:cubicBezTo>
                  <a:cubicBezTo>
                    <a:pt x="4279" y="5640"/>
                    <a:pt x="4655" y="5154"/>
                    <a:pt x="5126" y="4841"/>
                  </a:cubicBezTo>
                  <a:cubicBezTo>
                    <a:pt x="5188" y="4830"/>
                    <a:pt x="5257" y="4825"/>
                    <a:pt x="5331" y="4825"/>
                  </a:cubicBezTo>
                  <a:close/>
                  <a:moveTo>
                    <a:pt x="4373" y="7160"/>
                  </a:moveTo>
                  <a:cubicBezTo>
                    <a:pt x="4373" y="7223"/>
                    <a:pt x="4373" y="7270"/>
                    <a:pt x="4405" y="7302"/>
                  </a:cubicBezTo>
                  <a:cubicBezTo>
                    <a:pt x="4326" y="7474"/>
                    <a:pt x="4263" y="7646"/>
                    <a:pt x="4201" y="7819"/>
                  </a:cubicBezTo>
                  <a:cubicBezTo>
                    <a:pt x="4201" y="7772"/>
                    <a:pt x="4201" y="7740"/>
                    <a:pt x="4185" y="7709"/>
                  </a:cubicBezTo>
                  <a:cubicBezTo>
                    <a:pt x="4248" y="7505"/>
                    <a:pt x="4310" y="7333"/>
                    <a:pt x="4373" y="7160"/>
                  </a:cubicBezTo>
                  <a:close/>
                  <a:moveTo>
                    <a:pt x="5232" y="6227"/>
                  </a:moveTo>
                  <a:cubicBezTo>
                    <a:pt x="5264" y="6227"/>
                    <a:pt x="5297" y="6230"/>
                    <a:pt x="5329" y="6236"/>
                  </a:cubicBezTo>
                  <a:cubicBezTo>
                    <a:pt x="5517" y="6236"/>
                    <a:pt x="5690" y="6251"/>
                    <a:pt x="5862" y="6283"/>
                  </a:cubicBezTo>
                  <a:cubicBezTo>
                    <a:pt x="6395" y="6361"/>
                    <a:pt x="6897" y="6471"/>
                    <a:pt x="7383" y="6643"/>
                  </a:cubicBezTo>
                  <a:cubicBezTo>
                    <a:pt x="7759" y="6769"/>
                    <a:pt x="8119" y="6925"/>
                    <a:pt x="8480" y="7113"/>
                  </a:cubicBezTo>
                  <a:cubicBezTo>
                    <a:pt x="8762" y="7270"/>
                    <a:pt x="10361" y="8195"/>
                    <a:pt x="9170" y="9277"/>
                  </a:cubicBezTo>
                  <a:cubicBezTo>
                    <a:pt x="9217" y="9151"/>
                    <a:pt x="9248" y="9026"/>
                    <a:pt x="9295" y="8900"/>
                  </a:cubicBezTo>
                  <a:cubicBezTo>
                    <a:pt x="9326" y="8806"/>
                    <a:pt x="9295" y="8775"/>
                    <a:pt x="9248" y="8775"/>
                  </a:cubicBezTo>
                  <a:lnTo>
                    <a:pt x="9217" y="8681"/>
                  </a:lnTo>
                  <a:cubicBezTo>
                    <a:pt x="9232" y="8634"/>
                    <a:pt x="9232" y="8603"/>
                    <a:pt x="9201" y="8571"/>
                  </a:cubicBezTo>
                  <a:cubicBezTo>
                    <a:pt x="7978" y="7443"/>
                    <a:pt x="6160" y="7113"/>
                    <a:pt x="4530" y="6988"/>
                  </a:cubicBezTo>
                  <a:cubicBezTo>
                    <a:pt x="4522" y="6985"/>
                    <a:pt x="4514" y="6984"/>
                    <a:pt x="4506" y="6984"/>
                  </a:cubicBezTo>
                  <a:cubicBezTo>
                    <a:pt x="4472" y="6984"/>
                    <a:pt x="4446" y="7012"/>
                    <a:pt x="4420" y="7051"/>
                  </a:cubicBezTo>
                  <a:cubicBezTo>
                    <a:pt x="4661" y="6498"/>
                    <a:pt x="4928" y="6227"/>
                    <a:pt x="5232" y="6227"/>
                  </a:cubicBezTo>
                  <a:close/>
                  <a:moveTo>
                    <a:pt x="6270" y="7740"/>
                  </a:moveTo>
                  <a:cubicBezTo>
                    <a:pt x="6771" y="7913"/>
                    <a:pt x="7257" y="8101"/>
                    <a:pt x="7759" y="8289"/>
                  </a:cubicBezTo>
                  <a:cubicBezTo>
                    <a:pt x="7759" y="8352"/>
                    <a:pt x="7759" y="8414"/>
                    <a:pt x="7759" y="8461"/>
                  </a:cubicBezTo>
                  <a:cubicBezTo>
                    <a:pt x="6176" y="12082"/>
                    <a:pt x="4812" y="16001"/>
                    <a:pt x="3715" y="19763"/>
                  </a:cubicBezTo>
                  <a:cubicBezTo>
                    <a:pt x="3684" y="19308"/>
                    <a:pt x="3495" y="18963"/>
                    <a:pt x="3182" y="18838"/>
                  </a:cubicBezTo>
                  <a:cubicBezTo>
                    <a:pt x="3121" y="18819"/>
                    <a:pt x="3058" y="18809"/>
                    <a:pt x="2994" y="18809"/>
                  </a:cubicBezTo>
                  <a:cubicBezTo>
                    <a:pt x="2639" y="18809"/>
                    <a:pt x="2233" y="19088"/>
                    <a:pt x="1928" y="19512"/>
                  </a:cubicBezTo>
                  <a:cubicBezTo>
                    <a:pt x="2618" y="17662"/>
                    <a:pt x="3260" y="15797"/>
                    <a:pt x="3903" y="13932"/>
                  </a:cubicBezTo>
                  <a:cubicBezTo>
                    <a:pt x="4248" y="12960"/>
                    <a:pt x="4593" y="11973"/>
                    <a:pt x="4937" y="11001"/>
                  </a:cubicBezTo>
                  <a:cubicBezTo>
                    <a:pt x="5094" y="10562"/>
                    <a:pt x="5235" y="10123"/>
                    <a:pt x="5392" y="9684"/>
                  </a:cubicBezTo>
                  <a:cubicBezTo>
                    <a:pt x="5423" y="9621"/>
                    <a:pt x="5800" y="8430"/>
                    <a:pt x="5956" y="7866"/>
                  </a:cubicBezTo>
                  <a:cubicBezTo>
                    <a:pt x="6066" y="7819"/>
                    <a:pt x="6160" y="7772"/>
                    <a:pt x="6270" y="7740"/>
                  </a:cubicBezTo>
                  <a:close/>
                  <a:moveTo>
                    <a:pt x="8010" y="8399"/>
                  </a:moveTo>
                  <a:cubicBezTo>
                    <a:pt x="8213" y="8477"/>
                    <a:pt x="8433" y="8571"/>
                    <a:pt x="8637" y="8650"/>
                  </a:cubicBezTo>
                  <a:cubicBezTo>
                    <a:pt x="8762" y="8728"/>
                    <a:pt x="8856" y="8853"/>
                    <a:pt x="8919" y="9010"/>
                  </a:cubicBezTo>
                  <a:cubicBezTo>
                    <a:pt x="8934" y="9073"/>
                    <a:pt x="8950" y="9135"/>
                    <a:pt x="8966" y="9198"/>
                  </a:cubicBezTo>
                  <a:cubicBezTo>
                    <a:pt x="8981" y="9230"/>
                    <a:pt x="8981" y="9245"/>
                    <a:pt x="8997" y="9245"/>
                  </a:cubicBezTo>
                  <a:cubicBezTo>
                    <a:pt x="8401" y="10860"/>
                    <a:pt x="7790" y="12490"/>
                    <a:pt x="7195" y="14120"/>
                  </a:cubicBezTo>
                  <a:cubicBezTo>
                    <a:pt x="7492" y="13242"/>
                    <a:pt x="7759" y="12364"/>
                    <a:pt x="8057" y="11502"/>
                  </a:cubicBezTo>
                  <a:cubicBezTo>
                    <a:pt x="8307" y="10687"/>
                    <a:pt x="8715" y="9825"/>
                    <a:pt x="8574" y="8979"/>
                  </a:cubicBezTo>
                  <a:cubicBezTo>
                    <a:pt x="8574" y="8972"/>
                    <a:pt x="8569" y="8968"/>
                    <a:pt x="8562" y="8968"/>
                  </a:cubicBezTo>
                  <a:cubicBezTo>
                    <a:pt x="8553" y="8968"/>
                    <a:pt x="8543" y="8976"/>
                    <a:pt x="8543" y="8994"/>
                  </a:cubicBezTo>
                  <a:cubicBezTo>
                    <a:pt x="8574" y="9982"/>
                    <a:pt x="8213" y="10922"/>
                    <a:pt x="7900" y="11863"/>
                  </a:cubicBezTo>
                  <a:cubicBezTo>
                    <a:pt x="7586" y="12819"/>
                    <a:pt x="7257" y="13791"/>
                    <a:pt x="6944" y="14747"/>
                  </a:cubicBezTo>
                  <a:cubicBezTo>
                    <a:pt x="6850" y="15013"/>
                    <a:pt x="6771" y="15280"/>
                    <a:pt x="6677" y="15546"/>
                  </a:cubicBezTo>
                  <a:cubicBezTo>
                    <a:pt x="6113" y="17161"/>
                    <a:pt x="5549" y="18759"/>
                    <a:pt x="5016" y="20374"/>
                  </a:cubicBezTo>
                  <a:cubicBezTo>
                    <a:pt x="4922" y="20050"/>
                    <a:pt x="4699" y="19875"/>
                    <a:pt x="4429" y="19875"/>
                  </a:cubicBezTo>
                  <a:cubicBezTo>
                    <a:pt x="4203" y="19875"/>
                    <a:pt x="3943" y="19999"/>
                    <a:pt x="3699" y="20264"/>
                  </a:cubicBezTo>
                  <a:cubicBezTo>
                    <a:pt x="5110" y="16314"/>
                    <a:pt x="6568" y="12380"/>
                    <a:pt x="8010" y="8430"/>
                  </a:cubicBezTo>
                  <a:cubicBezTo>
                    <a:pt x="8010" y="8414"/>
                    <a:pt x="8010" y="8414"/>
                    <a:pt x="8010" y="8399"/>
                  </a:cubicBezTo>
                  <a:close/>
                  <a:moveTo>
                    <a:pt x="1630" y="23195"/>
                  </a:moveTo>
                  <a:cubicBezTo>
                    <a:pt x="1724" y="23211"/>
                    <a:pt x="1834" y="23242"/>
                    <a:pt x="1912" y="23305"/>
                  </a:cubicBezTo>
                  <a:cubicBezTo>
                    <a:pt x="1944" y="23321"/>
                    <a:pt x="1959" y="23336"/>
                    <a:pt x="1991" y="23352"/>
                  </a:cubicBezTo>
                  <a:cubicBezTo>
                    <a:pt x="1991" y="23352"/>
                    <a:pt x="2006" y="23368"/>
                    <a:pt x="2006" y="23383"/>
                  </a:cubicBezTo>
                  <a:cubicBezTo>
                    <a:pt x="1897" y="23321"/>
                    <a:pt x="1787" y="23274"/>
                    <a:pt x="1662" y="23242"/>
                  </a:cubicBezTo>
                  <a:cubicBezTo>
                    <a:pt x="1646" y="23227"/>
                    <a:pt x="1646" y="23211"/>
                    <a:pt x="1630" y="23195"/>
                  </a:cubicBezTo>
                  <a:close/>
                  <a:moveTo>
                    <a:pt x="1019" y="23477"/>
                  </a:moveTo>
                  <a:cubicBezTo>
                    <a:pt x="1035" y="23509"/>
                    <a:pt x="1050" y="23556"/>
                    <a:pt x="1066" y="23603"/>
                  </a:cubicBezTo>
                  <a:cubicBezTo>
                    <a:pt x="1050" y="23650"/>
                    <a:pt x="1035" y="23697"/>
                    <a:pt x="1019" y="23744"/>
                  </a:cubicBezTo>
                  <a:cubicBezTo>
                    <a:pt x="1003" y="23760"/>
                    <a:pt x="988" y="23775"/>
                    <a:pt x="972" y="23807"/>
                  </a:cubicBezTo>
                  <a:cubicBezTo>
                    <a:pt x="972" y="23760"/>
                    <a:pt x="972" y="23713"/>
                    <a:pt x="972" y="23666"/>
                  </a:cubicBezTo>
                  <a:cubicBezTo>
                    <a:pt x="988" y="23619"/>
                    <a:pt x="1003" y="23556"/>
                    <a:pt x="1019" y="23493"/>
                  </a:cubicBezTo>
                  <a:cubicBezTo>
                    <a:pt x="1019" y="23493"/>
                    <a:pt x="1019" y="23477"/>
                    <a:pt x="1019" y="23477"/>
                  </a:cubicBezTo>
                  <a:close/>
                  <a:moveTo>
                    <a:pt x="1072" y="18956"/>
                  </a:moveTo>
                  <a:cubicBezTo>
                    <a:pt x="1135" y="18956"/>
                    <a:pt x="1196" y="18969"/>
                    <a:pt x="1254" y="18995"/>
                  </a:cubicBezTo>
                  <a:cubicBezTo>
                    <a:pt x="1630" y="19167"/>
                    <a:pt x="1614" y="19669"/>
                    <a:pt x="1583" y="20202"/>
                  </a:cubicBezTo>
                  <a:cubicBezTo>
                    <a:pt x="1583" y="20263"/>
                    <a:pt x="1623" y="20305"/>
                    <a:pt x="1668" y="20305"/>
                  </a:cubicBezTo>
                  <a:cubicBezTo>
                    <a:pt x="1704" y="20305"/>
                    <a:pt x="1744" y="20279"/>
                    <a:pt x="1771" y="20217"/>
                  </a:cubicBezTo>
                  <a:cubicBezTo>
                    <a:pt x="1803" y="20123"/>
                    <a:pt x="1834" y="20013"/>
                    <a:pt x="1850" y="19919"/>
                  </a:cubicBezTo>
                  <a:cubicBezTo>
                    <a:pt x="2149" y="19427"/>
                    <a:pt x="2521" y="19199"/>
                    <a:pt x="2832" y="19199"/>
                  </a:cubicBezTo>
                  <a:cubicBezTo>
                    <a:pt x="3302" y="19199"/>
                    <a:pt x="3634" y="19719"/>
                    <a:pt x="3370" y="20625"/>
                  </a:cubicBezTo>
                  <a:cubicBezTo>
                    <a:pt x="3337" y="20748"/>
                    <a:pt x="3386" y="20811"/>
                    <a:pt x="3450" y="20811"/>
                  </a:cubicBezTo>
                  <a:cubicBezTo>
                    <a:pt x="3507" y="20811"/>
                    <a:pt x="3575" y="20760"/>
                    <a:pt x="3605" y="20656"/>
                  </a:cubicBezTo>
                  <a:cubicBezTo>
                    <a:pt x="3605" y="20640"/>
                    <a:pt x="3605" y="20640"/>
                    <a:pt x="3621" y="20625"/>
                  </a:cubicBezTo>
                  <a:cubicBezTo>
                    <a:pt x="3621" y="20625"/>
                    <a:pt x="3636" y="20625"/>
                    <a:pt x="3636" y="20609"/>
                  </a:cubicBezTo>
                  <a:cubicBezTo>
                    <a:pt x="3860" y="20314"/>
                    <a:pt x="4092" y="20183"/>
                    <a:pt x="4289" y="20183"/>
                  </a:cubicBezTo>
                  <a:cubicBezTo>
                    <a:pt x="4604" y="20183"/>
                    <a:pt x="4829" y="20517"/>
                    <a:pt x="4781" y="21048"/>
                  </a:cubicBezTo>
                  <a:cubicBezTo>
                    <a:pt x="4781" y="21064"/>
                    <a:pt x="4781" y="21064"/>
                    <a:pt x="4781" y="21079"/>
                  </a:cubicBezTo>
                  <a:cubicBezTo>
                    <a:pt x="4765" y="21079"/>
                    <a:pt x="4765" y="21095"/>
                    <a:pt x="4765" y="21111"/>
                  </a:cubicBezTo>
                  <a:cubicBezTo>
                    <a:pt x="4075" y="22035"/>
                    <a:pt x="3401" y="22976"/>
                    <a:pt x="2712" y="23901"/>
                  </a:cubicBezTo>
                  <a:cubicBezTo>
                    <a:pt x="2696" y="23932"/>
                    <a:pt x="2665" y="23963"/>
                    <a:pt x="2618" y="24010"/>
                  </a:cubicBezTo>
                  <a:cubicBezTo>
                    <a:pt x="2649" y="23979"/>
                    <a:pt x="2649" y="23948"/>
                    <a:pt x="2649" y="23916"/>
                  </a:cubicBezTo>
                  <a:cubicBezTo>
                    <a:pt x="2557" y="23255"/>
                    <a:pt x="2083" y="22825"/>
                    <a:pt x="1552" y="22825"/>
                  </a:cubicBezTo>
                  <a:cubicBezTo>
                    <a:pt x="1177" y="22825"/>
                    <a:pt x="773" y="23040"/>
                    <a:pt x="455" y="23540"/>
                  </a:cubicBezTo>
                  <a:cubicBezTo>
                    <a:pt x="455" y="23462"/>
                    <a:pt x="439" y="23383"/>
                    <a:pt x="439" y="23305"/>
                  </a:cubicBezTo>
                  <a:cubicBezTo>
                    <a:pt x="345" y="22161"/>
                    <a:pt x="266" y="21001"/>
                    <a:pt x="172" y="19857"/>
                  </a:cubicBezTo>
                  <a:cubicBezTo>
                    <a:pt x="157" y="19810"/>
                    <a:pt x="141" y="19778"/>
                    <a:pt x="110" y="19778"/>
                  </a:cubicBezTo>
                  <a:cubicBezTo>
                    <a:pt x="141" y="19731"/>
                    <a:pt x="172" y="19684"/>
                    <a:pt x="204" y="19622"/>
                  </a:cubicBezTo>
                  <a:cubicBezTo>
                    <a:pt x="235" y="19575"/>
                    <a:pt x="235" y="19543"/>
                    <a:pt x="235" y="19512"/>
                  </a:cubicBezTo>
                  <a:cubicBezTo>
                    <a:pt x="478" y="19192"/>
                    <a:pt x="794" y="18956"/>
                    <a:pt x="1072" y="18956"/>
                  </a:cubicBezTo>
                  <a:close/>
                  <a:moveTo>
                    <a:pt x="1567" y="23697"/>
                  </a:moveTo>
                  <a:lnTo>
                    <a:pt x="1646" y="23713"/>
                  </a:lnTo>
                  <a:cubicBezTo>
                    <a:pt x="1583" y="23885"/>
                    <a:pt x="1505" y="24042"/>
                    <a:pt x="1442" y="24214"/>
                  </a:cubicBezTo>
                  <a:cubicBezTo>
                    <a:pt x="1489" y="24042"/>
                    <a:pt x="1536" y="23869"/>
                    <a:pt x="1567" y="23697"/>
                  </a:cubicBezTo>
                  <a:close/>
                  <a:moveTo>
                    <a:pt x="2116" y="23791"/>
                  </a:moveTo>
                  <a:cubicBezTo>
                    <a:pt x="2100" y="23869"/>
                    <a:pt x="2069" y="23932"/>
                    <a:pt x="2038" y="23995"/>
                  </a:cubicBezTo>
                  <a:cubicBezTo>
                    <a:pt x="1991" y="24089"/>
                    <a:pt x="1928" y="24198"/>
                    <a:pt x="1865" y="24293"/>
                  </a:cubicBezTo>
                  <a:cubicBezTo>
                    <a:pt x="1944" y="24120"/>
                    <a:pt x="2022" y="23963"/>
                    <a:pt x="2100" y="23791"/>
                  </a:cubicBezTo>
                  <a:close/>
                  <a:moveTo>
                    <a:pt x="2336" y="23838"/>
                  </a:moveTo>
                  <a:cubicBezTo>
                    <a:pt x="2367" y="23901"/>
                    <a:pt x="2414" y="23963"/>
                    <a:pt x="2461" y="24010"/>
                  </a:cubicBezTo>
                  <a:cubicBezTo>
                    <a:pt x="2449" y="24005"/>
                    <a:pt x="2436" y="24001"/>
                    <a:pt x="2422" y="24001"/>
                  </a:cubicBezTo>
                  <a:cubicBezTo>
                    <a:pt x="2397" y="24001"/>
                    <a:pt x="2371" y="24012"/>
                    <a:pt x="2351" y="24042"/>
                  </a:cubicBezTo>
                  <a:cubicBezTo>
                    <a:pt x="2257" y="24136"/>
                    <a:pt x="2163" y="24246"/>
                    <a:pt x="2085" y="24340"/>
                  </a:cubicBezTo>
                  <a:cubicBezTo>
                    <a:pt x="2116" y="24277"/>
                    <a:pt x="2147" y="24214"/>
                    <a:pt x="2179" y="24136"/>
                  </a:cubicBezTo>
                  <a:cubicBezTo>
                    <a:pt x="2226" y="24057"/>
                    <a:pt x="2257" y="23995"/>
                    <a:pt x="2288" y="23932"/>
                  </a:cubicBezTo>
                  <a:cubicBezTo>
                    <a:pt x="2304" y="23901"/>
                    <a:pt x="2320" y="23869"/>
                    <a:pt x="2336" y="23838"/>
                  </a:cubicBezTo>
                  <a:close/>
                  <a:moveTo>
                    <a:pt x="1865" y="23744"/>
                  </a:moveTo>
                  <a:cubicBezTo>
                    <a:pt x="1881" y="23744"/>
                    <a:pt x="1897" y="23744"/>
                    <a:pt x="1928" y="23760"/>
                  </a:cubicBezTo>
                  <a:cubicBezTo>
                    <a:pt x="1787" y="24057"/>
                    <a:pt x="1630" y="24355"/>
                    <a:pt x="1489" y="24653"/>
                  </a:cubicBezTo>
                  <a:cubicBezTo>
                    <a:pt x="1599" y="24355"/>
                    <a:pt x="1709" y="24042"/>
                    <a:pt x="1818" y="23744"/>
                  </a:cubicBezTo>
                  <a:close/>
                  <a:moveTo>
                    <a:pt x="2602" y="24042"/>
                  </a:moveTo>
                  <a:lnTo>
                    <a:pt x="2602" y="24042"/>
                  </a:lnTo>
                  <a:cubicBezTo>
                    <a:pt x="2351" y="24402"/>
                    <a:pt x="1834" y="25170"/>
                    <a:pt x="1379" y="25703"/>
                  </a:cubicBezTo>
                  <a:cubicBezTo>
                    <a:pt x="1677" y="25139"/>
                    <a:pt x="2038" y="24637"/>
                    <a:pt x="2477" y="24183"/>
                  </a:cubicBezTo>
                  <a:cubicBezTo>
                    <a:pt x="2508" y="24151"/>
                    <a:pt x="2524" y="24104"/>
                    <a:pt x="2508" y="24073"/>
                  </a:cubicBezTo>
                  <a:lnTo>
                    <a:pt x="2508" y="24073"/>
                  </a:lnTo>
                  <a:cubicBezTo>
                    <a:pt x="2512" y="24077"/>
                    <a:pt x="2519" y="24079"/>
                    <a:pt x="2526" y="24079"/>
                  </a:cubicBezTo>
                  <a:cubicBezTo>
                    <a:pt x="2548" y="24079"/>
                    <a:pt x="2579" y="24065"/>
                    <a:pt x="2602" y="24042"/>
                  </a:cubicBezTo>
                  <a:close/>
                  <a:moveTo>
                    <a:pt x="815" y="23383"/>
                  </a:moveTo>
                  <a:cubicBezTo>
                    <a:pt x="815" y="23430"/>
                    <a:pt x="815" y="23477"/>
                    <a:pt x="815" y="23524"/>
                  </a:cubicBezTo>
                  <a:cubicBezTo>
                    <a:pt x="799" y="23572"/>
                    <a:pt x="784" y="23619"/>
                    <a:pt x="784" y="23681"/>
                  </a:cubicBezTo>
                  <a:cubicBezTo>
                    <a:pt x="784" y="23713"/>
                    <a:pt x="799" y="23744"/>
                    <a:pt x="815" y="23760"/>
                  </a:cubicBezTo>
                  <a:cubicBezTo>
                    <a:pt x="815" y="24026"/>
                    <a:pt x="799" y="24293"/>
                    <a:pt x="784" y="24559"/>
                  </a:cubicBezTo>
                  <a:cubicBezTo>
                    <a:pt x="784" y="24230"/>
                    <a:pt x="784" y="23901"/>
                    <a:pt x="768" y="23572"/>
                  </a:cubicBezTo>
                  <a:cubicBezTo>
                    <a:pt x="768" y="23542"/>
                    <a:pt x="747" y="23526"/>
                    <a:pt x="723" y="23526"/>
                  </a:cubicBezTo>
                  <a:cubicBezTo>
                    <a:pt x="697" y="23526"/>
                    <a:pt x="667" y="23546"/>
                    <a:pt x="658" y="23587"/>
                  </a:cubicBezTo>
                  <a:cubicBezTo>
                    <a:pt x="643" y="24418"/>
                    <a:pt x="658" y="25233"/>
                    <a:pt x="658" y="26064"/>
                  </a:cubicBezTo>
                  <a:cubicBezTo>
                    <a:pt x="611" y="25703"/>
                    <a:pt x="580" y="24888"/>
                    <a:pt x="564" y="24778"/>
                  </a:cubicBezTo>
                  <a:cubicBezTo>
                    <a:pt x="533" y="24434"/>
                    <a:pt x="502" y="24104"/>
                    <a:pt x="470" y="23760"/>
                  </a:cubicBezTo>
                  <a:cubicBezTo>
                    <a:pt x="580" y="23603"/>
                    <a:pt x="690" y="23477"/>
                    <a:pt x="815" y="23383"/>
                  </a:cubicBezTo>
                  <a:close/>
                  <a:moveTo>
                    <a:pt x="1176" y="25876"/>
                  </a:moveTo>
                  <a:cubicBezTo>
                    <a:pt x="1176" y="25876"/>
                    <a:pt x="1191" y="25891"/>
                    <a:pt x="1223" y="25891"/>
                  </a:cubicBezTo>
                  <a:cubicBezTo>
                    <a:pt x="1160" y="25954"/>
                    <a:pt x="1113" y="26017"/>
                    <a:pt x="1066" y="26064"/>
                  </a:cubicBezTo>
                  <a:cubicBezTo>
                    <a:pt x="1097" y="26001"/>
                    <a:pt x="1129" y="25938"/>
                    <a:pt x="1176" y="25876"/>
                  </a:cubicBezTo>
                  <a:close/>
                  <a:moveTo>
                    <a:pt x="7911" y="1"/>
                  </a:moveTo>
                  <a:cubicBezTo>
                    <a:pt x="7753" y="1"/>
                    <a:pt x="7588" y="25"/>
                    <a:pt x="7414" y="91"/>
                  </a:cubicBezTo>
                  <a:cubicBezTo>
                    <a:pt x="6395" y="468"/>
                    <a:pt x="5988" y="1988"/>
                    <a:pt x="5674" y="3179"/>
                  </a:cubicBezTo>
                  <a:cubicBezTo>
                    <a:pt x="5658" y="3195"/>
                    <a:pt x="5658" y="3211"/>
                    <a:pt x="5674" y="3226"/>
                  </a:cubicBezTo>
                  <a:cubicBezTo>
                    <a:pt x="5627" y="3242"/>
                    <a:pt x="5596" y="3258"/>
                    <a:pt x="5549" y="3273"/>
                  </a:cubicBezTo>
                  <a:cubicBezTo>
                    <a:pt x="5520" y="3264"/>
                    <a:pt x="5490" y="3260"/>
                    <a:pt x="5460" y="3260"/>
                  </a:cubicBezTo>
                  <a:cubicBezTo>
                    <a:pt x="5222" y="3260"/>
                    <a:pt x="4934" y="3518"/>
                    <a:pt x="4781" y="3838"/>
                  </a:cubicBezTo>
                  <a:cubicBezTo>
                    <a:pt x="4608" y="4182"/>
                    <a:pt x="4608" y="4559"/>
                    <a:pt x="4734" y="4794"/>
                  </a:cubicBezTo>
                  <a:cubicBezTo>
                    <a:pt x="4326" y="5170"/>
                    <a:pt x="4028" y="5922"/>
                    <a:pt x="4091" y="6424"/>
                  </a:cubicBezTo>
                  <a:cubicBezTo>
                    <a:pt x="4091" y="6439"/>
                    <a:pt x="4107" y="6455"/>
                    <a:pt x="4107" y="6455"/>
                  </a:cubicBezTo>
                  <a:cubicBezTo>
                    <a:pt x="3668" y="7082"/>
                    <a:pt x="3699" y="7646"/>
                    <a:pt x="4060" y="7929"/>
                  </a:cubicBezTo>
                  <a:cubicBezTo>
                    <a:pt x="4068" y="7937"/>
                    <a:pt x="4078" y="7941"/>
                    <a:pt x="4089" y="7941"/>
                  </a:cubicBezTo>
                  <a:cubicBezTo>
                    <a:pt x="4116" y="7941"/>
                    <a:pt x="4147" y="7915"/>
                    <a:pt x="4169" y="7882"/>
                  </a:cubicBezTo>
                  <a:lnTo>
                    <a:pt x="4169" y="7882"/>
                  </a:lnTo>
                  <a:cubicBezTo>
                    <a:pt x="2665" y="11581"/>
                    <a:pt x="1301" y="15390"/>
                    <a:pt x="63" y="19167"/>
                  </a:cubicBezTo>
                  <a:cubicBezTo>
                    <a:pt x="63" y="19261"/>
                    <a:pt x="78" y="19371"/>
                    <a:pt x="78" y="19465"/>
                  </a:cubicBezTo>
                  <a:cubicBezTo>
                    <a:pt x="549" y="18775"/>
                    <a:pt x="784" y="17709"/>
                    <a:pt x="1082" y="16879"/>
                  </a:cubicBezTo>
                  <a:cubicBezTo>
                    <a:pt x="1458" y="15781"/>
                    <a:pt x="1850" y="14684"/>
                    <a:pt x="2241" y="13587"/>
                  </a:cubicBezTo>
                  <a:cubicBezTo>
                    <a:pt x="2947" y="11643"/>
                    <a:pt x="3684" y="9700"/>
                    <a:pt x="4405" y="7756"/>
                  </a:cubicBezTo>
                  <a:cubicBezTo>
                    <a:pt x="4420" y="7756"/>
                    <a:pt x="4420" y="7740"/>
                    <a:pt x="4436" y="7740"/>
                  </a:cubicBezTo>
                  <a:cubicBezTo>
                    <a:pt x="4577" y="7552"/>
                    <a:pt x="4749" y="7443"/>
                    <a:pt x="4922" y="7380"/>
                  </a:cubicBezTo>
                  <a:cubicBezTo>
                    <a:pt x="5141" y="7427"/>
                    <a:pt x="5361" y="7474"/>
                    <a:pt x="5580" y="7537"/>
                  </a:cubicBezTo>
                  <a:cubicBezTo>
                    <a:pt x="5658" y="7599"/>
                    <a:pt x="5737" y="7709"/>
                    <a:pt x="5800" y="7819"/>
                  </a:cubicBezTo>
                  <a:cubicBezTo>
                    <a:pt x="5674" y="8070"/>
                    <a:pt x="5611" y="8367"/>
                    <a:pt x="5486" y="8681"/>
                  </a:cubicBezTo>
                  <a:cubicBezTo>
                    <a:pt x="5079" y="9872"/>
                    <a:pt x="4655" y="11079"/>
                    <a:pt x="4248" y="12270"/>
                  </a:cubicBezTo>
                  <a:cubicBezTo>
                    <a:pt x="3433" y="14637"/>
                    <a:pt x="2602" y="16988"/>
                    <a:pt x="1834" y="19339"/>
                  </a:cubicBezTo>
                  <a:cubicBezTo>
                    <a:pt x="1756" y="18995"/>
                    <a:pt x="1552" y="18728"/>
                    <a:pt x="1317" y="18665"/>
                  </a:cubicBezTo>
                  <a:cubicBezTo>
                    <a:pt x="1267" y="18652"/>
                    <a:pt x="1217" y="18646"/>
                    <a:pt x="1165" y="18646"/>
                  </a:cubicBezTo>
                  <a:cubicBezTo>
                    <a:pt x="794" y="18646"/>
                    <a:pt x="385" y="18981"/>
                    <a:pt x="110" y="19449"/>
                  </a:cubicBezTo>
                  <a:cubicBezTo>
                    <a:pt x="94" y="19465"/>
                    <a:pt x="78" y="19465"/>
                    <a:pt x="78" y="19481"/>
                  </a:cubicBezTo>
                  <a:cubicBezTo>
                    <a:pt x="78" y="19778"/>
                    <a:pt x="47" y="20076"/>
                    <a:pt x="0" y="20358"/>
                  </a:cubicBezTo>
                  <a:cubicBezTo>
                    <a:pt x="63" y="22600"/>
                    <a:pt x="266" y="24747"/>
                    <a:pt x="502" y="26879"/>
                  </a:cubicBezTo>
                  <a:cubicBezTo>
                    <a:pt x="510" y="26954"/>
                    <a:pt x="545" y="26989"/>
                    <a:pt x="587" y="26989"/>
                  </a:cubicBezTo>
                  <a:cubicBezTo>
                    <a:pt x="625" y="26989"/>
                    <a:pt x="669" y="26962"/>
                    <a:pt x="705" y="26910"/>
                  </a:cubicBezTo>
                  <a:cubicBezTo>
                    <a:pt x="2163" y="25061"/>
                    <a:pt x="3605" y="23180"/>
                    <a:pt x="4969" y="21220"/>
                  </a:cubicBezTo>
                  <a:cubicBezTo>
                    <a:pt x="5031" y="21142"/>
                    <a:pt x="5031" y="21079"/>
                    <a:pt x="5016" y="21032"/>
                  </a:cubicBezTo>
                  <a:cubicBezTo>
                    <a:pt x="5031" y="20970"/>
                    <a:pt x="5031" y="20923"/>
                    <a:pt x="5047" y="20876"/>
                  </a:cubicBezTo>
                  <a:cubicBezTo>
                    <a:pt x="6474" y="17176"/>
                    <a:pt x="7759" y="13383"/>
                    <a:pt x="9044" y="9637"/>
                  </a:cubicBezTo>
                  <a:cubicBezTo>
                    <a:pt x="9049" y="9642"/>
                    <a:pt x="9055" y="9644"/>
                    <a:pt x="9060" y="9644"/>
                  </a:cubicBezTo>
                  <a:cubicBezTo>
                    <a:pt x="9070" y="9644"/>
                    <a:pt x="9081" y="9637"/>
                    <a:pt x="9091" y="9637"/>
                  </a:cubicBezTo>
                  <a:cubicBezTo>
                    <a:pt x="9655" y="9324"/>
                    <a:pt x="10016" y="8587"/>
                    <a:pt x="9875" y="7897"/>
                  </a:cubicBezTo>
                  <a:cubicBezTo>
                    <a:pt x="9859" y="7819"/>
                    <a:pt x="9828" y="7756"/>
                    <a:pt x="9796" y="7678"/>
                  </a:cubicBezTo>
                  <a:cubicBezTo>
                    <a:pt x="10063" y="7239"/>
                    <a:pt x="10141" y="6894"/>
                    <a:pt x="10094" y="6596"/>
                  </a:cubicBezTo>
                  <a:cubicBezTo>
                    <a:pt x="10565" y="6173"/>
                    <a:pt x="10580" y="5718"/>
                    <a:pt x="10423" y="5311"/>
                  </a:cubicBezTo>
                  <a:cubicBezTo>
                    <a:pt x="10815" y="4339"/>
                    <a:pt x="11599" y="2913"/>
                    <a:pt x="11536" y="1910"/>
                  </a:cubicBezTo>
                  <a:cubicBezTo>
                    <a:pt x="11489" y="1157"/>
                    <a:pt x="11035" y="812"/>
                    <a:pt x="10533" y="687"/>
                  </a:cubicBezTo>
                  <a:cubicBezTo>
                    <a:pt x="9922" y="436"/>
                    <a:pt x="9264" y="279"/>
                    <a:pt x="8637" y="123"/>
                  </a:cubicBezTo>
                  <a:cubicBezTo>
                    <a:pt x="8404" y="65"/>
                    <a:pt x="8166" y="1"/>
                    <a:pt x="7911"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19" name="Google Shape;5119;p17"/>
            <p:cNvSpPr/>
            <p:nvPr/>
          </p:nvSpPr>
          <p:spPr>
            <a:xfrm>
              <a:off x="3380325" y="3719775"/>
              <a:ext cx="23925" cy="52975"/>
            </a:xfrm>
            <a:custGeom>
              <a:rect b="b" l="l" r="r" t="t"/>
              <a:pathLst>
                <a:path extrusionOk="0" h="2119" w="957">
                  <a:moveTo>
                    <a:pt x="956" y="0"/>
                  </a:moveTo>
                  <a:lnTo>
                    <a:pt x="956" y="0"/>
                  </a:lnTo>
                  <a:cubicBezTo>
                    <a:pt x="470" y="471"/>
                    <a:pt x="63" y="1348"/>
                    <a:pt x="0" y="2101"/>
                  </a:cubicBezTo>
                  <a:cubicBezTo>
                    <a:pt x="0" y="2110"/>
                    <a:pt x="5" y="2119"/>
                    <a:pt x="13" y="2119"/>
                  </a:cubicBezTo>
                  <a:cubicBezTo>
                    <a:pt x="18" y="2119"/>
                    <a:pt x="25" y="2114"/>
                    <a:pt x="31" y="2101"/>
                  </a:cubicBezTo>
                  <a:cubicBezTo>
                    <a:pt x="220" y="1254"/>
                    <a:pt x="486" y="674"/>
                    <a:pt x="95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20" name="Google Shape;5120;p17"/>
            <p:cNvSpPr/>
            <p:nvPr/>
          </p:nvSpPr>
          <p:spPr>
            <a:xfrm>
              <a:off x="3385800" y="3742450"/>
              <a:ext cx="10225" cy="27275"/>
            </a:xfrm>
            <a:custGeom>
              <a:rect b="b" l="l" r="r" t="t"/>
              <a:pathLst>
                <a:path extrusionOk="0" h="1091" w="409">
                  <a:moveTo>
                    <a:pt x="395" y="0"/>
                  </a:moveTo>
                  <a:cubicBezTo>
                    <a:pt x="390" y="0"/>
                    <a:pt x="383" y="5"/>
                    <a:pt x="377" y="18"/>
                  </a:cubicBezTo>
                  <a:cubicBezTo>
                    <a:pt x="251" y="363"/>
                    <a:pt x="126" y="708"/>
                    <a:pt x="1" y="1053"/>
                  </a:cubicBezTo>
                  <a:cubicBezTo>
                    <a:pt x="1" y="1079"/>
                    <a:pt x="10" y="1090"/>
                    <a:pt x="21" y="1090"/>
                  </a:cubicBezTo>
                  <a:cubicBezTo>
                    <a:pt x="30" y="1090"/>
                    <a:pt x="41" y="1082"/>
                    <a:pt x="48" y="1068"/>
                  </a:cubicBezTo>
                  <a:cubicBezTo>
                    <a:pt x="173" y="723"/>
                    <a:pt x="283" y="363"/>
                    <a:pt x="408" y="18"/>
                  </a:cubicBezTo>
                  <a:cubicBezTo>
                    <a:pt x="408" y="9"/>
                    <a:pt x="403" y="0"/>
                    <a:pt x="395"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21" name="Google Shape;5121;p17"/>
            <p:cNvSpPr/>
            <p:nvPr/>
          </p:nvSpPr>
          <p:spPr>
            <a:xfrm>
              <a:off x="3397550" y="3877700"/>
              <a:ext cx="60275" cy="34650"/>
            </a:xfrm>
            <a:custGeom>
              <a:rect b="b" l="l" r="r" t="t"/>
              <a:pathLst>
                <a:path extrusionOk="0" h="1386" w="2411">
                  <a:moveTo>
                    <a:pt x="16" y="0"/>
                  </a:moveTo>
                  <a:cubicBezTo>
                    <a:pt x="1" y="0"/>
                    <a:pt x="1" y="16"/>
                    <a:pt x="16" y="16"/>
                  </a:cubicBezTo>
                  <a:cubicBezTo>
                    <a:pt x="487" y="125"/>
                    <a:pt x="1004" y="251"/>
                    <a:pt x="1443" y="470"/>
                  </a:cubicBezTo>
                  <a:cubicBezTo>
                    <a:pt x="1835" y="690"/>
                    <a:pt x="2085" y="1019"/>
                    <a:pt x="2368" y="1379"/>
                  </a:cubicBezTo>
                  <a:cubicBezTo>
                    <a:pt x="2372" y="1384"/>
                    <a:pt x="2378" y="1386"/>
                    <a:pt x="2384" y="1386"/>
                  </a:cubicBezTo>
                  <a:cubicBezTo>
                    <a:pt x="2398" y="1386"/>
                    <a:pt x="2410" y="1375"/>
                    <a:pt x="2399" y="1364"/>
                  </a:cubicBezTo>
                  <a:cubicBezTo>
                    <a:pt x="2132" y="314"/>
                    <a:pt x="832" y="141"/>
                    <a:pt x="1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22" name="Google Shape;5122;p17"/>
            <p:cNvSpPr/>
            <p:nvPr/>
          </p:nvSpPr>
          <p:spPr>
            <a:xfrm>
              <a:off x="3423800" y="3854950"/>
              <a:ext cx="38375" cy="26000"/>
            </a:xfrm>
            <a:custGeom>
              <a:rect b="b" l="l" r="r" t="t"/>
              <a:pathLst>
                <a:path extrusionOk="0" h="1040" w="1535">
                  <a:moveTo>
                    <a:pt x="46" y="1"/>
                  </a:moveTo>
                  <a:cubicBezTo>
                    <a:pt x="36" y="1"/>
                    <a:pt x="26" y="1"/>
                    <a:pt x="17" y="1"/>
                  </a:cubicBezTo>
                  <a:cubicBezTo>
                    <a:pt x="1" y="1"/>
                    <a:pt x="1" y="17"/>
                    <a:pt x="1" y="17"/>
                  </a:cubicBezTo>
                  <a:cubicBezTo>
                    <a:pt x="314" y="126"/>
                    <a:pt x="612" y="220"/>
                    <a:pt x="879" y="409"/>
                  </a:cubicBezTo>
                  <a:cubicBezTo>
                    <a:pt x="1114" y="581"/>
                    <a:pt x="1271" y="847"/>
                    <a:pt x="1490" y="1035"/>
                  </a:cubicBezTo>
                  <a:cubicBezTo>
                    <a:pt x="1493" y="1038"/>
                    <a:pt x="1497" y="1040"/>
                    <a:pt x="1500" y="1040"/>
                  </a:cubicBezTo>
                  <a:cubicBezTo>
                    <a:pt x="1516" y="1040"/>
                    <a:pt x="1534" y="1017"/>
                    <a:pt x="1521" y="1004"/>
                  </a:cubicBezTo>
                  <a:cubicBezTo>
                    <a:pt x="1321" y="419"/>
                    <a:pt x="592" y="1"/>
                    <a:pt x="4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23" name="Google Shape;5123;p17"/>
            <p:cNvSpPr/>
            <p:nvPr/>
          </p:nvSpPr>
          <p:spPr>
            <a:xfrm>
              <a:off x="3449275" y="3833800"/>
              <a:ext cx="18725" cy="17825"/>
            </a:xfrm>
            <a:custGeom>
              <a:rect b="b" l="l" r="r" t="t"/>
              <a:pathLst>
                <a:path extrusionOk="0" h="713" w="749">
                  <a:moveTo>
                    <a:pt x="16" y="1"/>
                  </a:moveTo>
                  <a:cubicBezTo>
                    <a:pt x="1" y="1"/>
                    <a:pt x="1" y="16"/>
                    <a:pt x="1" y="16"/>
                  </a:cubicBezTo>
                  <a:cubicBezTo>
                    <a:pt x="173" y="95"/>
                    <a:pt x="314" y="204"/>
                    <a:pt x="440" y="345"/>
                  </a:cubicBezTo>
                  <a:cubicBezTo>
                    <a:pt x="534" y="455"/>
                    <a:pt x="596" y="612"/>
                    <a:pt x="706" y="706"/>
                  </a:cubicBezTo>
                  <a:cubicBezTo>
                    <a:pt x="711" y="711"/>
                    <a:pt x="717" y="712"/>
                    <a:pt x="722" y="712"/>
                  </a:cubicBezTo>
                  <a:cubicBezTo>
                    <a:pt x="736" y="712"/>
                    <a:pt x="749" y="701"/>
                    <a:pt x="737" y="690"/>
                  </a:cubicBezTo>
                  <a:cubicBezTo>
                    <a:pt x="722" y="502"/>
                    <a:pt x="581" y="361"/>
                    <a:pt x="471" y="251"/>
                  </a:cubicBezTo>
                  <a:cubicBezTo>
                    <a:pt x="346" y="126"/>
                    <a:pt x="189" y="48"/>
                    <a:pt x="1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24" name="Google Shape;5124;p17"/>
            <p:cNvSpPr/>
            <p:nvPr/>
          </p:nvSpPr>
          <p:spPr>
            <a:xfrm>
              <a:off x="3108375" y="4434875"/>
              <a:ext cx="173600" cy="275375"/>
            </a:xfrm>
            <a:custGeom>
              <a:rect b="b" l="l" r="r" t="t"/>
              <a:pathLst>
                <a:path extrusionOk="0" h="11015" w="6944">
                  <a:moveTo>
                    <a:pt x="4426" y="1"/>
                  </a:moveTo>
                  <a:cubicBezTo>
                    <a:pt x="3056" y="1"/>
                    <a:pt x="1514" y="1379"/>
                    <a:pt x="894" y="2369"/>
                  </a:cubicBezTo>
                  <a:cubicBezTo>
                    <a:pt x="486" y="3011"/>
                    <a:pt x="0" y="3999"/>
                    <a:pt x="392" y="4751"/>
                  </a:cubicBezTo>
                  <a:cubicBezTo>
                    <a:pt x="684" y="5301"/>
                    <a:pt x="1230" y="5371"/>
                    <a:pt x="1781" y="5371"/>
                  </a:cubicBezTo>
                  <a:cubicBezTo>
                    <a:pt x="1968" y="5371"/>
                    <a:pt x="2156" y="5363"/>
                    <a:pt x="2336" y="5363"/>
                  </a:cubicBezTo>
                  <a:cubicBezTo>
                    <a:pt x="2755" y="5363"/>
                    <a:pt x="3292" y="5274"/>
                    <a:pt x="3770" y="5274"/>
                  </a:cubicBezTo>
                  <a:cubicBezTo>
                    <a:pt x="3989" y="5274"/>
                    <a:pt x="4196" y="5293"/>
                    <a:pt x="4373" y="5347"/>
                  </a:cubicBezTo>
                  <a:lnTo>
                    <a:pt x="4828" y="5347"/>
                  </a:lnTo>
                  <a:cubicBezTo>
                    <a:pt x="5235" y="6115"/>
                    <a:pt x="5141" y="6570"/>
                    <a:pt x="4546" y="6679"/>
                  </a:cubicBezTo>
                  <a:cubicBezTo>
                    <a:pt x="4232" y="6867"/>
                    <a:pt x="3778" y="6977"/>
                    <a:pt x="3433" y="7118"/>
                  </a:cubicBezTo>
                  <a:cubicBezTo>
                    <a:pt x="2586" y="7447"/>
                    <a:pt x="1301" y="7839"/>
                    <a:pt x="690" y="8576"/>
                  </a:cubicBezTo>
                  <a:cubicBezTo>
                    <a:pt x="282" y="9062"/>
                    <a:pt x="220" y="9704"/>
                    <a:pt x="705" y="10175"/>
                  </a:cubicBezTo>
                  <a:cubicBezTo>
                    <a:pt x="1017" y="10465"/>
                    <a:pt x="1373" y="10531"/>
                    <a:pt x="1743" y="10531"/>
                  </a:cubicBezTo>
                  <a:cubicBezTo>
                    <a:pt x="2054" y="10531"/>
                    <a:pt x="2375" y="10484"/>
                    <a:pt x="2686" y="10484"/>
                  </a:cubicBezTo>
                  <a:cubicBezTo>
                    <a:pt x="2822" y="10484"/>
                    <a:pt x="2957" y="10493"/>
                    <a:pt x="3088" y="10519"/>
                  </a:cubicBezTo>
                  <a:cubicBezTo>
                    <a:pt x="3072" y="10566"/>
                    <a:pt x="3072" y="10614"/>
                    <a:pt x="3057" y="10661"/>
                  </a:cubicBezTo>
                  <a:cubicBezTo>
                    <a:pt x="3001" y="10873"/>
                    <a:pt x="3161" y="11014"/>
                    <a:pt x="3331" y="11014"/>
                  </a:cubicBezTo>
                  <a:cubicBezTo>
                    <a:pt x="3399" y="11014"/>
                    <a:pt x="3469" y="10992"/>
                    <a:pt x="3527" y="10943"/>
                  </a:cubicBezTo>
                  <a:cubicBezTo>
                    <a:pt x="3684" y="10802"/>
                    <a:pt x="3840" y="10676"/>
                    <a:pt x="3997" y="10551"/>
                  </a:cubicBezTo>
                  <a:cubicBezTo>
                    <a:pt x="4248" y="10347"/>
                    <a:pt x="4122" y="9940"/>
                    <a:pt x="3903" y="9798"/>
                  </a:cubicBezTo>
                  <a:cubicBezTo>
                    <a:pt x="3621" y="9626"/>
                    <a:pt x="3417" y="9548"/>
                    <a:pt x="3088" y="9516"/>
                  </a:cubicBezTo>
                  <a:cubicBezTo>
                    <a:pt x="3074" y="9514"/>
                    <a:pt x="3057" y="9513"/>
                    <a:pt x="3038" y="9513"/>
                  </a:cubicBezTo>
                  <a:cubicBezTo>
                    <a:pt x="2815" y="9513"/>
                    <a:pt x="2268" y="9640"/>
                    <a:pt x="1980" y="9640"/>
                  </a:cubicBezTo>
                  <a:cubicBezTo>
                    <a:pt x="1905" y="9640"/>
                    <a:pt x="1848" y="9631"/>
                    <a:pt x="1818" y="9610"/>
                  </a:cubicBezTo>
                  <a:cubicBezTo>
                    <a:pt x="737" y="8889"/>
                    <a:pt x="4264" y="7651"/>
                    <a:pt x="4452" y="7588"/>
                  </a:cubicBezTo>
                  <a:cubicBezTo>
                    <a:pt x="5345" y="7228"/>
                    <a:pt x="6944" y="6413"/>
                    <a:pt x="6191" y="5143"/>
                  </a:cubicBezTo>
                  <a:cubicBezTo>
                    <a:pt x="5877" y="4622"/>
                    <a:pt x="5324" y="4477"/>
                    <a:pt x="4692" y="4477"/>
                  </a:cubicBezTo>
                  <a:cubicBezTo>
                    <a:pt x="3899" y="4477"/>
                    <a:pt x="2983" y="4706"/>
                    <a:pt x="2264" y="4706"/>
                  </a:cubicBezTo>
                  <a:cubicBezTo>
                    <a:pt x="2041" y="4706"/>
                    <a:pt x="1837" y="4684"/>
                    <a:pt x="1662" y="4626"/>
                  </a:cubicBezTo>
                  <a:cubicBezTo>
                    <a:pt x="173" y="4124"/>
                    <a:pt x="1740" y="2275"/>
                    <a:pt x="2398" y="1695"/>
                  </a:cubicBezTo>
                  <a:cubicBezTo>
                    <a:pt x="3245" y="974"/>
                    <a:pt x="4311" y="942"/>
                    <a:pt x="5173" y="362"/>
                  </a:cubicBezTo>
                  <a:cubicBezTo>
                    <a:pt x="5235" y="315"/>
                    <a:pt x="5251" y="190"/>
                    <a:pt x="5173" y="159"/>
                  </a:cubicBezTo>
                  <a:cubicBezTo>
                    <a:pt x="4935" y="50"/>
                    <a:pt x="4683" y="1"/>
                    <a:pt x="442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125" name="Google Shape;5125;p17"/>
          <p:cNvGrpSpPr/>
          <p:nvPr/>
        </p:nvGrpSpPr>
        <p:grpSpPr>
          <a:xfrm rot="7027263">
            <a:off x="-508517" y="1107661"/>
            <a:ext cx="2306130" cy="512943"/>
            <a:chOff x="7051300" y="3461525"/>
            <a:chExt cx="2305988" cy="512912"/>
          </a:xfrm>
        </p:grpSpPr>
        <p:sp>
          <p:nvSpPr>
            <p:cNvPr id="5126" name="Google Shape;5126;p17"/>
            <p:cNvSpPr/>
            <p:nvPr/>
          </p:nvSpPr>
          <p:spPr>
            <a:xfrm>
              <a:off x="7075817" y="3564700"/>
              <a:ext cx="2271819" cy="396457"/>
            </a:xfrm>
            <a:custGeom>
              <a:rect b="b" l="l" r="r" t="t"/>
              <a:pathLst>
                <a:path extrusionOk="0" h="8150" w="46702">
                  <a:moveTo>
                    <a:pt x="46666" y="1"/>
                  </a:moveTo>
                  <a:lnTo>
                    <a:pt x="41068" y="704"/>
                  </a:lnTo>
                  <a:lnTo>
                    <a:pt x="39932" y="848"/>
                  </a:lnTo>
                  <a:lnTo>
                    <a:pt x="40221" y="3156"/>
                  </a:lnTo>
                  <a:lnTo>
                    <a:pt x="41357" y="3011"/>
                  </a:lnTo>
                  <a:lnTo>
                    <a:pt x="41303" y="2606"/>
                  </a:lnTo>
                  <a:lnTo>
                    <a:pt x="46702" y="271"/>
                  </a:lnTo>
                  <a:lnTo>
                    <a:pt x="46666" y="1"/>
                  </a:lnTo>
                  <a:close/>
                  <a:moveTo>
                    <a:pt x="1560" y="5644"/>
                  </a:moveTo>
                  <a:lnTo>
                    <a:pt x="1" y="5842"/>
                  </a:lnTo>
                  <a:lnTo>
                    <a:pt x="298" y="8149"/>
                  </a:lnTo>
                  <a:lnTo>
                    <a:pt x="1858" y="7960"/>
                  </a:lnTo>
                  <a:lnTo>
                    <a:pt x="1560" y="5644"/>
                  </a:lnTo>
                  <a:close/>
                </a:path>
              </a:pathLst>
            </a:custGeom>
            <a:solidFill>
              <a:srgbClr val="EE872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27" name="Google Shape;5127;p17"/>
            <p:cNvSpPr/>
            <p:nvPr/>
          </p:nvSpPr>
          <p:spPr>
            <a:xfrm>
              <a:off x="7056554" y="3473929"/>
              <a:ext cx="2293709" cy="379334"/>
            </a:xfrm>
            <a:custGeom>
              <a:rect b="b" l="l" r="r" t="t"/>
              <a:pathLst>
                <a:path extrusionOk="0" h="7798" w="47152">
                  <a:moveTo>
                    <a:pt x="43312" y="1515"/>
                  </a:moveTo>
                  <a:cubicBezTo>
                    <a:pt x="43664" y="1533"/>
                    <a:pt x="43682" y="1687"/>
                    <a:pt x="43691" y="1741"/>
                  </a:cubicBezTo>
                  <a:cubicBezTo>
                    <a:pt x="43700" y="1858"/>
                    <a:pt x="43682" y="1993"/>
                    <a:pt x="43393" y="2029"/>
                  </a:cubicBezTo>
                  <a:cubicBezTo>
                    <a:pt x="43361" y="2033"/>
                    <a:pt x="43331" y="2035"/>
                    <a:pt x="43305" y="2035"/>
                  </a:cubicBezTo>
                  <a:cubicBezTo>
                    <a:pt x="43091" y="2035"/>
                    <a:pt x="43041" y="1916"/>
                    <a:pt x="43033" y="1804"/>
                  </a:cubicBezTo>
                  <a:cubicBezTo>
                    <a:pt x="43006" y="1623"/>
                    <a:pt x="43069" y="1542"/>
                    <a:pt x="43231" y="1515"/>
                  </a:cubicBezTo>
                  <a:close/>
                  <a:moveTo>
                    <a:pt x="42113" y="1308"/>
                  </a:moveTo>
                  <a:cubicBezTo>
                    <a:pt x="42366" y="1335"/>
                    <a:pt x="42501" y="1479"/>
                    <a:pt x="42537" y="1750"/>
                  </a:cubicBezTo>
                  <a:cubicBezTo>
                    <a:pt x="42546" y="1858"/>
                    <a:pt x="42528" y="1966"/>
                    <a:pt x="42474" y="2065"/>
                  </a:cubicBezTo>
                  <a:cubicBezTo>
                    <a:pt x="42420" y="2164"/>
                    <a:pt x="42348" y="2218"/>
                    <a:pt x="42239" y="2236"/>
                  </a:cubicBezTo>
                  <a:cubicBezTo>
                    <a:pt x="42209" y="2239"/>
                    <a:pt x="42181" y="2241"/>
                    <a:pt x="42154" y="2241"/>
                  </a:cubicBezTo>
                  <a:cubicBezTo>
                    <a:pt x="42019" y="2241"/>
                    <a:pt x="41924" y="2203"/>
                    <a:pt x="41879" y="2128"/>
                  </a:cubicBezTo>
                  <a:cubicBezTo>
                    <a:pt x="41861" y="2092"/>
                    <a:pt x="41843" y="2029"/>
                    <a:pt x="41825" y="1858"/>
                  </a:cubicBezTo>
                  <a:cubicBezTo>
                    <a:pt x="41762" y="1353"/>
                    <a:pt x="41969" y="1326"/>
                    <a:pt x="42041" y="1317"/>
                  </a:cubicBezTo>
                  <a:cubicBezTo>
                    <a:pt x="42059" y="1308"/>
                    <a:pt x="42086" y="1308"/>
                    <a:pt x="42113" y="1308"/>
                  </a:cubicBezTo>
                  <a:close/>
                  <a:moveTo>
                    <a:pt x="41221" y="1"/>
                  </a:moveTo>
                  <a:lnTo>
                    <a:pt x="39932" y="163"/>
                  </a:lnTo>
                  <a:lnTo>
                    <a:pt x="40256" y="2795"/>
                  </a:lnTo>
                  <a:lnTo>
                    <a:pt x="47152" y="1930"/>
                  </a:lnTo>
                  <a:lnTo>
                    <a:pt x="47080" y="1335"/>
                  </a:lnTo>
                  <a:lnTo>
                    <a:pt x="41275" y="425"/>
                  </a:lnTo>
                  <a:lnTo>
                    <a:pt x="41221" y="1"/>
                  </a:lnTo>
                  <a:close/>
                  <a:moveTo>
                    <a:pt x="1713" y="4941"/>
                  </a:moveTo>
                  <a:lnTo>
                    <a:pt x="0" y="5157"/>
                  </a:lnTo>
                  <a:lnTo>
                    <a:pt x="334" y="7798"/>
                  </a:lnTo>
                  <a:lnTo>
                    <a:pt x="2046" y="7582"/>
                  </a:lnTo>
                  <a:lnTo>
                    <a:pt x="1713" y="4941"/>
                  </a:lnTo>
                  <a:close/>
                </a:path>
              </a:pathLst>
            </a:custGeom>
            <a:solidFill>
              <a:srgbClr val="EEAE3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28" name="Google Shape;5128;p17"/>
            <p:cNvSpPr/>
            <p:nvPr/>
          </p:nvSpPr>
          <p:spPr>
            <a:xfrm>
              <a:off x="9084585" y="3533956"/>
              <a:ext cx="102106" cy="52683"/>
            </a:xfrm>
            <a:custGeom>
              <a:rect b="b" l="l" r="r" t="t"/>
              <a:pathLst>
                <a:path extrusionOk="0" h="1083" w="2099">
                  <a:moveTo>
                    <a:pt x="1621" y="200"/>
                  </a:moveTo>
                  <a:cubicBezTo>
                    <a:pt x="1351" y="200"/>
                    <a:pt x="1233" y="326"/>
                    <a:pt x="1261" y="579"/>
                  </a:cubicBezTo>
                  <a:cubicBezTo>
                    <a:pt x="1284" y="782"/>
                    <a:pt x="1402" y="883"/>
                    <a:pt x="1609" y="883"/>
                  </a:cubicBezTo>
                  <a:cubicBezTo>
                    <a:pt x="1641" y="883"/>
                    <a:pt x="1675" y="881"/>
                    <a:pt x="1711" y="876"/>
                  </a:cubicBezTo>
                  <a:cubicBezTo>
                    <a:pt x="1982" y="840"/>
                    <a:pt x="2099" y="714"/>
                    <a:pt x="2072" y="498"/>
                  </a:cubicBezTo>
                  <a:cubicBezTo>
                    <a:pt x="2054" y="317"/>
                    <a:pt x="1900" y="218"/>
                    <a:pt x="1621" y="200"/>
                  </a:cubicBezTo>
                  <a:close/>
                  <a:moveTo>
                    <a:pt x="397" y="1"/>
                  </a:moveTo>
                  <a:cubicBezTo>
                    <a:pt x="115" y="1"/>
                    <a:pt x="1" y="217"/>
                    <a:pt x="53" y="633"/>
                  </a:cubicBezTo>
                  <a:cubicBezTo>
                    <a:pt x="71" y="777"/>
                    <a:pt x="89" y="867"/>
                    <a:pt x="116" y="921"/>
                  </a:cubicBezTo>
                  <a:cubicBezTo>
                    <a:pt x="182" y="1032"/>
                    <a:pt x="290" y="1082"/>
                    <a:pt x="446" y="1082"/>
                  </a:cubicBezTo>
                  <a:cubicBezTo>
                    <a:pt x="481" y="1082"/>
                    <a:pt x="518" y="1079"/>
                    <a:pt x="557" y="1075"/>
                  </a:cubicBezTo>
                  <a:cubicBezTo>
                    <a:pt x="693" y="1066"/>
                    <a:pt x="783" y="993"/>
                    <a:pt x="846" y="867"/>
                  </a:cubicBezTo>
                  <a:cubicBezTo>
                    <a:pt x="909" y="750"/>
                    <a:pt x="936" y="633"/>
                    <a:pt x="918" y="507"/>
                  </a:cubicBezTo>
                  <a:cubicBezTo>
                    <a:pt x="882" y="200"/>
                    <a:pt x="720" y="29"/>
                    <a:pt x="431" y="2"/>
                  </a:cubicBezTo>
                  <a:cubicBezTo>
                    <a:pt x="419" y="1"/>
                    <a:pt x="408" y="1"/>
                    <a:pt x="397" y="1"/>
                  </a:cubicBezTo>
                  <a:close/>
                </a:path>
              </a:pathLst>
            </a:custGeom>
            <a:solidFill>
              <a:srgbClr val="EECA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29" name="Google Shape;5129;p17"/>
            <p:cNvSpPr/>
            <p:nvPr/>
          </p:nvSpPr>
          <p:spPr>
            <a:xfrm>
              <a:off x="7151702" y="3605512"/>
              <a:ext cx="1882416" cy="359584"/>
            </a:xfrm>
            <a:custGeom>
              <a:rect b="b" l="l" r="r" t="t"/>
              <a:pathLst>
                <a:path extrusionOk="0" h="7392" w="38697">
                  <a:moveTo>
                    <a:pt x="38372" y="0"/>
                  </a:moveTo>
                  <a:lnTo>
                    <a:pt x="25555" y="1614"/>
                  </a:lnTo>
                  <a:cubicBezTo>
                    <a:pt x="25645" y="2506"/>
                    <a:pt x="25104" y="3353"/>
                    <a:pt x="23932" y="4156"/>
                  </a:cubicBezTo>
                  <a:cubicBezTo>
                    <a:pt x="23752" y="4282"/>
                    <a:pt x="23563" y="4399"/>
                    <a:pt x="23373" y="4507"/>
                  </a:cubicBezTo>
                  <a:lnTo>
                    <a:pt x="38697" y="2587"/>
                  </a:lnTo>
                  <a:lnTo>
                    <a:pt x="38661" y="2317"/>
                  </a:lnTo>
                  <a:lnTo>
                    <a:pt x="38372" y="0"/>
                  </a:lnTo>
                  <a:close/>
                  <a:moveTo>
                    <a:pt x="12593" y="3236"/>
                  </a:moveTo>
                  <a:lnTo>
                    <a:pt x="0" y="4805"/>
                  </a:lnTo>
                  <a:lnTo>
                    <a:pt x="298" y="7121"/>
                  </a:lnTo>
                  <a:lnTo>
                    <a:pt x="325" y="7392"/>
                  </a:lnTo>
                  <a:lnTo>
                    <a:pt x="15423" y="5499"/>
                  </a:lnTo>
                  <a:cubicBezTo>
                    <a:pt x="15207" y="5445"/>
                    <a:pt x="14999" y="5381"/>
                    <a:pt x="14792" y="5300"/>
                  </a:cubicBezTo>
                  <a:cubicBezTo>
                    <a:pt x="13458" y="4814"/>
                    <a:pt x="12728" y="4129"/>
                    <a:pt x="12593" y="3236"/>
                  </a:cubicBezTo>
                  <a:close/>
                </a:path>
              </a:pathLst>
            </a:custGeom>
            <a:solidFill>
              <a:srgbClr val="D7670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30" name="Google Shape;5130;p17"/>
            <p:cNvSpPr/>
            <p:nvPr/>
          </p:nvSpPr>
          <p:spPr>
            <a:xfrm>
              <a:off x="7764232" y="3683976"/>
              <a:ext cx="634963" cy="189034"/>
            </a:xfrm>
            <a:custGeom>
              <a:rect b="b" l="l" r="r" t="t"/>
              <a:pathLst>
                <a:path extrusionOk="0" h="3886" w="13053">
                  <a:moveTo>
                    <a:pt x="12963" y="1"/>
                  </a:moveTo>
                  <a:lnTo>
                    <a:pt x="1" y="1623"/>
                  </a:lnTo>
                  <a:cubicBezTo>
                    <a:pt x="136" y="2516"/>
                    <a:pt x="866" y="3201"/>
                    <a:pt x="2200" y="3687"/>
                  </a:cubicBezTo>
                  <a:cubicBezTo>
                    <a:pt x="2407" y="3768"/>
                    <a:pt x="2615" y="3832"/>
                    <a:pt x="2831" y="3886"/>
                  </a:cubicBezTo>
                  <a:lnTo>
                    <a:pt x="10781" y="2894"/>
                  </a:lnTo>
                  <a:cubicBezTo>
                    <a:pt x="10971" y="2786"/>
                    <a:pt x="11160" y="2669"/>
                    <a:pt x="11340" y="2543"/>
                  </a:cubicBezTo>
                  <a:cubicBezTo>
                    <a:pt x="12512" y="1740"/>
                    <a:pt x="13053" y="893"/>
                    <a:pt x="12963" y="1"/>
                  </a:cubicBezTo>
                  <a:close/>
                </a:path>
              </a:pathLst>
            </a:custGeom>
            <a:solidFill>
              <a:srgbClr val="C2BCB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31" name="Google Shape;5131;p17"/>
            <p:cNvSpPr/>
            <p:nvPr/>
          </p:nvSpPr>
          <p:spPr>
            <a:xfrm>
              <a:off x="7758540" y="3565575"/>
              <a:ext cx="636277" cy="197401"/>
            </a:xfrm>
            <a:custGeom>
              <a:rect b="b" l="l" r="r" t="t"/>
              <a:pathLst>
                <a:path extrusionOk="0" h="4058" w="13080">
                  <a:moveTo>
                    <a:pt x="9997" y="1"/>
                  </a:moveTo>
                  <a:lnTo>
                    <a:pt x="2506" y="938"/>
                  </a:lnTo>
                  <a:cubicBezTo>
                    <a:pt x="2227" y="1092"/>
                    <a:pt x="1966" y="1245"/>
                    <a:pt x="1722" y="1407"/>
                  </a:cubicBezTo>
                  <a:cubicBezTo>
                    <a:pt x="532" y="2218"/>
                    <a:pt x="0" y="3093"/>
                    <a:pt x="118" y="4012"/>
                  </a:cubicBezTo>
                  <a:cubicBezTo>
                    <a:pt x="118" y="4030"/>
                    <a:pt x="118" y="4039"/>
                    <a:pt x="118" y="4057"/>
                  </a:cubicBezTo>
                  <a:lnTo>
                    <a:pt x="13080" y="2435"/>
                  </a:lnTo>
                  <a:cubicBezTo>
                    <a:pt x="13071" y="2417"/>
                    <a:pt x="13071" y="2408"/>
                    <a:pt x="13071" y="2390"/>
                  </a:cubicBezTo>
                  <a:cubicBezTo>
                    <a:pt x="12953" y="1470"/>
                    <a:pt x="12223" y="758"/>
                    <a:pt x="10871" y="262"/>
                  </a:cubicBezTo>
                  <a:cubicBezTo>
                    <a:pt x="10583" y="172"/>
                    <a:pt x="10294" y="82"/>
                    <a:pt x="9997"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32" name="Google Shape;5132;p17"/>
            <p:cNvSpPr/>
            <p:nvPr/>
          </p:nvSpPr>
          <p:spPr>
            <a:xfrm>
              <a:off x="7130639" y="3466487"/>
              <a:ext cx="1892096" cy="377145"/>
            </a:xfrm>
            <a:custGeom>
              <a:rect b="b" l="l" r="r" t="t"/>
              <a:pathLst>
                <a:path extrusionOk="0" h="7753" w="38896">
                  <a:moveTo>
                    <a:pt x="38526" y="1"/>
                  </a:moveTo>
                  <a:lnTo>
                    <a:pt x="22896" y="1957"/>
                  </a:lnTo>
                  <a:lnTo>
                    <a:pt x="22878" y="2110"/>
                  </a:lnTo>
                  <a:cubicBezTo>
                    <a:pt x="23175" y="2191"/>
                    <a:pt x="23464" y="2281"/>
                    <a:pt x="23752" y="2371"/>
                  </a:cubicBezTo>
                  <a:cubicBezTo>
                    <a:pt x="25068" y="2858"/>
                    <a:pt x="25789" y="3552"/>
                    <a:pt x="25907" y="4481"/>
                  </a:cubicBezTo>
                  <a:lnTo>
                    <a:pt x="25916" y="4553"/>
                  </a:lnTo>
                  <a:lnTo>
                    <a:pt x="38896" y="2930"/>
                  </a:lnTo>
                  <a:lnTo>
                    <a:pt x="38526" y="1"/>
                  </a:lnTo>
                  <a:close/>
                  <a:moveTo>
                    <a:pt x="15405" y="2903"/>
                  </a:moveTo>
                  <a:lnTo>
                    <a:pt x="1" y="4823"/>
                  </a:lnTo>
                  <a:lnTo>
                    <a:pt x="370" y="7753"/>
                  </a:lnTo>
                  <a:lnTo>
                    <a:pt x="13035" y="6166"/>
                  </a:lnTo>
                  <a:lnTo>
                    <a:pt x="13107" y="6121"/>
                  </a:lnTo>
                  <a:lnTo>
                    <a:pt x="13098" y="6040"/>
                  </a:lnTo>
                  <a:cubicBezTo>
                    <a:pt x="12990" y="5157"/>
                    <a:pt x="13521" y="4300"/>
                    <a:pt x="14675" y="3507"/>
                  </a:cubicBezTo>
                  <a:cubicBezTo>
                    <a:pt x="14910" y="3354"/>
                    <a:pt x="15171" y="3192"/>
                    <a:pt x="15450" y="3047"/>
                  </a:cubicBezTo>
                  <a:lnTo>
                    <a:pt x="15405" y="2903"/>
                  </a:lnTo>
                  <a:close/>
                </a:path>
              </a:pathLst>
            </a:custGeom>
            <a:solidFill>
              <a:srgbClr val="EE873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33" name="Google Shape;5133;p17"/>
            <p:cNvSpPr/>
            <p:nvPr/>
          </p:nvSpPr>
          <p:spPr>
            <a:xfrm>
              <a:off x="8992842" y="3474999"/>
              <a:ext cx="35997" cy="141362"/>
            </a:xfrm>
            <a:custGeom>
              <a:rect b="b" l="l" r="r" t="t"/>
              <a:pathLst>
                <a:path extrusionOk="0" h="2906" w="740">
                  <a:moveTo>
                    <a:pt x="218" y="0"/>
                  </a:moveTo>
                  <a:cubicBezTo>
                    <a:pt x="203" y="0"/>
                    <a:pt x="187" y="2"/>
                    <a:pt x="172" y="6"/>
                  </a:cubicBezTo>
                  <a:cubicBezTo>
                    <a:pt x="73" y="24"/>
                    <a:pt x="1" y="123"/>
                    <a:pt x="19" y="231"/>
                  </a:cubicBezTo>
                  <a:cubicBezTo>
                    <a:pt x="91" y="637"/>
                    <a:pt x="163" y="1052"/>
                    <a:pt x="217" y="1466"/>
                  </a:cubicBezTo>
                  <a:cubicBezTo>
                    <a:pt x="271" y="1881"/>
                    <a:pt x="334" y="2296"/>
                    <a:pt x="334" y="2710"/>
                  </a:cubicBezTo>
                  <a:cubicBezTo>
                    <a:pt x="334" y="2728"/>
                    <a:pt x="334" y="2746"/>
                    <a:pt x="334" y="2764"/>
                  </a:cubicBezTo>
                  <a:cubicBezTo>
                    <a:pt x="357" y="2848"/>
                    <a:pt x="437" y="2906"/>
                    <a:pt x="527" y="2906"/>
                  </a:cubicBezTo>
                  <a:cubicBezTo>
                    <a:pt x="543" y="2906"/>
                    <a:pt x="561" y="2904"/>
                    <a:pt x="578" y="2899"/>
                  </a:cubicBezTo>
                  <a:cubicBezTo>
                    <a:pt x="677" y="2872"/>
                    <a:pt x="740" y="2764"/>
                    <a:pt x="713" y="2665"/>
                  </a:cubicBezTo>
                  <a:cubicBezTo>
                    <a:pt x="614" y="2259"/>
                    <a:pt x="569" y="1845"/>
                    <a:pt x="523" y="1430"/>
                  </a:cubicBezTo>
                  <a:cubicBezTo>
                    <a:pt x="469" y="1016"/>
                    <a:pt x="433" y="601"/>
                    <a:pt x="406" y="177"/>
                  </a:cubicBezTo>
                  <a:cubicBezTo>
                    <a:pt x="406" y="168"/>
                    <a:pt x="406" y="168"/>
                    <a:pt x="397" y="159"/>
                  </a:cubicBezTo>
                  <a:cubicBezTo>
                    <a:pt x="382" y="67"/>
                    <a:pt x="307" y="0"/>
                    <a:pt x="218"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34" name="Google Shape;5134;p17"/>
            <p:cNvSpPr/>
            <p:nvPr/>
          </p:nvSpPr>
          <p:spPr>
            <a:xfrm>
              <a:off x="8234282" y="3461525"/>
              <a:ext cx="850704" cy="234469"/>
            </a:xfrm>
            <a:custGeom>
              <a:rect b="b" l="l" r="r" t="t"/>
              <a:pathLst>
                <a:path extrusionOk="0" h="4820" w="17488">
                  <a:moveTo>
                    <a:pt x="15781" y="1"/>
                  </a:moveTo>
                  <a:cubicBezTo>
                    <a:pt x="15770" y="1"/>
                    <a:pt x="15759" y="2"/>
                    <a:pt x="15748" y="4"/>
                  </a:cubicBezTo>
                  <a:lnTo>
                    <a:pt x="190" y="1951"/>
                  </a:lnTo>
                  <a:cubicBezTo>
                    <a:pt x="118" y="1960"/>
                    <a:pt x="55" y="2005"/>
                    <a:pt x="28" y="2086"/>
                  </a:cubicBezTo>
                  <a:cubicBezTo>
                    <a:pt x="1" y="2185"/>
                    <a:pt x="55" y="2293"/>
                    <a:pt x="163" y="2329"/>
                  </a:cubicBezTo>
                  <a:cubicBezTo>
                    <a:pt x="334" y="2356"/>
                    <a:pt x="505" y="2401"/>
                    <a:pt x="668" y="2437"/>
                  </a:cubicBezTo>
                  <a:cubicBezTo>
                    <a:pt x="839" y="2473"/>
                    <a:pt x="1010" y="2509"/>
                    <a:pt x="1172" y="2564"/>
                  </a:cubicBezTo>
                  <a:cubicBezTo>
                    <a:pt x="1488" y="2672"/>
                    <a:pt x="1812" y="2807"/>
                    <a:pt x="2101" y="2987"/>
                  </a:cubicBezTo>
                  <a:cubicBezTo>
                    <a:pt x="2245" y="3077"/>
                    <a:pt x="2380" y="3176"/>
                    <a:pt x="2506" y="3294"/>
                  </a:cubicBezTo>
                  <a:cubicBezTo>
                    <a:pt x="2642" y="3393"/>
                    <a:pt x="2750" y="3528"/>
                    <a:pt x="2849" y="3663"/>
                  </a:cubicBezTo>
                  <a:cubicBezTo>
                    <a:pt x="3038" y="3934"/>
                    <a:pt x="3137" y="4267"/>
                    <a:pt x="3101" y="4592"/>
                  </a:cubicBezTo>
                  <a:cubicBezTo>
                    <a:pt x="3101" y="4628"/>
                    <a:pt x="3101" y="4655"/>
                    <a:pt x="3110" y="4682"/>
                  </a:cubicBezTo>
                  <a:cubicBezTo>
                    <a:pt x="3139" y="4767"/>
                    <a:pt x="3218" y="4819"/>
                    <a:pt x="3304" y="4819"/>
                  </a:cubicBezTo>
                  <a:cubicBezTo>
                    <a:pt x="3326" y="4819"/>
                    <a:pt x="3349" y="4816"/>
                    <a:pt x="3372" y="4808"/>
                  </a:cubicBezTo>
                  <a:cubicBezTo>
                    <a:pt x="3471" y="4772"/>
                    <a:pt x="3525" y="4655"/>
                    <a:pt x="3489" y="4547"/>
                  </a:cubicBezTo>
                  <a:cubicBezTo>
                    <a:pt x="3426" y="4366"/>
                    <a:pt x="3372" y="4186"/>
                    <a:pt x="3282" y="4024"/>
                  </a:cubicBezTo>
                  <a:cubicBezTo>
                    <a:pt x="3201" y="3853"/>
                    <a:pt x="3101" y="3699"/>
                    <a:pt x="2984" y="3555"/>
                  </a:cubicBezTo>
                  <a:cubicBezTo>
                    <a:pt x="2768" y="3276"/>
                    <a:pt x="2497" y="3032"/>
                    <a:pt x="2200" y="2834"/>
                  </a:cubicBezTo>
                  <a:cubicBezTo>
                    <a:pt x="1903" y="2645"/>
                    <a:pt x="1578" y="2482"/>
                    <a:pt x="1254" y="2338"/>
                  </a:cubicBezTo>
                  <a:cubicBezTo>
                    <a:pt x="1170" y="2301"/>
                    <a:pt x="1086" y="2267"/>
                    <a:pt x="1002" y="2233"/>
                  </a:cubicBezTo>
                  <a:lnTo>
                    <a:pt x="1002" y="2233"/>
                  </a:lnTo>
                  <a:lnTo>
                    <a:pt x="15600" y="406"/>
                  </a:lnTo>
                  <a:lnTo>
                    <a:pt x="15600" y="406"/>
                  </a:lnTo>
                  <a:lnTo>
                    <a:pt x="15613" y="508"/>
                  </a:lnTo>
                  <a:lnTo>
                    <a:pt x="15667" y="617"/>
                  </a:lnTo>
                  <a:cubicBezTo>
                    <a:pt x="15686" y="660"/>
                    <a:pt x="15726" y="687"/>
                    <a:pt x="15770" y="687"/>
                  </a:cubicBezTo>
                  <a:cubicBezTo>
                    <a:pt x="15790" y="687"/>
                    <a:pt x="15810" y="682"/>
                    <a:pt x="15829" y="671"/>
                  </a:cubicBezTo>
                  <a:cubicBezTo>
                    <a:pt x="16009" y="589"/>
                    <a:pt x="16199" y="553"/>
                    <a:pt x="16388" y="526"/>
                  </a:cubicBezTo>
                  <a:cubicBezTo>
                    <a:pt x="16483" y="517"/>
                    <a:pt x="16577" y="511"/>
                    <a:pt x="16673" y="511"/>
                  </a:cubicBezTo>
                  <a:cubicBezTo>
                    <a:pt x="16710" y="511"/>
                    <a:pt x="16747" y="512"/>
                    <a:pt x="16784" y="514"/>
                  </a:cubicBezTo>
                  <a:lnTo>
                    <a:pt x="16784" y="514"/>
                  </a:lnTo>
                  <a:cubicBezTo>
                    <a:pt x="16865" y="872"/>
                    <a:pt x="16927" y="1235"/>
                    <a:pt x="16983" y="1599"/>
                  </a:cubicBezTo>
                  <a:cubicBezTo>
                    <a:pt x="17037" y="2005"/>
                    <a:pt x="17109" y="2419"/>
                    <a:pt x="17064" y="2843"/>
                  </a:cubicBezTo>
                  <a:cubicBezTo>
                    <a:pt x="17055" y="2879"/>
                    <a:pt x="17064" y="2906"/>
                    <a:pt x="17073" y="2933"/>
                  </a:cubicBezTo>
                  <a:cubicBezTo>
                    <a:pt x="17100" y="3015"/>
                    <a:pt x="17175" y="3066"/>
                    <a:pt x="17252" y="3066"/>
                  </a:cubicBezTo>
                  <a:cubicBezTo>
                    <a:pt x="17277" y="3066"/>
                    <a:pt x="17301" y="3061"/>
                    <a:pt x="17325" y="3050"/>
                  </a:cubicBezTo>
                  <a:cubicBezTo>
                    <a:pt x="17433" y="3014"/>
                    <a:pt x="17488" y="2897"/>
                    <a:pt x="17442" y="2798"/>
                  </a:cubicBezTo>
                  <a:cubicBezTo>
                    <a:pt x="17298" y="2392"/>
                    <a:pt x="17262" y="1978"/>
                    <a:pt x="17217" y="1563"/>
                  </a:cubicBezTo>
                  <a:cubicBezTo>
                    <a:pt x="17172" y="1148"/>
                    <a:pt x="17145" y="734"/>
                    <a:pt x="17136" y="319"/>
                  </a:cubicBezTo>
                  <a:cubicBezTo>
                    <a:pt x="17136" y="220"/>
                    <a:pt x="17055" y="148"/>
                    <a:pt x="16965" y="148"/>
                  </a:cubicBezTo>
                  <a:lnTo>
                    <a:pt x="16920" y="148"/>
                  </a:lnTo>
                  <a:cubicBezTo>
                    <a:pt x="16739" y="229"/>
                    <a:pt x="16550" y="265"/>
                    <a:pt x="16361" y="292"/>
                  </a:cubicBezTo>
                  <a:cubicBezTo>
                    <a:pt x="16260" y="307"/>
                    <a:pt x="16158" y="316"/>
                    <a:pt x="16056" y="316"/>
                  </a:cubicBezTo>
                  <a:cubicBezTo>
                    <a:pt x="16031" y="316"/>
                    <a:pt x="16007" y="315"/>
                    <a:pt x="15983" y="314"/>
                  </a:cubicBezTo>
                  <a:lnTo>
                    <a:pt x="15983" y="314"/>
                  </a:lnTo>
                  <a:lnTo>
                    <a:pt x="15964" y="166"/>
                  </a:lnTo>
                  <a:cubicBezTo>
                    <a:pt x="15948" y="69"/>
                    <a:pt x="15874" y="1"/>
                    <a:pt x="1578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35" name="Google Shape;5135;p17"/>
            <p:cNvSpPr/>
            <p:nvPr/>
          </p:nvSpPr>
          <p:spPr>
            <a:xfrm>
              <a:off x="9007776" y="3586979"/>
              <a:ext cx="90772" cy="141168"/>
            </a:xfrm>
            <a:custGeom>
              <a:rect b="b" l="l" r="r" t="t"/>
              <a:pathLst>
                <a:path extrusionOk="0" h="2902" w="1866">
                  <a:moveTo>
                    <a:pt x="1344" y="0"/>
                  </a:moveTo>
                  <a:cubicBezTo>
                    <a:pt x="1323" y="0"/>
                    <a:pt x="1301" y="4"/>
                    <a:pt x="1280" y="12"/>
                  </a:cubicBezTo>
                  <a:cubicBezTo>
                    <a:pt x="1172" y="48"/>
                    <a:pt x="1118" y="165"/>
                    <a:pt x="1163" y="264"/>
                  </a:cubicBezTo>
                  <a:cubicBezTo>
                    <a:pt x="1298" y="643"/>
                    <a:pt x="1334" y="1030"/>
                    <a:pt x="1379" y="1409"/>
                  </a:cubicBezTo>
                  <a:cubicBezTo>
                    <a:pt x="1397" y="1607"/>
                    <a:pt x="1415" y="1796"/>
                    <a:pt x="1424" y="1995"/>
                  </a:cubicBezTo>
                  <a:cubicBezTo>
                    <a:pt x="1438" y="2136"/>
                    <a:pt x="1446" y="2283"/>
                    <a:pt x="1450" y="2430"/>
                  </a:cubicBezTo>
                  <a:lnTo>
                    <a:pt x="1450" y="2430"/>
                  </a:lnTo>
                  <a:cubicBezTo>
                    <a:pt x="1414" y="2442"/>
                    <a:pt x="1379" y="2453"/>
                    <a:pt x="1343" y="2463"/>
                  </a:cubicBezTo>
                  <a:cubicBezTo>
                    <a:pt x="1244" y="2481"/>
                    <a:pt x="1154" y="2499"/>
                    <a:pt x="1055" y="2508"/>
                  </a:cubicBezTo>
                  <a:cubicBezTo>
                    <a:pt x="960" y="2517"/>
                    <a:pt x="865" y="2524"/>
                    <a:pt x="770" y="2524"/>
                  </a:cubicBezTo>
                  <a:cubicBezTo>
                    <a:pt x="738" y="2524"/>
                    <a:pt x="705" y="2523"/>
                    <a:pt x="673" y="2522"/>
                  </a:cubicBezTo>
                  <a:lnTo>
                    <a:pt x="673" y="2522"/>
                  </a:lnTo>
                  <a:cubicBezTo>
                    <a:pt x="626" y="2191"/>
                    <a:pt x="579" y="1854"/>
                    <a:pt x="532" y="1517"/>
                  </a:cubicBezTo>
                  <a:cubicBezTo>
                    <a:pt x="478" y="1138"/>
                    <a:pt x="433" y="751"/>
                    <a:pt x="406" y="363"/>
                  </a:cubicBezTo>
                  <a:cubicBezTo>
                    <a:pt x="406" y="354"/>
                    <a:pt x="406" y="345"/>
                    <a:pt x="406" y="345"/>
                  </a:cubicBezTo>
                  <a:cubicBezTo>
                    <a:pt x="390" y="248"/>
                    <a:pt x="308" y="180"/>
                    <a:pt x="214" y="180"/>
                  </a:cubicBezTo>
                  <a:cubicBezTo>
                    <a:pt x="203" y="180"/>
                    <a:pt x="192" y="181"/>
                    <a:pt x="180" y="183"/>
                  </a:cubicBezTo>
                  <a:cubicBezTo>
                    <a:pt x="72" y="201"/>
                    <a:pt x="0" y="300"/>
                    <a:pt x="27" y="408"/>
                  </a:cubicBezTo>
                  <a:cubicBezTo>
                    <a:pt x="90" y="796"/>
                    <a:pt x="144" y="1174"/>
                    <a:pt x="189" y="1562"/>
                  </a:cubicBezTo>
                  <a:cubicBezTo>
                    <a:pt x="234" y="1950"/>
                    <a:pt x="280" y="2337"/>
                    <a:pt x="316" y="2716"/>
                  </a:cubicBezTo>
                  <a:lnTo>
                    <a:pt x="316" y="2770"/>
                  </a:lnTo>
                  <a:cubicBezTo>
                    <a:pt x="316" y="2779"/>
                    <a:pt x="325" y="2797"/>
                    <a:pt x="334" y="2815"/>
                  </a:cubicBezTo>
                  <a:cubicBezTo>
                    <a:pt x="353" y="2868"/>
                    <a:pt x="407" y="2901"/>
                    <a:pt x="466" y="2901"/>
                  </a:cubicBezTo>
                  <a:cubicBezTo>
                    <a:pt x="488" y="2901"/>
                    <a:pt x="510" y="2897"/>
                    <a:pt x="532" y="2887"/>
                  </a:cubicBezTo>
                  <a:cubicBezTo>
                    <a:pt x="712" y="2806"/>
                    <a:pt x="902" y="2770"/>
                    <a:pt x="1091" y="2734"/>
                  </a:cubicBezTo>
                  <a:cubicBezTo>
                    <a:pt x="1181" y="2725"/>
                    <a:pt x="1280" y="2716"/>
                    <a:pt x="1370" y="2716"/>
                  </a:cubicBezTo>
                  <a:cubicBezTo>
                    <a:pt x="1469" y="2716"/>
                    <a:pt x="1569" y="2725"/>
                    <a:pt x="1668" y="2743"/>
                  </a:cubicBezTo>
                  <a:cubicBezTo>
                    <a:pt x="1677" y="2747"/>
                    <a:pt x="1688" y="2750"/>
                    <a:pt x="1700" y="2750"/>
                  </a:cubicBezTo>
                  <a:cubicBezTo>
                    <a:pt x="1713" y="2750"/>
                    <a:pt x="1726" y="2747"/>
                    <a:pt x="1740" y="2743"/>
                  </a:cubicBezTo>
                  <a:cubicBezTo>
                    <a:pt x="1812" y="2725"/>
                    <a:pt x="1866" y="2644"/>
                    <a:pt x="1839" y="2563"/>
                  </a:cubicBezTo>
                  <a:lnTo>
                    <a:pt x="1830" y="2526"/>
                  </a:lnTo>
                  <a:cubicBezTo>
                    <a:pt x="1785" y="2337"/>
                    <a:pt x="1749" y="2148"/>
                    <a:pt x="1713" y="1959"/>
                  </a:cubicBezTo>
                  <a:cubicBezTo>
                    <a:pt x="1677" y="1769"/>
                    <a:pt x="1641" y="1580"/>
                    <a:pt x="1614" y="1382"/>
                  </a:cubicBezTo>
                  <a:cubicBezTo>
                    <a:pt x="1560" y="1003"/>
                    <a:pt x="1505" y="616"/>
                    <a:pt x="1541" y="219"/>
                  </a:cubicBezTo>
                  <a:cubicBezTo>
                    <a:pt x="1551" y="192"/>
                    <a:pt x="1541" y="156"/>
                    <a:pt x="1532" y="129"/>
                  </a:cubicBezTo>
                  <a:cubicBezTo>
                    <a:pt x="1504" y="51"/>
                    <a:pt x="1425" y="0"/>
                    <a:pt x="134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36" name="Google Shape;5136;p17"/>
            <p:cNvSpPr/>
            <p:nvPr/>
          </p:nvSpPr>
          <p:spPr>
            <a:xfrm>
              <a:off x="9050291" y="3487988"/>
              <a:ext cx="305685" cy="86102"/>
            </a:xfrm>
            <a:custGeom>
              <a:rect b="b" l="l" r="r" t="t"/>
              <a:pathLst>
                <a:path extrusionOk="0" h="1770" w="6284">
                  <a:moveTo>
                    <a:pt x="208" y="0"/>
                  </a:moveTo>
                  <a:cubicBezTo>
                    <a:pt x="100" y="0"/>
                    <a:pt x="9" y="82"/>
                    <a:pt x="0" y="190"/>
                  </a:cubicBezTo>
                  <a:cubicBezTo>
                    <a:pt x="0" y="298"/>
                    <a:pt x="82" y="388"/>
                    <a:pt x="190" y="388"/>
                  </a:cubicBezTo>
                  <a:cubicBezTo>
                    <a:pt x="1172" y="442"/>
                    <a:pt x="2137" y="613"/>
                    <a:pt x="3101" y="767"/>
                  </a:cubicBezTo>
                  <a:cubicBezTo>
                    <a:pt x="3588" y="848"/>
                    <a:pt x="4066" y="938"/>
                    <a:pt x="4552" y="1019"/>
                  </a:cubicBezTo>
                  <a:cubicBezTo>
                    <a:pt x="4982" y="1100"/>
                    <a:pt x="5412" y="1189"/>
                    <a:pt x="5849" y="1278"/>
                  </a:cubicBezTo>
                  <a:lnTo>
                    <a:pt x="5849" y="1278"/>
                  </a:lnTo>
                  <a:lnTo>
                    <a:pt x="5887" y="1605"/>
                  </a:lnTo>
                  <a:cubicBezTo>
                    <a:pt x="5903" y="1695"/>
                    <a:pt x="5978" y="1770"/>
                    <a:pt x="6073" y="1770"/>
                  </a:cubicBezTo>
                  <a:cubicBezTo>
                    <a:pt x="6083" y="1770"/>
                    <a:pt x="6093" y="1769"/>
                    <a:pt x="6103" y="1767"/>
                  </a:cubicBezTo>
                  <a:cubicBezTo>
                    <a:pt x="6211" y="1758"/>
                    <a:pt x="6283" y="1659"/>
                    <a:pt x="6274" y="1551"/>
                  </a:cubicBezTo>
                  <a:lnTo>
                    <a:pt x="6211" y="1091"/>
                  </a:lnTo>
                  <a:lnTo>
                    <a:pt x="6211" y="1082"/>
                  </a:lnTo>
                  <a:cubicBezTo>
                    <a:pt x="6202" y="1001"/>
                    <a:pt x="6139" y="929"/>
                    <a:pt x="6049" y="920"/>
                  </a:cubicBezTo>
                  <a:cubicBezTo>
                    <a:pt x="5562" y="875"/>
                    <a:pt x="5075" y="812"/>
                    <a:pt x="4589" y="749"/>
                  </a:cubicBezTo>
                  <a:cubicBezTo>
                    <a:pt x="4111" y="685"/>
                    <a:pt x="3624" y="622"/>
                    <a:pt x="3137" y="550"/>
                  </a:cubicBezTo>
                  <a:cubicBezTo>
                    <a:pt x="2173" y="397"/>
                    <a:pt x="1199" y="262"/>
                    <a:pt x="244" y="9"/>
                  </a:cubicBezTo>
                  <a:cubicBezTo>
                    <a:pt x="235" y="0"/>
                    <a:pt x="217" y="0"/>
                    <a:pt x="208"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37" name="Google Shape;5137;p17"/>
            <p:cNvSpPr/>
            <p:nvPr/>
          </p:nvSpPr>
          <p:spPr>
            <a:xfrm>
              <a:off x="9073980" y="3552587"/>
              <a:ext cx="283308" cy="148610"/>
            </a:xfrm>
            <a:custGeom>
              <a:rect b="b" l="l" r="r" t="t"/>
              <a:pathLst>
                <a:path extrusionOk="0" h="3055" w="5824">
                  <a:moveTo>
                    <a:pt x="5588" y="1"/>
                  </a:moveTo>
                  <a:cubicBezTo>
                    <a:pt x="5570" y="1"/>
                    <a:pt x="5553" y="3"/>
                    <a:pt x="5535" y="6"/>
                  </a:cubicBezTo>
                  <a:cubicBezTo>
                    <a:pt x="5418" y="34"/>
                    <a:pt x="5336" y="160"/>
                    <a:pt x="5373" y="277"/>
                  </a:cubicBezTo>
                  <a:lnTo>
                    <a:pt x="5406" y="415"/>
                  </a:lnTo>
                  <a:lnTo>
                    <a:pt x="5406" y="415"/>
                  </a:lnTo>
                  <a:cubicBezTo>
                    <a:pt x="5013" y="613"/>
                    <a:pt x="4620" y="805"/>
                    <a:pt x="4228" y="989"/>
                  </a:cubicBezTo>
                  <a:cubicBezTo>
                    <a:pt x="3786" y="1196"/>
                    <a:pt x="3335" y="1395"/>
                    <a:pt x="2885" y="1584"/>
                  </a:cubicBezTo>
                  <a:cubicBezTo>
                    <a:pt x="2434" y="1773"/>
                    <a:pt x="1983" y="1972"/>
                    <a:pt x="1524" y="2152"/>
                  </a:cubicBezTo>
                  <a:cubicBezTo>
                    <a:pt x="1073" y="2332"/>
                    <a:pt x="613" y="2512"/>
                    <a:pt x="153" y="2675"/>
                  </a:cubicBezTo>
                  <a:cubicBezTo>
                    <a:pt x="144" y="2684"/>
                    <a:pt x="135" y="2684"/>
                    <a:pt x="126" y="2684"/>
                  </a:cubicBezTo>
                  <a:cubicBezTo>
                    <a:pt x="36" y="2738"/>
                    <a:pt x="0" y="2855"/>
                    <a:pt x="45" y="2945"/>
                  </a:cubicBezTo>
                  <a:cubicBezTo>
                    <a:pt x="77" y="3016"/>
                    <a:pt x="146" y="3054"/>
                    <a:pt x="219" y="3054"/>
                  </a:cubicBezTo>
                  <a:cubicBezTo>
                    <a:pt x="248" y="3054"/>
                    <a:pt x="278" y="3048"/>
                    <a:pt x="307" y="3035"/>
                  </a:cubicBezTo>
                  <a:cubicBezTo>
                    <a:pt x="748" y="2810"/>
                    <a:pt x="1190" y="2602"/>
                    <a:pt x="1632" y="2395"/>
                  </a:cubicBezTo>
                  <a:cubicBezTo>
                    <a:pt x="2073" y="2188"/>
                    <a:pt x="2524" y="1990"/>
                    <a:pt x="2975" y="1791"/>
                  </a:cubicBezTo>
                  <a:cubicBezTo>
                    <a:pt x="3416" y="1593"/>
                    <a:pt x="3876" y="1404"/>
                    <a:pt x="4327" y="1214"/>
                  </a:cubicBezTo>
                  <a:cubicBezTo>
                    <a:pt x="4778" y="1034"/>
                    <a:pt x="5237" y="854"/>
                    <a:pt x="5706" y="701"/>
                  </a:cubicBezTo>
                  <a:cubicBezTo>
                    <a:pt x="5769" y="674"/>
                    <a:pt x="5823" y="610"/>
                    <a:pt x="5823" y="529"/>
                  </a:cubicBezTo>
                  <a:lnTo>
                    <a:pt x="5823" y="493"/>
                  </a:lnTo>
                  <a:lnTo>
                    <a:pt x="5814" y="223"/>
                  </a:lnTo>
                  <a:cubicBezTo>
                    <a:pt x="5814" y="205"/>
                    <a:pt x="5814" y="187"/>
                    <a:pt x="5805" y="169"/>
                  </a:cubicBezTo>
                  <a:cubicBezTo>
                    <a:pt x="5782" y="68"/>
                    <a:pt x="5692" y="1"/>
                    <a:pt x="5588"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38" name="Google Shape;5138;p17"/>
            <p:cNvSpPr/>
            <p:nvPr/>
          </p:nvSpPr>
          <p:spPr>
            <a:xfrm>
              <a:off x="7051300" y="3556236"/>
              <a:ext cx="1992937" cy="418201"/>
            </a:xfrm>
            <a:custGeom>
              <a:rect b="b" l="l" r="r" t="t"/>
              <a:pathLst>
                <a:path extrusionOk="0" h="8597" w="40969">
                  <a:moveTo>
                    <a:pt x="24542" y="1"/>
                  </a:moveTo>
                  <a:cubicBezTo>
                    <a:pt x="24531" y="1"/>
                    <a:pt x="24520" y="2"/>
                    <a:pt x="24509" y="4"/>
                  </a:cubicBezTo>
                  <a:lnTo>
                    <a:pt x="18812" y="761"/>
                  </a:lnTo>
                  <a:lnTo>
                    <a:pt x="15964" y="1130"/>
                  </a:lnTo>
                  <a:lnTo>
                    <a:pt x="13115" y="1491"/>
                  </a:lnTo>
                  <a:cubicBezTo>
                    <a:pt x="11213" y="1734"/>
                    <a:pt x="9311" y="1978"/>
                    <a:pt x="7409" y="2203"/>
                  </a:cubicBezTo>
                  <a:cubicBezTo>
                    <a:pt x="5508" y="2437"/>
                    <a:pt x="3606" y="2654"/>
                    <a:pt x="1695" y="2861"/>
                  </a:cubicBezTo>
                  <a:cubicBezTo>
                    <a:pt x="1586" y="2870"/>
                    <a:pt x="1514" y="2969"/>
                    <a:pt x="1532" y="3068"/>
                  </a:cubicBezTo>
                  <a:lnTo>
                    <a:pt x="1532" y="3077"/>
                  </a:lnTo>
                  <a:lnTo>
                    <a:pt x="1544" y="3172"/>
                  </a:lnTo>
                  <a:lnTo>
                    <a:pt x="1544" y="3172"/>
                  </a:lnTo>
                  <a:lnTo>
                    <a:pt x="171" y="3339"/>
                  </a:lnTo>
                  <a:cubicBezTo>
                    <a:pt x="72" y="3357"/>
                    <a:pt x="0" y="3438"/>
                    <a:pt x="9" y="3537"/>
                  </a:cubicBezTo>
                  <a:lnTo>
                    <a:pt x="9" y="3555"/>
                  </a:lnTo>
                  <a:cubicBezTo>
                    <a:pt x="36" y="4366"/>
                    <a:pt x="117" y="5169"/>
                    <a:pt x="216" y="5962"/>
                  </a:cubicBezTo>
                  <a:cubicBezTo>
                    <a:pt x="316" y="6764"/>
                    <a:pt x="433" y="7557"/>
                    <a:pt x="604" y="8350"/>
                  </a:cubicBezTo>
                  <a:lnTo>
                    <a:pt x="613" y="8368"/>
                  </a:lnTo>
                  <a:cubicBezTo>
                    <a:pt x="630" y="8461"/>
                    <a:pt x="710" y="8523"/>
                    <a:pt x="802" y="8523"/>
                  </a:cubicBezTo>
                  <a:cubicBezTo>
                    <a:pt x="808" y="8523"/>
                    <a:pt x="814" y="8522"/>
                    <a:pt x="820" y="8522"/>
                  </a:cubicBezTo>
                  <a:lnTo>
                    <a:pt x="2189" y="8348"/>
                  </a:lnTo>
                  <a:lnTo>
                    <a:pt x="2189" y="8348"/>
                  </a:lnTo>
                  <a:lnTo>
                    <a:pt x="2199" y="8423"/>
                  </a:lnTo>
                  <a:lnTo>
                    <a:pt x="2199" y="8432"/>
                  </a:lnTo>
                  <a:lnTo>
                    <a:pt x="2199" y="8441"/>
                  </a:lnTo>
                  <a:cubicBezTo>
                    <a:pt x="2216" y="8529"/>
                    <a:pt x="2297" y="8597"/>
                    <a:pt x="2385" y="8597"/>
                  </a:cubicBezTo>
                  <a:cubicBezTo>
                    <a:pt x="2395" y="8597"/>
                    <a:pt x="2405" y="8596"/>
                    <a:pt x="2416" y="8594"/>
                  </a:cubicBezTo>
                  <a:cubicBezTo>
                    <a:pt x="5598" y="8089"/>
                    <a:pt x="8798" y="7701"/>
                    <a:pt x="11998" y="7305"/>
                  </a:cubicBezTo>
                  <a:lnTo>
                    <a:pt x="21588" y="6124"/>
                  </a:lnTo>
                  <a:lnTo>
                    <a:pt x="31188" y="4943"/>
                  </a:lnTo>
                  <a:lnTo>
                    <a:pt x="40779" y="3789"/>
                  </a:lnTo>
                  <a:lnTo>
                    <a:pt x="40788" y="3789"/>
                  </a:lnTo>
                  <a:cubicBezTo>
                    <a:pt x="40887" y="3780"/>
                    <a:pt x="40968" y="3681"/>
                    <a:pt x="40950" y="3573"/>
                  </a:cubicBezTo>
                  <a:lnTo>
                    <a:pt x="40914" y="3303"/>
                  </a:lnTo>
                  <a:cubicBezTo>
                    <a:pt x="40906" y="3201"/>
                    <a:pt x="40817" y="3131"/>
                    <a:pt x="40716" y="3131"/>
                  </a:cubicBezTo>
                  <a:cubicBezTo>
                    <a:pt x="40710" y="3131"/>
                    <a:pt x="40704" y="3131"/>
                    <a:pt x="40698" y="3131"/>
                  </a:cubicBezTo>
                  <a:cubicBezTo>
                    <a:pt x="40599" y="3149"/>
                    <a:pt x="40518" y="3249"/>
                    <a:pt x="40536" y="3348"/>
                  </a:cubicBezTo>
                  <a:lnTo>
                    <a:pt x="40544" y="3427"/>
                  </a:lnTo>
                  <a:lnTo>
                    <a:pt x="40544" y="3427"/>
                  </a:lnTo>
                  <a:lnTo>
                    <a:pt x="31152" y="4655"/>
                  </a:lnTo>
                  <a:lnTo>
                    <a:pt x="21561" y="5872"/>
                  </a:lnTo>
                  <a:lnTo>
                    <a:pt x="11971" y="7098"/>
                  </a:lnTo>
                  <a:cubicBezTo>
                    <a:pt x="8834" y="7495"/>
                    <a:pt x="5706" y="7893"/>
                    <a:pt x="2562" y="8188"/>
                  </a:cubicBezTo>
                  <a:lnTo>
                    <a:pt x="2562" y="8188"/>
                  </a:lnTo>
                  <a:lnTo>
                    <a:pt x="2551" y="8107"/>
                  </a:lnTo>
                  <a:cubicBezTo>
                    <a:pt x="2534" y="8005"/>
                    <a:pt x="2453" y="7935"/>
                    <a:pt x="2353" y="7935"/>
                  </a:cubicBezTo>
                  <a:cubicBezTo>
                    <a:pt x="2347" y="7935"/>
                    <a:pt x="2341" y="7935"/>
                    <a:pt x="2335" y="7936"/>
                  </a:cubicBezTo>
                  <a:lnTo>
                    <a:pt x="984" y="8108"/>
                  </a:lnTo>
                  <a:lnTo>
                    <a:pt x="984" y="8108"/>
                  </a:lnTo>
                  <a:cubicBezTo>
                    <a:pt x="950" y="7364"/>
                    <a:pt x="866" y="6627"/>
                    <a:pt x="775" y="5899"/>
                  </a:cubicBezTo>
                  <a:cubicBezTo>
                    <a:pt x="684" y="5161"/>
                    <a:pt x="578" y="4430"/>
                    <a:pt x="428" y="3701"/>
                  </a:cubicBezTo>
                  <a:lnTo>
                    <a:pt x="428" y="3701"/>
                  </a:lnTo>
                  <a:lnTo>
                    <a:pt x="1785" y="3528"/>
                  </a:lnTo>
                  <a:cubicBezTo>
                    <a:pt x="1884" y="3519"/>
                    <a:pt x="1965" y="3420"/>
                    <a:pt x="1947" y="3312"/>
                  </a:cubicBezTo>
                  <a:lnTo>
                    <a:pt x="1935" y="3213"/>
                  </a:lnTo>
                  <a:lnTo>
                    <a:pt x="1935" y="3213"/>
                  </a:lnTo>
                  <a:cubicBezTo>
                    <a:pt x="3766" y="2952"/>
                    <a:pt x="5606" y="2700"/>
                    <a:pt x="7437" y="2464"/>
                  </a:cubicBezTo>
                  <a:cubicBezTo>
                    <a:pt x="9338" y="2221"/>
                    <a:pt x="11240" y="1987"/>
                    <a:pt x="13142" y="1752"/>
                  </a:cubicBezTo>
                  <a:lnTo>
                    <a:pt x="16000" y="1401"/>
                  </a:lnTo>
                  <a:lnTo>
                    <a:pt x="18848" y="1058"/>
                  </a:lnTo>
                  <a:lnTo>
                    <a:pt x="24554" y="382"/>
                  </a:lnTo>
                  <a:lnTo>
                    <a:pt x="24563" y="382"/>
                  </a:lnTo>
                  <a:cubicBezTo>
                    <a:pt x="24671" y="373"/>
                    <a:pt x="24743" y="274"/>
                    <a:pt x="24725" y="166"/>
                  </a:cubicBezTo>
                  <a:cubicBezTo>
                    <a:pt x="24717" y="69"/>
                    <a:pt x="24637" y="1"/>
                    <a:pt x="2454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39" name="Google Shape;5139;p17"/>
            <p:cNvSpPr/>
            <p:nvPr/>
          </p:nvSpPr>
          <p:spPr>
            <a:xfrm>
              <a:off x="7753724" y="3601377"/>
              <a:ext cx="138152" cy="171960"/>
            </a:xfrm>
            <a:custGeom>
              <a:rect b="b" l="l" r="r" t="t"/>
              <a:pathLst>
                <a:path extrusionOk="0" h="3535" w="2840">
                  <a:moveTo>
                    <a:pt x="2624" y="1"/>
                  </a:moveTo>
                  <a:cubicBezTo>
                    <a:pt x="2587" y="1"/>
                    <a:pt x="2549" y="11"/>
                    <a:pt x="2515" y="31"/>
                  </a:cubicBezTo>
                  <a:lnTo>
                    <a:pt x="2065" y="329"/>
                  </a:lnTo>
                  <a:cubicBezTo>
                    <a:pt x="1920" y="428"/>
                    <a:pt x="1767" y="509"/>
                    <a:pt x="1623" y="626"/>
                  </a:cubicBezTo>
                  <a:cubicBezTo>
                    <a:pt x="1343" y="842"/>
                    <a:pt x="1064" y="1068"/>
                    <a:pt x="821" y="1338"/>
                  </a:cubicBezTo>
                  <a:cubicBezTo>
                    <a:pt x="577" y="1599"/>
                    <a:pt x="370" y="1897"/>
                    <a:pt x="217" y="2239"/>
                  </a:cubicBezTo>
                  <a:cubicBezTo>
                    <a:pt x="63" y="2582"/>
                    <a:pt x="0" y="2961"/>
                    <a:pt x="27" y="3339"/>
                  </a:cubicBezTo>
                  <a:lnTo>
                    <a:pt x="27" y="3348"/>
                  </a:lnTo>
                  <a:cubicBezTo>
                    <a:pt x="27" y="3357"/>
                    <a:pt x="27" y="3375"/>
                    <a:pt x="27" y="3384"/>
                  </a:cubicBezTo>
                  <a:cubicBezTo>
                    <a:pt x="51" y="3469"/>
                    <a:pt x="133" y="3534"/>
                    <a:pt x="224" y="3534"/>
                  </a:cubicBezTo>
                  <a:cubicBezTo>
                    <a:pt x="240" y="3534"/>
                    <a:pt x="255" y="3532"/>
                    <a:pt x="271" y="3528"/>
                  </a:cubicBezTo>
                  <a:cubicBezTo>
                    <a:pt x="370" y="3501"/>
                    <a:pt x="433" y="3393"/>
                    <a:pt x="415" y="3294"/>
                  </a:cubicBezTo>
                  <a:cubicBezTo>
                    <a:pt x="334" y="2979"/>
                    <a:pt x="361" y="2654"/>
                    <a:pt x="478" y="2348"/>
                  </a:cubicBezTo>
                  <a:cubicBezTo>
                    <a:pt x="595" y="2041"/>
                    <a:pt x="794" y="1762"/>
                    <a:pt x="1019" y="1518"/>
                  </a:cubicBezTo>
                  <a:cubicBezTo>
                    <a:pt x="1253" y="1275"/>
                    <a:pt x="1524" y="1059"/>
                    <a:pt x="1803" y="878"/>
                  </a:cubicBezTo>
                  <a:lnTo>
                    <a:pt x="1911" y="806"/>
                  </a:lnTo>
                  <a:lnTo>
                    <a:pt x="2019" y="743"/>
                  </a:lnTo>
                  <a:cubicBezTo>
                    <a:pt x="2092" y="698"/>
                    <a:pt x="2173" y="653"/>
                    <a:pt x="2245" y="617"/>
                  </a:cubicBezTo>
                  <a:cubicBezTo>
                    <a:pt x="2398" y="536"/>
                    <a:pt x="2542" y="455"/>
                    <a:pt x="2695" y="374"/>
                  </a:cubicBezTo>
                  <a:lnTo>
                    <a:pt x="2714" y="365"/>
                  </a:lnTo>
                  <a:cubicBezTo>
                    <a:pt x="2714" y="365"/>
                    <a:pt x="2723" y="365"/>
                    <a:pt x="2732" y="356"/>
                  </a:cubicBezTo>
                  <a:cubicBezTo>
                    <a:pt x="2822" y="301"/>
                    <a:pt x="2840" y="175"/>
                    <a:pt x="2786" y="85"/>
                  </a:cubicBezTo>
                  <a:cubicBezTo>
                    <a:pt x="2746" y="29"/>
                    <a:pt x="2686" y="1"/>
                    <a:pt x="2624"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40" name="Google Shape;5140;p17"/>
            <p:cNvSpPr/>
            <p:nvPr/>
          </p:nvSpPr>
          <p:spPr>
            <a:xfrm>
              <a:off x="8276797" y="3673322"/>
              <a:ext cx="127207" cy="161161"/>
            </a:xfrm>
            <a:custGeom>
              <a:rect b="b" l="l" r="r" t="t"/>
              <a:pathLst>
                <a:path extrusionOk="0" h="3313" w="2615">
                  <a:moveTo>
                    <a:pt x="2417" y="0"/>
                  </a:moveTo>
                  <a:cubicBezTo>
                    <a:pt x="2405" y="0"/>
                    <a:pt x="2393" y="1"/>
                    <a:pt x="2381" y="3"/>
                  </a:cubicBezTo>
                  <a:cubicBezTo>
                    <a:pt x="2272" y="30"/>
                    <a:pt x="2209" y="129"/>
                    <a:pt x="2227" y="238"/>
                  </a:cubicBezTo>
                  <a:cubicBezTo>
                    <a:pt x="2254" y="382"/>
                    <a:pt x="2272" y="526"/>
                    <a:pt x="2254" y="670"/>
                  </a:cubicBezTo>
                  <a:cubicBezTo>
                    <a:pt x="2245" y="815"/>
                    <a:pt x="2218" y="968"/>
                    <a:pt x="2155" y="1103"/>
                  </a:cubicBezTo>
                  <a:cubicBezTo>
                    <a:pt x="2056" y="1382"/>
                    <a:pt x="1876" y="1644"/>
                    <a:pt x="1668" y="1869"/>
                  </a:cubicBezTo>
                  <a:cubicBezTo>
                    <a:pt x="1461" y="2104"/>
                    <a:pt x="1218" y="2302"/>
                    <a:pt x="965" y="2473"/>
                  </a:cubicBezTo>
                  <a:cubicBezTo>
                    <a:pt x="830" y="2563"/>
                    <a:pt x="704" y="2653"/>
                    <a:pt x="569" y="2735"/>
                  </a:cubicBezTo>
                  <a:cubicBezTo>
                    <a:pt x="434" y="2807"/>
                    <a:pt x="298" y="2879"/>
                    <a:pt x="154" y="2942"/>
                  </a:cubicBezTo>
                  <a:cubicBezTo>
                    <a:pt x="145" y="2942"/>
                    <a:pt x="136" y="2951"/>
                    <a:pt x="127" y="2951"/>
                  </a:cubicBezTo>
                  <a:cubicBezTo>
                    <a:pt x="28" y="3005"/>
                    <a:pt x="1" y="3131"/>
                    <a:pt x="64" y="3221"/>
                  </a:cubicBezTo>
                  <a:cubicBezTo>
                    <a:pt x="99" y="3280"/>
                    <a:pt x="162" y="3312"/>
                    <a:pt x="226" y="3312"/>
                  </a:cubicBezTo>
                  <a:cubicBezTo>
                    <a:pt x="260" y="3312"/>
                    <a:pt x="294" y="3303"/>
                    <a:pt x="325" y="3284"/>
                  </a:cubicBezTo>
                  <a:lnTo>
                    <a:pt x="334" y="3284"/>
                  </a:lnTo>
                  <a:cubicBezTo>
                    <a:pt x="614" y="3104"/>
                    <a:pt x="875" y="2906"/>
                    <a:pt x="1128" y="2707"/>
                  </a:cubicBezTo>
                  <a:cubicBezTo>
                    <a:pt x="1389" y="2500"/>
                    <a:pt x="1632" y="2284"/>
                    <a:pt x="1849" y="2031"/>
                  </a:cubicBezTo>
                  <a:cubicBezTo>
                    <a:pt x="2065" y="1788"/>
                    <a:pt x="2263" y="1518"/>
                    <a:pt x="2399" y="1202"/>
                  </a:cubicBezTo>
                  <a:cubicBezTo>
                    <a:pt x="2543" y="896"/>
                    <a:pt x="2615" y="553"/>
                    <a:pt x="2615" y="193"/>
                  </a:cubicBezTo>
                  <a:cubicBezTo>
                    <a:pt x="2615" y="184"/>
                    <a:pt x="2615" y="166"/>
                    <a:pt x="2615" y="157"/>
                  </a:cubicBezTo>
                  <a:cubicBezTo>
                    <a:pt x="2591" y="61"/>
                    <a:pt x="2510" y="0"/>
                    <a:pt x="2417"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41" name="Google Shape;5141;p17"/>
            <p:cNvSpPr/>
            <p:nvPr/>
          </p:nvSpPr>
          <p:spPr>
            <a:xfrm>
              <a:off x="7126261" y="3708687"/>
              <a:ext cx="37311" cy="143746"/>
            </a:xfrm>
            <a:custGeom>
              <a:rect b="b" l="l" r="r" t="t"/>
              <a:pathLst>
                <a:path extrusionOk="0" h="2955" w="767">
                  <a:moveTo>
                    <a:pt x="226" y="1"/>
                  </a:moveTo>
                  <a:cubicBezTo>
                    <a:pt x="211" y="1"/>
                    <a:pt x="196" y="3"/>
                    <a:pt x="181" y="6"/>
                  </a:cubicBezTo>
                  <a:cubicBezTo>
                    <a:pt x="73" y="24"/>
                    <a:pt x="0" y="124"/>
                    <a:pt x="27" y="232"/>
                  </a:cubicBezTo>
                  <a:cubicBezTo>
                    <a:pt x="100" y="637"/>
                    <a:pt x="163" y="1052"/>
                    <a:pt x="217" y="1467"/>
                  </a:cubicBezTo>
                  <a:lnTo>
                    <a:pt x="307" y="2089"/>
                  </a:lnTo>
                  <a:cubicBezTo>
                    <a:pt x="325" y="2296"/>
                    <a:pt x="379" y="2494"/>
                    <a:pt x="334" y="2711"/>
                  </a:cubicBezTo>
                  <a:cubicBezTo>
                    <a:pt x="325" y="2756"/>
                    <a:pt x="334" y="2801"/>
                    <a:pt x="352" y="2837"/>
                  </a:cubicBezTo>
                  <a:cubicBezTo>
                    <a:pt x="384" y="2914"/>
                    <a:pt x="458" y="2955"/>
                    <a:pt x="534" y="2955"/>
                  </a:cubicBezTo>
                  <a:cubicBezTo>
                    <a:pt x="564" y="2955"/>
                    <a:pt x="594" y="2949"/>
                    <a:pt x="622" y="2936"/>
                  </a:cubicBezTo>
                  <a:cubicBezTo>
                    <a:pt x="722" y="2891"/>
                    <a:pt x="767" y="2765"/>
                    <a:pt x="722" y="2666"/>
                  </a:cubicBezTo>
                  <a:cubicBezTo>
                    <a:pt x="622" y="2467"/>
                    <a:pt x="622" y="2251"/>
                    <a:pt x="595" y="2053"/>
                  </a:cubicBezTo>
                  <a:lnTo>
                    <a:pt x="523" y="1431"/>
                  </a:lnTo>
                  <a:cubicBezTo>
                    <a:pt x="478" y="1016"/>
                    <a:pt x="433" y="601"/>
                    <a:pt x="406" y="178"/>
                  </a:cubicBezTo>
                  <a:cubicBezTo>
                    <a:pt x="406" y="178"/>
                    <a:pt x="406" y="169"/>
                    <a:pt x="406" y="160"/>
                  </a:cubicBezTo>
                  <a:cubicBezTo>
                    <a:pt x="391" y="67"/>
                    <a:pt x="316" y="1"/>
                    <a:pt x="22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42" name="Google Shape;5142;p17"/>
            <p:cNvSpPr/>
            <p:nvPr/>
          </p:nvSpPr>
          <p:spPr>
            <a:xfrm>
              <a:off x="7753724" y="3752661"/>
              <a:ext cx="159215" cy="130125"/>
            </a:xfrm>
            <a:custGeom>
              <a:rect b="b" l="l" r="r" t="t"/>
              <a:pathLst>
                <a:path extrusionOk="0" h="2675" w="3273">
                  <a:moveTo>
                    <a:pt x="215" y="1"/>
                  </a:moveTo>
                  <a:cubicBezTo>
                    <a:pt x="203" y="1"/>
                    <a:pt x="192" y="2"/>
                    <a:pt x="181" y="4"/>
                  </a:cubicBezTo>
                  <a:cubicBezTo>
                    <a:pt x="72" y="31"/>
                    <a:pt x="0" y="130"/>
                    <a:pt x="27" y="238"/>
                  </a:cubicBezTo>
                  <a:cubicBezTo>
                    <a:pt x="99" y="581"/>
                    <a:pt x="253" y="905"/>
                    <a:pt x="460" y="1176"/>
                  </a:cubicBezTo>
                  <a:cubicBezTo>
                    <a:pt x="676" y="1446"/>
                    <a:pt x="938" y="1662"/>
                    <a:pt x="1208" y="1843"/>
                  </a:cubicBezTo>
                  <a:cubicBezTo>
                    <a:pt x="1488" y="2023"/>
                    <a:pt x="1776" y="2176"/>
                    <a:pt x="2083" y="2302"/>
                  </a:cubicBezTo>
                  <a:cubicBezTo>
                    <a:pt x="2371" y="2438"/>
                    <a:pt x="2677" y="2564"/>
                    <a:pt x="3002" y="2663"/>
                  </a:cubicBezTo>
                  <a:cubicBezTo>
                    <a:pt x="3011" y="2663"/>
                    <a:pt x="3020" y="2672"/>
                    <a:pt x="3029" y="2672"/>
                  </a:cubicBezTo>
                  <a:cubicBezTo>
                    <a:pt x="3039" y="2674"/>
                    <a:pt x="3049" y="2674"/>
                    <a:pt x="3059" y="2674"/>
                  </a:cubicBezTo>
                  <a:cubicBezTo>
                    <a:pt x="3155" y="2674"/>
                    <a:pt x="3238" y="2599"/>
                    <a:pt x="3254" y="2510"/>
                  </a:cubicBezTo>
                  <a:cubicBezTo>
                    <a:pt x="3272" y="2402"/>
                    <a:pt x="3191" y="2302"/>
                    <a:pt x="3092" y="2284"/>
                  </a:cubicBezTo>
                  <a:cubicBezTo>
                    <a:pt x="2939" y="2266"/>
                    <a:pt x="2786" y="2230"/>
                    <a:pt x="2641" y="2185"/>
                  </a:cubicBezTo>
                  <a:cubicBezTo>
                    <a:pt x="2488" y="2140"/>
                    <a:pt x="2335" y="2086"/>
                    <a:pt x="2191" y="2032"/>
                  </a:cubicBezTo>
                  <a:cubicBezTo>
                    <a:pt x="1902" y="1915"/>
                    <a:pt x="1623" y="1789"/>
                    <a:pt x="1361" y="1608"/>
                  </a:cubicBezTo>
                  <a:cubicBezTo>
                    <a:pt x="1118" y="1437"/>
                    <a:pt x="875" y="1239"/>
                    <a:pt x="712" y="986"/>
                  </a:cubicBezTo>
                  <a:cubicBezTo>
                    <a:pt x="622" y="869"/>
                    <a:pt x="559" y="734"/>
                    <a:pt x="505" y="599"/>
                  </a:cubicBezTo>
                  <a:cubicBezTo>
                    <a:pt x="451" y="464"/>
                    <a:pt x="424" y="319"/>
                    <a:pt x="415" y="175"/>
                  </a:cubicBezTo>
                  <a:lnTo>
                    <a:pt x="406" y="175"/>
                  </a:lnTo>
                  <a:cubicBezTo>
                    <a:pt x="406" y="166"/>
                    <a:pt x="406" y="166"/>
                    <a:pt x="406" y="157"/>
                  </a:cubicBezTo>
                  <a:cubicBezTo>
                    <a:pt x="390" y="61"/>
                    <a:pt x="303" y="1"/>
                    <a:pt x="215"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43" name="Google Shape;5143;p17"/>
            <p:cNvSpPr/>
            <p:nvPr/>
          </p:nvSpPr>
          <p:spPr>
            <a:xfrm>
              <a:off x="7140708" y="3828157"/>
              <a:ext cx="36046" cy="134163"/>
            </a:xfrm>
            <a:custGeom>
              <a:rect b="b" l="l" r="r" t="t"/>
              <a:pathLst>
                <a:path extrusionOk="0" h="2758" w="741">
                  <a:moveTo>
                    <a:pt x="230" y="0"/>
                  </a:moveTo>
                  <a:cubicBezTo>
                    <a:pt x="208" y="0"/>
                    <a:pt x="186" y="4"/>
                    <a:pt x="163" y="11"/>
                  </a:cubicBezTo>
                  <a:cubicBezTo>
                    <a:pt x="64" y="38"/>
                    <a:pt x="1" y="155"/>
                    <a:pt x="37" y="255"/>
                  </a:cubicBezTo>
                  <a:cubicBezTo>
                    <a:pt x="163" y="633"/>
                    <a:pt x="208" y="1021"/>
                    <a:pt x="253" y="1399"/>
                  </a:cubicBezTo>
                  <a:cubicBezTo>
                    <a:pt x="289" y="1787"/>
                    <a:pt x="325" y="2175"/>
                    <a:pt x="325" y="2562"/>
                  </a:cubicBezTo>
                  <a:cubicBezTo>
                    <a:pt x="325" y="2580"/>
                    <a:pt x="325" y="2598"/>
                    <a:pt x="334" y="2607"/>
                  </a:cubicBezTo>
                  <a:cubicBezTo>
                    <a:pt x="357" y="2698"/>
                    <a:pt x="431" y="2758"/>
                    <a:pt x="519" y="2758"/>
                  </a:cubicBezTo>
                  <a:cubicBezTo>
                    <a:pt x="535" y="2758"/>
                    <a:pt x="552" y="2756"/>
                    <a:pt x="569" y="2751"/>
                  </a:cubicBezTo>
                  <a:cubicBezTo>
                    <a:pt x="677" y="2724"/>
                    <a:pt x="740" y="2625"/>
                    <a:pt x="713" y="2517"/>
                  </a:cubicBezTo>
                  <a:cubicBezTo>
                    <a:pt x="623" y="2138"/>
                    <a:pt x="551" y="1760"/>
                    <a:pt x="497" y="1372"/>
                  </a:cubicBezTo>
                  <a:cubicBezTo>
                    <a:pt x="443" y="985"/>
                    <a:pt x="397" y="606"/>
                    <a:pt x="425" y="210"/>
                  </a:cubicBezTo>
                  <a:cubicBezTo>
                    <a:pt x="425" y="182"/>
                    <a:pt x="425" y="155"/>
                    <a:pt x="416" y="137"/>
                  </a:cubicBezTo>
                  <a:cubicBezTo>
                    <a:pt x="387" y="52"/>
                    <a:pt x="313" y="0"/>
                    <a:pt x="23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5104"/>
                                        </p:tgtEl>
                                        <p:attrNameLst>
                                          <p:attrName>style.visibility</p:attrName>
                                        </p:attrNameLst>
                                      </p:cBhvr>
                                      <p:to>
                                        <p:strVal val="visible"/>
                                      </p:to>
                                    </p:set>
                                    <p:anim calcmode="lin" valueType="num">
                                      <p:cBhvr additive="base">
                                        <p:cTn dur="1000"/>
                                        <p:tgtEl>
                                          <p:spTgt spid="5104"/>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1">
                                  <p:stCondLst>
                                    <p:cond delay="0"/>
                                  </p:stCondLst>
                                  <p:childTnLst>
                                    <p:set>
                                      <p:cBhvr>
                                        <p:cTn dur="1" fill="hold">
                                          <p:stCondLst>
                                            <p:cond delay="0"/>
                                          </p:stCondLst>
                                        </p:cTn>
                                        <p:tgtEl>
                                          <p:spTgt spid="5107"/>
                                        </p:tgtEl>
                                        <p:attrNameLst>
                                          <p:attrName>style.visibility</p:attrName>
                                        </p:attrNameLst>
                                      </p:cBhvr>
                                      <p:to>
                                        <p:strVal val="visible"/>
                                      </p:to>
                                    </p:set>
                                    <p:anim calcmode="lin" valueType="num">
                                      <p:cBhvr additive="base">
                                        <p:cTn dur="1000"/>
                                        <p:tgtEl>
                                          <p:spTgt spid="5107"/>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5110"/>
                                        </p:tgtEl>
                                        <p:attrNameLst>
                                          <p:attrName>style.visibility</p:attrName>
                                        </p:attrNameLst>
                                      </p:cBhvr>
                                      <p:to>
                                        <p:strVal val="visible"/>
                                      </p:to>
                                    </p:set>
                                    <p:anim calcmode="lin" valueType="num">
                                      <p:cBhvr additive="base">
                                        <p:cTn dur="1000"/>
                                        <p:tgtEl>
                                          <p:spTgt spid="5110"/>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5117"/>
                                        </p:tgtEl>
                                        <p:attrNameLst>
                                          <p:attrName>style.visibility</p:attrName>
                                        </p:attrNameLst>
                                      </p:cBhvr>
                                      <p:to>
                                        <p:strVal val="visible"/>
                                      </p:to>
                                    </p:set>
                                    <p:anim calcmode="lin" valueType="num">
                                      <p:cBhvr additive="base">
                                        <p:cTn dur="1000"/>
                                        <p:tgtEl>
                                          <p:spTgt spid="5117"/>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4">
                                  <p:stCondLst>
                                    <p:cond delay="0"/>
                                  </p:stCondLst>
                                  <p:childTnLst>
                                    <p:set>
                                      <p:cBhvr>
                                        <p:cTn dur="1" fill="hold">
                                          <p:stCondLst>
                                            <p:cond delay="0"/>
                                          </p:stCondLst>
                                        </p:cTn>
                                        <p:tgtEl>
                                          <p:spTgt spid="5105"/>
                                        </p:tgtEl>
                                        <p:attrNameLst>
                                          <p:attrName>style.visibility</p:attrName>
                                        </p:attrNameLst>
                                      </p:cBhvr>
                                      <p:to>
                                        <p:strVal val="visible"/>
                                      </p:to>
                                    </p:set>
                                    <p:anim calcmode="lin" valueType="num">
                                      <p:cBhvr additive="base">
                                        <p:cTn dur="1000"/>
                                        <p:tgtEl>
                                          <p:spTgt spid="5105"/>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106"/>
                                        </p:tgtEl>
                                        <p:attrNameLst>
                                          <p:attrName>style.visibility</p:attrName>
                                        </p:attrNameLst>
                                      </p:cBhvr>
                                      <p:to>
                                        <p:strVal val="visible"/>
                                      </p:to>
                                    </p:set>
                                    <p:anim calcmode="lin" valueType="num">
                                      <p:cBhvr additive="base">
                                        <p:cTn dur="1000"/>
                                        <p:tgtEl>
                                          <p:spTgt spid="5106"/>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53" name="Shape 4553"/>
        <p:cNvGrpSpPr/>
        <p:nvPr/>
      </p:nvGrpSpPr>
      <p:grpSpPr>
        <a:xfrm>
          <a:off x="0" y="0"/>
          <a:ext cx="0" cy="0"/>
          <a:chOff x="0" y="0"/>
          <a:chExt cx="0" cy="0"/>
        </a:xfrm>
      </p:grpSpPr>
      <p:sp>
        <p:nvSpPr>
          <p:cNvPr id="4554" name="Google Shape;4554;p1"/>
          <p:cNvSpPr txBox="1"/>
          <p:nvPr>
            <p:ph type="ctrTitle"/>
          </p:nvPr>
        </p:nvSpPr>
        <p:spPr>
          <a:xfrm>
            <a:off x="2351850" y="1460922"/>
            <a:ext cx="4440300" cy="1749000"/>
          </a:xfrm>
          <a:prstGeom prst="rect">
            <a:avLst/>
          </a:prstGeom>
          <a:noFill/>
          <a:ln>
            <a:noFill/>
          </a:ln>
        </p:spPr>
        <p:txBody>
          <a:bodyPr anchorCtr="0" anchor="t" bIns="0" lIns="0" spcFirstLastPara="1" rIns="0" wrap="square" tIns="0">
            <a:noAutofit/>
          </a:bodyPr>
          <a:lstStyle/>
          <a:p>
            <a:pPr indent="0" lvl="0" marL="0" rtl="0" algn="ctr">
              <a:lnSpc>
                <a:spcPct val="100000"/>
              </a:lnSpc>
              <a:spcBef>
                <a:spcPts val="0"/>
              </a:spcBef>
              <a:spcAft>
                <a:spcPts val="0"/>
              </a:spcAft>
              <a:buClr>
                <a:schemeClr val="dk2"/>
              </a:buClr>
              <a:buSzPts val="1100"/>
              <a:buFont typeface="Arial"/>
              <a:buNone/>
            </a:pPr>
            <a:r>
              <a:rPr lang="en"/>
              <a:t>TÉCNICAS DE ESTUDIO</a:t>
            </a:r>
            <a:endParaRPr/>
          </a:p>
        </p:txBody>
      </p:sp>
      <p:sp>
        <p:nvSpPr>
          <p:cNvPr id="4555" name="Google Shape;4555;p1"/>
          <p:cNvSpPr txBox="1"/>
          <p:nvPr>
            <p:ph idx="1" type="subTitle"/>
          </p:nvPr>
        </p:nvSpPr>
        <p:spPr>
          <a:xfrm>
            <a:off x="2351850" y="3287050"/>
            <a:ext cx="4440300" cy="357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2"/>
              </a:buClr>
              <a:buSzPts val="1100"/>
              <a:buFont typeface="Arial"/>
              <a:buNone/>
            </a:pPr>
            <a:r>
              <a:rPr lang="en"/>
              <a:t>ITSON</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4554"/>
                                        </p:tgtEl>
                                        <p:attrNameLst>
                                          <p:attrName>style.visibility</p:attrName>
                                        </p:attrNameLst>
                                      </p:cBhvr>
                                      <p:to>
                                        <p:strVal val="visible"/>
                                      </p:to>
                                    </p:set>
                                    <p:anim calcmode="lin" valueType="num">
                                      <p:cBhvr additive="base">
                                        <p:cTn dur="1000"/>
                                        <p:tgtEl>
                                          <p:spTgt spid="4554"/>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1">
                                  <p:stCondLst>
                                    <p:cond delay="0"/>
                                  </p:stCondLst>
                                  <p:childTnLst>
                                    <p:set>
                                      <p:cBhvr>
                                        <p:cTn dur="1" fill="hold">
                                          <p:stCondLst>
                                            <p:cond delay="0"/>
                                          </p:stCondLst>
                                        </p:cTn>
                                        <p:tgtEl>
                                          <p:spTgt spid="4555"/>
                                        </p:tgtEl>
                                        <p:attrNameLst>
                                          <p:attrName>style.visibility</p:attrName>
                                        </p:attrNameLst>
                                      </p:cBhvr>
                                      <p:to>
                                        <p:strVal val="visible"/>
                                      </p:to>
                                    </p:set>
                                    <p:anim calcmode="lin" valueType="num">
                                      <p:cBhvr additive="base">
                                        <p:cTn dur="1000"/>
                                        <p:tgtEl>
                                          <p:spTgt spid="4555"/>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59" name="Shape 4559"/>
        <p:cNvGrpSpPr/>
        <p:nvPr/>
      </p:nvGrpSpPr>
      <p:grpSpPr>
        <a:xfrm>
          <a:off x="0" y="0"/>
          <a:ext cx="0" cy="0"/>
          <a:chOff x="0" y="0"/>
          <a:chExt cx="0" cy="0"/>
        </a:xfrm>
      </p:grpSpPr>
      <p:grpSp>
        <p:nvGrpSpPr>
          <p:cNvPr id="4560" name="Google Shape;4560;g26dd3229cbd_0_3048"/>
          <p:cNvGrpSpPr/>
          <p:nvPr/>
        </p:nvGrpSpPr>
        <p:grpSpPr>
          <a:xfrm rot="474658">
            <a:off x="1381221" y="1520530"/>
            <a:ext cx="1557467" cy="585345"/>
            <a:chOff x="4345425" y="2175475"/>
            <a:chExt cx="800750" cy="176025"/>
          </a:xfrm>
        </p:grpSpPr>
        <p:sp>
          <p:nvSpPr>
            <p:cNvPr id="4561" name="Google Shape;4561;g26dd3229cbd_0_3048"/>
            <p:cNvSpPr/>
            <p:nvPr/>
          </p:nvSpPr>
          <p:spPr>
            <a:xfrm>
              <a:off x="4351850" y="2175475"/>
              <a:ext cx="763000" cy="156275"/>
            </a:xfrm>
            <a:custGeom>
              <a:rect b="b" l="l" r="r" t="t"/>
              <a:pathLst>
                <a:path extrusionOk="0" h="6251" w="3052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FFD400">
                <a:alpha val="1725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62" name="Google Shape;4562;g26dd3229cbd_0_3048"/>
            <p:cNvSpPr/>
            <p:nvPr/>
          </p:nvSpPr>
          <p:spPr>
            <a:xfrm>
              <a:off x="4345425" y="2195925"/>
              <a:ext cx="800750" cy="155575"/>
            </a:xfrm>
            <a:custGeom>
              <a:rect b="b" l="l" r="r" t="t"/>
              <a:pathLst>
                <a:path extrusionOk="0" h="6223" w="3203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FFD400">
                <a:alpha val="1725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563" name="Google Shape;4563;g26dd3229cbd_0_3048"/>
          <p:cNvGrpSpPr/>
          <p:nvPr/>
        </p:nvGrpSpPr>
        <p:grpSpPr>
          <a:xfrm rot="474658">
            <a:off x="6187501" y="1587886"/>
            <a:ext cx="1557467" cy="585345"/>
            <a:chOff x="4345425" y="2175475"/>
            <a:chExt cx="800750" cy="176025"/>
          </a:xfrm>
        </p:grpSpPr>
        <p:sp>
          <p:nvSpPr>
            <p:cNvPr id="4564" name="Google Shape;4564;g26dd3229cbd_0_3048"/>
            <p:cNvSpPr/>
            <p:nvPr/>
          </p:nvSpPr>
          <p:spPr>
            <a:xfrm>
              <a:off x="4351850" y="2175475"/>
              <a:ext cx="763000" cy="156275"/>
            </a:xfrm>
            <a:custGeom>
              <a:rect b="b" l="l" r="r" t="t"/>
              <a:pathLst>
                <a:path extrusionOk="0" h="6251" w="3052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FFD400">
                <a:alpha val="1725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65" name="Google Shape;4565;g26dd3229cbd_0_3048"/>
            <p:cNvSpPr/>
            <p:nvPr/>
          </p:nvSpPr>
          <p:spPr>
            <a:xfrm>
              <a:off x="4345425" y="2195925"/>
              <a:ext cx="800750" cy="155575"/>
            </a:xfrm>
            <a:custGeom>
              <a:rect b="b" l="l" r="r" t="t"/>
              <a:pathLst>
                <a:path extrusionOk="0" h="6223" w="3203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FFD400">
                <a:alpha val="1725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566" name="Google Shape;4566;g26dd3229cbd_0_3048"/>
          <p:cNvSpPr txBox="1"/>
          <p:nvPr>
            <p:ph type="title"/>
          </p:nvPr>
        </p:nvSpPr>
        <p:spPr>
          <a:xfrm>
            <a:off x="720000" y="540000"/>
            <a:ext cx="3368700" cy="5727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2"/>
              </a:buClr>
              <a:buSzPts val="1100"/>
              <a:buFont typeface="Arial"/>
              <a:buNone/>
            </a:pPr>
            <a:r>
              <a:rPr lang="en"/>
              <a:t>Bienvenidos!!!</a:t>
            </a:r>
            <a:endParaRPr/>
          </a:p>
        </p:txBody>
      </p:sp>
      <p:sp>
        <p:nvSpPr>
          <p:cNvPr id="4567" name="Google Shape;4567;g26dd3229cbd_0_3048"/>
          <p:cNvSpPr txBox="1"/>
          <p:nvPr>
            <p:ph idx="5" type="subTitle"/>
          </p:nvPr>
        </p:nvSpPr>
        <p:spPr>
          <a:xfrm>
            <a:off x="906900" y="2048743"/>
            <a:ext cx="2506200" cy="572700"/>
          </a:xfrm>
          <a:prstGeom prst="rect">
            <a:avLst/>
          </a:prstGeom>
          <a:noFill/>
          <a:ln>
            <a:noFill/>
          </a:ln>
        </p:spPr>
        <p:txBody>
          <a:bodyPr anchorCtr="0" anchor="t" bIns="0" lIns="0" spcFirstLastPara="1" rIns="0" wrap="square" tIns="0">
            <a:noAutofit/>
          </a:bodyPr>
          <a:lstStyle/>
          <a:p>
            <a:pPr indent="0" lvl="0" marL="0" rtl="0" algn="ctr">
              <a:lnSpc>
                <a:spcPct val="100000"/>
              </a:lnSpc>
              <a:spcBef>
                <a:spcPts val="0"/>
              </a:spcBef>
              <a:spcAft>
                <a:spcPts val="0"/>
              </a:spcAft>
              <a:buSzPts val="1600"/>
              <a:buNone/>
            </a:pPr>
            <a:r>
              <a:rPr lang="en"/>
              <a:t>Nombre</a:t>
            </a:r>
            <a:endParaRPr/>
          </a:p>
        </p:txBody>
      </p:sp>
      <p:sp>
        <p:nvSpPr>
          <p:cNvPr id="4568" name="Google Shape;4568;g26dd3229cbd_0_3048"/>
          <p:cNvSpPr txBox="1"/>
          <p:nvPr>
            <p:ph idx="1" type="subTitle"/>
          </p:nvPr>
        </p:nvSpPr>
        <p:spPr>
          <a:xfrm>
            <a:off x="5781458" y="1606992"/>
            <a:ext cx="2506200" cy="3408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2"/>
              </a:buClr>
              <a:buSzPts val="1100"/>
              <a:buFont typeface="Arial"/>
              <a:buNone/>
            </a:pPr>
            <a:r>
              <a:rPr lang="en"/>
              <a:t>Cubículo</a:t>
            </a:r>
            <a:endParaRPr/>
          </a:p>
        </p:txBody>
      </p:sp>
      <p:sp>
        <p:nvSpPr>
          <p:cNvPr id="4569" name="Google Shape;4569;g26dd3229cbd_0_3048"/>
          <p:cNvSpPr txBox="1"/>
          <p:nvPr>
            <p:ph idx="3" type="subTitle"/>
          </p:nvPr>
        </p:nvSpPr>
        <p:spPr>
          <a:xfrm>
            <a:off x="906900" y="1584571"/>
            <a:ext cx="2506200" cy="4068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2"/>
              </a:buClr>
              <a:buSzPts val="1100"/>
              <a:buFont typeface="Arial"/>
              <a:buNone/>
            </a:pPr>
            <a:r>
              <a:rPr lang="en"/>
              <a:t>Tutor: </a:t>
            </a:r>
            <a:endParaRPr/>
          </a:p>
        </p:txBody>
      </p:sp>
      <p:sp>
        <p:nvSpPr>
          <p:cNvPr id="4570" name="Google Shape;4570;g26dd3229cbd_0_3048"/>
          <p:cNvSpPr txBox="1"/>
          <p:nvPr>
            <p:ph idx="7" type="subTitle"/>
          </p:nvPr>
        </p:nvSpPr>
        <p:spPr>
          <a:xfrm>
            <a:off x="5781458" y="2047424"/>
            <a:ext cx="2506200" cy="572700"/>
          </a:xfrm>
          <a:prstGeom prst="rect">
            <a:avLst/>
          </a:prstGeom>
          <a:noFill/>
          <a:ln>
            <a:noFill/>
          </a:ln>
        </p:spPr>
        <p:txBody>
          <a:bodyPr anchorCtr="0" anchor="t" bIns="0" lIns="0" spcFirstLastPara="1" rIns="0" wrap="square" tIns="0">
            <a:noAutofit/>
          </a:bodyPr>
          <a:lstStyle/>
          <a:p>
            <a:pPr indent="0" lvl="0" marL="0" rtl="0" algn="ctr">
              <a:lnSpc>
                <a:spcPct val="100000"/>
              </a:lnSpc>
              <a:spcBef>
                <a:spcPts val="0"/>
              </a:spcBef>
              <a:spcAft>
                <a:spcPts val="0"/>
              </a:spcAft>
              <a:buSzPts val="1600"/>
              <a:buNone/>
            </a:pPr>
            <a:r>
              <a:rPr lang="en"/>
              <a:t>Ubicación y horario de atención </a:t>
            </a:r>
            <a:endParaRPr/>
          </a:p>
        </p:txBody>
      </p:sp>
      <p:grpSp>
        <p:nvGrpSpPr>
          <p:cNvPr id="4571" name="Google Shape;4571;g26dd3229cbd_0_3048"/>
          <p:cNvGrpSpPr/>
          <p:nvPr/>
        </p:nvGrpSpPr>
        <p:grpSpPr>
          <a:xfrm>
            <a:off x="719989" y="925800"/>
            <a:ext cx="2960453" cy="176025"/>
            <a:chOff x="4345425" y="2175475"/>
            <a:chExt cx="800750" cy="176025"/>
          </a:xfrm>
        </p:grpSpPr>
        <p:sp>
          <p:nvSpPr>
            <p:cNvPr id="4572" name="Google Shape;4572;g26dd3229cbd_0_3048"/>
            <p:cNvSpPr/>
            <p:nvPr/>
          </p:nvSpPr>
          <p:spPr>
            <a:xfrm>
              <a:off x="4351850" y="2175475"/>
              <a:ext cx="763000" cy="156275"/>
            </a:xfrm>
            <a:custGeom>
              <a:rect b="b" l="l" r="r" t="t"/>
              <a:pathLst>
                <a:path extrusionOk="0" h="6251" w="3052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7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73" name="Google Shape;4573;g26dd3229cbd_0_3048"/>
            <p:cNvSpPr/>
            <p:nvPr/>
          </p:nvSpPr>
          <p:spPr>
            <a:xfrm>
              <a:off x="4345425" y="2195925"/>
              <a:ext cx="800750" cy="155575"/>
            </a:xfrm>
            <a:custGeom>
              <a:rect b="b" l="l" r="r" t="t"/>
              <a:pathLst>
                <a:path extrusionOk="0" h="6223" w="3203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7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77" name="Shape 4577"/>
        <p:cNvGrpSpPr/>
        <p:nvPr/>
      </p:nvGrpSpPr>
      <p:grpSpPr>
        <a:xfrm>
          <a:off x="0" y="0"/>
          <a:ext cx="0" cy="0"/>
          <a:chOff x="0" y="0"/>
          <a:chExt cx="0" cy="0"/>
        </a:xfrm>
      </p:grpSpPr>
      <p:grpSp>
        <p:nvGrpSpPr>
          <p:cNvPr id="4578" name="Google Shape;4578;g26dd3229cbd_0_6131"/>
          <p:cNvGrpSpPr/>
          <p:nvPr/>
        </p:nvGrpSpPr>
        <p:grpSpPr>
          <a:xfrm rot="807122">
            <a:off x="5634832" y="1285659"/>
            <a:ext cx="2497551" cy="2401906"/>
            <a:chOff x="1857000" y="3245400"/>
            <a:chExt cx="1233825" cy="1186575"/>
          </a:xfrm>
        </p:grpSpPr>
        <p:sp>
          <p:nvSpPr>
            <p:cNvPr id="4579" name="Google Shape;4579;g26dd3229cbd_0_6131"/>
            <p:cNvSpPr/>
            <p:nvPr/>
          </p:nvSpPr>
          <p:spPr>
            <a:xfrm>
              <a:off x="2513000" y="4148825"/>
              <a:ext cx="463125" cy="272250"/>
            </a:xfrm>
            <a:custGeom>
              <a:rect b="b" l="l" r="r" t="t"/>
              <a:pathLst>
                <a:path extrusionOk="0" h="10890" w="18525">
                  <a:moveTo>
                    <a:pt x="12728" y="1"/>
                  </a:moveTo>
                  <a:cubicBezTo>
                    <a:pt x="12377" y="28"/>
                    <a:pt x="11899" y="1641"/>
                    <a:pt x="11664" y="2065"/>
                  </a:cubicBezTo>
                  <a:cubicBezTo>
                    <a:pt x="10979" y="3318"/>
                    <a:pt x="10015" y="4435"/>
                    <a:pt x="9005" y="5418"/>
                  </a:cubicBezTo>
                  <a:cubicBezTo>
                    <a:pt x="6527" y="7843"/>
                    <a:pt x="3263" y="9754"/>
                    <a:pt x="0" y="10889"/>
                  </a:cubicBezTo>
                  <a:cubicBezTo>
                    <a:pt x="5192" y="10331"/>
                    <a:pt x="10556" y="9114"/>
                    <a:pt x="15144" y="6626"/>
                  </a:cubicBezTo>
                  <a:cubicBezTo>
                    <a:pt x="16685" y="5788"/>
                    <a:pt x="17578" y="5409"/>
                    <a:pt x="18524" y="4066"/>
                  </a:cubicBezTo>
                  <a:cubicBezTo>
                    <a:pt x="17623" y="3976"/>
                    <a:pt x="17064" y="3038"/>
                    <a:pt x="16189" y="2651"/>
                  </a:cubicBezTo>
                  <a:cubicBezTo>
                    <a:pt x="15928" y="2543"/>
                    <a:pt x="12728" y="1"/>
                    <a:pt x="12728"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80" name="Google Shape;4580;g26dd3229cbd_0_6131"/>
            <p:cNvSpPr/>
            <p:nvPr/>
          </p:nvSpPr>
          <p:spPr>
            <a:xfrm>
              <a:off x="2508725" y="4143800"/>
              <a:ext cx="474150" cy="281125"/>
            </a:xfrm>
            <a:custGeom>
              <a:rect b="b" l="l" r="r" t="t"/>
              <a:pathLst>
                <a:path extrusionOk="0" h="11245" w="18966">
                  <a:moveTo>
                    <a:pt x="12884" y="443"/>
                  </a:moveTo>
                  <a:lnTo>
                    <a:pt x="14486" y="1707"/>
                  </a:lnTo>
                  <a:lnTo>
                    <a:pt x="15351" y="2383"/>
                  </a:lnTo>
                  <a:lnTo>
                    <a:pt x="15793" y="2716"/>
                  </a:lnTo>
                  <a:lnTo>
                    <a:pt x="16018" y="2879"/>
                  </a:lnTo>
                  <a:lnTo>
                    <a:pt x="16135" y="2960"/>
                  </a:lnTo>
                  <a:lnTo>
                    <a:pt x="16198" y="2996"/>
                  </a:lnTo>
                  <a:lnTo>
                    <a:pt x="16225" y="3023"/>
                  </a:lnTo>
                  <a:lnTo>
                    <a:pt x="16279" y="3050"/>
                  </a:lnTo>
                  <a:cubicBezTo>
                    <a:pt x="16469" y="3131"/>
                    <a:pt x="16649" y="3248"/>
                    <a:pt x="16820" y="3393"/>
                  </a:cubicBezTo>
                  <a:cubicBezTo>
                    <a:pt x="16991" y="3528"/>
                    <a:pt x="17163" y="3681"/>
                    <a:pt x="17334" y="3834"/>
                  </a:cubicBezTo>
                  <a:cubicBezTo>
                    <a:pt x="17514" y="3987"/>
                    <a:pt x="17703" y="4141"/>
                    <a:pt x="17920" y="4267"/>
                  </a:cubicBezTo>
                  <a:cubicBezTo>
                    <a:pt x="18030" y="4333"/>
                    <a:pt x="18147" y="4389"/>
                    <a:pt x="18270" y="4431"/>
                  </a:cubicBezTo>
                  <a:lnTo>
                    <a:pt x="18270" y="4431"/>
                  </a:lnTo>
                  <a:cubicBezTo>
                    <a:pt x="18099" y="4651"/>
                    <a:pt x="17917" y="4859"/>
                    <a:pt x="17713" y="5051"/>
                  </a:cubicBezTo>
                  <a:cubicBezTo>
                    <a:pt x="17424" y="5321"/>
                    <a:pt x="17100" y="5565"/>
                    <a:pt x="16757" y="5790"/>
                  </a:cubicBezTo>
                  <a:cubicBezTo>
                    <a:pt x="16415" y="6007"/>
                    <a:pt x="16045" y="6214"/>
                    <a:pt x="15684" y="6412"/>
                  </a:cubicBezTo>
                  <a:cubicBezTo>
                    <a:pt x="15315" y="6619"/>
                    <a:pt x="14945" y="6818"/>
                    <a:pt x="14585" y="7016"/>
                  </a:cubicBezTo>
                  <a:cubicBezTo>
                    <a:pt x="13106" y="7791"/>
                    <a:pt x="11547" y="8413"/>
                    <a:pt x="9961" y="8927"/>
                  </a:cubicBezTo>
                  <a:cubicBezTo>
                    <a:pt x="8374" y="9450"/>
                    <a:pt x="6752" y="9846"/>
                    <a:pt x="5111" y="10180"/>
                  </a:cubicBezTo>
                  <a:cubicBezTo>
                    <a:pt x="3896" y="10420"/>
                    <a:pt x="2671" y="10616"/>
                    <a:pt x="1444" y="10775"/>
                  </a:cubicBezTo>
                  <a:lnTo>
                    <a:pt x="1444" y="10775"/>
                  </a:lnTo>
                  <a:cubicBezTo>
                    <a:pt x="2382" y="10395"/>
                    <a:pt x="3302" y="9962"/>
                    <a:pt x="4192" y="9477"/>
                  </a:cubicBezTo>
                  <a:cubicBezTo>
                    <a:pt x="5463" y="8783"/>
                    <a:pt x="6670" y="7981"/>
                    <a:pt x="7806" y="7070"/>
                  </a:cubicBezTo>
                  <a:cubicBezTo>
                    <a:pt x="8933" y="6160"/>
                    <a:pt x="9979" y="5150"/>
                    <a:pt x="10898" y="4005"/>
                  </a:cubicBezTo>
                  <a:cubicBezTo>
                    <a:pt x="11123" y="3726"/>
                    <a:pt x="11340" y="3429"/>
                    <a:pt x="11538" y="3122"/>
                  </a:cubicBezTo>
                  <a:cubicBezTo>
                    <a:pt x="11646" y="2969"/>
                    <a:pt x="11736" y="2816"/>
                    <a:pt x="11835" y="2662"/>
                  </a:cubicBezTo>
                  <a:cubicBezTo>
                    <a:pt x="11881" y="2581"/>
                    <a:pt x="11926" y="2500"/>
                    <a:pt x="11971" y="2419"/>
                  </a:cubicBezTo>
                  <a:lnTo>
                    <a:pt x="12007" y="2356"/>
                  </a:lnTo>
                  <a:lnTo>
                    <a:pt x="12043" y="2293"/>
                  </a:lnTo>
                  <a:cubicBezTo>
                    <a:pt x="12061" y="2248"/>
                    <a:pt x="12079" y="2203"/>
                    <a:pt x="12097" y="2158"/>
                  </a:cubicBezTo>
                  <a:cubicBezTo>
                    <a:pt x="12241" y="1824"/>
                    <a:pt x="12367" y="1482"/>
                    <a:pt x="12502" y="1157"/>
                  </a:cubicBezTo>
                  <a:cubicBezTo>
                    <a:pt x="12575" y="995"/>
                    <a:pt x="12647" y="833"/>
                    <a:pt x="12728" y="688"/>
                  </a:cubicBezTo>
                  <a:cubicBezTo>
                    <a:pt x="12764" y="616"/>
                    <a:pt x="12809" y="544"/>
                    <a:pt x="12854" y="481"/>
                  </a:cubicBezTo>
                  <a:cubicBezTo>
                    <a:pt x="12863" y="468"/>
                    <a:pt x="12874" y="455"/>
                    <a:pt x="12884" y="443"/>
                  </a:cubicBezTo>
                  <a:close/>
                  <a:moveTo>
                    <a:pt x="12906" y="1"/>
                  </a:moveTo>
                  <a:cubicBezTo>
                    <a:pt x="12897" y="1"/>
                    <a:pt x="12889" y="2"/>
                    <a:pt x="12881" y="3"/>
                  </a:cubicBezTo>
                  <a:cubicBezTo>
                    <a:pt x="12755" y="21"/>
                    <a:pt x="12701" y="75"/>
                    <a:pt x="12647" y="120"/>
                  </a:cubicBezTo>
                  <a:cubicBezTo>
                    <a:pt x="12602" y="157"/>
                    <a:pt x="12566" y="202"/>
                    <a:pt x="12539" y="247"/>
                  </a:cubicBezTo>
                  <a:cubicBezTo>
                    <a:pt x="12475" y="337"/>
                    <a:pt x="12421" y="418"/>
                    <a:pt x="12376" y="499"/>
                  </a:cubicBezTo>
                  <a:cubicBezTo>
                    <a:pt x="12286" y="670"/>
                    <a:pt x="12214" y="842"/>
                    <a:pt x="12142" y="1004"/>
                  </a:cubicBezTo>
                  <a:cubicBezTo>
                    <a:pt x="12007" y="1346"/>
                    <a:pt x="11881" y="1689"/>
                    <a:pt x="11745" y="2013"/>
                  </a:cubicBezTo>
                  <a:lnTo>
                    <a:pt x="11691" y="2122"/>
                  </a:lnTo>
                  <a:lnTo>
                    <a:pt x="11673" y="2176"/>
                  </a:lnTo>
                  <a:lnTo>
                    <a:pt x="11637" y="2239"/>
                  </a:lnTo>
                  <a:cubicBezTo>
                    <a:pt x="11592" y="2311"/>
                    <a:pt x="11556" y="2392"/>
                    <a:pt x="11502" y="2464"/>
                  </a:cubicBezTo>
                  <a:cubicBezTo>
                    <a:pt x="11421" y="2617"/>
                    <a:pt x="11322" y="2771"/>
                    <a:pt x="11222" y="2915"/>
                  </a:cubicBezTo>
                  <a:cubicBezTo>
                    <a:pt x="11033" y="3212"/>
                    <a:pt x="10826" y="3501"/>
                    <a:pt x="10601" y="3780"/>
                  </a:cubicBezTo>
                  <a:cubicBezTo>
                    <a:pt x="9717" y="4889"/>
                    <a:pt x="8690" y="5898"/>
                    <a:pt x="7590" y="6800"/>
                  </a:cubicBezTo>
                  <a:cubicBezTo>
                    <a:pt x="6472" y="7701"/>
                    <a:pt x="5282" y="8503"/>
                    <a:pt x="4029" y="9188"/>
                  </a:cubicBezTo>
                  <a:cubicBezTo>
                    <a:pt x="2776" y="9883"/>
                    <a:pt x="1469" y="10459"/>
                    <a:pt x="117" y="10937"/>
                  </a:cubicBezTo>
                  <a:cubicBezTo>
                    <a:pt x="45" y="10964"/>
                    <a:pt x="0" y="11027"/>
                    <a:pt x="9" y="11108"/>
                  </a:cubicBezTo>
                  <a:cubicBezTo>
                    <a:pt x="18" y="11184"/>
                    <a:pt x="89" y="11244"/>
                    <a:pt x="172" y="11244"/>
                  </a:cubicBezTo>
                  <a:cubicBezTo>
                    <a:pt x="178" y="11244"/>
                    <a:pt x="184" y="11244"/>
                    <a:pt x="189" y="11244"/>
                  </a:cubicBezTo>
                  <a:cubicBezTo>
                    <a:pt x="1857" y="11063"/>
                    <a:pt x="3525" y="10820"/>
                    <a:pt x="5174" y="10486"/>
                  </a:cubicBezTo>
                  <a:cubicBezTo>
                    <a:pt x="6824" y="10153"/>
                    <a:pt x="8455" y="9747"/>
                    <a:pt x="10060" y="9225"/>
                  </a:cubicBezTo>
                  <a:cubicBezTo>
                    <a:pt x="10456" y="9089"/>
                    <a:pt x="10862" y="8963"/>
                    <a:pt x="11250" y="8810"/>
                  </a:cubicBezTo>
                  <a:lnTo>
                    <a:pt x="11844" y="8594"/>
                  </a:lnTo>
                  <a:lnTo>
                    <a:pt x="12430" y="8359"/>
                  </a:lnTo>
                  <a:cubicBezTo>
                    <a:pt x="12818" y="8206"/>
                    <a:pt x="13206" y="8026"/>
                    <a:pt x="13593" y="7863"/>
                  </a:cubicBezTo>
                  <a:lnTo>
                    <a:pt x="14170" y="7593"/>
                  </a:lnTo>
                  <a:cubicBezTo>
                    <a:pt x="14359" y="7503"/>
                    <a:pt x="14549" y="7422"/>
                    <a:pt x="14738" y="7323"/>
                  </a:cubicBezTo>
                  <a:cubicBezTo>
                    <a:pt x="15117" y="7133"/>
                    <a:pt x="15495" y="6944"/>
                    <a:pt x="15865" y="6755"/>
                  </a:cubicBezTo>
                  <a:cubicBezTo>
                    <a:pt x="16234" y="6556"/>
                    <a:pt x="16613" y="6367"/>
                    <a:pt x="16982" y="6151"/>
                  </a:cubicBezTo>
                  <a:cubicBezTo>
                    <a:pt x="17352" y="5934"/>
                    <a:pt x="17713" y="5691"/>
                    <a:pt x="18037" y="5394"/>
                  </a:cubicBezTo>
                  <a:cubicBezTo>
                    <a:pt x="18362" y="5096"/>
                    <a:pt x="18650" y="4763"/>
                    <a:pt x="18902" y="4420"/>
                  </a:cubicBezTo>
                  <a:cubicBezTo>
                    <a:pt x="18929" y="4384"/>
                    <a:pt x="18947" y="4339"/>
                    <a:pt x="18947" y="4303"/>
                  </a:cubicBezTo>
                  <a:cubicBezTo>
                    <a:pt x="18965" y="4159"/>
                    <a:pt x="18866" y="4042"/>
                    <a:pt x="18731" y="4023"/>
                  </a:cubicBezTo>
                  <a:lnTo>
                    <a:pt x="18722" y="4023"/>
                  </a:lnTo>
                  <a:cubicBezTo>
                    <a:pt x="18533" y="3996"/>
                    <a:pt x="18352" y="3924"/>
                    <a:pt x="18172" y="3825"/>
                  </a:cubicBezTo>
                  <a:cubicBezTo>
                    <a:pt x="18001" y="3726"/>
                    <a:pt x="17821" y="3600"/>
                    <a:pt x="17640" y="3456"/>
                  </a:cubicBezTo>
                  <a:cubicBezTo>
                    <a:pt x="17460" y="3320"/>
                    <a:pt x="17280" y="3176"/>
                    <a:pt x="17082" y="3032"/>
                  </a:cubicBezTo>
                  <a:cubicBezTo>
                    <a:pt x="16892" y="2897"/>
                    <a:pt x="16685" y="2762"/>
                    <a:pt x="16451" y="2662"/>
                  </a:cubicBezTo>
                  <a:lnTo>
                    <a:pt x="16415" y="2644"/>
                  </a:lnTo>
                  <a:lnTo>
                    <a:pt x="16360" y="2608"/>
                  </a:lnTo>
                  <a:lnTo>
                    <a:pt x="16261" y="2536"/>
                  </a:lnTo>
                  <a:lnTo>
                    <a:pt x="16036" y="2374"/>
                  </a:lnTo>
                  <a:lnTo>
                    <a:pt x="15603" y="2049"/>
                  </a:lnTo>
                  <a:lnTo>
                    <a:pt x="14738" y="1391"/>
                  </a:lnTo>
                  <a:lnTo>
                    <a:pt x="13025" y="48"/>
                  </a:lnTo>
                  <a:lnTo>
                    <a:pt x="13016" y="39"/>
                  </a:lnTo>
                  <a:cubicBezTo>
                    <a:pt x="12987" y="17"/>
                    <a:pt x="12945" y="1"/>
                    <a:pt x="1290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81" name="Google Shape;4581;g26dd3229cbd_0_6131"/>
            <p:cNvSpPr/>
            <p:nvPr/>
          </p:nvSpPr>
          <p:spPr>
            <a:xfrm>
              <a:off x="1867600" y="3249925"/>
              <a:ext cx="1223225" cy="1178125"/>
            </a:xfrm>
            <a:custGeom>
              <a:rect b="b" l="l" r="r" t="t"/>
              <a:pathLst>
                <a:path extrusionOk="0" h="47125" w="48929">
                  <a:moveTo>
                    <a:pt x="2615" y="0"/>
                  </a:moveTo>
                  <a:cubicBezTo>
                    <a:pt x="1335" y="7617"/>
                    <a:pt x="541" y="15315"/>
                    <a:pt x="316" y="23049"/>
                  </a:cubicBezTo>
                  <a:cubicBezTo>
                    <a:pt x="82" y="30638"/>
                    <a:pt x="803" y="38291"/>
                    <a:pt x="100" y="45863"/>
                  </a:cubicBezTo>
                  <a:cubicBezTo>
                    <a:pt x="100" y="45944"/>
                    <a:pt x="55" y="45998"/>
                    <a:pt x="1" y="46025"/>
                  </a:cubicBezTo>
                  <a:cubicBezTo>
                    <a:pt x="5231" y="46886"/>
                    <a:pt x="10526" y="47124"/>
                    <a:pt x="15820" y="47124"/>
                  </a:cubicBezTo>
                  <a:cubicBezTo>
                    <a:pt x="17678" y="47124"/>
                    <a:pt x="19536" y="47095"/>
                    <a:pt x="21391" y="47053"/>
                  </a:cubicBezTo>
                  <a:cubicBezTo>
                    <a:pt x="22815" y="47017"/>
                    <a:pt x="24257" y="46963"/>
                    <a:pt x="25708" y="46863"/>
                  </a:cubicBezTo>
                  <a:cubicBezTo>
                    <a:pt x="31351" y="45601"/>
                    <a:pt x="37354" y="42402"/>
                    <a:pt x="38589" y="36633"/>
                  </a:cubicBezTo>
                  <a:cubicBezTo>
                    <a:pt x="38618" y="36502"/>
                    <a:pt x="38725" y="36441"/>
                    <a:pt x="38838" y="36441"/>
                  </a:cubicBezTo>
                  <a:cubicBezTo>
                    <a:pt x="38935" y="36441"/>
                    <a:pt x="39036" y="36486"/>
                    <a:pt x="39094" y="36570"/>
                  </a:cubicBezTo>
                  <a:cubicBezTo>
                    <a:pt x="40374" y="38517"/>
                    <a:pt x="42222" y="39634"/>
                    <a:pt x="44502" y="39941"/>
                  </a:cubicBezTo>
                  <a:cubicBezTo>
                    <a:pt x="47396" y="35452"/>
                    <a:pt x="47197" y="28520"/>
                    <a:pt x="47585" y="23599"/>
                  </a:cubicBezTo>
                  <a:cubicBezTo>
                    <a:pt x="48135" y="16631"/>
                    <a:pt x="48928" y="9645"/>
                    <a:pt x="48468" y="2668"/>
                  </a:cubicBezTo>
                  <a:cubicBezTo>
                    <a:pt x="33280" y="54"/>
                    <a:pt x="17929" y="1352"/>
                    <a:pt x="2642" y="9"/>
                  </a:cubicBezTo>
                  <a:cubicBezTo>
                    <a:pt x="2633" y="0"/>
                    <a:pt x="2624" y="0"/>
                    <a:pt x="2615"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82" name="Google Shape;4582;g26dd3229cbd_0_6131"/>
            <p:cNvSpPr/>
            <p:nvPr/>
          </p:nvSpPr>
          <p:spPr>
            <a:xfrm>
              <a:off x="1857000" y="3245400"/>
              <a:ext cx="1232000" cy="1186575"/>
            </a:xfrm>
            <a:custGeom>
              <a:rect b="b" l="l" r="r" t="t"/>
              <a:pathLst>
                <a:path extrusionOk="0" h="47463" w="49280">
                  <a:moveTo>
                    <a:pt x="3133" y="33"/>
                  </a:moveTo>
                  <a:lnTo>
                    <a:pt x="3147" y="37"/>
                  </a:lnTo>
                  <a:cubicBezTo>
                    <a:pt x="3142" y="37"/>
                    <a:pt x="3138" y="35"/>
                    <a:pt x="3133" y="33"/>
                  </a:cubicBezTo>
                  <a:close/>
                  <a:moveTo>
                    <a:pt x="3174" y="372"/>
                  </a:moveTo>
                  <a:cubicBezTo>
                    <a:pt x="10770" y="1029"/>
                    <a:pt x="18401" y="1047"/>
                    <a:pt x="26015" y="1227"/>
                  </a:cubicBezTo>
                  <a:cubicBezTo>
                    <a:pt x="29837" y="1317"/>
                    <a:pt x="33668" y="1443"/>
                    <a:pt x="37481" y="1714"/>
                  </a:cubicBezTo>
                  <a:lnTo>
                    <a:pt x="40338" y="1948"/>
                  </a:lnTo>
                  <a:lnTo>
                    <a:pt x="43187" y="2245"/>
                  </a:lnTo>
                  <a:lnTo>
                    <a:pt x="46026" y="2606"/>
                  </a:lnTo>
                  <a:cubicBezTo>
                    <a:pt x="46927" y="2750"/>
                    <a:pt x="47829" y="2867"/>
                    <a:pt x="48739" y="2985"/>
                  </a:cubicBezTo>
                  <a:cubicBezTo>
                    <a:pt x="48730" y="3354"/>
                    <a:pt x="48730" y="3697"/>
                    <a:pt x="48739" y="4048"/>
                  </a:cubicBezTo>
                  <a:lnTo>
                    <a:pt x="48766" y="5211"/>
                  </a:lnTo>
                  <a:cubicBezTo>
                    <a:pt x="48784" y="5995"/>
                    <a:pt x="48793" y="6779"/>
                    <a:pt x="48784" y="7564"/>
                  </a:cubicBezTo>
                  <a:cubicBezTo>
                    <a:pt x="48766" y="9132"/>
                    <a:pt x="48721" y="10700"/>
                    <a:pt x="48631" y="12269"/>
                  </a:cubicBezTo>
                  <a:cubicBezTo>
                    <a:pt x="48478" y="15415"/>
                    <a:pt x="48207" y="18542"/>
                    <a:pt x="47955" y="21688"/>
                  </a:cubicBezTo>
                  <a:cubicBezTo>
                    <a:pt x="47892" y="22473"/>
                    <a:pt x="47829" y="23257"/>
                    <a:pt x="47775" y="24041"/>
                  </a:cubicBezTo>
                  <a:cubicBezTo>
                    <a:pt x="47721" y="24834"/>
                    <a:pt x="47676" y="25618"/>
                    <a:pt x="47639" y="26403"/>
                  </a:cubicBezTo>
                  <a:cubicBezTo>
                    <a:pt x="47558" y="27980"/>
                    <a:pt x="47486" y="29548"/>
                    <a:pt x="47333" y="31108"/>
                  </a:cubicBezTo>
                  <a:cubicBezTo>
                    <a:pt x="47180" y="32667"/>
                    <a:pt x="46954" y="34218"/>
                    <a:pt x="46567" y="35732"/>
                  </a:cubicBezTo>
                  <a:cubicBezTo>
                    <a:pt x="46188" y="37213"/>
                    <a:pt x="45645" y="38651"/>
                    <a:pt x="44846" y="39944"/>
                  </a:cubicBezTo>
                  <a:lnTo>
                    <a:pt x="44846" y="39944"/>
                  </a:lnTo>
                  <a:cubicBezTo>
                    <a:pt x="43883" y="39803"/>
                    <a:pt x="42948" y="39509"/>
                    <a:pt x="42105" y="39022"/>
                  </a:cubicBezTo>
                  <a:cubicBezTo>
                    <a:pt x="41240" y="38526"/>
                    <a:pt x="40482" y="37832"/>
                    <a:pt x="39887" y="37021"/>
                  </a:cubicBezTo>
                  <a:lnTo>
                    <a:pt x="39671" y="36714"/>
                  </a:lnTo>
                  <a:lnTo>
                    <a:pt x="39644" y="36669"/>
                  </a:lnTo>
                  <a:cubicBezTo>
                    <a:pt x="39635" y="36660"/>
                    <a:pt x="39617" y="36633"/>
                    <a:pt x="39608" y="36615"/>
                  </a:cubicBezTo>
                  <a:cubicBezTo>
                    <a:pt x="39572" y="36579"/>
                    <a:pt x="39527" y="36552"/>
                    <a:pt x="39491" y="36525"/>
                  </a:cubicBezTo>
                  <a:cubicBezTo>
                    <a:pt x="39416" y="36488"/>
                    <a:pt x="39341" y="36469"/>
                    <a:pt x="39260" y="36469"/>
                  </a:cubicBezTo>
                  <a:cubicBezTo>
                    <a:pt x="39244" y="36469"/>
                    <a:pt x="39228" y="36470"/>
                    <a:pt x="39211" y="36471"/>
                  </a:cubicBezTo>
                  <a:cubicBezTo>
                    <a:pt x="39112" y="36480"/>
                    <a:pt x="39013" y="36534"/>
                    <a:pt x="38941" y="36615"/>
                  </a:cubicBezTo>
                  <a:cubicBezTo>
                    <a:pt x="38905" y="36660"/>
                    <a:pt x="38887" y="36705"/>
                    <a:pt x="38869" y="36760"/>
                  </a:cubicBezTo>
                  <a:cubicBezTo>
                    <a:pt x="38860" y="36787"/>
                    <a:pt x="38860" y="36796"/>
                    <a:pt x="38860" y="36814"/>
                  </a:cubicBezTo>
                  <a:lnTo>
                    <a:pt x="38842" y="36859"/>
                  </a:lnTo>
                  <a:lnTo>
                    <a:pt x="38761" y="37228"/>
                  </a:lnTo>
                  <a:cubicBezTo>
                    <a:pt x="38626" y="37715"/>
                    <a:pt x="38463" y="38193"/>
                    <a:pt x="38256" y="38652"/>
                  </a:cubicBezTo>
                  <a:cubicBezTo>
                    <a:pt x="38058" y="39112"/>
                    <a:pt x="37823" y="39563"/>
                    <a:pt x="37544" y="39987"/>
                  </a:cubicBezTo>
                  <a:cubicBezTo>
                    <a:pt x="37273" y="40410"/>
                    <a:pt x="36976" y="40825"/>
                    <a:pt x="36652" y="41203"/>
                  </a:cubicBezTo>
                  <a:cubicBezTo>
                    <a:pt x="35344" y="42754"/>
                    <a:pt x="33650" y="43953"/>
                    <a:pt x="31838" y="44872"/>
                  </a:cubicBezTo>
                  <a:cubicBezTo>
                    <a:pt x="30026" y="45782"/>
                    <a:pt x="28079" y="46449"/>
                    <a:pt x="26096" y="46891"/>
                  </a:cubicBezTo>
                  <a:lnTo>
                    <a:pt x="26123" y="46891"/>
                  </a:lnTo>
                  <a:cubicBezTo>
                    <a:pt x="23978" y="46972"/>
                    <a:pt x="21842" y="47098"/>
                    <a:pt x="19687" y="47117"/>
                  </a:cubicBezTo>
                  <a:cubicBezTo>
                    <a:pt x="18556" y="47136"/>
                    <a:pt x="17424" y="47147"/>
                    <a:pt x="16292" y="47147"/>
                  </a:cubicBezTo>
                  <a:cubicBezTo>
                    <a:pt x="15279" y="47147"/>
                    <a:pt x="14265" y="47138"/>
                    <a:pt x="13251" y="47117"/>
                  </a:cubicBezTo>
                  <a:cubicBezTo>
                    <a:pt x="11106" y="47071"/>
                    <a:pt x="8970" y="46981"/>
                    <a:pt x="6833" y="46810"/>
                  </a:cubicBezTo>
                  <a:cubicBezTo>
                    <a:pt x="4777" y="46645"/>
                    <a:pt x="2720" y="46413"/>
                    <a:pt x="687" y="46091"/>
                  </a:cubicBezTo>
                  <a:lnTo>
                    <a:pt x="687" y="46091"/>
                  </a:lnTo>
                  <a:cubicBezTo>
                    <a:pt x="694" y="46042"/>
                    <a:pt x="686" y="46024"/>
                    <a:pt x="695" y="45990"/>
                  </a:cubicBezTo>
                  <a:lnTo>
                    <a:pt x="704" y="45900"/>
                  </a:lnTo>
                  <a:lnTo>
                    <a:pt x="731" y="45539"/>
                  </a:lnTo>
                  <a:lnTo>
                    <a:pt x="785" y="44818"/>
                  </a:lnTo>
                  <a:cubicBezTo>
                    <a:pt x="830" y="44340"/>
                    <a:pt x="848" y="43853"/>
                    <a:pt x="884" y="43376"/>
                  </a:cubicBezTo>
                  <a:cubicBezTo>
                    <a:pt x="902" y="42898"/>
                    <a:pt x="920" y="42411"/>
                    <a:pt x="947" y="41934"/>
                  </a:cubicBezTo>
                  <a:lnTo>
                    <a:pt x="983" y="40482"/>
                  </a:lnTo>
                  <a:cubicBezTo>
                    <a:pt x="1020" y="38553"/>
                    <a:pt x="1001" y="36624"/>
                    <a:pt x="974" y="34704"/>
                  </a:cubicBezTo>
                  <a:cubicBezTo>
                    <a:pt x="911" y="30846"/>
                    <a:pt x="785" y="26998"/>
                    <a:pt x="902" y="23158"/>
                  </a:cubicBezTo>
                  <a:cubicBezTo>
                    <a:pt x="1135" y="15524"/>
                    <a:pt x="1919" y="7908"/>
                    <a:pt x="3174" y="372"/>
                  </a:cubicBezTo>
                  <a:close/>
                  <a:moveTo>
                    <a:pt x="2894" y="1"/>
                  </a:moveTo>
                  <a:lnTo>
                    <a:pt x="2867" y="145"/>
                  </a:lnTo>
                  <a:cubicBezTo>
                    <a:pt x="1587" y="7753"/>
                    <a:pt x="803" y="15442"/>
                    <a:pt x="569" y="23149"/>
                  </a:cubicBezTo>
                  <a:cubicBezTo>
                    <a:pt x="452" y="27007"/>
                    <a:pt x="578" y="30855"/>
                    <a:pt x="641" y="34704"/>
                  </a:cubicBezTo>
                  <a:cubicBezTo>
                    <a:pt x="677" y="36633"/>
                    <a:pt x="695" y="38553"/>
                    <a:pt x="659" y="40473"/>
                  </a:cubicBezTo>
                  <a:lnTo>
                    <a:pt x="614" y="41916"/>
                  </a:lnTo>
                  <a:cubicBezTo>
                    <a:pt x="596" y="42402"/>
                    <a:pt x="578" y="42880"/>
                    <a:pt x="551" y="43358"/>
                  </a:cubicBezTo>
                  <a:cubicBezTo>
                    <a:pt x="524" y="43835"/>
                    <a:pt x="506" y="44313"/>
                    <a:pt x="461" y="44800"/>
                  </a:cubicBezTo>
                  <a:lnTo>
                    <a:pt x="407" y="45512"/>
                  </a:lnTo>
                  <a:lnTo>
                    <a:pt x="380" y="45873"/>
                  </a:lnTo>
                  <a:lnTo>
                    <a:pt x="361" y="46035"/>
                  </a:lnTo>
                  <a:cubicBezTo>
                    <a:pt x="361" y="46053"/>
                    <a:pt x="361" y="46062"/>
                    <a:pt x="334" y="46071"/>
                  </a:cubicBezTo>
                  <a:lnTo>
                    <a:pt x="1" y="46305"/>
                  </a:lnTo>
                  <a:lnTo>
                    <a:pt x="398" y="46368"/>
                  </a:lnTo>
                  <a:cubicBezTo>
                    <a:pt x="2525" y="46711"/>
                    <a:pt x="4661" y="46963"/>
                    <a:pt x="6806" y="47135"/>
                  </a:cubicBezTo>
                  <a:cubicBezTo>
                    <a:pt x="8952" y="47306"/>
                    <a:pt x="11097" y="47387"/>
                    <a:pt x="13251" y="47432"/>
                  </a:cubicBezTo>
                  <a:cubicBezTo>
                    <a:pt x="14265" y="47453"/>
                    <a:pt x="15281" y="47463"/>
                    <a:pt x="16296" y="47463"/>
                  </a:cubicBezTo>
                  <a:cubicBezTo>
                    <a:pt x="17430" y="47463"/>
                    <a:pt x="18565" y="47451"/>
                    <a:pt x="19696" y="47432"/>
                  </a:cubicBezTo>
                  <a:cubicBezTo>
                    <a:pt x="21842" y="47414"/>
                    <a:pt x="23996" y="47288"/>
                    <a:pt x="26141" y="47207"/>
                  </a:cubicBezTo>
                  <a:lnTo>
                    <a:pt x="26150" y="47207"/>
                  </a:lnTo>
                  <a:lnTo>
                    <a:pt x="26168" y="47198"/>
                  </a:lnTo>
                  <a:cubicBezTo>
                    <a:pt x="28178" y="46747"/>
                    <a:pt x="30143" y="46080"/>
                    <a:pt x="31982" y="45151"/>
                  </a:cubicBezTo>
                  <a:cubicBezTo>
                    <a:pt x="33821" y="44214"/>
                    <a:pt x="35543" y="42997"/>
                    <a:pt x="36886" y="41411"/>
                  </a:cubicBezTo>
                  <a:cubicBezTo>
                    <a:pt x="37228" y="41014"/>
                    <a:pt x="37535" y="40590"/>
                    <a:pt x="37805" y="40149"/>
                  </a:cubicBezTo>
                  <a:cubicBezTo>
                    <a:pt x="38094" y="39716"/>
                    <a:pt x="38328" y="39247"/>
                    <a:pt x="38544" y="38779"/>
                  </a:cubicBezTo>
                  <a:cubicBezTo>
                    <a:pt x="38761" y="38301"/>
                    <a:pt x="38914" y="37805"/>
                    <a:pt x="39058" y="37300"/>
                  </a:cubicBezTo>
                  <a:lnTo>
                    <a:pt x="39148" y="36922"/>
                  </a:lnTo>
                  <a:lnTo>
                    <a:pt x="39157" y="36877"/>
                  </a:lnTo>
                  <a:cubicBezTo>
                    <a:pt x="39166" y="36868"/>
                    <a:pt x="39166" y="36841"/>
                    <a:pt x="39166" y="36841"/>
                  </a:cubicBezTo>
                  <a:cubicBezTo>
                    <a:pt x="39175" y="36832"/>
                    <a:pt x="39175" y="36814"/>
                    <a:pt x="39184" y="36814"/>
                  </a:cubicBezTo>
                  <a:cubicBezTo>
                    <a:pt x="39193" y="36796"/>
                    <a:pt x="39220" y="36787"/>
                    <a:pt x="39248" y="36778"/>
                  </a:cubicBezTo>
                  <a:cubicBezTo>
                    <a:pt x="39275" y="36778"/>
                    <a:pt x="39311" y="36787"/>
                    <a:pt x="39338" y="36796"/>
                  </a:cubicBezTo>
                  <a:cubicBezTo>
                    <a:pt x="39356" y="36805"/>
                    <a:pt x="39365" y="36814"/>
                    <a:pt x="39374" y="36823"/>
                  </a:cubicBezTo>
                  <a:lnTo>
                    <a:pt x="39392" y="36841"/>
                  </a:lnTo>
                  <a:lnTo>
                    <a:pt x="39419" y="36886"/>
                  </a:lnTo>
                  <a:lnTo>
                    <a:pt x="39644" y="37201"/>
                  </a:lnTo>
                  <a:cubicBezTo>
                    <a:pt x="40266" y="38040"/>
                    <a:pt x="41041" y="38770"/>
                    <a:pt x="41952" y="39292"/>
                  </a:cubicBezTo>
                  <a:cubicBezTo>
                    <a:pt x="42862" y="39824"/>
                    <a:pt x="43872" y="40140"/>
                    <a:pt x="44908" y="40284"/>
                  </a:cubicBezTo>
                  <a:lnTo>
                    <a:pt x="45007" y="40293"/>
                  </a:lnTo>
                  <a:lnTo>
                    <a:pt x="45061" y="40212"/>
                  </a:lnTo>
                  <a:cubicBezTo>
                    <a:pt x="45927" y="38860"/>
                    <a:pt x="46495" y="37354"/>
                    <a:pt x="46900" y="35822"/>
                  </a:cubicBezTo>
                  <a:cubicBezTo>
                    <a:pt x="47297" y="34281"/>
                    <a:pt x="47540" y="32712"/>
                    <a:pt x="47712" y="31144"/>
                  </a:cubicBezTo>
                  <a:cubicBezTo>
                    <a:pt x="47874" y="29575"/>
                    <a:pt x="47964" y="27998"/>
                    <a:pt x="48054" y="26430"/>
                  </a:cubicBezTo>
                  <a:cubicBezTo>
                    <a:pt x="48099" y="25636"/>
                    <a:pt x="48144" y="24852"/>
                    <a:pt x="48207" y="24077"/>
                  </a:cubicBezTo>
                  <a:cubicBezTo>
                    <a:pt x="48261" y="23293"/>
                    <a:pt x="48334" y="22509"/>
                    <a:pt x="48406" y="21724"/>
                  </a:cubicBezTo>
                  <a:cubicBezTo>
                    <a:pt x="48667" y="18588"/>
                    <a:pt x="48965" y="15451"/>
                    <a:pt x="49145" y="12296"/>
                  </a:cubicBezTo>
                  <a:cubicBezTo>
                    <a:pt x="49217" y="10727"/>
                    <a:pt x="49280" y="9141"/>
                    <a:pt x="49280" y="7564"/>
                  </a:cubicBezTo>
                  <a:cubicBezTo>
                    <a:pt x="49280" y="6779"/>
                    <a:pt x="49262" y="5986"/>
                    <a:pt x="49235" y="5193"/>
                  </a:cubicBezTo>
                  <a:lnTo>
                    <a:pt x="49208" y="4607"/>
                  </a:lnTo>
                  <a:lnTo>
                    <a:pt x="49199" y="4310"/>
                  </a:lnTo>
                  <a:lnTo>
                    <a:pt x="49190" y="4165"/>
                  </a:lnTo>
                  <a:lnTo>
                    <a:pt x="49181" y="4003"/>
                  </a:lnTo>
                  <a:cubicBezTo>
                    <a:pt x="49154" y="3561"/>
                    <a:pt x="49109" y="3120"/>
                    <a:pt x="49055" y="2705"/>
                  </a:cubicBezTo>
                  <a:cubicBezTo>
                    <a:pt x="48081" y="2525"/>
                    <a:pt x="47081" y="2345"/>
                    <a:pt x="46089" y="2200"/>
                  </a:cubicBezTo>
                  <a:lnTo>
                    <a:pt x="43232" y="1840"/>
                  </a:lnTo>
                  <a:lnTo>
                    <a:pt x="40374" y="1551"/>
                  </a:lnTo>
                  <a:lnTo>
                    <a:pt x="37508" y="1317"/>
                  </a:lnTo>
                  <a:cubicBezTo>
                    <a:pt x="33686" y="1056"/>
                    <a:pt x="29855" y="938"/>
                    <a:pt x="26024" y="857"/>
                  </a:cubicBezTo>
                  <a:cubicBezTo>
                    <a:pt x="22193" y="776"/>
                    <a:pt x="18362" y="731"/>
                    <a:pt x="14540" y="632"/>
                  </a:cubicBezTo>
                  <a:cubicBezTo>
                    <a:pt x="10726" y="524"/>
                    <a:pt x="6903" y="353"/>
                    <a:pt x="3107" y="21"/>
                  </a:cubicBezTo>
                  <a:lnTo>
                    <a:pt x="3107" y="21"/>
                  </a:lnTo>
                  <a:cubicBezTo>
                    <a:pt x="3091" y="15"/>
                    <a:pt x="3070" y="10"/>
                    <a:pt x="3039" y="10"/>
                  </a:cubicBezTo>
                  <a:lnTo>
                    <a:pt x="2894"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83" name="Google Shape;4583;g26dd3229cbd_0_6131"/>
            <p:cNvSpPr/>
            <p:nvPr/>
          </p:nvSpPr>
          <p:spPr>
            <a:xfrm>
              <a:off x="2004625" y="3411050"/>
              <a:ext cx="976675" cy="36075"/>
            </a:xfrm>
            <a:custGeom>
              <a:rect b="b" l="l" r="r" t="t"/>
              <a:pathLst>
                <a:path extrusionOk="0" h="1443" w="39067">
                  <a:moveTo>
                    <a:pt x="180" y="0"/>
                  </a:moveTo>
                  <a:cubicBezTo>
                    <a:pt x="0" y="0"/>
                    <a:pt x="9" y="262"/>
                    <a:pt x="180" y="271"/>
                  </a:cubicBezTo>
                  <a:cubicBezTo>
                    <a:pt x="13025" y="748"/>
                    <a:pt x="25897" y="1253"/>
                    <a:pt x="38751" y="1442"/>
                  </a:cubicBezTo>
                  <a:cubicBezTo>
                    <a:pt x="39066" y="1442"/>
                    <a:pt x="39066" y="965"/>
                    <a:pt x="38751" y="947"/>
                  </a:cubicBezTo>
                  <a:cubicBezTo>
                    <a:pt x="25906" y="424"/>
                    <a:pt x="13025" y="234"/>
                    <a:pt x="180" y="0"/>
                  </a:cubicBezTo>
                  <a:close/>
                </a:path>
              </a:pathLst>
            </a:custGeom>
            <a:solidFill>
              <a:srgbClr val="A67A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84" name="Google Shape;4584;g26dd3229cbd_0_6131"/>
            <p:cNvSpPr/>
            <p:nvPr/>
          </p:nvSpPr>
          <p:spPr>
            <a:xfrm>
              <a:off x="2004625" y="3411050"/>
              <a:ext cx="976675" cy="36075"/>
            </a:xfrm>
            <a:custGeom>
              <a:rect b="b" l="l" r="r" t="t"/>
              <a:pathLst>
                <a:path extrusionOk="0" h="1443" w="39067">
                  <a:moveTo>
                    <a:pt x="180" y="0"/>
                  </a:moveTo>
                  <a:cubicBezTo>
                    <a:pt x="0" y="0"/>
                    <a:pt x="9" y="262"/>
                    <a:pt x="180" y="271"/>
                  </a:cubicBezTo>
                  <a:cubicBezTo>
                    <a:pt x="13025" y="748"/>
                    <a:pt x="25897" y="1253"/>
                    <a:pt x="38751" y="1442"/>
                  </a:cubicBezTo>
                  <a:cubicBezTo>
                    <a:pt x="39066" y="1442"/>
                    <a:pt x="39066" y="965"/>
                    <a:pt x="38751" y="947"/>
                  </a:cubicBezTo>
                  <a:cubicBezTo>
                    <a:pt x="25906" y="424"/>
                    <a:pt x="13025" y="234"/>
                    <a:pt x="180"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585" name="Google Shape;4585;g26dd3229cbd_0_6131"/>
          <p:cNvSpPr txBox="1"/>
          <p:nvPr>
            <p:ph type="title"/>
          </p:nvPr>
        </p:nvSpPr>
        <p:spPr>
          <a:xfrm>
            <a:off x="684775" y="1035359"/>
            <a:ext cx="3424800" cy="755700"/>
          </a:xfrm>
          <a:prstGeom prst="rect">
            <a:avLst/>
          </a:prstGeom>
          <a:noFill/>
          <a:ln>
            <a:noFill/>
          </a:ln>
        </p:spPr>
        <p:txBody>
          <a:bodyPr anchorCtr="0" anchor="t" bIns="0" lIns="0" spcFirstLastPara="1" rIns="0" wrap="square" tIns="0">
            <a:noAutofit/>
          </a:bodyPr>
          <a:lstStyle/>
          <a:p>
            <a:pPr indent="0" lvl="0" marL="0" rtl="0" algn="ctr">
              <a:lnSpc>
                <a:spcPct val="100000"/>
              </a:lnSpc>
              <a:spcBef>
                <a:spcPts val="0"/>
              </a:spcBef>
              <a:spcAft>
                <a:spcPts val="0"/>
              </a:spcAft>
              <a:buClr>
                <a:schemeClr val="dk2"/>
              </a:buClr>
              <a:buSzPts val="1100"/>
              <a:buFont typeface="Arial"/>
              <a:buNone/>
            </a:pPr>
            <a:r>
              <a:rPr lang="en" sz="4400"/>
              <a:t>Orden del día </a:t>
            </a:r>
            <a:endParaRPr sz="4400"/>
          </a:p>
        </p:txBody>
      </p:sp>
      <p:sp>
        <p:nvSpPr>
          <p:cNvPr id="4586" name="Google Shape;4586;g26dd3229cbd_0_6131"/>
          <p:cNvSpPr txBox="1"/>
          <p:nvPr>
            <p:ph idx="1" type="body"/>
          </p:nvPr>
        </p:nvSpPr>
        <p:spPr>
          <a:xfrm>
            <a:off x="629450" y="1815100"/>
            <a:ext cx="4680900" cy="2259600"/>
          </a:xfrm>
          <a:prstGeom prst="rect">
            <a:avLst/>
          </a:prstGeom>
          <a:noFill/>
          <a:ln>
            <a:noFill/>
          </a:ln>
        </p:spPr>
        <p:txBody>
          <a:bodyPr anchorCtr="0" anchor="t" bIns="91425" lIns="91425" spcFirstLastPara="1" rIns="91425" wrap="square" tIns="91425">
            <a:noAutofit/>
          </a:bodyPr>
          <a:lstStyle/>
          <a:p>
            <a:pPr indent="-368300" lvl="0" marL="457200" rtl="0" algn="l">
              <a:lnSpc>
                <a:spcPct val="100000"/>
              </a:lnSpc>
              <a:spcBef>
                <a:spcPts val="0"/>
              </a:spcBef>
              <a:spcAft>
                <a:spcPts val="0"/>
              </a:spcAft>
              <a:buClr>
                <a:schemeClr val="dk1"/>
              </a:buClr>
              <a:buSzPts val="2200"/>
              <a:buFont typeface="Itim"/>
              <a:buChar char="●"/>
            </a:pPr>
            <a:r>
              <a:rPr lang="en" sz="2200">
                <a:latin typeface="Itim"/>
                <a:ea typeface="Itim"/>
                <a:cs typeface="Itim"/>
                <a:sym typeface="Itim"/>
              </a:rPr>
              <a:t>¿Qué es estudiar?.</a:t>
            </a:r>
            <a:endParaRPr sz="2200">
              <a:latin typeface="Itim"/>
              <a:ea typeface="Itim"/>
              <a:cs typeface="Itim"/>
              <a:sym typeface="Itim"/>
            </a:endParaRPr>
          </a:p>
          <a:p>
            <a:pPr indent="-368300" lvl="0" marL="457200" rtl="0" algn="l">
              <a:lnSpc>
                <a:spcPct val="100000"/>
              </a:lnSpc>
              <a:spcBef>
                <a:spcPts val="0"/>
              </a:spcBef>
              <a:spcAft>
                <a:spcPts val="0"/>
              </a:spcAft>
              <a:buClr>
                <a:schemeClr val="dk1"/>
              </a:buClr>
              <a:buSzPts val="2200"/>
              <a:buFont typeface="Itim"/>
              <a:buChar char="●"/>
            </a:pPr>
            <a:r>
              <a:rPr lang="en" sz="2200">
                <a:latin typeface="Itim"/>
                <a:ea typeface="Itim"/>
                <a:cs typeface="Itim"/>
                <a:sym typeface="Itim"/>
              </a:rPr>
              <a:t>Técnicas de estudio.</a:t>
            </a:r>
            <a:endParaRPr sz="2200">
              <a:latin typeface="Itim"/>
              <a:ea typeface="Itim"/>
              <a:cs typeface="Itim"/>
              <a:sym typeface="Itim"/>
            </a:endParaRPr>
          </a:p>
          <a:p>
            <a:pPr indent="-368300" lvl="0" marL="457200" rtl="0" algn="l">
              <a:lnSpc>
                <a:spcPct val="100000"/>
              </a:lnSpc>
              <a:spcBef>
                <a:spcPts val="0"/>
              </a:spcBef>
              <a:spcAft>
                <a:spcPts val="0"/>
              </a:spcAft>
              <a:buClr>
                <a:schemeClr val="dk1"/>
              </a:buClr>
              <a:buSzPts val="2200"/>
              <a:buFont typeface="Itim"/>
              <a:buChar char="●"/>
            </a:pPr>
            <a:r>
              <a:rPr lang="en" sz="2200">
                <a:latin typeface="Itim"/>
                <a:ea typeface="Itim"/>
                <a:cs typeface="Itim"/>
                <a:sym typeface="Itim"/>
              </a:rPr>
              <a:t>Video </a:t>
            </a:r>
            <a:endParaRPr sz="2200">
              <a:latin typeface="Itim"/>
              <a:ea typeface="Itim"/>
              <a:cs typeface="Itim"/>
              <a:sym typeface="Itim"/>
            </a:endParaRPr>
          </a:p>
          <a:p>
            <a:pPr indent="0" lvl="0" marL="457200" rtl="0" algn="l">
              <a:lnSpc>
                <a:spcPct val="100000"/>
              </a:lnSpc>
              <a:spcBef>
                <a:spcPts val="0"/>
              </a:spcBef>
              <a:spcAft>
                <a:spcPts val="0"/>
              </a:spcAft>
              <a:buNone/>
            </a:pPr>
            <a:r>
              <a:t/>
            </a:r>
            <a:endParaRPr sz="2200">
              <a:latin typeface="Itim"/>
              <a:ea typeface="Itim"/>
              <a:cs typeface="Itim"/>
              <a:sym typeface="Itim"/>
            </a:endParaRPr>
          </a:p>
          <a:p>
            <a:pPr indent="0" lvl="0" marL="457200" rtl="0" algn="l">
              <a:lnSpc>
                <a:spcPct val="100000"/>
              </a:lnSpc>
              <a:spcBef>
                <a:spcPts val="0"/>
              </a:spcBef>
              <a:spcAft>
                <a:spcPts val="0"/>
              </a:spcAft>
              <a:buNone/>
            </a:pPr>
            <a:r>
              <a:t/>
            </a:r>
            <a:endParaRPr sz="2200">
              <a:latin typeface="Itim"/>
              <a:ea typeface="Itim"/>
              <a:cs typeface="Itim"/>
              <a:sym typeface="Itim"/>
            </a:endParaRPr>
          </a:p>
          <a:p>
            <a:pPr indent="0" lvl="0" marL="457200" rtl="0" algn="l">
              <a:lnSpc>
                <a:spcPct val="100000"/>
              </a:lnSpc>
              <a:spcBef>
                <a:spcPts val="0"/>
              </a:spcBef>
              <a:spcAft>
                <a:spcPts val="0"/>
              </a:spcAft>
              <a:buNone/>
            </a:pPr>
            <a:r>
              <a:t/>
            </a:r>
            <a:endParaRPr sz="2200">
              <a:highlight>
                <a:schemeClr val="lt1"/>
              </a:highlight>
              <a:latin typeface="Itim"/>
              <a:ea typeface="Itim"/>
              <a:cs typeface="Itim"/>
              <a:sym typeface="Itim"/>
            </a:endParaRPr>
          </a:p>
          <a:p>
            <a:pPr indent="0" lvl="0" marL="0" rtl="0" algn="just">
              <a:lnSpc>
                <a:spcPct val="115000"/>
              </a:lnSpc>
              <a:spcBef>
                <a:spcPts val="0"/>
              </a:spcBef>
              <a:spcAft>
                <a:spcPts val="0"/>
              </a:spcAft>
              <a:buNone/>
            </a:pPr>
            <a:br>
              <a:rPr lang="en" sz="2200"/>
            </a:br>
            <a:endParaRPr sz="2200"/>
          </a:p>
        </p:txBody>
      </p:sp>
      <p:grpSp>
        <p:nvGrpSpPr>
          <p:cNvPr id="4587" name="Google Shape;4587;g26dd3229cbd_0_6131"/>
          <p:cNvGrpSpPr/>
          <p:nvPr/>
        </p:nvGrpSpPr>
        <p:grpSpPr>
          <a:xfrm flipH="1">
            <a:off x="806920" y="1677142"/>
            <a:ext cx="3211408" cy="176025"/>
            <a:chOff x="4345425" y="2175475"/>
            <a:chExt cx="800750" cy="176025"/>
          </a:xfrm>
        </p:grpSpPr>
        <p:sp>
          <p:nvSpPr>
            <p:cNvPr id="4588" name="Google Shape;4588;g26dd3229cbd_0_6131"/>
            <p:cNvSpPr/>
            <p:nvPr/>
          </p:nvSpPr>
          <p:spPr>
            <a:xfrm>
              <a:off x="4351850" y="2175475"/>
              <a:ext cx="763000" cy="156275"/>
            </a:xfrm>
            <a:custGeom>
              <a:rect b="b" l="l" r="r" t="t"/>
              <a:pathLst>
                <a:path extrusionOk="0" h="6251" w="3052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7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89" name="Google Shape;4589;g26dd3229cbd_0_6131"/>
            <p:cNvSpPr/>
            <p:nvPr/>
          </p:nvSpPr>
          <p:spPr>
            <a:xfrm>
              <a:off x="4345425" y="2195925"/>
              <a:ext cx="800750" cy="155575"/>
            </a:xfrm>
            <a:custGeom>
              <a:rect b="b" l="l" r="r" t="t"/>
              <a:pathLst>
                <a:path extrusionOk="0" h="6223" w="3203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7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590" name="Google Shape;4590;g26dd3229cbd_0_6131"/>
          <p:cNvGrpSpPr/>
          <p:nvPr/>
        </p:nvGrpSpPr>
        <p:grpSpPr>
          <a:xfrm rot="674490">
            <a:off x="4895645" y="3742583"/>
            <a:ext cx="3474315" cy="888850"/>
            <a:chOff x="3809875" y="1963175"/>
            <a:chExt cx="1923600" cy="492150"/>
          </a:xfrm>
        </p:grpSpPr>
        <p:sp>
          <p:nvSpPr>
            <p:cNvPr id="4591" name="Google Shape;4591;g26dd3229cbd_0_6131"/>
            <p:cNvSpPr/>
            <p:nvPr/>
          </p:nvSpPr>
          <p:spPr>
            <a:xfrm>
              <a:off x="3902950" y="2044375"/>
              <a:ext cx="620050" cy="185725"/>
            </a:xfrm>
            <a:custGeom>
              <a:rect b="b" l="l" r="r" t="t"/>
              <a:pathLst>
                <a:path extrusionOk="0" h="7429" w="24802">
                  <a:moveTo>
                    <a:pt x="855" y="1"/>
                  </a:moveTo>
                  <a:cubicBezTo>
                    <a:pt x="361" y="1"/>
                    <a:pt x="75" y="222"/>
                    <a:pt x="0" y="665"/>
                  </a:cubicBezTo>
                  <a:cubicBezTo>
                    <a:pt x="0" y="674"/>
                    <a:pt x="9" y="818"/>
                    <a:pt x="27" y="1080"/>
                  </a:cubicBezTo>
                  <a:cubicBezTo>
                    <a:pt x="172" y="1359"/>
                    <a:pt x="541" y="1539"/>
                    <a:pt x="1136" y="1638"/>
                  </a:cubicBezTo>
                  <a:cubicBezTo>
                    <a:pt x="1347" y="1673"/>
                    <a:pt x="1535" y="1690"/>
                    <a:pt x="1698" y="1690"/>
                  </a:cubicBezTo>
                  <a:cubicBezTo>
                    <a:pt x="1959" y="1690"/>
                    <a:pt x="2157" y="1646"/>
                    <a:pt x="2290" y="1557"/>
                  </a:cubicBezTo>
                  <a:cubicBezTo>
                    <a:pt x="2407" y="1485"/>
                    <a:pt x="2488" y="1350"/>
                    <a:pt x="2515" y="1143"/>
                  </a:cubicBezTo>
                  <a:cubicBezTo>
                    <a:pt x="2605" y="638"/>
                    <a:pt x="2236" y="277"/>
                    <a:pt x="1397" y="70"/>
                  </a:cubicBezTo>
                  <a:cubicBezTo>
                    <a:pt x="1195" y="24"/>
                    <a:pt x="1014" y="1"/>
                    <a:pt x="855" y="1"/>
                  </a:cubicBezTo>
                  <a:close/>
                  <a:moveTo>
                    <a:pt x="24530" y="3727"/>
                  </a:moveTo>
                  <a:cubicBezTo>
                    <a:pt x="24518" y="3727"/>
                    <a:pt x="24505" y="3728"/>
                    <a:pt x="24491" y="3730"/>
                  </a:cubicBezTo>
                  <a:cubicBezTo>
                    <a:pt x="24320" y="3757"/>
                    <a:pt x="24176" y="4018"/>
                    <a:pt x="24067" y="4523"/>
                  </a:cubicBezTo>
                  <a:cubicBezTo>
                    <a:pt x="24040" y="4613"/>
                    <a:pt x="23977" y="4937"/>
                    <a:pt x="23878" y="5514"/>
                  </a:cubicBezTo>
                  <a:cubicBezTo>
                    <a:pt x="23860" y="5614"/>
                    <a:pt x="23833" y="5713"/>
                    <a:pt x="23815" y="5803"/>
                  </a:cubicBezTo>
                  <a:cubicBezTo>
                    <a:pt x="23599" y="6839"/>
                    <a:pt x="23617" y="7380"/>
                    <a:pt x="23878" y="7425"/>
                  </a:cubicBezTo>
                  <a:cubicBezTo>
                    <a:pt x="23888" y="7427"/>
                    <a:pt x="23899" y="7428"/>
                    <a:pt x="23909" y="7428"/>
                  </a:cubicBezTo>
                  <a:cubicBezTo>
                    <a:pt x="24147" y="7428"/>
                    <a:pt x="24334" y="6922"/>
                    <a:pt x="24464" y="5911"/>
                  </a:cubicBezTo>
                  <a:cubicBezTo>
                    <a:pt x="24482" y="5821"/>
                    <a:pt x="24500" y="5722"/>
                    <a:pt x="24509" y="5623"/>
                  </a:cubicBezTo>
                  <a:cubicBezTo>
                    <a:pt x="24608" y="5244"/>
                    <a:pt x="24680" y="4901"/>
                    <a:pt x="24716" y="4595"/>
                  </a:cubicBezTo>
                  <a:cubicBezTo>
                    <a:pt x="24802" y="4016"/>
                    <a:pt x="24742" y="3727"/>
                    <a:pt x="24530" y="3727"/>
                  </a:cubicBezTo>
                  <a:close/>
                </a:path>
              </a:pathLst>
            </a:custGeom>
            <a:solidFill>
              <a:srgbClr val="4898B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92" name="Google Shape;4592;g26dd3229cbd_0_6131"/>
            <p:cNvSpPr/>
            <p:nvPr/>
          </p:nvSpPr>
          <p:spPr>
            <a:xfrm>
              <a:off x="3866425" y="2007800"/>
              <a:ext cx="1864125" cy="387400"/>
            </a:xfrm>
            <a:custGeom>
              <a:rect b="b" l="l" r="r" t="t"/>
              <a:pathLst>
                <a:path extrusionOk="0" h="15496" w="74565">
                  <a:moveTo>
                    <a:pt x="2322" y="1540"/>
                  </a:moveTo>
                  <a:cubicBezTo>
                    <a:pt x="2425" y="1540"/>
                    <a:pt x="2537" y="1549"/>
                    <a:pt x="2660" y="1569"/>
                  </a:cubicBezTo>
                  <a:cubicBezTo>
                    <a:pt x="2714" y="1587"/>
                    <a:pt x="2777" y="1596"/>
                    <a:pt x="2840" y="1614"/>
                  </a:cubicBezTo>
                  <a:cubicBezTo>
                    <a:pt x="3634" y="1803"/>
                    <a:pt x="3985" y="2128"/>
                    <a:pt x="3904" y="2597"/>
                  </a:cubicBezTo>
                  <a:cubicBezTo>
                    <a:pt x="3877" y="2777"/>
                    <a:pt x="3814" y="2894"/>
                    <a:pt x="3715" y="2957"/>
                  </a:cubicBezTo>
                  <a:cubicBezTo>
                    <a:pt x="3588" y="3040"/>
                    <a:pt x="3402" y="3082"/>
                    <a:pt x="3157" y="3082"/>
                  </a:cubicBezTo>
                  <a:cubicBezTo>
                    <a:pt x="3000" y="3082"/>
                    <a:pt x="2819" y="3064"/>
                    <a:pt x="2615" y="3029"/>
                  </a:cubicBezTo>
                  <a:cubicBezTo>
                    <a:pt x="2038" y="2930"/>
                    <a:pt x="1687" y="2759"/>
                    <a:pt x="1569" y="2543"/>
                  </a:cubicBezTo>
                  <a:cubicBezTo>
                    <a:pt x="1551" y="2290"/>
                    <a:pt x="1542" y="2155"/>
                    <a:pt x="1542" y="2137"/>
                  </a:cubicBezTo>
                  <a:cubicBezTo>
                    <a:pt x="1609" y="1739"/>
                    <a:pt x="1862" y="1540"/>
                    <a:pt x="2322" y="1540"/>
                  </a:cubicBezTo>
                  <a:close/>
                  <a:moveTo>
                    <a:pt x="524" y="1"/>
                  </a:moveTo>
                  <a:lnTo>
                    <a:pt x="1" y="3119"/>
                  </a:lnTo>
                  <a:lnTo>
                    <a:pt x="25330" y="7347"/>
                  </a:lnTo>
                  <a:cubicBezTo>
                    <a:pt x="25330" y="7347"/>
                    <a:pt x="25393" y="7095"/>
                    <a:pt x="25420" y="6995"/>
                  </a:cubicBezTo>
                  <a:cubicBezTo>
                    <a:pt x="25537" y="6283"/>
                    <a:pt x="25582" y="6067"/>
                    <a:pt x="25601" y="6004"/>
                  </a:cubicBezTo>
                  <a:cubicBezTo>
                    <a:pt x="25736" y="5391"/>
                    <a:pt x="25889" y="5283"/>
                    <a:pt x="25961" y="5274"/>
                  </a:cubicBezTo>
                  <a:cubicBezTo>
                    <a:pt x="25979" y="5265"/>
                    <a:pt x="25997" y="5265"/>
                    <a:pt x="26015" y="5265"/>
                  </a:cubicBezTo>
                  <a:cubicBezTo>
                    <a:pt x="26141" y="5292"/>
                    <a:pt x="26177" y="5571"/>
                    <a:pt x="26105" y="6049"/>
                  </a:cubicBezTo>
                  <a:cubicBezTo>
                    <a:pt x="26069" y="6355"/>
                    <a:pt x="25997" y="6689"/>
                    <a:pt x="25898" y="7077"/>
                  </a:cubicBezTo>
                  <a:cubicBezTo>
                    <a:pt x="25880" y="7176"/>
                    <a:pt x="25871" y="7266"/>
                    <a:pt x="25844" y="7356"/>
                  </a:cubicBezTo>
                  <a:lnTo>
                    <a:pt x="25826" y="7437"/>
                  </a:lnTo>
                  <a:lnTo>
                    <a:pt x="26412" y="7527"/>
                  </a:lnTo>
                  <a:lnTo>
                    <a:pt x="26926" y="4408"/>
                  </a:lnTo>
                  <a:lnTo>
                    <a:pt x="524" y="1"/>
                  </a:lnTo>
                  <a:close/>
                  <a:moveTo>
                    <a:pt x="28368" y="5003"/>
                  </a:moveTo>
                  <a:lnTo>
                    <a:pt x="27899" y="7780"/>
                  </a:lnTo>
                  <a:lnTo>
                    <a:pt x="74095" y="15496"/>
                  </a:lnTo>
                  <a:lnTo>
                    <a:pt x="74564" y="12719"/>
                  </a:lnTo>
                  <a:lnTo>
                    <a:pt x="28368" y="5003"/>
                  </a:lnTo>
                  <a:close/>
                </a:path>
              </a:pathLst>
            </a:custGeom>
            <a:solidFill>
              <a:srgbClr val="286F8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93" name="Google Shape;4593;g26dd3229cbd_0_6131"/>
            <p:cNvSpPr/>
            <p:nvPr/>
          </p:nvSpPr>
          <p:spPr>
            <a:xfrm>
              <a:off x="3813475" y="2066175"/>
              <a:ext cx="56825" cy="83625"/>
            </a:xfrm>
            <a:custGeom>
              <a:rect b="b" l="l" r="r" t="t"/>
              <a:pathLst>
                <a:path extrusionOk="0" h="3345" w="2273">
                  <a:moveTo>
                    <a:pt x="244" y="0"/>
                  </a:moveTo>
                  <a:cubicBezTo>
                    <a:pt x="109" y="884"/>
                    <a:pt x="1" y="2164"/>
                    <a:pt x="46" y="3056"/>
                  </a:cubicBezTo>
                  <a:lnTo>
                    <a:pt x="1767" y="3344"/>
                  </a:lnTo>
                  <a:lnTo>
                    <a:pt x="2272" y="334"/>
                  </a:lnTo>
                  <a:lnTo>
                    <a:pt x="244" y="0"/>
                  </a:lnTo>
                  <a:close/>
                </a:path>
              </a:pathLst>
            </a:custGeom>
            <a:solidFill>
              <a:srgbClr val="1C2F3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94" name="Google Shape;4594;g26dd3229cbd_0_6131"/>
            <p:cNvSpPr/>
            <p:nvPr/>
          </p:nvSpPr>
          <p:spPr>
            <a:xfrm>
              <a:off x="3818000" y="2001350"/>
              <a:ext cx="177350" cy="82875"/>
            </a:xfrm>
            <a:custGeom>
              <a:rect b="b" l="l" r="r" t="t"/>
              <a:pathLst>
                <a:path extrusionOk="0" h="3315" w="7094">
                  <a:moveTo>
                    <a:pt x="3991" y="0"/>
                  </a:moveTo>
                  <a:cubicBezTo>
                    <a:pt x="3917" y="0"/>
                    <a:pt x="3852" y="5"/>
                    <a:pt x="3795" y="15"/>
                  </a:cubicBezTo>
                  <a:cubicBezTo>
                    <a:pt x="3651" y="42"/>
                    <a:pt x="3515" y="105"/>
                    <a:pt x="3389" y="223"/>
                  </a:cubicBezTo>
                  <a:cubicBezTo>
                    <a:pt x="3299" y="286"/>
                    <a:pt x="3227" y="367"/>
                    <a:pt x="3173" y="457"/>
                  </a:cubicBezTo>
                  <a:lnTo>
                    <a:pt x="7094" y="1115"/>
                  </a:lnTo>
                  <a:cubicBezTo>
                    <a:pt x="7076" y="1007"/>
                    <a:pt x="7031" y="908"/>
                    <a:pt x="6968" y="817"/>
                  </a:cubicBezTo>
                  <a:cubicBezTo>
                    <a:pt x="6887" y="673"/>
                    <a:pt x="6778" y="565"/>
                    <a:pt x="6652" y="493"/>
                  </a:cubicBezTo>
                  <a:cubicBezTo>
                    <a:pt x="6517" y="412"/>
                    <a:pt x="6319" y="358"/>
                    <a:pt x="6048" y="313"/>
                  </a:cubicBezTo>
                  <a:lnTo>
                    <a:pt x="5471" y="214"/>
                  </a:lnTo>
                  <a:lnTo>
                    <a:pt x="4426" y="42"/>
                  </a:lnTo>
                  <a:cubicBezTo>
                    <a:pt x="4257" y="14"/>
                    <a:pt x="4112" y="0"/>
                    <a:pt x="3991" y="0"/>
                  </a:cubicBezTo>
                  <a:close/>
                  <a:moveTo>
                    <a:pt x="802" y="60"/>
                  </a:moveTo>
                  <a:cubicBezTo>
                    <a:pt x="424" y="1034"/>
                    <a:pt x="153" y="1998"/>
                    <a:pt x="0" y="2981"/>
                  </a:cubicBezTo>
                  <a:lnTo>
                    <a:pt x="2028" y="3314"/>
                  </a:lnTo>
                  <a:lnTo>
                    <a:pt x="2524" y="349"/>
                  </a:lnTo>
                  <a:lnTo>
                    <a:pt x="802" y="60"/>
                  </a:lnTo>
                  <a:close/>
                </a:path>
              </a:pathLst>
            </a:custGeom>
            <a:solidFill>
              <a:srgbClr val="29404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95" name="Google Shape;4595;g26dd3229cbd_0_6131"/>
            <p:cNvSpPr/>
            <p:nvPr/>
          </p:nvSpPr>
          <p:spPr>
            <a:xfrm>
              <a:off x="3928625" y="1968150"/>
              <a:ext cx="484300" cy="104000"/>
            </a:xfrm>
            <a:custGeom>
              <a:rect b="b" l="l" r="r" t="t"/>
              <a:pathLst>
                <a:path extrusionOk="0" h="4160" w="19372">
                  <a:moveTo>
                    <a:pt x="1858" y="496"/>
                  </a:moveTo>
                  <a:cubicBezTo>
                    <a:pt x="1867" y="496"/>
                    <a:pt x="1894" y="505"/>
                    <a:pt x="1930" y="532"/>
                  </a:cubicBezTo>
                  <a:cubicBezTo>
                    <a:pt x="1993" y="541"/>
                    <a:pt x="2948" y="676"/>
                    <a:pt x="4814" y="929"/>
                  </a:cubicBezTo>
                  <a:lnTo>
                    <a:pt x="18606" y="3236"/>
                  </a:lnTo>
                  <a:lnTo>
                    <a:pt x="18741" y="3389"/>
                  </a:lnTo>
                  <a:cubicBezTo>
                    <a:pt x="18732" y="3462"/>
                    <a:pt x="18696" y="3498"/>
                    <a:pt x="18642" y="3516"/>
                  </a:cubicBezTo>
                  <a:cubicBezTo>
                    <a:pt x="18626" y="3517"/>
                    <a:pt x="18607" y="3518"/>
                    <a:pt x="18586" y="3518"/>
                  </a:cubicBezTo>
                  <a:cubicBezTo>
                    <a:pt x="18474" y="3518"/>
                    <a:pt x="18282" y="3497"/>
                    <a:pt x="18002" y="3443"/>
                  </a:cubicBezTo>
                  <a:lnTo>
                    <a:pt x="4760" y="1217"/>
                  </a:lnTo>
                  <a:cubicBezTo>
                    <a:pt x="3246" y="938"/>
                    <a:pt x="2263" y="739"/>
                    <a:pt x="1813" y="631"/>
                  </a:cubicBezTo>
                  <a:cubicBezTo>
                    <a:pt x="1808" y="636"/>
                    <a:pt x="1805" y="638"/>
                    <a:pt x="1803" y="638"/>
                  </a:cubicBezTo>
                  <a:cubicBezTo>
                    <a:pt x="1795" y="638"/>
                    <a:pt x="1797" y="616"/>
                    <a:pt x="1804" y="568"/>
                  </a:cubicBezTo>
                  <a:cubicBezTo>
                    <a:pt x="1813" y="514"/>
                    <a:pt x="1831" y="496"/>
                    <a:pt x="1858" y="496"/>
                  </a:cubicBezTo>
                  <a:close/>
                  <a:moveTo>
                    <a:pt x="1128" y="0"/>
                  </a:moveTo>
                  <a:cubicBezTo>
                    <a:pt x="614" y="189"/>
                    <a:pt x="235" y="649"/>
                    <a:pt x="1" y="1370"/>
                  </a:cubicBezTo>
                  <a:lnTo>
                    <a:pt x="1046" y="1542"/>
                  </a:lnTo>
                  <a:cubicBezTo>
                    <a:pt x="1083" y="1190"/>
                    <a:pt x="1254" y="974"/>
                    <a:pt x="1551" y="884"/>
                  </a:cubicBezTo>
                  <a:lnTo>
                    <a:pt x="17019" y="3462"/>
                  </a:lnTo>
                  <a:cubicBezTo>
                    <a:pt x="17425" y="3858"/>
                    <a:pt x="17776" y="4083"/>
                    <a:pt x="18083" y="4129"/>
                  </a:cubicBezTo>
                  <a:cubicBezTo>
                    <a:pt x="18204" y="4150"/>
                    <a:pt x="18314" y="4160"/>
                    <a:pt x="18414" y="4160"/>
                  </a:cubicBezTo>
                  <a:cubicBezTo>
                    <a:pt x="18657" y="4160"/>
                    <a:pt x="18841" y="4099"/>
                    <a:pt x="18975" y="3984"/>
                  </a:cubicBezTo>
                  <a:cubicBezTo>
                    <a:pt x="19164" y="3804"/>
                    <a:pt x="19291" y="3489"/>
                    <a:pt x="19372" y="3029"/>
                  </a:cubicBezTo>
                  <a:lnTo>
                    <a:pt x="1128" y="0"/>
                  </a:lnTo>
                  <a:close/>
                </a:path>
              </a:pathLst>
            </a:custGeom>
            <a:solidFill>
              <a:srgbClr val="B6B6B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96" name="Google Shape;4596;g26dd3229cbd_0_6131"/>
            <p:cNvSpPr/>
            <p:nvPr/>
          </p:nvSpPr>
          <p:spPr>
            <a:xfrm>
              <a:off x="3973500" y="1980525"/>
              <a:ext cx="423650" cy="75575"/>
            </a:xfrm>
            <a:custGeom>
              <a:rect b="b" l="l" r="r" t="t"/>
              <a:pathLst>
                <a:path extrusionOk="0" h="3023" w="16946">
                  <a:moveTo>
                    <a:pt x="63" y="1"/>
                  </a:moveTo>
                  <a:cubicBezTo>
                    <a:pt x="36" y="1"/>
                    <a:pt x="18" y="19"/>
                    <a:pt x="9" y="73"/>
                  </a:cubicBezTo>
                  <a:cubicBezTo>
                    <a:pt x="2" y="121"/>
                    <a:pt x="0" y="143"/>
                    <a:pt x="8" y="143"/>
                  </a:cubicBezTo>
                  <a:cubicBezTo>
                    <a:pt x="10" y="143"/>
                    <a:pt x="13" y="141"/>
                    <a:pt x="18" y="136"/>
                  </a:cubicBezTo>
                  <a:cubicBezTo>
                    <a:pt x="468" y="244"/>
                    <a:pt x="1451" y="443"/>
                    <a:pt x="2965" y="722"/>
                  </a:cubicBezTo>
                  <a:lnTo>
                    <a:pt x="16207" y="2948"/>
                  </a:lnTo>
                  <a:cubicBezTo>
                    <a:pt x="16487" y="3002"/>
                    <a:pt x="16679" y="3023"/>
                    <a:pt x="16791" y="3023"/>
                  </a:cubicBezTo>
                  <a:cubicBezTo>
                    <a:pt x="16812" y="3023"/>
                    <a:pt x="16831" y="3022"/>
                    <a:pt x="16847" y="3021"/>
                  </a:cubicBezTo>
                  <a:cubicBezTo>
                    <a:pt x="16901" y="3003"/>
                    <a:pt x="16937" y="2967"/>
                    <a:pt x="16946" y="2894"/>
                  </a:cubicBezTo>
                  <a:lnTo>
                    <a:pt x="16811" y="2741"/>
                  </a:lnTo>
                  <a:lnTo>
                    <a:pt x="3019" y="434"/>
                  </a:lnTo>
                  <a:cubicBezTo>
                    <a:pt x="1153" y="181"/>
                    <a:pt x="198" y="46"/>
                    <a:pt x="135" y="37"/>
                  </a:cubicBezTo>
                  <a:cubicBezTo>
                    <a:pt x="99" y="10"/>
                    <a:pt x="72" y="1"/>
                    <a:pt x="63" y="1"/>
                  </a:cubicBezTo>
                  <a:close/>
                </a:path>
              </a:pathLst>
            </a:custGeom>
            <a:solidFill>
              <a:srgbClr val="EEEE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97" name="Google Shape;4597;g26dd3229cbd_0_6131"/>
            <p:cNvSpPr/>
            <p:nvPr/>
          </p:nvSpPr>
          <p:spPr>
            <a:xfrm>
              <a:off x="3855400" y="2081950"/>
              <a:ext cx="1864100" cy="370500"/>
            </a:xfrm>
            <a:custGeom>
              <a:rect b="b" l="l" r="r" t="t"/>
              <a:pathLst>
                <a:path extrusionOk="0" h="14820" w="74564">
                  <a:moveTo>
                    <a:pt x="469" y="0"/>
                  </a:moveTo>
                  <a:lnTo>
                    <a:pt x="0" y="2776"/>
                  </a:lnTo>
                  <a:lnTo>
                    <a:pt x="26411" y="7184"/>
                  </a:lnTo>
                  <a:lnTo>
                    <a:pt x="26465" y="6860"/>
                  </a:lnTo>
                  <a:lnTo>
                    <a:pt x="74158" y="14819"/>
                  </a:lnTo>
                  <a:lnTo>
                    <a:pt x="74563" y="12376"/>
                  </a:lnTo>
                  <a:lnTo>
                    <a:pt x="28520" y="4687"/>
                  </a:lnTo>
                  <a:lnTo>
                    <a:pt x="28962" y="2064"/>
                  </a:lnTo>
                  <a:lnTo>
                    <a:pt x="27159" y="1767"/>
                  </a:lnTo>
                  <a:lnTo>
                    <a:pt x="26718" y="4390"/>
                  </a:lnTo>
                  <a:lnTo>
                    <a:pt x="26294" y="4318"/>
                  </a:lnTo>
                  <a:lnTo>
                    <a:pt x="26285" y="4399"/>
                  </a:lnTo>
                  <a:cubicBezTo>
                    <a:pt x="26159" y="5418"/>
                    <a:pt x="25996" y="5733"/>
                    <a:pt x="25879" y="5823"/>
                  </a:cubicBezTo>
                  <a:cubicBezTo>
                    <a:pt x="25853" y="5836"/>
                    <a:pt x="25831" y="5845"/>
                    <a:pt x="25811" y="5845"/>
                  </a:cubicBezTo>
                  <a:cubicBezTo>
                    <a:pt x="25804" y="5845"/>
                    <a:pt x="25796" y="5844"/>
                    <a:pt x="25789" y="5841"/>
                  </a:cubicBezTo>
                  <a:cubicBezTo>
                    <a:pt x="25762" y="5841"/>
                    <a:pt x="25735" y="5823"/>
                    <a:pt x="25717" y="5796"/>
                  </a:cubicBezTo>
                  <a:cubicBezTo>
                    <a:pt x="25636" y="5670"/>
                    <a:pt x="25582" y="5318"/>
                    <a:pt x="25789" y="4309"/>
                  </a:cubicBezTo>
                  <a:lnTo>
                    <a:pt x="25807" y="4237"/>
                  </a:lnTo>
                  <a:lnTo>
                    <a:pt x="469" y="0"/>
                  </a:lnTo>
                  <a:close/>
                </a:path>
              </a:pathLst>
            </a:custGeom>
            <a:solidFill>
              <a:srgbClr val="1D5C7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98" name="Google Shape;4598;g26dd3229cbd_0_6131"/>
            <p:cNvSpPr/>
            <p:nvPr/>
          </p:nvSpPr>
          <p:spPr>
            <a:xfrm>
              <a:off x="3809875" y="1963175"/>
              <a:ext cx="1923600" cy="492150"/>
            </a:xfrm>
            <a:custGeom>
              <a:rect b="b" l="l" r="r" t="t"/>
              <a:pathLst>
                <a:path extrusionOk="0" h="19686" w="76944">
                  <a:moveTo>
                    <a:pt x="5950" y="379"/>
                  </a:moveTo>
                  <a:lnTo>
                    <a:pt x="5851" y="388"/>
                  </a:lnTo>
                  <a:cubicBezTo>
                    <a:pt x="7383" y="578"/>
                    <a:pt x="8897" y="830"/>
                    <a:pt x="10421" y="1074"/>
                  </a:cubicBezTo>
                  <a:lnTo>
                    <a:pt x="14982" y="1840"/>
                  </a:lnTo>
                  <a:lnTo>
                    <a:pt x="19534" y="2615"/>
                  </a:lnTo>
                  <a:lnTo>
                    <a:pt x="23920" y="3388"/>
                  </a:lnTo>
                  <a:lnTo>
                    <a:pt x="23920" y="3388"/>
                  </a:lnTo>
                  <a:cubicBezTo>
                    <a:pt x="23900" y="3582"/>
                    <a:pt x="23858" y="3771"/>
                    <a:pt x="23770" y="3940"/>
                  </a:cubicBezTo>
                  <a:cubicBezTo>
                    <a:pt x="23743" y="3994"/>
                    <a:pt x="23707" y="4039"/>
                    <a:pt x="23671" y="4084"/>
                  </a:cubicBezTo>
                  <a:cubicBezTo>
                    <a:pt x="23635" y="4129"/>
                    <a:pt x="23590" y="4156"/>
                    <a:pt x="23536" y="4192"/>
                  </a:cubicBezTo>
                  <a:cubicBezTo>
                    <a:pt x="23437" y="4246"/>
                    <a:pt x="23310" y="4264"/>
                    <a:pt x="23184" y="4264"/>
                  </a:cubicBezTo>
                  <a:cubicBezTo>
                    <a:pt x="23162" y="4266"/>
                    <a:pt x="23139" y="4267"/>
                    <a:pt x="23117" y="4267"/>
                  </a:cubicBezTo>
                  <a:cubicBezTo>
                    <a:pt x="23011" y="4267"/>
                    <a:pt x="22902" y="4251"/>
                    <a:pt x="22806" y="4228"/>
                  </a:cubicBezTo>
                  <a:cubicBezTo>
                    <a:pt x="22680" y="4201"/>
                    <a:pt x="22571" y="4138"/>
                    <a:pt x="22463" y="4066"/>
                  </a:cubicBezTo>
                  <a:cubicBezTo>
                    <a:pt x="22247" y="3931"/>
                    <a:pt x="22058" y="3742"/>
                    <a:pt x="21904" y="3525"/>
                  </a:cubicBezTo>
                  <a:lnTo>
                    <a:pt x="21904" y="3516"/>
                  </a:lnTo>
                  <a:cubicBezTo>
                    <a:pt x="21886" y="3498"/>
                    <a:pt x="21850" y="3471"/>
                    <a:pt x="21823" y="3471"/>
                  </a:cubicBezTo>
                  <a:lnTo>
                    <a:pt x="21796" y="3471"/>
                  </a:lnTo>
                  <a:cubicBezTo>
                    <a:pt x="20507" y="3282"/>
                    <a:pt x="19209" y="3093"/>
                    <a:pt x="17920" y="2885"/>
                  </a:cubicBezTo>
                  <a:cubicBezTo>
                    <a:pt x="16631" y="2687"/>
                    <a:pt x="15342" y="2489"/>
                    <a:pt x="14053" y="2272"/>
                  </a:cubicBezTo>
                  <a:cubicBezTo>
                    <a:pt x="12764" y="2056"/>
                    <a:pt x="11475" y="1858"/>
                    <a:pt x="10186" y="1632"/>
                  </a:cubicBezTo>
                  <a:cubicBezTo>
                    <a:pt x="8897" y="1407"/>
                    <a:pt x="7617" y="1173"/>
                    <a:pt x="6337" y="884"/>
                  </a:cubicBezTo>
                  <a:cubicBezTo>
                    <a:pt x="6310" y="884"/>
                    <a:pt x="6283" y="884"/>
                    <a:pt x="6256" y="893"/>
                  </a:cubicBezTo>
                  <a:lnTo>
                    <a:pt x="6247" y="893"/>
                  </a:lnTo>
                  <a:cubicBezTo>
                    <a:pt x="6076" y="947"/>
                    <a:pt x="5896" y="1046"/>
                    <a:pt x="5787" y="1209"/>
                  </a:cubicBezTo>
                  <a:cubicBezTo>
                    <a:pt x="5670" y="1371"/>
                    <a:pt x="5625" y="1551"/>
                    <a:pt x="5607" y="1723"/>
                  </a:cubicBezTo>
                  <a:lnTo>
                    <a:pt x="5598" y="1759"/>
                  </a:lnTo>
                  <a:cubicBezTo>
                    <a:pt x="5598" y="1768"/>
                    <a:pt x="5598" y="1786"/>
                    <a:pt x="5598" y="1795"/>
                  </a:cubicBezTo>
                  <a:cubicBezTo>
                    <a:pt x="5607" y="1871"/>
                    <a:pt x="5670" y="1931"/>
                    <a:pt x="5752" y="1931"/>
                  </a:cubicBezTo>
                  <a:cubicBezTo>
                    <a:pt x="5758" y="1931"/>
                    <a:pt x="5764" y="1930"/>
                    <a:pt x="5769" y="1930"/>
                  </a:cubicBezTo>
                  <a:cubicBezTo>
                    <a:pt x="5812" y="1927"/>
                    <a:pt x="5853" y="1926"/>
                    <a:pt x="5894" y="1926"/>
                  </a:cubicBezTo>
                  <a:cubicBezTo>
                    <a:pt x="5994" y="1926"/>
                    <a:pt x="6091" y="1932"/>
                    <a:pt x="6193" y="1939"/>
                  </a:cubicBezTo>
                  <a:cubicBezTo>
                    <a:pt x="6337" y="1948"/>
                    <a:pt x="6472" y="1957"/>
                    <a:pt x="6599" y="1993"/>
                  </a:cubicBezTo>
                  <a:cubicBezTo>
                    <a:pt x="6725" y="2020"/>
                    <a:pt x="6860" y="2065"/>
                    <a:pt x="6950" y="2137"/>
                  </a:cubicBezTo>
                  <a:cubicBezTo>
                    <a:pt x="7049" y="2200"/>
                    <a:pt x="7121" y="2299"/>
                    <a:pt x="7167" y="2417"/>
                  </a:cubicBezTo>
                  <a:lnTo>
                    <a:pt x="7176" y="2426"/>
                  </a:lnTo>
                  <a:cubicBezTo>
                    <a:pt x="7212" y="2507"/>
                    <a:pt x="7239" y="2588"/>
                    <a:pt x="7230" y="2678"/>
                  </a:cubicBezTo>
                  <a:cubicBezTo>
                    <a:pt x="7230" y="2750"/>
                    <a:pt x="7284" y="2822"/>
                    <a:pt x="7365" y="2831"/>
                  </a:cubicBezTo>
                  <a:lnTo>
                    <a:pt x="7392" y="2831"/>
                  </a:lnTo>
                  <a:cubicBezTo>
                    <a:pt x="8293" y="2957"/>
                    <a:pt x="9204" y="3084"/>
                    <a:pt x="10105" y="3228"/>
                  </a:cubicBezTo>
                  <a:lnTo>
                    <a:pt x="11466" y="3435"/>
                  </a:lnTo>
                  <a:lnTo>
                    <a:pt x="12818" y="3652"/>
                  </a:lnTo>
                  <a:cubicBezTo>
                    <a:pt x="14630" y="3940"/>
                    <a:pt x="16433" y="4255"/>
                    <a:pt x="18245" y="4562"/>
                  </a:cubicBezTo>
                  <a:lnTo>
                    <a:pt x="20949" y="5022"/>
                  </a:lnTo>
                  <a:lnTo>
                    <a:pt x="23662" y="5490"/>
                  </a:lnTo>
                  <a:cubicBezTo>
                    <a:pt x="25395" y="5785"/>
                    <a:pt x="27129" y="6096"/>
                    <a:pt x="28862" y="6416"/>
                  </a:cubicBezTo>
                  <a:lnTo>
                    <a:pt x="28862" y="6416"/>
                  </a:lnTo>
                  <a:cubicBezTo>
                    <a:pt x="28668" y="7221"/>
                    <a:pt x="28519" y="8032"/>
                    <a:pt x="28376" y="8844"/>
                  </a:cubicBezTo>
                  <a:cubicBezTo>
                    <a:pt x="28304" y="9285"/>
                    <a:pt x="28232" y="9718"/>
                    <a:pt x="28178" y="10160"/>
                  </a:cubicBezTo>
                  <a:cubicBezTo>
                    <a:pt x="28116" y="10597"/>
                    <a:pt x="28062" y="11034"/>
                    <a:pt x="28035" y="11480"/>
                  </a:cubicBezTo>
                  <a:lnTo>
                    <a:pt x="28035" y="11480"/>
                  </a:lnTo>
                  <a:cubicBezTo>
                    <a:pt x="28034" y="11482"/>
                    <a:pt x="28034" y="11483"/>
                    <a:pt x="28034" y="11485"/>
                  </a:cubicBezTo>
                  <a:lnTo>
                    <a:pt x="28034" y="11494"/>
                  </a:lnTo>
                  <a:lnTo>
                    <a:pt x="28012" y="11627"/>
                  </a:lnTo>
                  <a:lnTo>
                    <a:pt x="28012" y="11627"/>
                  </a:lnTo>
                  <a:cubicBezTo>
                    <a:pt x="25733" y="11284"/>
                    <a:pt x="23463" y="10933"/>
                    <a:pt x="21192" y="10565"/>
                  </a:cubicBezTo>
                  <a:lnTo>
                    <a:pt x="14197" y="9420"/>
                  </a:lnTo>
                  <a:cubicBezTo>
                    <a:pt x="11863" y="9042"/>
                    <a:pt x="9528" y="8645"/>
                    <a:pt x="7203" y="8249"/>
                  </a:cubicBezTo>
                  <a:cubicBezTo>
                    <a:pt x="4917" y="7860"/>
                    <a:pt x="2632" y="7498"/>
                    <a:pt x="372" y="7018"/>
                  </a:cubicBezTo>
                  <a:lnTo>
                    <a:pt x="372" y="7018"/>
                  </a:lnTo>
                  <a:cubicBezTo>
                    <a:pt x="332" y="6599"/>
                    <a:pt x="327" y="6180"/>
                    <a:pt x="343" y="5761"/>
                  </a:cubicBezTo>
                  <a:cubicBezTo>
                    <a:pt x="361" y="5292"/>
                    <a:pt x="406" y="4823"/>
                    <a:pt x="478" y="4355"/>
                  </a:cubicBezTo>
                  <a:cubicBezTo>
                    <a:pt x="624" y="3473"/>
                    <a:pt x="875" y="2607"/>
                    <a:pt x="1248" y="1788"/>
                  </a:cubicBezTo>
                  <a:lnTo>
                    <a:pt x="1248" y="1788"/>
                  </a:lnTo>
                  <a:cubicBezTo>
                    <a:pt x="1599" y="1800"/>
                    <a:pt x="1945" y="1849"/>
                    <a:pt x="2290" y="1912"/>
                  </a:cubicBezTo>
                  <a:cubicBezTo>
                    <a:pt x="2687" y="1984"/>
                    <a:pt x="3074" y="2065"/>
                    <a:pt x="3462" y="2173"/>
                  </a:cubicBezTo>
                  <a:lnTo>
                    <a:pt x="3525" y="2191"/>
                  </a:lnTo>
                  <a:cubicBezTo>
                    <a:pt x="3534" y="2200"/>
                    <a:pt x="3552" y="2200"/>
                    <a:pt x="3561" y="2200"/>
                  </a:cubicBezTo>
                  <a:cubicBezTo>
                    <a:pt x="3624" y="2191"/>
                    <a:pt x="3669" y="2146"/>
                    <a:pt x="3669" y="2083"/>
                  </a:cubicBezTo>
                  <a:cubicBezTo>
                    <a:pt x="3660" y="1984"/>
                    <a:pt x="3705" y="1894"/>
                    <a:pt x="3768" y="1822"/>
                  </a:cubicBezTo>
                  <a:lnTo>
                    <a:pt x="3777" y="1813"/>
                  </a:lnTo>
                  <a:cubicBezTo>
                    <a:pt x="3876" y="1677"/>
                    <a:pt x="4039" y="1596"/>
                    <a:pt x="4210" y="1596"/>
                  </a:cubicBezTo>
                  <a:cubicBezTo>
                    <a:pt x="4291" y="1596"/>
                    <a:pt x="4381" y="1605"/>
                    <a:pt x="4471" y="1632"/>
                  </a:cubicBezTo>
                  <a:cubicBezTo>
                    <a:pt x="4553" y="1659"/>
                    <a:pt x="4634" y="1705"/>
                    <a:pt x="4715" y="1759"/>
                  </a:cubicBezTo>
                  <a:cubicBezTo>
                    <a:pt x="4733" y="1768"/>
                    <a:pt x="4760" y="1777"/>
                    <a:pt x="4778" y="1777"/>
                  </a:cubicBezTo>
                  <a:cubicBezTo>
                    <a:pt x="4784" y="1777"/>
                    <a:pt x="4790" y="1778"/>
                    <a:pt x="4795" y="1778"/>
                  </a:cubicBezTo>
                  <a:cubicBezTo>
                    <a:pt x="4868" y="1778"/>
                    <a:pt x="4923" y="1726"/>
                    <a:pt x="4931" y="1659"/>
                  </a:cubicBezTo>
                  <a:lnTo>
                    <a:pt x="4931" y="1623"/>
                  </a:lnTo>
                  <a:cubicBezTo>
                    <a:pt x="4940" y="1479"/>
                    <a:pt x="4976" y="1335"/>
                    <a:pt x="5030" y="1191"/>
                  </a:cubicBezTo>
                  <a:cubicBezTo>
                    <a:pt x="5084" y="1056"/>
                    <a:pt x="5147" y="929"/>
                    <a:pt x="5238" y="812"/>
                  </a:cubicBezTo>
                  <a:cubicBezTo>
                    <a:pt x="5319" y="686"/>
                    <a:pt x="5427" y="587"/>
                    <a:pt x="5544" y="506"/>
                  </a:cubicBezTo>
                  <a:cubicBezTo>
                    <a:pt x="5670" y="434"/>
                    <a:pt x="5805" y="379"/>
                    <a:pt x="5950" y="379"/>
                  </a:cubicBezTo>
                  <a:close/>
                  <a:moveTo>
                    <a:pt x="29247" y="6810"/>
                  </a:moveTo>
                  <a:cubicBezTo>
                    <a:pt x="29673" y="6840"/>
                    <a:pt x="30093" y="6910"/>
                    <a:pt x="30513" y="6987"/>
                  </a:cubicBezTo>
                  <a:lnTo>
                    <a:pt x="32000" y="7230"/>
                  </a:lnTo>
                  <a:lnTo>
                    <a:pt x="34983" y="7735"/>
                  </a:lnTo>
                  <a:lnTo>
                    <a:pt x="40942" y="8735"/>
                  </a:lnTo>
                  <a:lnTo>
                    <a:pt x="52867" y="10736"/>
                  </a:lnTo>
                  <a:lnTo>
                    <a:pt x="64783" y="12738"/>
                  </a:lnTo>
                  <a:lnTo>
                    <a:pt x="76488" y="14721"/>
                  </a:lnTo>
                  <a:lnTo>
                    <a:pt x="76488" y="14721"/>
                  </a:lnTo>
                  <a:cubicBezTo>
                    <a:pt x="76399" y="15063"/>
                    <a:pt x="76318" y="15406"/>
                    <a:pt x="76249" y="15748"/>
                  </a:cubicBezTo>
                  <a:cubicBezTo>
                    <a:pt x="76159" y="16154"/>
                    <a:pt x="76087" y="16568"/>
                    <a:pt x="76015" y="16974"/>
                  </a:cubicBezTo>
                  <a:cubicBezTo>
                    <a:pt x="75952" y="17380"/>
                    <a:pt x="75889" y="17794"/>
                    <a:pt x="75835" y="18209"/>
                  </a:cubicBezTo>
                  <a:cubicBezTo>
                    <a:pt x="75797" y="18558"/>
                    <a:pt x="75759" y="18907"/>
                    <a:pt x="75731" y="19256"/>
                  </a:cubicBezTo>
                  <a:lnTo>
                    <a:pt x="75731" y="19256"/>
                  </a:lnTo>
                  <a:lnTo>
                    <a:pt x="64017" y="17335"/>
                  </a:lnTo>
                  <a:lnTo>
                    <a:pt x="52092" y="15361"/>
                  </a:lnTo>
                  <a:lnTo>
                    <a:pt x="40166" y="13377"/>
                  </a:lnTo>
                  <a:cubicBezTo>
                    <a:pt x="36259" y="12731"/>
                    <a:pt x="32352" y="12075"/>
                    <a:pt x="28462" y="11368"/>
                  </a:cubicBezTo>
                  <a:lnTo>
                    <a:pt x="28462" y="11368"/>
                  </a:lnTo>
                  <a:cubicBezTo>
                    <a:pt x="28556" y="10998"/>
                    <a:pt x="28633" y="10627"/>
                    <a:pt x="28710" y="10250"/>
                  </a:cubicBezTo>
                  <a:cubicBezTo>
                    <a:pt x="28800" y="9817"/>
                    <a:pt x="28881" y="9375"/>
                    <a:pt x="28953" y="8943"/>
                  </a:cubicBezTo>
                  <a:cubicBezTo>
                    <a:pt x="29062" y="8231"/>
                    <a:pt x="29171" y="7524"/>
                    <a:pt x="29247" y="6810"/>
                  </a:cubicBezTo>
                  <a:close/>
                  <a:moveTo>
                    <a:pt x="5878" y="1"/>
                  </a:moveTo>
                  <a:cubicBezTo>
                    <a:pt x="5860" y="1"/>
                    <a:pt x="5833" y="1"/>
                    <a:pt x="5814" y="19"/>
                  </a:cubicBezTo>
                  <a:cubicBezTo>
                    <a:pt x="5670" y="127"/>
                    <a:pt x="5535" y="226"/>
                    <a:pt x="5409" y="334"/>
                  </a:cubicBezTo>
                  <a:cubicBezTo>
                    <a:pt x="5292" y="452"/>
                    <a:pt x="5183" y="569"/>
                    <a:pt x="5084" y="686"/>
                  </a:cubicBezTo>
                  <a:cubicBezTo>
                    <a:pt x="4985" y="812"/>
                    <a:pt x="4895" y="947"/>
                    <a:pt x="4805" y="1083"/>
                  </a:cubicBezTo>
                  <a:cubicBezTo>
                    <a:pt x="4743" y="1193"/>
                    <a:pt x="4686" y="1298"/>
                    <a:pt x="4623" y="1406"/>
                  </a:cubicBezTo>
                  <a:lnTo>
                    <a:pt x="4623" y="1406"/>
                  </a:lnTo>
                  <a:cubicBezTo>
                    <a:pt x="4480" y="1431"/>
                    <a:pt x="4340" y="1441"/>
                    <a:pt x="4201" y="1461"/>
                  </a:cubicBezTo>
                  <a:cubicBezTo>
                    <a:pt x="4003" y="1488"/>
                    <a:pt x="3822" y="1569"/>
                    <a:pt x="3651" y="1677"/>
                  </a:cubicBezTo>
                  <a:lnTo>
                    <a:pt x="3660" y="1677"/>
                  </a:lnTo>
                  <a:cubicBezTo>
                    <a:pt x="3596" y="1704"/>
                    <a:pt x="3531" y="1744"/>
                    <a:pt x="3465" y="1790"/>
                  </a:cubicBezTo>
                  <a:lnTo>
                    <a:pt x="3465" y="1790"/>
                  </a:lnTo>
                  <a:cubicBezTo>
                    <a:pt x="3089" y="1763"/>
                    <a:pt x="2712" y="1719"/>
                    <a:pt x="2335" y="1659"/>
                  </a:cubicBezTo>
                  <a:cubicBezTo>
                    <a:pt x="1938" y="1605"/>
                    <a:pt x="1542" y="1533"/>
                    <a:pt x="1154" y="1398"/>
                  </a:cubicBezTo>
                  <a:lnTo>
                    <a:pt x="1145" y="1398"/>
                  </a:lnTo>
                  <a:cubicBezTo>
                    <a:pt x="1129" y="1393"/>
                    <a:pt x="1113" y="1390"/>
                    <a:pt x="1097" y="1390"/>
                  </a:cubicBezTo>
                  <a:cubicBezTo>
                    <a:pt x="1031" y="1390"/>
                    <a:pt x="969" y="1434"/>
                    <a:pt x="947" y="1506"/>
                  </a:cubicBezTo>
                  <a:lnTo>
                    <a:pt x="947" y="1524"/>
                  </a:lnTo>
                  <a:cubicBezTo>
                    <a:pt x="659" y="2444"/>
                    <a:pt x="406" y="3372"/>
                    <a:pt x="235" y="4319"/>
                  </a:cubicBezTo>
                  <a:cubicBezTo>
                    <a:pt x="154" y="4787"/>
                    <a:pt x="100" y="5265"/>
                    <a:pt x="55" y="5743"/>
                  </a:cubicBezTo>
                  <a:cubicBezTo>
                    <a:pt x="19" y="6220"/>
                    <a:pt x="1" y="6707"/>
                    <a:pt x="1" y="7185"/>
                  </a:cubicBezTo>
                  <a:lnTo>
                    <a:pt x="1" y="7203"/>
                  </a:lnTo>
                  <a:cubicBezTo>
                    <a:pt x="10" y="7284"/>
                    <a:pt x="73" y="7356"/>
                    <a:pt x="163" y="7365"/>
                  </a:cubicBezTo>
                  <a:cubicBezTo>
                    <a:pt x="2506" y="7654"/>
                    <a:pt x="4841" y="8059"/>
                    <a:pt x="7167" y="8438"/>
                  </a:cubicBezTo>
                  <a:cubicBezTo>
                    <a:pt x="9501" y="8825"/>
                    <a:pt x="11836" y="9204"/>
                    <a:pt x="14161" y="9601"/>
                  </a:cubicBezTo>
                  <a:lnTo>
                    <a:pt x="21156" y="10800"/>
                  </a:lnTo>
                  <a:cubicBezTo>
                    <a:pt x="23482" y="11196"/>
                    <a:pt x="25807" y="11611"/>
                    <a:pt x="28133" y="12043"/>
                  </a:cubicBezTo>
                  <a:cubicBezTo>
                    <a:pt x="28144" y="12045"/>
                    <a:pt x="28155" y="12046"/>
                    <a:pt x="28166" y="12046"/>
                  </a:cubicBezTo>
                  <a:cubicBezTo>
                    <a:pt x="28261" y="12046"/>
                    <a:pt x="28342" y="11978"/>
                    <a:pt x="28358" y="11881"/>
                  </a:cubicBezTo>
                  <a:lnTo>
                    <a:pt x="28380" y="11748"/>
                  </a:lnTo>
                  <a:lnTo>
                    <a:pt x="28380" y="11748"/>
                  </a:lnTo>
                  <a:cubicBezTo>
                    <a:pt x="32300" y="12344"/>
                    <a:pt x="36211" y="12992"/>
                    <a:pt x="40121" y="13648"/>
                  </a:cubicBezTo>
                  <a:lnTo>
                    <a:pt x="52047" y="15649"/>
                  </a:lnTo>
                  <a:lnTo>
                    <a:pt x="63963" y="17650"/>
                  </a:lnTo>
                  <a:lnTo>
                    <a:pt x="75880" y="19678"/>
                  </a:lnTo>
                  <a:cubicBezTo>
                    <a:pt x="75895" y="19683"/>
                    <a:pt x="75911" y="19685"/>
                    <a:pt x="75927" y="19685"/>
                  </a:cubicBezTo>
                  <a:cubicBezTo>
                    <a:pt x="76002" y="19685"/>
                    <a:pt x="76072" y="19635"/>
                    <a:pt x="76087" y="19561"/>
                  </a:cubicBezTo>
                  <a:lnTo>
                    <a:pt x="76105" y="19516"/>
                  </a:lnTo>
                  <a:cubicBezTo>
                    <a:pt x="76222" y="19110"/>
                    <a:pt x="76312" y="18705"/>
                    <a:pt x="76393" y="18299"/>
                  </a:cubicBezTo>
                  <a:cubicBezTo>
                    <a:pt x="76484" y="17893"/>
                    <a:pt x="76556" y="17488"/>
                    <a:pt x="76628" y="17073"/>
                  </a:cubicBezTo>
                  <a:cubicBezTo>
                    <a:pt x="76691" y="16668"/>
                    <a:pt x="76754" y="16253"/>
                    <a:pt x="76808" y="15838"/>
                  </a:cubicBezTo>
                  <a:cubicBezTo>
                    <a:pt x="76862" y="15433"/>
                    <a:pt x="76898" y="15018"/>
                    <a:pt x="76925" y="14594"/>
                  </a:cubicBezTo>
                  <a:cubicBezTo>
                    <a:pt x="76943" y="14495"/>
                    <a:pt x="76871" y="14396"/>
                    <a:pt x="76763" y="14378"/>
                  </a:cubicBezTo>
                  <a:lnTo>
                    <a:pt x="64838" y="12413"/>
                  </a:lnTo>
                  <a:lnTo>
                    <a:pt x="52912" y="10439"/>
                  </a:lnTo>
                  <a:lnTo>
                    <a:pt x="40987" y="8456"/>
                  </a:lnTo>
                  <a:lnTo>
                    <a:pt x="35029" y="7464"/>
                  </a:lnTo>
                  <a:lnTo>
                    <a:pt x="32045" y="6969"/>
                  </a:lnTo>
                  <a:lnTo>
                    <a:pt x="30558" y="6725"/>
                  </a:lnTo>
                  <a:cubicBezTo>
                    <a:pt x="30130" y="6655"/>
                    <a:pt x="29702" y="6585"/>
                    <a:pt x="29281" y="6469"/>
                  </a:cubicBezTo>
                  <a:lnTo>
                    <a:pt x="29281" y="6469"/>
                  </a:lnTo>
                  <a:cubicBezTo>
                    <a:pt x="29286" y="6410"/>
                    <a:pt x="29291" y="6351"/>
                    <a:pt x="29296" y="6293"/>
                  </a:cubicBezTo>
                  <a:lnTo>
                    <a:pt x="29296" y="6275"/>
                  </a:lnTo>
                  <a:cubicBezTo>
                    <a:pt x="29305" y="6175"/>
                    <a:pt x="29233" y="6085"/>
                    <a:pt x="29133" y="6067"/>
                  </a:cubicBezTo>
                  <a:cubicBezTo>
                    <a:pt x="27322" y="5797"/>
                    <a:pt x="25510" y="5508"/>
                    <a:pt x="23698" y="5220"/>
                  </a:cubicBezTo>
                  <a:lnTo>
                    <a:pt x="20994" y="4787"/>
                  </a:lnTo>
                  <a:lnTo>
                    <a:pt x="18281" y="4346"/>
                  </a:lnTo>
                  <a:cubicBezTo>
                    <a:pt x="16469" y="4039"/>
                    <a:pt x="14666" y="3751"/>
                    <a:pt x="12854" y="3435"/>
                  </a:cubicBezTo>
                  <a:lnTo>
                    <a:pt x="11502" y="3210"/>
                  </a:lnTo>
                  <a:lnTo>
                    <a:pt x="10150" y="2957"/>
                  </a:lnTo>
                  <a:cubicBezTo>
                    <a:pt x="9281" y="2801"/>
                    <a:pt x="8413" y="2636"/>
                    <a:pt x="7552" y="2471"/>
                  </a:cubicBezTo>
                  <a:lnTo>
                    <a:pt x="7552" y="2471"/>
                  </a:lnTo>
                  <a:cubicBezTo>
                    <a:pt x="7514" y="2394"/>
                    <a:pt x="7468" y="2321"/>
                    <a:pt x="7410" y="2263"/>
                  </a:cubicBezTo>
                  <a:lnTo>
                    <a:pt x="7410" y="2263"/>
                  </a:lnTo>
                  <a:lnTo>
                    <a:pt x="7419" y="2272"/>
                  </a:lnTo>
                  <a:cubicBezTo>
                    <a:pt x="7329" y="2146"/>
                    <a:pt x="7212" y="2029"/>
                    <a:pt x="7076" y="1939"/>
                  </a:cubicBezTo>
                  <a:cubicBezTo>
                    <a:pt x="6932" y="1867"/>
                    <a:pt x="6788" y="1822"/>
                    <a:pt x="6653" y="1786"/>
                  </a:cubicBezTo>
                  <a:cubicBezTo>
                    <a:pt x="6509" y="1750"/>
                    <a:pt x="6364" y="1723"/>
                    <a:pt x="6238" y="1686"/>
                  </a:cubicBezTo>
                  <a:cubicBezTo>
                    <a:pt x="6165" y="1667"/>
                    <a:pt x="6091" y="1645"/>
                    <a:pt x="6018" y="1620"/>
                  </a:cubicBezTo>
                  <a:lnTo>
                    <a:pt x="6018" y="1620"/>
                  </a:lnTo>
                  <a:cubicBezTo>
                    <a:pt x="6036" y="1551"/>
                    <a:pt x="6064" y="1489"/>
                    <a:pt x="6103" y="1434"/>
                  </a:cubicBezTo>
                  <a:cubicBezTo>
                    <a:pt x="6150" y="1363"/>
                    <a:pt x="6225" y="1313"/>
                    <a:pt x="6322" y="1277"/>
                  </a:cubicBezTo>
                  <a:lnTo>
                    <a:pt x="6322" y="1277"/>
                  </a:lnTo>
                  <a:cubicBezTo>
                    <a:pt x="7604" y="1421"/>
                    <a:pt x="8886" y="1608"/>
                    <a:pt x="10159" y="1813"/>
                  </a:cubicBezTo>
                  <a:cubicBezTo>
                    <a:pt x="11448" y="2020"/>
                    <a:pt x="12728" y="2245"/>
                    <a:pt x="14017" y="2462"/>
                  </a:cubicBezTo>
                  <a:cubicBezTo>
                    <a:pt x="15306" y="2678"/>
                    <a:pt x="16595" y="2912"/>
                    <a:pt x="17884" y="3138"/>
                  </a:cubicBezTo>
                  <a:cubicBezTo>
                    <a:pt x="19154" y="3370"/>
                    <a:pt x="20433" y="3603"/>
                    <a:pt x="21703" y="3844"/>
                  </a:cubicBezTo>
                  <a:lnTo>
                    <a:pt x="21703" y="3844"/>
                  </a:lnTo>
                  <a:cubicBezTo>
                    <a:pt x="21913" y="3991"/>
                    <a:pt x="22119" y="4142"/>
                    <a:pt x="22355" y="4255"/>
                  </a:cubicBezTo>
                  <a:cubicBezTo>
                    <a:pt x="22481" y="4319"/>
                    <a:pt x="22616" y="4382"/>
                    <a:pt x="22761" y="4409"/>
                  </a:cubicBezTo>
                  <a:cubicBezTo>
                    <a:pt x="22905" y="4436"/>
                    <a:pt x="23040" y="4445"/>
                    <a:pt x="23184" y="4445"/>
                  </a:cubicBezTo>
                  <a:cubicBezTo>
                    <a:pt x="23329" y="4445"/>
                    <a:pt x="23482" y="4427"/>
                    <a:pt x="23626" y="4364"/>
                  </a:cubicBezTo>
                  <a:cubicBezTo>
                    <a:pt x="23698" y="4337"/>
                    <a:pt x="23761" y="4291"/>
                    <a:pt x="23824" y="4228"/>
                  </a:cubicBezTo>
                  <a:cubicBezTo>
                    <a:pt x="23878" y="4174"/>
                    <a:pt x="23923" y="4120"/>
                    <a:pt x="23968" y="4057"/>
                  </a:cubicBezTo>
                  <a:cubicBezTo>
                    <a:pt x="24140" y="3805"/>
                    <a:pt x="24221" y="3534"/>
                    <a:pt x="24311" y="3255"/>
                  </a:cubicBezTo>
                  <a:cubicBezTo>
                    <a:pt x="24311" y="3246"/>
                    <a:pt x="24320" y="3237"/>
                    <a:pt x="24320" y="3228"/>
                  </a:cubicBezTo>
                  <a:cubicBezTo>
                    <a:pt x="24329" y="3138"/>
                    <a:pt x="24266" y="3057"/>
                    <a:pt x="24176" y="3039"/>
                  </a:cubicBezTo>
                  <a:lnTo>
                    <a:pt x="24149" y="3039"/>
                  </a:lnTo>
                  <a:lnTo>
                    <a:pt x="19588" y="2317"/>
                  </a:lnTo>
                  <a:lnTo>
                    <a:pt x="15018" y="1587"/>
                  </a:lnTo>
                  <a:lnTo>
                    <a:pt x="10457" y="839"/>
                  </a:lnTo>
                  <a:cubicBezTo>
                    <a:pt x="8942" y="578"/>
                    <a:pt x="7419" y="325"/>
                    <a:pt x="5914" y="10"/>
                  </a:cubicBezTo>
                  <a:lnTo>
                    <a:pt x="5878"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99" name="Google Shape;4599;g26dd3229cbd_0_6131"/>
            <p:cNvSpPr/>
            <p:nvPr/>
          </p:nvSpPr>
          <p:spPr>
            <a:xfrm>
              <a:off x="3852475" y="2004425"/>
              <a:ext cx="33600" cy="150775"/>
            </a:xfrm>
            <a:custGeom>
              <a:rect b="b" l="l" r="r" t="t"/>
              <a:pathLst>
                <a:path extrusionOk="0" h="6031" w="1344">
                  <a:moveTo>
                    <a:pt x="1154" y="0"/>
                  </a:moveTo>
                  <a:cubicBezTo>
                    <a:pt x="1046" y="0"/>
                    <a:pt x="956" y="91"/>
                    <a:pt x="947" y="199"/>
                  </a:cubicBezTo>
                  <a:cubicBezTo>
                    <a:pt x="938" y="676"/>
                    <a:pt x="893" y="1145"/>
                    <a:pt x="829" y="1614"/>
                  </a:cubicBezTo>
                  <a:cubicBezTo>
                    <a:pt x="775" y="2083"/>
                    <a:pt x="685" y="2542"/>
                    <a:pt x="604" y="3011"/>
                  </a:cubicBezTo>
                  <a:cubicBezTo>
                    <a:pt x="442" y="3939"/>
                    <a:pt x="253" y="4868"/>
                    <a:pt x="18" y="5787"/>
                  </a:cubicBezTo>
                  <a:cubicBezTo>
                    <a:pt x="18" y="5796"/>
                    <a:pt x="9" y="5805"/>
                    <a:pt x="9" y="5814"/>
                  </a:cubicBezTo>
                  <a:cubicBezTo>
                    <a:pt x="0" y="5923"/>
                    <a:pt x="81" y="6022"/>
                    <a:pt x="189" y="6031"/>
                  </a:cubicBezTo>
                  <a:cubicBezTo>
                    <a:pt x="298" y="6031"/>
                    <a:pt x="388" y="5959"/>
                    <a:pt x="397" y="5850"/>
                  </a:cubicBezTo>
                  <a:cubicBezTo>
                    <a:pt x="478" y="4904"/>
                    <a:pt x="604" y="3967"/>
                    <a:pt x="748" y="3029"/>
                  </a:cubicBezTo>
                  <a:cubicBezTo>
                    <a:pt x="820" y="2569"/>
                    <a:pt x="893" y="2101"/>
                    <a:pt x="992" y="1641"/>
                  </a:cubicBezTo>
                  <a:cubicBezTo>
                    <a:pt x="1082" y="1172"/>
                    <a:pt x="1190" y="713"/>
                    <a:pt x="1334" y="262"/>
                  </a:cubicBezTo>
                  <a:cubicBezTo>
                    <a:pt x="1343" y="244"/>
                    <a:pt x="1343" y="226"/>
                    <a:pt x="1343" y="208"/>
                  </a:cubicBezTo>
                  <a:cubicBezTo>
                    <a:pt x="1343" y="100"/>
                    <a:pt x="1262" y="9"/>
                    <a:pt x="115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00" name="Google Shape;4600;g26dd3229cbd_0_6131"/>
            <p:cNvSpPr/>
            <p:nvPr/>
          </p:nvSpPr>
          <p:spPr>
            <a:xfrm>
              <a:off x="3928625" y="2002400"/>
              <a:ext cx="26175" cy="4300"/>
            </a:xfrm>
            <a:custGeom>
              <a:rect b="b" l="l" r="r" t="t"/>
              <a:pathLst>
                <a:path extrusionOk="0" fill="none" h="172" w="1047">
                  <a:moveTo>
                    <a:pt x="1" y="0"/>
                  </a:moveTo>
                  <a:lnTo>
                    <a:pt x="1046" y="172"/>
                  </a:lnTo>
                </a:path>
              </a:pathLst>
            </a:custGeom>
            <a:noFill/>
            <a:ln cap="rnd" cmpd="sng" w="9700">
              <a:solidFill>
                <a:srgbClr val="42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01" name="Google Shape;4601;g26dd3229cbd_0_6131"/>
            <p:cNvSpPr/>
            <p:nvPr/>
          </p:nvSpPr>
          <p:spPr>
            <a:xfrm>
              <a:off x="3897300" y="2012750"/>
              <a:ext cx="98050" cy="16475"/>
            </a:xfrm>
            <a:custGeom>
              <a:rect b="b" l="l" r="r" t="t"/>
              <a:pathLst>
                <a:path extrusionOk="0" fill="none" h="659" w="3922">
                  <a:moveTo>
                    <a:pt x="1" y="1"/>
                  </a:moveTo>
                  <a:lnTo>
                    <a:pt x="3922" y="659"/>
                  </a:lnTo>
                </a:path>
              </a:pathLst>
            </a:custGeom>
            <a:noFill/>
            <a:ln cap="rnd" cmpd="sng" w="9700">
              <a:solidFill>
                <a:srgbClr val="42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602" name="Google Shape;4602;g26dd3229cbd_0_6131"/>
          <p:cNvGrpSpPr/>
          <p:nvPr/>
        </p:nvGrpSpPr>
        <p:grpSpPr>
          <a:xfrm rot="1386648">
            <a:off x="3362595" y="708983"/>
            <a:ext cx="1075595" cy="543469"/>
            <a:chOff x="1822875" y="1377000"/>
            <a:chExt cx="548075" cy="286550"/>
          </a:xfrm>
        </p:grpSpPr>
        <p:sp>
          <p:nvSpPr>
            <p:cNvPr id="4603" name="Google Shape;4603;g26dd3229cbd_0_6131"/>
            <p:cNvSpPr/>
            <p:nvPr/>
          </p:nvSpPr>
          <p:spPr>
            <a:xfrm>
              <a:off x="1822875" y="1402500"/>
              <a:ext cx="163425" cy="251950"/>
            </a:xfrm>
            <a:custGeom>
              <a:rect b="b" l="l" r="r" t="t"/>
              <a:pathLst>
                <a:path extrusionOk="0" h="10078" w="6537">
                  <a:moveTo>
                    <a:pt x="849" y="1"/>
                  </a:moveTo>
                  <a:cubicBezTo>
                    <a:pt x="528" y="1"/>
                    <a:pt x="193" y="83"/>
                    <a:pt x="100" y="361"/>
                  </a:cubicBezTo>
                  <a:cubicBezTo>
                    <a:pt x="86" y="404"/>
                    <a:pt x="72" y="443"/>
                    <a:pt x="58" y="486"/>
                  </a:cubicBezTo>
                  <a:cubicBezTo>
                    <a:pt x="0" y="657"/>
                    <a:pt x="189" y="853"/>
                    <a:pt x="300" y="945"/>
                  </a:cubicBezTo>
                  <a:lnTo>
                    <a:pt x="300" y="949"/>
                  </a:lnTo>
                  <a:cubicBezTo>
                    <a:pt x="553" y="628"/>
                    <a:pt x="1445" y="589"/>
                    <a:pt x="1784" y="585"/>
                  </a:cubicBezTo>
                  <a:lnTo>
                    <a:pt x="1819" y="585"/>
                  </a:lnTo>
                  <a:cubicBezTo>
                    <a:pt x="2019" y="585"/>
                    <a:pt x="2215" y="593"/>
                    <a:pt x="2408" y="611"/>
                  </a:cubicBezTo>
                  <a:cubicBezTo>
                    <a:pt x="2247" y="322"/>
                    <a:pt x="1705" y="165"/>
                    <a:pt x="1466" y="97"/>
                  </a:cubicBezTo>
                  <a:cubicBezTo>
                    <a:pt x="1423" y="86"/>
                    <a:pt x="1381" y="76"/>
                    <a:pt x="1338" y="61"/>
                  </a:cubicBezTo>
                  <a:cubicBezTo>
                    <a:pt x="1213" y="29"/>
                    <a:pt x="1035" y="1"/>
                    <a:pt x="849" y="1"/>
                  </a:cubicBezTo>
                  <a:close/>
                  <a:moveTo>
                    <a:pt x="1160" y="1456"/>
                  </a:moveTo>
                  <a:cubicBezTo>
                    <a:pt x="1310" y="1538"/>
                    <a:pt x="1455" y="1612"/>
                    <a:pt x="1562" y="1684"/>
                  </a:cubicBezTo>
                  <a:cubicBezTo>
                    <a:pt x="2358" y="2190"/>
                    <a:pt x="3556" y="2668"/>
                    <a:pt x="4187" y="3360"/>
                  </a:cubicBezTo>
                  <a:cubicBezTo>
                    <a:pt x="4804" y="4037"/>
                    <a:pt x="4308" y="4405"/>
                    <a:pt x="3862" y="4989"/>
                  </a:cubicBezTo>
                  <a:cubicBezTo>
                    <a:pt x="3517" y="5446"/>
                    <a:pt x="3171" y="5899"/>
                    <a:pt x="2824" y="6351"/>
                  </a:cubicBezTo>
                  <a:cubicBezTo>
                    <a:pt x="2133" y="7260"/>
                    <a:pt x="1441" y="8170"/>
                    <a:pt x="749" y="9075"/>
                  </a:cubicBezTo>
                  <a:cubicBezTo>
                    <a:pt x="375" y="9571"/>
                    <a:pt x="1423" y="10078"/>
                    <a:pt x="2190" y="10078"/>
                  </a:cubicBezTo>
                  <a:cubicBezTo>
                    <a:pt x="2472" y="10078"/>
                    <a:pt x="2714" y="10010"/>
                    <a:pt x="2835" y="9849"/>
                  </a:cubicBezTo>
                  <a:cubicBezTo>
                    <a:pt x="3759" y="8641"/>
                    <a:pt x="4679" y="7428"/>
                    <a:pt x="5602" y="6220"/>
                  </a:cubicBezTo>
                  <a:cubicBezTo>
                    <a:pt x="5838" y="5909"/>
                    <a:pt x="6237" y="5520"/>
                    <a:pt x="6537" y="5107"/>
                  </a:cubicBezTo>
                  <a:lnTo>
                    <a:pt x="6537" y="5107"/>
                  </a:lnTo>
                  <a:cubicBezTo>
                    <a:pt x="6351" y="5278"/>
                    <a:pt x="6166" y="5435"/>
                    <a:pt x="6012" y="5585"/>
                  </a:cubicBezTo>
                  <a:cubicBezTo>
                    <a:pt x="4939" y="6636"/>
                    <a:pt x="4044" y="7828"/>
                    <a:pt x="3263" y="9111"/>
                  </a:cubicBezTo>
                  <a:cubicBezTo>
                    <a:pt x="3078" y="9414"/>
                    <a:pt x="2365" y="9546"/>
                    <a:pt x="1797" y="9546"/>
                  </a:cubicBezTo>
                  <a:cubicBezTo>
                    <a:pt x="1334" y="9546"/>
                    <a:pt x="967" y="9461"/>
                    <a:pt x="1060" y="9307"/>
                  </a:cubicBezTo>
                  <a:cubicBezTo>
                    <a:pt x="2040" y="7692"/>
                    <a:pt x="3217" y="6391"/>
                    <a:pt x="4536" y="5061"/>
                  </a:cubicBezTo>
                  <a:cubicBezTo>
                    <a:pt x="5546" y="4037"/>
                    <a:pt x="4832" y="3460"/>
                    <a:pt x="3912" y="2764"/>
                  </a:cubicBezTo>
                  <a:cubicBezTo>
                    <a:pt x="3081" y="2133"/>
                    <a:pt x="2197" y="1569"/>
                    <a:pt x="1160" y="1456"/>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04" name="Google Shape;4604;g26dd3229cbd_0_6131"/>
            <p:cNvSpPr/>
            <p:nvPr/>
          </p:nvSpPr>
          <p:spPr>
            <a:xfrm>
              <a:off x="1824750" y="1417750"/>
              <a:ext cx="188550" cy="112450"/>
            </a:xfrm>
            <a:custGeom>
              <a:rect b="b" l="l" r="r" t="t"/>
              <a:pathLst>
                <a:path extrusionOk="0" h="4498" w="7542">
                  <a:moveTo>
                    <a:pt x="225" y="339"/>
                  </a:moveTo>
                  <a:cubicBezTo>
                    <a:pt x="215" y="353"/>
                    <a:pt x="203" y="371"/>
                    <a:pt x="193" y="389"/>
                  </a:cubicBezTo>
                  <a:cubicBezTo>
                    <a:pt x="1" y="750"/>
                    <a:pt x="286" y="824"/>
                    <a:pt x="674" y="824"/>
                  </a:cubicBezTo>
                  <a:lnTo>
                    <a:pt x="707" y="824"/>
                  </a:lnTo>
                  <a:cubicBezTo>
                    <a:pt x="835" y="824"/>
                    <a:pt x="960" y="831"/>
                    <a:pt x="1085" y="846"/>
                  </a:cubicBezTo>
                  <a:cubicBezTo>
                    <a:pt x="945" y="767"/>
                    <a:pt x="796" y="685"/>
                    <a:pt x="660" y="592"/>
                  </a:cubicBezTo>
                  <a:cubicBezTo>
                    <a:pt x="521" y="546"/>
                    <a:pt x="404" y="489"/>
                    <a:pt x="321" y="421"/>
                  </a:cubicBezTo>
                  <a:cubicBezTo>
                    <a:pt x="289" y="393"/>
                    <a:pt x="257" y="365"/>
                    <a:pt x="225" y="339"/>
                  </a:cubicBezTo>
                  <a:close/>
                  <a:moveTo>
                    <a:pt x="2333" y="1"/>
                  </a:moveTo>
                  <a:lnTo>
                    <a:pt x="2333" y="1"/>
                  </a:lnTo>
                  <a:cubicBezTo>
                    <a:pt x="2347" y="26"/>
                    <a:pt x="2357" y="54"/>
                    <a:pt x="2364" y="82"/>
                  </a:cubicBezTo>
                  <a:cubicBezTo>
                    <a:pt x="3395" y="739"/>
                    <a:pt x="4426" y="1395"/>
                    <a:pt x="5449" y="2055"/>
                  </a:cubicBezTo>
                  <a:cubicBezTo>
                    <a:pt x="5937" y="2368"/>
                    <a:pt x="6814" y="2786"/>
                    <a:pt x="6865" y="3467"/>
                  </a:cubicBezTo>
                  <a:cubicBezTo>
                    <a:pt x="6886" y="3805"/>
                    <a:pt x="6707" y="4158"/>
                    <a:pt x="6462" y="4497"/>
                  </a:cubicBezTo>
                  <a:cubicBezTo>
                    <a:pt x="7003" y="3997"/>
                    <a:pt x="7542" y="3403"/>
                    <a:pt x="7189" y="2685"/>
                  </a:cubicBezTo>
                  <a:cubicBezTo>
                    <a:pt x="6797" y="1894"/>
                    <a:pt x="5556" y="1209"/>
                    <a:pt x="4821" y="788"/>
                  </a:cubicBezTo>
                  <a:cubicBezTo>
                    <a:pt x="4023" y="329"/>
                    <a:pt x="3210" y="75"/>
                    <a:pt x="2333"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05" name="Google Shape;4605;g26dd3229cbd_0_6131"/>
            <p:cNvSpPr/>
            <p:nvPr/>
          </p:nvSpPr>
          <p:spPr>
            <a:xfrm>
              <a:off x="1830350" y="1417125"/>
              <a:ext cx="166575" cy="224050"/>
            </a:xfrm>
            <a:custGeom>
              <a:rect b="b" l="l" r="r" t="t"/>
              <a:pathLst>
                <a:path extrusionOk="0" h="8962" w="6663">
                  <a:moveTo>
                    <a:pt x="1485" y="0"/>
                  </a:moveTo>
                  <a:cubicBezTo>
                    <a:pt x="1146" y="4"/>
                    <a:pt x="254" y="43"/>
                    <a:pt x="1" y="364"/>
                  </a:cubicBezTo>
                  <a:cubicBezTo>
                    <a:pt x="33" y="390"/>
                    <a:pt x="65" y="418"/>
                    <a:pt x="97" y="446"/>
                  </a:cubicBezTo>
                  <a:cubicBezTo>
                    <a:pt x="180" y="514"/>
                    <a:pt x="297" y="571"/>
                    <a:pt x="436" y="617"/>
                  </a:cubicBezTo>
                  <a:cubicBezTo>
                    <a:pt x="572" y="710"/>
                    <a:pt x="721" y="792"/>
                    <a:pt x="861" y="871"/>
                  </a:cubicBezTo>
                  <a:cubicBezTo>
                    <a:pt x="1898" y="984"/>
                    <a:pt x="2782" y="1548"/>
                    <a:pt x="3613" y="2179"/>
                  </a:cubicBezTo>
                  <a:cubicBezTo>
                    <a:pt x="4533" y="2875"/>
                    <a:pt x="5247" y="3452"/>
                    <a:pt x="4237" y="4476"/>
                  </a:cubicBezTo>
                  <a:cubicBezTo>
                    <a:pt x="2918" y="5806"/>
                    <a:pt x="1741" y="7107"/>
                    <a:pt x="761" y="8722"/>
                  </a:cubicBezTo>
                  <a:cubicBezTo>
                    <a:pt x="668" y="8876"/>
                    <a:pt x="1035" y="8961"/>
                    <a:pt x="1498" y="8961"/>
                  </a:cubicBezTo>
                  <a:cubicBezTo>
                    <a:pt x="2066" y="8961"/>
                    <a:pt x="2779" y="8829"/>
                    <a:pt x="2964" y="8526"/>
                  </a:cubicBezTo>
                  <a:cubicBezTo>
                    <a:pt x="3745" y="7243"/>
                    <a:pt x="4640" y="6051"/>
                    <a:pt x="5713" y="5000"/>
                  </a:cubicBezTo>
                  <a:cubicBezTo>
                    <a:pt x="5867" y="4850"/>
                    <a:pt x="6052" y="4693"/>
                    <a:pt x="6238" y="4522"/>
                  </a:cubicBezTo>
                  <a:cubicBezTo>
                    <a:pt x="6483" y="4183"/>
                    <a:pt x="6662" y="3830"/>
                    <a:pt x="6641" y="3492"/>
                  </a:cubicBezTo>
                  <a:cubicBezTo>
                    <a:pt x="6590" y="2811"/>
                    <a:pt x="5713" y="2393"/>
                    <a:pt x="5225" y="2080"/>
                  </a:cubicBezTo>
                  <a:cubicBezTo>
                    <a:pt x="4202" y="1420"/>
                    <a:pt x="3171" y="764"/>
                    <a:pt x="2140" y="107"/>
                  </a:cubicBezTo>
                  <a:cubicBezTo>
                    <a:pt x="2133" y="79"/>
                    <a:pt x="2123" y="51"/>
                    <a:pt x="2109" y="26"/>
                  </a:cubicBezTo>
                  <a:cubicBezTo>
                    <a:pt x="1916" y="8"/>
                    <a:pt x="1720" y="0"/>
                    <a:pt x="1520"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06" name="Google Shape;4606;g26dd3229cbd_0_6131"/>
            <p:cNvSpPr/>
            <p:nvPr/>
          </p:nvSpPr>
          <p:spPr>
            <a:xfrm>
              <a:off x="1983600" y="1387975"/>
              <a:ext cx="118150" cy="230725"/>
            </a:xfrm>
            <a:custGeom>
              <a:rect b="b" l="l" r="r" t="t"/>
              <a:pathLst>
                <a:path extrusionOk="0" h="9229" w="4726">
                  <a:moveTo>
                    <a:pt x="425" y="1"/>
                  </a:moveTo>
                  <a:cubicBezTo>
                    <a:pt x="236" y="1"/>
                    <a:pt x="315" y="336"/>
                    <a:pt x="489" y="700"/>
                  </a:cubicBezTo>
                  <a:cubicBezTo>
                    <a:pt x="521" y="478"/>
                    <a:pt x="610" y="282"/>
                    <a:pt x="738" y="144"/>
                  </a:cubicBezTo>
                  <a:cubicBezTo>
                    <a:pt x="596" y="43"/>
                    <a:pt x="493" y="1"/>
                    <a:pt x="425" y="1"/>
                  </a:cubicBezTo>
                  <a:close/>
                  <a:moveTo>
                    <a:pt x="3781" y="4408"/>
                  </a:moveTo>
                  <a:cubicBezTo>
                    <a:pt x="3246" y="4961"/>
                    <a:pt x="2433" y="5588"/>
                    <a:pt x="2236" y="5787"/>
                  </a:cubicBezTo>
                  <a:cubicBezTo>
                    <a:pt x="1534" y="6505"/>
                    <a:pt x="863" y="7247"/>
                    <a:pt x="211" y="8006"/>
                  </a:cubicBezTo>
                  <a:cubicBezTo>
                    <a:pt x="1" y="8248"/>
                    <a:pt x="304" y="8797"/>
                    <a:pt x="685" y="9229"/>
                  </a:cubicBezTo>
                  <a:cubicBezTo>
                    <a:pt x="721" y="9172"/>
                    <a:pt x="764" y="9118"/>
                    <a:pt x="814" y="9065"/>
                  </a:cubicBezTo>
                  <a:cubicBezTo>
                    <a:pt x="1556" y="8316"/>
                    <a:pt x="2297" y="7567"/>
                    <a:pt x="3042" y="6814"/>
                  </a:cubicBezTo>
                  <a:cubicBezTo>
                    <a:pt x="3438" y="6416"/>
                    <a:pt x="4329" y="5792"/>
                    <a:pt x="4726" y="5231"/>
                  </a:cubicBezTo>
                  <a:cubicBezTo>
                    <a:pt x="4469" y="4946"/>
                    <a:pt x="4115" y="4668"/>
                    <a:pt x="3781" y="4408"/>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07" name="Google Shape;4607;g26dd3229cbd_0_6131"/>
            <p:cNvSpPr/>
            <p:nvPr/>
          </p:nvSpPr>
          <p:spPr>
            <a:xfrm>
              <a:off x="1989850" y="1386450"/>
              <a:ext cx="169475" cy="277100"/>
            </a:xfrm>
            <a:custGeom>
              <a:rect b="b" l="l" r="r" t="t"/>
              <a:pathLst>
                <a:path extrusionOk="0" h="11084" w="6779">
                  <a:moveTo>
                    <a:pt x="239" y="761"/>
                  </a:moveTo>
                  <a:lnTo>
                    <a:pt x="239" y="761"/>
                  </a:lnTo>
                  <a:cubicBezTo>
                    <a:pt x="186" y="1142"/>
                    <a:pt x="300" y="1591"/>
                    <a:pt x="660" y="1923"/>
                  </a:cubicBezTo>
                  <a:cubicBezTo>
                    <a:pt x="1377" y="2575"/>
                    <a:pt x="2090" y="3231"/>
                    <a:pt x="2803" y="3884"/>
                  </a:cubicBezTo>
                  <a:cubicBezTo>
                    <a:pt x="2992" y="4059"/>
                    <a:pt x="3256" y="4255"/>
                    <a:pt x="3531" y="4469"/>
                  </a:cubicBezTo>
                  <a:cubicBezTo>
                    <a:pt x="3698" y="4301"/>
                    <a:pt x="3837" y="4137"/>
                    <a:pt x="3926" y="3998"/>
                  </a:cubicBezTo>
                  <a:cubicBezTo>
                    <a:pt x="2927" y="3171"/>
                    <a:pt x="1854" y="2415"/>
                    <a:pt x="842" y="1620"/>
                  </a:cubicBezTo>
                  <a:cubicBezTo>
                    <a:pt x="653" y="1470"/>
                    <a:pt x="403" y="1103"/>
                    <a:pt x="239" y="761"/>
                  </a:cubicBezTo>
                  <a:close/>
                  <a:moveTo>
                    <a:pt x="945" y="1"/>
                  </a:moveTo>
                  <a:cubicBezTo>
                    <a:pt x="767" y="1"/>
                    <a:pt x="610" y="76"/>
                    <a:pt x="488" y="205"/>
                  </a:cubicBezTo>
                  <a:cubicBezTo>
                    <a:pt x="536" y="233"/>
                    <a:pt x="582" y="269"/>
                    <a:pt x="635" y="311"/>
                  </a:cubicBezTo>
                  <a:cubicBezTo>
                    <a:pt x="1737" y="1174"/>
                    <a:pt x="2860" y="2023"/>
                    <a:pt x="3944" y="2907"/>
                  </a:cubicBezTo>
                  <a:cubicBezTo>
                    <a:pt x="4568" y="3417"/>
                    <a:pt x="5413" y="4056"/>
                    <a:pt x="5570" y="4915"/>
                  </a:cubicBezTo>
                  <a:cubicBezTo>
                    <a:pt x="5738" y="5817"/>
                    <a:pt x="4700" y="6373"/>
                    <a:pt x="4126" y="6929"/>
                  </a:cubicBezTo>
                  <a:cubicBezTo>
                    <a:pt x="3167" y="7860"/>
                    <a:pt x="2261" y="8837"/>
                    <a:pt x="1391" y="9849"/>
                  </a:cubicBezTo>
                  <a:cubicBezTo>
                    <a:pt x="1362" y="9882"/>
                    <a:pt x="1327" y="9896"/>
                    <a:pt x="1280" y="9896"/>
                  </a:cubicBezTo>
                  <a:cubicBezTo>
                    <a:pt x="1081" y="9896"/>
                    <a:pt x="735" y="9628"/>
                    <a:pt x="435" y="9290"/>
                  </a:cubicBezTo>
                  <a:lnTo>
                    <a:pt x="435" y="9290"/>
                  </a:lnTo>
                  <a:cubicBezTo>
                    <a:pt x="1" y="10007"/>
                    <a:pt x="792" y="11083"/>
                    <a:pt x="1530" y="11083"/>
                  </a:cubicBezTo>
                  <a:cubicBezTo>
                    <a:pt x="1719" y="11083"/>
                    <a:pt x="1905" y="11016"/>
                    <a:pt x="2065" y="10851"/>
                  </a:cubicBezTo>
                  <a:cubicBezTo>
                    <a:pt x="3056" y="9853"/>
                    <a:pt x="4044" y="8851"/>
                    <a:pt x="5035" y="7853"/>
                  </a:cubicBezTo>
                  <a:cubicBezTo>
                    <a:pt x="5670" y="7207"/>
                    <a:pt x="6778" y="6465"/>
                    <a:pt x="6643" y="5432"/>
                  </a:cubicBezTo>
                  <a:cubicBezTo>
                    <a:pt x="6522" y="4533"/>
                    <a:pt x="5509" y="3891"/>
                    <a:pt x="4903" y="3335"/>
                  </a:cubicBezTo>
                  <a:cubicBezTo>
                    <a:pt x="3801" y="2326"/>
                    <a:pt x="2696" y="1317"/>
                    <a:pt x="1594" y="304"/>
                  </a:cubicBezTo>
                  <a:cubicBezTo>
                    <a:pt x="1359" y="90"/>
                    <a:pt x="1138" y="1"/>
                    <a:pt x="945"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08" name="Google Shape;4608;g26dd3229cbd_0_6131"/>
            <p:cNvSpPr/>
            <p:nvPr/>
          </p:nvSpPr>
          <p:spPr>
            <a:xfrm>
              <a:off x="1995825" y="1391550"/>
              <a:ext cx="137475" cy="242325"/>
            </a:xfrm>
            <a:custGeom>
              <a:rect b="b" l="l" r="r" t="t"/>
              <a:pathLst>
                <a:path extrusionOk="0" h="9693" w="5499">
                  <a:moveTo>
                    <a:pt x="249" y="1"/>
                  </a:moveTo>
                  <a:cubicBezTo>
                    <a:pt x="121" y="139"/>
                    <a:pt x="32" y="335"/>
                    <a:pt x="0" y="557"/>
                  </a:cubicBezTo>
                  <a:cubicBezTo>
                    <a:pt x="164" y="899"/>
                    <a:pt x="414" y="1266"/>
                    <a:pt x="603" y="1416"/>
                  </a:cubicBezTo>
                  <a:cubicBezTo>
                    <a:pt x="1615" y="2211"/>
                    <a:pt x="2688" y="2967"/>
                    <a:pt x="3687" y="3794"/>
                  </a:cubicBezTo>
                  <a:cubicBezTo>
                    <a:pt x="3598" y="3933"/>
                    <a:pt x="3459" y="4097"/>
                    <a:pt x="3292" y="4265"/>
                  </a:cubicBezTo>
                  <a:cubicBezTo>
                    <a:pt x="3626" y="4525"/>
                    <a:pt x="3980" y="4803"/>
                    <a:pt x="4237" y="5088"/>
                  </a:cubicBezTo>
                  <a:cubicBezTo>
                    <a:pt x="3840" y="5649"/>
                    <a:pt x="2949" y="6273"/>
                    <a:pt x="2553" y="6671"/>
                  </a:cubicBezTo>
                  <a:cubicBezTo>
                    <a:pt x="1808" y="7424"/>
                    <a:pt x="1067" y="8173"/>
                    <a:pt x="325" y="8922"/>
                  </a:cubicBezTo>
                  <a:cubicBezTo>
                    <a:pt x="275" y="8975"/>
                    <a:pt x="232" y="9029"/>
                    <a:pt x="196" y="9086"/>
                  </a:cubicBezTo>
                  <a:cubicBezTo>
                    <a:pt x="496" y="9424"/>
                    <a:pt x="842" y="9692"/>
                    <a:pt x="1041" y="9692"/>
                  </a:cubicBezTo>
                  <a:cubicBezTo>
                    <a:pt x="1088" y="9692"/>
                    <a:pt x="1123" y="9678"/>
                    <a:pt x="1152" y="9645"/>
                  </a:cubicBezTo>
                  <a:cubicBezTo>
                    <a:pt x="2022" y="8633"/>
                    <a:pt x="2928" y="7656"/>
                    <a:pt x="3887" y="6725"/>
                  </a:cubicBezTo>
                  <a:cubicBezTo>
                    <a:pt x="4461" y="6169"/>
                    <a:pt x="5499" y="5613"/>
                    <a:pt x="5331" y="4711"/>
                  </a:cubicBezTo>
                  <a:cubicBezTo>
                    <a:pt x="5174" y="3852"/>
                    <a:pt x="4329" y="3213"/>
                    <a:pt x="3705" y="2703"/>
                  </a:cubicBezTo>
                  <a:cubicBezTo>
                    <a:pt x="2621" y="1819"/>
                    <a:pt x="1498" y="970"/>
                    <a:pt x="396" y="107"/>
                  </a:cubicBezTo>
                  <a:cubicBezTo>
                    <a:pt x="343" y="65"/>
                    <a:pt x="297" y="29"/>
                    <a:pt x="249"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09" name="Google Shape;4609;g26dd3229cbd_0_6131"/>
            <p:cNvSpPr/>
            <p:nvPr/>
          </p:nvSpPr>
          <p:spPr>
            <a:xfrm>
              <a:off x="2127325" y="1397150"/>
              <a:ext cx="167675" cy="219250"/>
            </a:xfrm>
            <a:custGeom>
              <a:rect b="b" l="l" r="r" t="t"/>
              <a:pathLst>
                <a:path extrusionOk="0" h="8770" w="6707">
                  <a:moveTo>
                    <a:pt x="374" y="1"/>
                  </a:moveTo>
                  <a:cubicBezTo>
                    <a:pt x="292" y="12"/>
                    <a:pt x="214" y="26"/>
                    <a:pt x="132" y="47"/>
                  </a:cubicBezTo>
                  <a:cubicBezTo>
                    <a:pt x="107" y="68"/>
                    <a:pt x="86" y="90"/>
                    <a:pt x="60" y="111"/>
                  </a:cubicBezTo>
                  <a:cubicBezTo>
                    <a:pt x="0" y="389"/>
                    <a:pt x="50" y="435"/>
                    <a:pt x="217" y="661"/>
                  </a:cubicBezTo>
                  <a:cubicBezTo>
                    <a:pt x="520" y="1070"/>
                    <a:pt x="1337" y="1409"/>
                    <a:pt x="1921" y="1409"/>
                  </a:cubicBezTo>
                  <a:cubicBezTo>
                    <a:pt x="2015" y="1409"/>
                    <a:pt x="2100" y="1403"/>
                    <a:pt x="2178" y="1385"/>
                  </a:cubicBezTo>
                  <a:cubicBezTo>
                    <a:pt x="2225" y="1373"/>
                    <a:pt x="2275" y="1363"/>
                    <a:pt x="2321" y="1352"/>
                  </a:cubicBezTo>
                  <a:cubicBezTo>
                    <a:pt x="2456" y="1320"/>
                    <a:pt x="2424" y="1231"/>
                    <a:pt x="2328" y="1124"/>
                  </a:cubicBezTo>
                  <a:lnTo>
                    <a:pt x="2328" y="1124"/>
                  </a:lnTo>
                  <a:cubicBezTo>
                    <a:pt x="3676" y="1598"/>
                    <a:pt x="5006" y="2251"/>
                    <a:pt x="6318" y="2857"/>
                  </a:cubicBezTo>
                  <a:cubicBezTo>
                    <a:pt x="4863" y="3666"/>
                    <a:pt x="3583" y="4686"/>
                    <a:pt x="2489" y="5906"/>
                  </a:cubicBezTo>
                  <a:cubicBezTo>
                    <a:pt x="3843" y="4768"/>
                    <a:pt x="5245" y="3702"/>
                    <a:pt x="6707" y="2708"/>
                  </a:cubicBezTo>
                  <a:cubicBezTo>
                    <a:pt x="4892" y="1873"/>
                    <a:pt x="3027" y="1153"/>
                    <a:pt x="1123" y="529"/>
                  </a:cubicBezTo>
                  <a:cubicBezTo>
                    <a:pt x="802" y="425"/>
                    <a:pt x="538" y="218"/>
                    <a:pt x="374" y="1"/>
                  </a:cubicBezTo>
                  <a:close/>
                  <a:moveTo>
                    <a:pt x="1761" y="6786"/>
                  </a:moveTo>
                  <a:cubicBezTo>
                    <a:pt x="1519" y="7104"/>
                    <a:pt x="1284" y="7436"/>
                    <a:pt x="1062" y="7774"/>
                  </a:cubicBezTo>
                  <a:cubicBezTo>
                    <a:pt x="905" y="8024"/>
                    <a:pt x="2214" y="8769"/>
                    <a:pt x="2867" y="8769"/>
                  </a:cubicBezTo>
                  <a:cubicBezTo>
                    <a:pt x="3009" y="8769"/>
                    <a:pt x="3124" y="8733"/>
                    <a:pt x="3177" y="8644"/>
                  </a:cubicBezTo>
                  <a:cubicBezTo>
                    <a:pt x="3455" y="8216"/>
                    <a:pt x="3751" y="7806"/>
                    <a:pt x="4068" y="7414"/>
                  </a:cubicBezTo>
                  <a:lnTo>
                    <a:pt x="4068" y="7414"/>
                  </a:lnTo>
                  <a:cubicBezTo>
                    <a:pt x="3932" y="7528"/>
                    <a:pt x="3801" y="7642"/>
                    <a:pt x="3669" y="7757"/>
                  </a:cubicBezTo>
                  <a:cubicBezTo>
                    <a:pt x="3583" y="7831"/>
                    <a:pt x="3462" y="7864"/>
                    <a:pt x="3326" y="7864"/>
                  </a:cubicBezTo>
                  <a:cubicBezTo>
                    <a:pt x="2749" y="7864"/>
                    <a:pt x="1857" y="7275"/>
                    <a:pt x="1761" y="6786"/>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10" name="Google Shape;4610;g26dd3229cbd_0_6131"/>
            <p:cNvSpPr/>
            <p:nvPr/>
          </p:nvSpPr>
          <p:spPr>
            <a:xfrm>
              <a:off x="2129450" y="1377000"/>
              <a:ext cx="241500" cy="205525"/>
            </a:xfrm>
            <a:custGeom>
              <a:rect b="b" l="l" r="r" t="t"/>
              <a:pathLst>
                <a:path extrusionOk="0" h="8221" w="9660">
                  <a:moveTo>
                    <a:pt x="2404" y="6712"/>
                  </a:moveTo>
                  <a:lnTo>
                    <a:pt x="2404" y="6712"/>
                  </a:lnTo>
                  <a:cubicBezTo>
                    <a:pt x="2204" y="6883"/>
                    <a:pt x="2004" y="7051"/>
                    <a:pt x="1808" y="7225"/>
                  </a:cubicBezTo>
                  <a:cubicBezTo>
                    <a:pt x="1687" y="7329"/>
                    <a:pt x="1651" y="7457"/>
                    <a:pt x="1676" y="7592"/>
                  </a:cubicBezTo>
                  <a:cubicBezTo>
                    <a:pt x="1908" y="7289"/>
                    <a:pt x="2150" y="6993"/>
                    <a:pt x="2404" y="6712"/>
                  </a:cubicBezTo>
                  <a:close/>
                  <a:moveTo>
                    <a:pt x="518" y="1"/>
                  </a:moveTo>
                  <a:cubicBezTo>
                    <a:pt x="7" y="1"/>
                    <a:pt x="1" y="422"/>
                    <a:pt x="289" y="807"/>
                  </a:cubicBezTo>
                  <a:cubicBezTo>
                    <a:pt x="381" y="792"/>
                    <a:pt x="475" y="789"/>
                    <a:pt x="567" y="789"/>
                  </a:cubicBezTo>
                  <a:cubicBezTo>
                    <a:pt x="1416" y="789"/>
                    <a:pt x="2243" y="1274"/>
                    <a:pt x="3017" y="1605"/>
                  </a:cubicBezTo>
                  <a:cubicBezTo>
                    <a:pt x="4600" y="2280"/>
                    <a:pt x="6184" y="2957"/>
                    <a:pt x="7767" y="3634"/>
                  </a:cubicBezTo>
                  <a:cubicBezTo>
                    <a:pt x="7827" y="3663"/>
                    <a:pt x="9015" y="4237"/>
                    <a:pt x="8626" y="4437"/>
                  </a:cubicBezTo>
                  <a:cubicBezTo>
                    <a:pt x="6800" y="5378"/>
                    <a:pt x="5246" y="6644"/>
                    <a:pt x="3983" y="8220"/>
                  </a:cubicBezTo>
                  <a:cubicBezTo>
                    <a:pt x="5623" y="6822"/>
                    <a:pt x="7346" y="5535"/>
                    <a:pt x="9150" y="4351"/>
                  </a:cubicBezTo>
                  <a:cubicBezTo>
                    <a:pt x="9660" y="4016"/>
                    <a:pt x="8786" y="3321"/>
                    <a:pt x="8533" y="3196"/>
                  </a:cubicBezTo>
                  <a:cubicBezTo>
                    <a:pt x="6105" y="1983"/>
                    <a:pt x="3616" y="942"/>
                    <a:pt x="1038" y="97"/>
                  </a:cubicBezTo>
                  <a:cubicBezTo>
                    <a:pt x="824" y="30"/>
                    <a:pt x="653" y="1"/>
                    <a:pt x="518"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11" name="Google Shape;4611;g26dd3229cbd_0_6131"/>
            <p:cNvSpPr/>
            <p:nvPr/>
          </p:nvSpPr>
          <p:spPr>
            <a:xfrm>
              <a:off x="2136675" y="1396700"/>
              <a:ext cx="218150" cy="197050"/>
            </a:xfrm>
            <a:custGeom>
              <a:rect b="b" l="l" r="r" t="t"/>
              <a:pathLst>
                <a:path extrusionOk="0" h="7882" w="8726">
                  <a:moveTo>
                    <a:pt x="278" y="1"/>
                  </a:moveTo>
                  <a:cubicBezTo>
                    <a:pt x="186" y="1"/>
                    <a:pt x="92" y="4"/>
                    <a:pt x="0" y="19"/>
                  </a:cubicBezTo>
                  <a:cubicBezTo>
                    <a:pt x="164" y="236"/>
                    <a:pt x="428" y="443"/>
                    <a:pt x="749" y="547"/>
                  </a:cubicBezTo>
                  <a:cubicBezTo>
                    <a:pt x="2653" y="1171"/>
                    <a:pt x="4518" y="1891"/>
                    <a:pt x="6333" y="2726"/>
                  </a:cubicBezTo>
                  <a:cubicBezTo>
                    <a:pt x="4871" y="3720"/>
                    <a:pt x="3469" y="4786"/>
                    <a:pt x="2115" y="5924"/>
                  </a:cubicBezTo>
                  <a:cubicBezTo>
                    <a:pt x="1861" y="6205"/>
                    <a:pt x="1619" y="6501"/>
                    <a:pt x="1387" y="6804"/>
                  </a:cubicBezTo>
                  <a:cubicBezTo>
                    <a:pt x="1483" y="7293"/>
                    <a:pt x="2375" y="7882"/>
                    <a:pt x="2952" y="7882"/>
                  </a:cubicBezTo>
                  <a:cubicBezTo>
                    <a:pt x="3088" y="7882"/>
                    <a:pt x="3209" y="7849"/>
                    <a:pt x="3295" y="7775"/>
                  </a:cubicBezTo>
                  <a:cubicBezTo>
                    <a:pt x="3427" y="7660"/>
                    <a:pt x="3558" y="7546"/>
                    <a:pt x="3694" y="7432"/>
                  </a:cubicBezTo>
                  <a:cubicBezTo>
                    <a:pt x="4957" y="5856"/>
                    <a:pt x="6511" y="4590"/>
                    <a:pt x="8337" y="3649"/>
                  </a:cubicBezTo>
                  <a:cubicBezTo>
                    <a:pt x="8726" y="3449"/>
                    <a:pt x="7538" y="2875"/>
                    <a:pt x="7478" y="2846"/>
                  </a:cubicBezTo>
                  <a:cubicBezTo>
                    <a:pt x="5895" y="2169"/>
                    <a:pt x="4311" y="1492"/>
                    <a:pt x="2728" y="817"/>
                  </a:cubicBezTo>
                  <a:cubicBezTo>
                    <a:pt x="1954" y="486"/>
                    <a:pt x="1127" y="1"/>
                    <a:pt x="278"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612" name="Google Shape;4612;g26dd3229cbd_0_6131"/>
          <p:cNvSpPr txBox="1"/>
          <p:nvPr/>
        </p:nvSpPr>
        <p:spPr>
          <a:xfrm rot="864247">
            <a:off x="5794520" y="1711897"/>
            <a:ext cx="2198509" cy="755781"/>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100"/>
              <a:buFont typeface="Arial"/>
              <a:buNone/>
            </a:pPr>
            <a:r>
              <a:rPr b="1" lang="en" sz="4300">
                <a:solidFill>
                  <a:srgbClr val="1C4587"/>
                </a:solidFill>
                <a:latin typeface="Itim"/>
                <a:ea typeface="Itim"/>
                <a:cs typeface="Itim"/>
                <a:sym typeface="Itim"/>
              </a:rPr>
              <a:t>Curso de Tutoría 1</a:t>
            </a:r>
            <a:endParaRPr sz="1300"/>
          </a:p>
        </p:txBody>
      </p:sp>
      <p:sp>
        <p:nvSpPr>
          <p:cNvPr id="4613" name="Google Shape;4613;g26dd3229cbd_0_6131"/>
          <p:cNvSpPr txBox="1"/>
          <p:nvPr/>
        </p:nvSpPr>
        <p:spPr>
          <a:xfrm>
            <a:off x="1540625" y="4686300"/>
            <a:ext cx="5641200" cy="360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1" i="0" lang="en" u="none" cap="none" strike="noStrike">
                <a:solidFill>
                  <a:srgbClr val="1C4587"/>
                </a:solidFill>
                <a:latin typeface="Itim"/>
                <a:ea typeface="Itim"/>
                <a:cs typeface="Itim"/>
                <a:sym typeface="Itim"/>
              </a:rPr>
              <a:t>Obregón</a:t>
            </a:r>
            <a:r>
              <a:rPr lang="en"/>
              <a:t>   </a:t>
            </a:r>
            <a:r>
              <a:rPr b="1" i="0" lang="en" u="none" cap="none" strike="noStrike">
                <a:solidFill>
                  <a:srgbClr val="1C4587"/>
                </a:solidFill>
                <a:latin typeface="Itim"/>
                <a:ea typeface="Itim"/>
                <a:cs typeface="Itim"/>
                <a:sym typeface="Itim"/>
              </a:rPr>
              <a:t>Navojoa</a:t>
            </a:r>
            <a:r>
              <a:rPr b="1" lang="en">
                <a:solidFill>
                  <a:srgbClr val="1C4587"/>
                </a:solidFill>
                <a:latin typeface="Itim"/>
                <a:ea typeface="Itim"/>
                <a:cs typeface="Itim"/>
                <a:sym typeface="Itim"/>
              </a:rPr>
              <a:t>   </a:t>
            </a:r>
            <a:r>
              <a:rPr b="1" i="0" lang="en" u="none" cap="none" strike="noStrike">
                <a:solidFill>
                  <a:srgbClr val="1C4587"/>
                </a:solidFill>
                <a:latin typeface="Itim"/>
                <a:ea typeface="Itim"/>
                <a:cs typeface="Itim"/>
                <a:sym typeface="Itim"/>
              </a:rPr>
              <a:t>Guayma</a:t>
            </a:r>
            <a:r>
              <a:rPr b="1" lang="en">
                <a:solidFill>
                  <a:srgbClr val="1C4587"/>
                </a:solidFill>
                <a:latin typeface="Itim"/>
                <a:ea typeface="Itim"/>
                <a:cs typeface="Itim"/>
                <a:sym typeface="Itim"/>
              </a:rPr>
              <a:t>s   </a:t>
            </a:r>
            <a:r>
              <a:rPr b="1" i="0" lang="en" u="none" cap="none" strike="noStrike">
                <a:solidFill>
                  <a:srgbClr val="1C4587"/>
                </a:solidFill>
                <a:latin typeface="Itim"/>
                <a:ea typeface="Itim"/>
                <a:cs typeface="Itim"/>
                <a:sym typeface="Itim"/>
              </a:rPr>
              <a:t>Empalme </a:t>
            </a:r>
            <a:endParaRPr b="1" i="0" u="none" cap="none" strike="noStrike">
              <a:solidFill>
                <a:srgbClr val="1C4587"/>
              </a:solidFill>
              <a:latin typeface="Itim"/>
              <a:ea typeface="Itim"/>
              <a:cs typeface="Itim"/>
              <a:sym typeface="Itim"/>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17" name="Shape 4617"/>
        <p:cNvGrpSpPr/>
        <p:nvPr/>
      </p:nvGrpSpPr>
      <p:grpSpPr>
        <a:xfrm>
          <a:off x="0" y="0"/>
          <a:ext cx="0" cy="0"/>
          <a:chOff x="0" y="0"/>
          <a:chExt cx="0" cy="0"/>
        </a:xfrm>
      </p:grpSpPr>
      <p:sp>
        <p:nvSpPr>
          <p:cNvPr id="4618" name="Google Shape;4618;p5"/>
          <p:cNvSpPr txBox="1"/>
          <p:nvPr>
            <p:ph type="title"/>
          </p:nvPr>
        </p:nvSpPr>
        <p:spPr>
          <a:xfrm>
            <a:off x="447075" y="552150"/>
            <a:ext cx="2672700" cy="4134000"/>
          </a:xfrm>
          <a:prstGeom prst="rect">
            <a:avLst/>
          </a:prstGeom>
          <a:noFill/>
          <a:ln>
            <a:noFill/>
          </a:ln>
        </p:spPr>
        <p:txBody>
          <a:bodyPr anchorCtr="0" anchor="t" bIns="0" lIns="0" spcFirstLastPara="1" rIns="0" wrap="square" tIns="0">
            <a:noAutofit/>
          </a:bodyPr>
          <a:lstStyle/>
          <a:p>
            <a:pPr indent="0" lvl="0" marL="0" rtl="0" algn="ctr">
              <a:lnSpc>
                <a:spcPct val="100000"/>
              </a:lnSpc>
              <a:spcBef>
                <a:spcPts val="0"/>
              </a:spcBef>
              <a:spcAft>
                <a:spcPts val="0"/>
              </a:spcAft>
              <a:buClr>
                <a:schemeClr val="dk2"/>
              </a:buClr>
              <a:buSzPts val="1100"/>
              <a:buFont typeface="Arial"/>
              <a:buNone/>
            </a:pPr>
            <a:r>
              <a:rPr lang="en" sz="4600"/>
              <a:t>¿cómo estudias? </a:t>
            </a:r>
            <a:endParaRPr sz="4600"/>
          </a:p>
        </p:txBody>
      </p:sp>
      <p:grpSp>
        <p:nvGrpSpPr>
          <p:cNvPr id="4619" name="Google Shape;4619;p5"/>
          <p:cNvGrpSpPr/>
          <p:nvPr/>
        </p:nvGrpSpPr>
        <p:grpSpPr>
          <a:xfrm flipH="1">
            <a:off x="591710" y="2045337"/>
            <a:ext cx="2383432" cy="176025"/>
            <a:chOff x="4345425" y="2175475"/>
            <a:chExt cx="800750" cy="176025"/>
          </a:xfrm>
        </p:grpSpPr>
        <p:sp>
          <p:nvSpPr>
            <p:cNvPr id="4620" name="Google Shape;4620;p5"/>
            <p:cNvSpPr/>
            <p:nvPr/>
          </p:nvSpPr>
          <p:spPr>
            <a:xfrm>
              <a:off x="4351850" y="2175475"/>
              <a:ext cx="763000" cy="156275"/>
            </a:xfrm>
            <a:custGeom>
              <a:rect b="b" l="l" r="r" t="t"/>
              <a:pathLst>
                <a:path extrusionOk="0" h="6251" w="3052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392"/>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21" name="Google Shape;4621;p5"/>
            <p:cNvSpPr/>
            <p:nvPr/>
          </p:nvSpPr>
          <p:spPr>
            <a:xfrm>
              <a:off x="4345425" y="2195925"/>
              <a:ext cx="800750" cy="155575"/>
            </a:xfrm>
            <a:custGeom>
              <a:rect b="b" l="l" r="r" t="t"/>
              <a:pathLst>
                <a:path extrusionOk="0" h="6223" w="3203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392"/>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622" name="Google Shape;4622;p5"/>
          <p:cNvGrpSpPr/>
          <p:nvPr/>
        </p:nvGrpSpPr>
        <p:grpSpPr>
          <a:xfrm rot="1115457">
            <a:off x="6457707" y="683460"/>
            <a:ext cx="1144742" cy="1961088"/>
            <a:chOff x="2946667" y="3613768"/>
            <a:chExt cx="640047" cy="1096482"/>
          </a:xfrm>
        </p:grpSpPr>
        <p:sp>
          <p:nvSpPr>
            <p:cNvPr id="4623" name="Google Shape;4623;p5"/>
            <p:cNvSpPr/>
            <p:nvPr/>
          </p:nvSpPr>
          <p:spPr>
            <a:xfrm rot="1150281">
              <a:off x="3079389" y="3651109"/>
              <a:ext cx="374604" cy="871569"/>
            </a:xfrm>
            <a:custGeom>
              <a:rect b="b" l="l" r="r" t="t"/>
              <a:pathLst>
                <a:path extrusionOk="0" h="26989" w="11600">
                  <a:moveTo>
                    <a:pt x="7894" y="394"/>
                  </a:moveTo>
                  <a:cubicBezTo>
                    <a:pt x="7952" y="394"/>
                    <a:pt x="8012" y="398"/>
                    <a:pt x="8072" y="405"/>
                  </a:cubicBezTo>
                  <a:cubicBezTo>
                    <a:pt x="8887" y="468"/>
                    <a:pt x="9608" y="875"/>
                    <a:pt x="10423" y="985"/>
                  </a:cubicBezTo>
                  <a:lnTo>
                    <a:pt x="10439" y="985"/>
                  </a:lnTo>
                  <a:cubicBezTo>
                    <a:pt x="10894" y="1189"/>
                    <a:pt x="11333" y="1518"/>
                    <a:pt x="11254" y="2333"/>
                  </a:cubicBezTo>
                  <a:cubicBezTo>
                    <a:pt x="11160" y="3164"/>
                    <a:pt x="10627" y="4214"/>
                    <a:pt x="10267" y="5044"/>
                  </a:cubicBezTo>
                  <a:cubicBezTo>
                    <a:pt x="10016" y="4684"/>
                    <a:pt x="9655" y="4386"/>
                    <a:pt x="9436" y="4276"/>
                  </a:cubicBezTo>
                  <a:cubicBezTo>
                    <a:pt x="8558" y="3822"/>
                    <a:pt x="7571" y="3571"/>
                    <a:pt x="6630" y="3273"/>
                  </a:cubicBezTo>
                  <a:cubicBezTo>
                    <a:pt x="6416" y="3209"/>
                    <a:pt x="6231" y="3159"/>
                    <a:pt x="6041" y="3159"/>
                  </a:cubicBezTo>
                  <a:cubicBezTo>
                    <a:pt x="5952" y="3159"/>
                    <a:pt x="5863" y="3170"/>
                    <a:pt x="5768" y="3195"/>
                  </a:cubicBezTo>
                  <a:cubicBezTo>
                    <a:pt x="6003" y="2693"/>
                    <a:pt x="6176" y="2176"/>
                    <a:pt x="6395" y="1674"/>
                  </a:cubicBezTo>
                  <a:cubicBezTo>
                    <a:pt x="6781" y="774"/>
                    <a:pt x="7285" y="394"/>
                    <a:pt x="7894" y="394"/>
                  </a:cubicBezTo>
                  <a:close/>
                  <a:moveTo>
                    <a:pt x="5959" y="3426"/>
                  </a:moveTo>
                  <a:cubicBezTo>
                    <a:pt x="6707" y="3426"/>
                    <a:pt x="7540" y="3948"/>
                    <a:pt x="8057" y="4135"/>
                  </a:cubicBezTo>
                  <a:cubicBezTo>
                    <a:pt x="8370" y="4245"/>
                    <a:pt x="11050" y="5154"/>
                    <a:pt x="10016" y="6345"/>
                  </a:cubicBezTo>
                  <a:cubicBezTo>
                    <a:pt x="9702" y="5703"/>
                    <a:pt x="8715" y="5436"/>
                    <a:pt x="8260" y="5264"/>
                  </a:cubicBezTo>
                  <a:cubicBezTo>
                    <a:pt x="7864" y="5132"/>
                    <a:pt x="6564" y="4520"/>
                    <a:pt x="5630" y="4520"/>
                  </a:cubicBezTo>
                  <a:cubicBezTo>
                    <a:pt x="5457" y="4520"/>
                    <a:pt x="5297" y="4541"/>
                    <a:pt x="5157" y="4590"/>
                  </a:cubicBezTo>
                  <a:cubicBezTo>
                    <a:pt x="5063" y="4590"/>
                    <a:pt x="4969" y="4637"/>
                    <a:pt x="4875" y="4684"/>
                  </a:cubicBezTo>
                  <a:cubicBezTo>
                    <a:pt x="4796" y="4480"/>
                    <a:pt x="4796" y="4198"/>
                    <a:pt x="4937" y="3932"/>
                  </a:cubicBezTo>
                  <a:cubicBezTo>
                    <a:pt x="5016" y="3791"/>
                    <a:pt x="5110" y="3696"/>
                    <a:pt x="5204" y="3634"/>
                  </a:cubicBezTo>
                  <a:cubicBezTo>
                    <a:pt x="5213" y="3643"/>
                    <a:pt x="5222" y="3652"/>
                    <a:pt x="5231" y="3652"/>
                  </a:cubicBezTo>
                  <a:cubicBezTo>
                    <a:pt x="5238" y="3652"/>
                    <a:pt x="5244" y="3647"/>
                    <a:pt x="5251" y="3634"/>
                  </a:cubicBezTo>
                  <a:cubicBezTo>
                    <a:pt x="5467" y="3484"/>
                    <a:pt x="5708" y="3426"/>
                    <a:pt x="5959" y="3426"/>
                  </a:cubicBezTo>
                  <a:close/>
                  <a:moveTo>
                    <a:pt x="5331" y="4825"/>
                  </a:moveTo>
                  <a:cubicBezTo>
                    <a:pt x="6116" y="4825"/>
                    <a:pt x="7484" y="5382"/>
                    <a:pt x="7727" y="5468"/>
                  </a:cubicBezTo>
                  <a:cubicBezTo>
                    <a:pt x="8088" y="5577"/>
                    <a:pt x="10361" y="6095"/>
                    <a:pt x="9671" y="7443"/>
                  </a:cubicBezTo>
                  <a:cubicBezTo>
                    <a:pt x="9138" y="6628"/>
                    <a:pt x="7837" y="6361"/>
                    <a:pt x="7148" y="6173"/>
                  </a:cubicBezTo>
                  <a:cubicBezTo>
                    <a:pt x="6773" y="6066"/>
                    <a:pt x="6128" y="5813"/>
                    <a:pt x="5486" y="5813"/>
                  </a:cubicBezTo>
                  <a:cubicBezTo>
                    <a:pt x="5189" y="5813"/>
                    <a:pt x="4892" y="5867"/>
                    <a:pt x="4624" y="6016"/>
                  </a:cubicBezTo>
                  <a:cubicBezTo>
                    <a:pt x="4624" y="5828"/>
                    <a:pt x="4624" y="5656"/>
                    <a:pt x="4718" y="5483"/>
                  </a:cubicBezTo>
                  <a:cubicBezTo>
                    <a:pt x="4796" y="5295"/>
                    <a:pt x="4922" y="5186"/>
                    <a:pt x="5063" y="5076"/>
                  </a:cubicBezTo>
                  <a:cubicBezTo>
                    <a:pt x="5076" y="5063"/>
                    <a:pt x="5078" y="5040"/>
                    <a:pt x="5070" y="5040"/>
                  </a:cubicBezTo>
                  <a:cubicBezTo>
                    <a:pt x="5068" y="5040"/>
                    <a:pt x="5066" y="5041"/>
                    <a:pt x="5063" y="5044"/>
                  </a:cubicBezTo>
                  <a:cubicBezTo>
                    <a:pt x="4718" y="5107"/>
                    <a:pt x="4405" y="5671"/>
                    <a:pt x="4577" y="6032"/>
                  </a:cubicBezTo>
                  <a:cubicBezTo>
                    <a:pt x="4452" y="6110"/>
                    <a:pt x="4342" y="6204"/>
                    <a:pt x="4232" y="6314"/>
                  </a:cubicBezTo>
                  <a:cubicBezTo>
                    <a:pt x="4279" y="5640"/>
                    <a:pt x="4655" y="5154"/>
                    <a:pt x="5126" y="4841"/>
                  </a:cubicBezTo>
                  <a:cubicBezTo>
                    <a:pt x="5188" y="4830"/>
                    <a:pt x="5257" y="4825"/>
                    <a:pt x="5331" y="4825"/>
                  </a:cubicBezTo>
                  <a:close/>
                  <a:moveTo>
                    <a:pt x="4373" y="7160"/>
                  </a:moveTo>
                  <a:cubicBezTo>
                    <a:pt x="4373" y="7223"/>
                    <a:pt x="4373" y="7270"/>
                    <a:pt x="4405" y="7302"/>
                  </a:cubicBezTo>
                  <a:cubicBezTo>
                    <a:pt x="4326" y="7474"/>
                    <a:pt x="4263" y="7646"/>
                    <a:pt x="4201" y="7819"/>
                  </a:cubicBezTo>
                  <a:cubicBezTo>
                    <a:pt x="4201" y="7772"/>
                    <a:pt x="4201" y="7740"/>
                    <a:pt x="4185" y="7709"/>
                  </a:cubicBezTo>
                  <a:cubicBezTo>
                    <a:pt x="4248" y="7505"/>
                    <a:pt x="4310" y="7333"/>
                    <a:pt x="4373" y="7160"/>
                  </a:cubicBezTo>
                  <a:close/>
                  <a:moveTo>
                    <a:pt x="5232" y="6227"/>
                  </a:moveTo>
                  <a:cubicBezTo>
                    <a:pt x="5264" y="6227"/>
                    <a:pt x="5297" y="6230"/>
                    <a:pt x="5329" y="6236"/>
                  </a:cubicBezTo>
                  <a:cubicBezTo>
                    <a:pt x="5517" y="6236"/>
                    <a:pt x="5690" y="6251"/>
                    <a:pt x="5862" y="6283"/>
                  </a:cubicBezTo>
                  <a:cubicBezTo>
                    <a:pt x="6395" y="6361"/>
                    <a:pt x="6897" y="6471"/>
                    <a:pt x="7383" y="6643"/>
                  </a:cubicBezTo>
                  <a:cubicBezTo>
                    <a:pt x="7759" y="6769"/>
                    <a:pt x="8119" y="6925"/>
                    <a:pt x="8480" y="7113"/>
                  </a:cubicBezTo>
                  <a:cubicBezTo>
                    <a:pt x="8762" y="7270"/>
                    <a:pt x="10361" y="8195"/>
                    <a:pt x="9170" y="9277"/>
                  </a:cubicBezTo>
                  <a:cubicBezTo>
                    <a:pt x="9217" y="9151"/>
                    <a:pt x="9248" y="9026"/>
                    <a:pt x="9295" y="8900"/>
                  </a:cubicBezTo>
                  <a:cubicBezTo>
                    <a:pt x="9326" y="8806"/>
                    <a:pt x="9295" y="8775"/>
                    <a:pt x="9248" y="8775"/>
                  </a:cubicBezTo>
                  <a:lnTo>
                    <a:pt x="9217" y="8681"/>
                  </a:lnTo>
                  <a:cubicBezTo>
                    <a:pt x="9232" y="8634"/>
                    <a:pt x="9232" y="8603"/>
                    <a:pt x="9201" y="8571"/>
                  </a:cubicBezTo>
                  <a:cubicBezTo>
                    <a:pt x="7978" y="7443"/>
                    <a:pt x="6160" y="7113"/>
                    <a:pt x="4530" y="6988"/>
                  </a:cubicBezTo>
                  <a:cubicBezTo>
                    <a:pt x="4522" y="6985"/>
                    <a:pt x="4514" y="6984"/>
                    <a:pt x="4506" y="6984"/>
                  </a:cubicBezTo>
                  <a:cubicBezTo>
                    <a:pt x="4472" y="6984"/>
                    <a:pt x="4446" y="7012"/>
                    <a:pt x="4420" y="7051"/>
                  </a:cubicBezTo>
                  <a:cubicBezTo>
                    <a:pt x="4661" y="6498"/>
                    <a:pt x="4928" y="6227"/>
                    <a:pt x="5232" y="6227"/>
                  </a:cubicBezTo>
                  <a:close/>
                  <a:moveTo>
                    <a:pt x="6270" y="7740"/>
                  </a:moveTo>
                  <a:cubicBezTo>
                    <a:pt x="6771" y="7913"/>
                    <a:pt x="7257" y="8101"/>
                    <a:pt x="7759" y="8289"/>
                  </a:cubicBezTo>
                  <a:cubicBezTo>
                    <a:pt x="7759" y="8352"/>
                    <a:pt x="7759" y="8414"/>
                    <a:pt x="7759" y="8461"/>
                  </a:cubicBezTo>
                  <a:cubicBezTo>
                    <a:pt x="6176" y="12082"/>
                    <a:pt x="4812" y="16001"/>
                    <a:pt x="3715" y="19763"/>
                  </a:cubicBezTo>
                  <a:cubicBezTo>
                    <a:pt x="3684" y="19308"/>
                    <a:pt x="3495" y="18963"/>
                    <a:pt x="3182" y="18838"/>
                  </a:cubicBezTo>
                  <a:cubicBezTo>
                    <a:pt x="3121" y="18819"/>
                    <a:pt x="3058" y="18809"/>
                    <a:pt x="2994" y="18809"/>
                  </a:cubicBezTo>
                  <a:cubicBezTo>
                    <a:pt x="2639" y="18809"/>
                    <a:pt x="2233" y="19088"/>
                    <a:pt x="1928" y="19512"/>
                  </a:cubicBezTo>
                  <a:cubicBezTo>
                    <a:pt x="2618" y="17662"/>
                    <a:pt x="3260" y="15797"/>
                    <a:pt x="3903" y="13932"/>
                  </a:cubicBezTo>
                  <a:cubicBezTo>
                    <a:pt x="4248" y="12960"/>
                    <a:pt x="4593" y="11973"/>
                    <a:pt x="4937" y="11001"/>
                  </a:cubicBezTo>
                  <a:cubicBezTo>
                    <a:pt x="5094" y="10562"/>
                    <a:pt x="5235" y="10123"/>
                    <a:pt x="5392" y="9684"/>
                  </a:cubicBezTo>
                  <a:cubicBezTo>
                    <a:pt x="5423" y="9621"/>
                    <a:pt x="5800" y="8430"/>
                    <a:pt x="5956" y="7866"/>
                  </a:cubicBezTo>
                  <a:cubicBezTo>
                    <a:pt x="6066" y="7819"/>
                    <a:pt x="6160" y="7772"/>
                    <a:pt x="6270" y="7740"/>
                  </a:cubicBezTo>
                  <a:close/>
                  <a:moveTo>
                    <a:pt x="8010" y="8399"/>
                  </a:moveTo>
                  <a:cubicBezTo>
                    <a:pt x="8213" y="8477"/>
                    <a:pt x="8433" y="8571"/>
                    <a:pt x="8637" y="8650"/>
                  </a:cubicBezTo>
                  <a:cubicBezTo>
                    <a:pt x="8762" y="8728"/>
                    <a:pt x="8856" y="8853"/>
                    <a:pt x="8919" y="9010"/>
                  </a:cubicBezTo>
                  <a:cubicBezTo>
                    <a:pt x="8934" y="9073"/>
                    <a:pt x="8950" y="9135"/>
                    <a:pt x="8966" y="9198"/>
                  </a:cubicBezTo>
                  <a:cubicBezTo>
                    <a:pt x="8981" y="9230"/>
                    <a:pt x="8981" y="9245"/>
                    <a:pt x="8997" y="9245"/>
                  </a:cubicBezTo>
                  <a:cubicBezTo>
                    <a:pt x="8401" y="10860"/>
                    <a:pt x="7790" y="12490"/>
                    <a:pt x="7195" y="14120"/>
                  </a:cubicBezTo>
                  <a:cubicBezTo>
                    <a:pt x="7492" y="13242"/>
                    <a:pt x="7759" y="12364"/>
                    <a:pt x="8057" y="11502"/>
                  </a:cubicBezTo>
                  <a:cubicBezTo>
                    <a:pt x="8307" y="10687"/>
                    <a:pt x="8715" y="9825"/>
                    <a:pt x="8574" y="8979"/>
                  </a:cubicBezTo>
                  <a:cubicBezTo>
                    <a:pt x="8574" y="8972"/>
                    <a:pt x="8569" y="8968"/>
                    <a:pt x="8562" y="8968"/>
                  </a:cubicBezTo>
                  <a:cubicBezTo>
                    <a:pt x="8553" y="8968"/>
                    <a:pt x="8543" y="8976"/>
                    <a:pt x="8543" y="8994"/>
                  </a:cubicBezTo>
                  <a:cubicBezTo>
                    <a:pt x="8574" y="9982"/>
                    <a:pt x="8213" y="10922"/>
                    <a:pt x="7900" y="11863"/>
                  </a:cubicBezTo>
                  <a:cubicBezTo>
                    <a:pt x="7586" y="12819"/>
                    <a:pt x="7257" y="13791"/>
                    <a:pt x="6944" y="14747"/>
                  </a:cubicBezTo>
                  <a:cubicBezTo>
                    <a:pt x="6850" y="15013"/>
                    <a:pt x="6771" y="15280"/>
                    <a:pt x="6677" y="15546"/>
                  </a:cubicBezTo>
                  <a:cubicBezTo>
                    <a:pt x="6113" y="17161"/>
                    <a:pt x="5549" y="18759"/>
                    <a:pt x="5016" y="20374"/>
                  </a:cubicBezTo>
                  <a:cubicBezTo>
                    <a:pt x="4922" y="20050"/>
                    <a:pt x="4699" y="19875"/>
                    <a:pt x="4429" y="19875"/>
                  </a:cubicBezTo>
                  <a:cubicBezTo>
                    <a:pt x="4203" y="19875"/>
                    <a:pt x="3943" y="19999"/>
                    <a:pt x="3699" y="20264"/>
                  </a:cubicBezTo>
                  <a:cubicBezTo>
                    <a:pt x="5110" y="16314"/>
                    <a:pt x="6568" y="12380"/>
                    <a:pt x="8010" y="8430"/>
                  </a:cubicBezTo>
                  <a:cubicBezTo>
                    <a:pt x="8010" y="8414"/>
                    <a:pt x="8010" y="8414"/>
                    <a:pt x="8010" y="8399"/>
                  </a:cubicBezTo>
                  <a:close/>
                  <a:moveTo>
                    <a:pt x="1630" y="23195"/>
                  </a:moveTo>
                  <a:cubicBezTo>
                    <a:pt x="1724" y="23211"/>
                    <a:pt x="1834" y="23242"/>
                    <a:pt x="1912" y="23305"/>
                  </a:cubicBezTo>
                  <a:cubicBezTo>
                    <a:pt x="1944" y="23321"/>
                    <a:pt x="1959" y="23336"/>
                    <a:pt x="1991" y="23352"/>
                  </a:cubicBezTo>
                  <a:cubicBezTo>
                    <a:pt x="1991" y="23352"/>
                    <a:pt x="2006" y="23368"/>
                    <a:pt x="2006" y="23383"/>
                  </a:cubicBezTo>
                  <a:cubicBezTo>
                    <a:pt x="1897" y="23321"/>
                    <a:pt x="1787" y="23274"/>
                    <a:pt x="1662" y="23242"/>
                  </a:cubicBezTo>
                  <a:cubicBezTo>
                    <a:pt x="1646" y="23227"/>
                    <a:pt x="1646" y="23211"/>
                    <a:pt x="1630" y="23195"/>
                  </a:cubicBezTo>
                  <a:close/>
                  <a:moveTo>
                    <a:pt x="1019" y="23477"/>
                  </a:moveTo>
                  <a:cubicBezTo>
                    <a:pt x="1035" y="23509"/>
                    <a:pt x="1050" y="23556"/>
                    <a:pt x="1066" y="23603"/>
                  </a:cubicBezTo>
                  <a:cubicBezTo>
                    <a:pt x="1050" y="23650"/>
                    <a:pt x="1035" y="23697"/>
                    <a:pt x="1019" y="23744"/>
                  </a:cubicBezTo>
                  <a:cubicBezTo>
                    <a:pt x="1003" y="23760"/>
                    <a:pt x="988" y="23775"/>
                    <a:pt x="972" y="23807"/>
                  </a:cubicBezTo>
                  <a:cubicBezTo>
                    <a:pt x="972" y="23760"/>
                    <a:pt x="972" y="23713"/>
                    <a:pt x="972" y="23666"/>
                  </a:cubicBezTo>
                  <a:cubicBezTo>
                    <a:pt x="988" y="23619"/>
                    <a:pt x="1003" y="23556"/>
                    <a:pt x="1019" y="23493"/>
                  </a:cubicBezTo>
                  <a:cubicBezTo>
                    <a:pt x="1019" y="23493"/>
                    <a:pt x="1019" y="23477"/>
                    <a:pt x="1019" y="23477"/>
                  </a:cubicBezTo>
                  <a:close/>
                  <a:moveTo>
                    <a:pt x="1072" y="18956"/>
                  </a:moveTo>
                  <a:cubicBezTo>
                    <a:pt x="1135" y="18956"/>
                    <a:pt x="1196" y="18969"/>
                    <a:pt x="1254" y="18995"/>
                  </a:cubicBezTo>
                  <a:cubicBezTo>
                    <a:pt x="1630" y="19167"/>
                    <a:pt x="1614" y="19669"/>
                    <a:pt x="1583" y="20202"/>
                  </a:cubicBezTo>
                  <a:cubicBezTo>
                    <a:pt x="1583" y="20263"/>
                    <a:pt x="1623" y="20305"/>
                    <a:pt x="1668" y="20305"/>
                  </a:cubicBezTo>
                  <a:cubicBezTo>
                    <a:pt x="1704" y="20305"/>
                    <a:pt x="1744" y="20279"/>
                    <a:pt x="1771" y="20217"/>
                  </a:cubicBezTo>
                  <a:cubicBezTo>
                    <a:pt x="1803" y="20123"/>
                    <a:pt x="1834" y="20013"/>
                    <a:pt x="1850" y="19919"/>
                  </a:cubicBezTo>
                  <a:cubicBezTo>
                    <a:pt x="2149" y="19427"/>
                    <a:pt x="2521" y="19199"/>
                    <a:pt x="2832" y="19199"/>
                  </a:cubicBezTo>
                  <a:cubicBezTo>
                    <a:pt x="3302" y="19199"/>
                    <a:pt x="3634" y="19719"/>
                    <a:pt x="3370" y="20625"/>
                  </a:cubicBezTo>
                  <a:cubicBezTo>
                    <a:pt x="3337" y="20748"/>
                    <a:pt x="3386" y="20811"/>
                    <a:pt x="3450" y="20811"/>
                  </a:cubicBezTo>
                  <a:cubicBezTo>
                    <a:pt x="3507" y="20811"/>
                    <a:pt x="3575" y="20760"/>
                    <a:pt x="3605" y="20656"/>
                  </a:cubicBezTo>
                  <a:cubicBezTo>
                    <a:pt x="3605" y="20640"/>
                    <a:pt x="3605" y="20640"/>
                    <a:pt x="3621" y="20625"/>
                  </a:cubicBezTo>
                  <a:cubicBezTo>
                    <a:pt x="3621" y="20625"/>
                    <a:pt x="3636" y="20625"/>
                    <a:pt x="3636" y="20609"/>
                  </a:cubicBezTo>
                  <a:cubicBezTo>
                    <a:pt x="3860" y="20314"/>
                    <a:pt x="4092" y="20183"/>
                    <a:pt x="4289" y="20183"/>
                  </a:cubicBezTo>
                  <a:cubicBezTo>
                    <a:pt x="4604" y="20183"/>
                    <a:pt x="4829" y="20517"/>
                    <a:pt x="4781" y="21048"/>
                  </a:cubicBezTo>
                  <a:cubicBezTo>
                    <a:pt x="4781" y="21064"/>
                    <a:pt x="4781" y="21064"/>
                    <a:pt x="4781" y="21079"/>
                  </a:cubicBezTo>
                  <a:cubicBezTo>
                    <a:pt x="4765" y="21079"/>
                    <a:pt x="4765" y="21095"/>
                    <a:pt x="4765" y="21111"/>
                  </a:cubicBezTo>
                  <a:cubicBezTo>
                    <a:pt x="4075" y="22035"/>
                    <a:pt x="3401" y="22976"/>
                    <a:pt x="2712" y="23901"/>
                  </a:cubicBezTo>
                  <a:cubicBezTo>
                    <a:pt x="2696" y="23932"/>
                    <a:pt x="2665" y="23963"/>
                    <a:pt x="2618" y="24010"/>
                  </a:cubicBezTo>
                  <a:cubicBezTo>
                    <a:pt x="2649" y="23979"/>
                    <a:pt x="2649" y="23948"/>
                    <a:pt x="2649" y="23916"/>
                  </a:cubicBezTo>
                  <a:cubicBezTo>
                    <a:pt x="2557" y="23255"/>
                    <a:pt x="2083" y="22825"/>
                    <a:pt x="1552" y="22825"/>
                  </a:cubicBezTo>
                  <a:cubicBezTo>
                    <a:pt x="1177" y="22825"/>
                    <a:pt x="773" y="23040"/>
                    <a:pt x="455" y="23540"/>
                  </a:cubicBezTo>
                  <a:cubicBezTo>
                    <a:pt x="455" y="23462"/>
                    <a:pt x="439" y="23383"/>
                    <a:pt x="439" y="23305"/>
                  </a:cubicBezTo>
                  <a:cubicBezTo>
                    <a:pt x="345" y="22161"/>
                    <a:pt x="266" y="21001"/>
                    <a:pt x="172" y="19857"/>
                  </a:cubicBezTo>
                  <a:cubicBezTo>
                    <a:pt x="157" y="19810"/>
                    <a:pt x="141" y="19778"/>
                    <a:pt x="110" y="19778"/>
                  </a:cubicBezTo>
                  <a:cubicBezTo>
                    <a:pt x="141" y="19731"/>
                    <a:pt x="172" y="19684"/>
                    <a:pt x="204" y="19622"/>
                  </a:cubicBezTo>
                  <a:cubicBezTo>
                    <a:pt x="235" y="19575"/>
                    <a:pt x="235" y="19543"/>
                    <a:pt x="235" y="19512"/>
                  </a:cubicBezTo>
                  <a:cubicBezTo>
                    <a:pt x="478" y="19192"/>
                    <a:pt x="794" y="18956"/>
                    <a:pt x="1072" y="18956"/>
                  </a:cubicBezTo>
                  <a:close/>
                  <a:moveTo>
                    <a:pt x="1567" y="23697"/>
                  </a:moveTo>
                  <a:lnTo>
                    <a:pt x="1646" y="23713"/>
                  </a:lnTo>
                  <a:cubicBezTo>
                    <a:pt x="1583" y="23885"/>
                    <a:pt x="1505" y="24042"/>
                    <a:pt x="1442" y="24214"/>
                  </a:cubicBezTo>
                  <a:cubicBezTo>
                    <a:pt x="1489" y="24042"/>
                    <a:pt x="1536" y="23869"/>
                    <a:pt x="1567" y="23697"/>
                  </a:cubicBezTo>
                  <a:close/>
                  <a:moveTo>
                    <a:pt x="2116" y="23791"/>
                  </a:moveTo>
                  <a:cubicBezTo>
                    <a:pt x="2100" y="23869"/>
                    <a:pt x="2069" y="23932"/>
                    <a:pt x="2038" y="23995"/>
                  </a:cubicBezTo>
                  <a:cubicBezTo>
                    <a:pt x="1991" y="24089"/>
                    <a:pt x="1928" y="24198"/>
                    <a:pt x="1865" y="24293"/>
                  </a:cubicBezTo>
                  <a:cubicBezTo>
                    <a:pt x="1944" y="24120"/>
                    <a:pt x="2022" y="23963"/>
                    <a:pt x="2100" y="23791"/>
                  </a:cubicBezTo>
                  <a:close/>
                  <a:moveTo>
                    <a:pt x="2336" y="23838"/>
                  </a:moveTo>
                  <a:cubicBezTo>
                    <a:pt x="2367" y="23901"/>
                    <a:pt x="2414" y="23963"/>
                    <a:pt x="2461" y="24010"/>
                  </a:cubicBezTo>
                  <a:cubicBezTo>
                    <a:pt x="2449" y="24005"/>
                    <a:pt x="2436" y="24001"/>
                    <a:pt x="2422" y="24001"/>
                  </a:cubicBezTo>
                  <a:cubicBezTo>
                    <a:pt x="2397" y="24001"/>
                    <a:pt x="2371" y="24012"/>
                    <a:pt x="2351" y="24042"/>
                  </a:cubicBezTo>
                  <a:cubicBezTo>
                    <a:pt x="2257" y="24136"/>
                    <a:pt x="2163" y="24246"/>
                    <a:pt x="2085" y="24340"/>
                  </a:cubicBezTo>
                  <a:cubicBezTo>
                    <a:pt x="2116" y="24277"/>
                    <a:pt x="2147" y="24214"/>
                    <a:pt x="2179" y="24136"/>
                  </a:cubicBezTo>
                  <a:cubicBezTo>
                    <a:pt x="2226" y="24057"/>
                    <a:pt x="2257" y="23995"/>
                    <a:pt x="2288" y="23932"/>
                  </a:cubicBezTo>
                  <a:cubicBezTo>
                    <a:pt x="2304" y="23901"/>
                    <a:pt x="2320" y="23869"/>
                    <a:pt x="2336" y="23838"/>
                  </a:cubicBezTo>
                  <a:close/>
                  <a:moveTo>
                    <a:pt x="1865" y="23744"/>
                  </a:moveTo>
                  <a:cubicBezTo>
                    <a:pt x="1881" y="23744"/>
                    <a:pt x="1897" y="23744"/>
                    <a:pt x="1928" y="23760"/>
                  </a:cubicBezTo>
                  <a:cubicBezTo>
                    <a:pt x="1787" y="24057"/>
                    <a:pt x="1630" y="24355"/>
                    <a:pt x="1489" y="24653"/>
                  </a:cubicBezTo>
                  <a:cubicBezTo>
                    <a:pt x="1599" y="24355"/>
                    <a:pt x="1709" y="24042"/>
                    <a:pt x="1818" y="23744"/>
                  </a:cubicBezTo>
                  <a:close/>
                  <a:moveTo>
                    <a:pt x="2602" y="24042"/>
                  </a:moveTo>
                  <a:lnTo>
                    <a:pt x="2602" y="24042"/>
                  </a:lnTo>
                  <a:cubicBezTo>
                    <a:pt x="2351" y="24402"/>
                    <a:pt x="1834" y="25170"/>
                    <a:pt x="1379" y="25703"/>
                  </a:cubicBezTo>
                  <a:cubicBezTo>
                    <a:pt x="1677" y="25139"/>
                    <a:pt x="2038" y="24637"/>
                    <a:pt x="2477" y="24183"/>
                  </a:cubicBezTo>
                  <a:cubicBezTo>
                    <a:pt x="2508" y="24151"/>
                    <a:pt x="2524" y="24104"/>
                    <a:pt x="2508" y="24073"/>
                  </a:cubicBezTo>
                  <a:lnTo>
                    <a:pt x="2508" y="24073"/>
                  </a:lnTo>
                  <a:cubicBezTo>
                    <a:pt x="2512" y="24077"/>
                    <a:pt x="2519" y="24079"/>
                    <a:pt x="2526" y="24079"/>
                  </a:cubicBezTo>
                  <a:cubicBezTo>
                    <a:pt x="2548" y="24079"/>
                    <a:pt x="2579" y="24065"/>
                    <a:pt x="2602" y="24042"/>
                  </a:cubicBezTo>
                  <a:close/>
                  <a:moveTo>
                    <a:pt x="815" y="23383"/>
                  </a:moveTo>
                  <a:cubicBezTo>
                    <a:pt x="815" y="23430"/>
                    <a:pt x="815" y="23477"/>
                    <a:pt x="815" y="23524"/>
                  </a:cubicBezTo>
                  <a:cubicBezTo>
                    <a:pt x="799" y="23572"/>
                    <a:pt x="784" y="23619"/>
                    <a:pt x="784" y="23681"/>
                  </a:cubicBezTo>
                  <a:cubicBezTo>
                    <a:pt x="784" y="23713"/>
                    <a:pt x="799" y="23744"/>
                    <a:pt x="815" y="23760"/>
                  </a:cubicBezTo>
                  <a:cubicBezTo>
                    <a:pt x="815" y="24026"/>
                    <a:pt x="799" y="24293"/>
                    <a:pt x="784" y="24559"/>
                  </a:cubicBezTo>
                  <a:cubicBezTo>
                    <a:pt x="784" y="24230"/>
                    <a:pt x="784" y="23901"/>
                    <a:pt x="768" y="23572"/>
                  </a:cubicBezTo>
                  <a:cubicBezTo>
                    <a:pt x="768" y="23542"/>
                    <a:pt x="747" y="23526"/>
                    <a:pt x="723" y="23526"/>
                  </a:cubicBezTo>
                  <a:cubicBezTo>
                    <a:pt x="697" y="23526"/>
                    <a:pt x="667" y="23546"/>
                    <a:pt x="658" y="23587"/>
                  </a:cubicBezTo>
                  <a:cubicBezTo>
                    <a:pt x="643" y="24418"/>
                    <a:pt x="658" y="25233"/>
                    <a:pt x="658" y="26064"/>
                  </a:cubicBezTo>
                  <a:cubicBezTo>
                    <a:pt x="611" y="25703"/>
                    <a:pt x="580" y="24888"/>
                    <a:pt x="564" y="24778"/>
                  </a:cubicBezTo>
                  <a:cubicBezTo>
                    <a:pt x="533" y="24434"/>
                    <a:pt x="502" y="24104"/>
                    <a:pt x="470" y="23760"/>
                  </a:cubicBezTo>
                  <a:cubicBezTo>
                    <a:pt x="580" y="23603"/>
                    <a:pt x="690" y="23477"/>
                    <a:pt x="815" y="23383"/>
                  </a:cubicBezTo>
                  <a:close/>
                  <a:moveTo>
                    <a:pt x="1176" y="25876"/>
                  </a:moveTo>
                  <a:cubicBezTo>
                    <a:pt x="1176" y="25876"/>
                    <a:pt x="1191" y="25891"/>
                    <a:pt x="1223" y="25891"/>
                  </a:cubicBezTo>
                  <a:cubicBezTo>
                    <a:pt x="1160" y="25954"/>
                    <a:pt x="1113" y="26017"/>
                    <a:pt x="1066" y="26064"/>
                  </a:cubicBezTo>
                  <a:cubicBezTo>
                    <a:pt x="1097" y="26001"/>
                    <a:pt x="1129" y="25938"/>
                    <a:pt x="1176" y="25876"/>
                  </a:cubicBezTo>
                  <a:close/>
                  <a:moveTo>
                    <a:pt x="7911" y="1"/>
                  </a:moveTo>
                  <a:cubicBezTo>
                    <a:pt x="7753" y="1"/>
                    <a:pt x="7588" y="25"/>
                    <a:pt x="7414" y="91"/>
                  </a:cubicBezTo>
                  <a:cubicBezTo>
                    <a:pt x="6395" y="468"/>
                    <a:pt x="5988" y="1988"/>
                    <a:pt x="5674" y="3179"/>
                  </a:cubicBezTo>
                  <a:cubicBezTo>
                    <a:pt x="5658" y="3195"/>
                    <a:pt x="5658" y="3211"/>
                    <a:pt x="5674" y="3226"/>
                  </a:cubicBezTo>
                  <a:cubicBezTo>
                    <a:pt x="5627" y="3242"/>
                    <a:pt x="5596" y="3258"/>
                    <a:pt x="5549" y="3273"/>
                  </a:cubicBezTo>
                  <a:cubicBezTo>
                    <a:pt x="5520" y="3264"/>
                    <a:pt x="5490" y="3260"/>
                    <a:pt x="5460" y="3260"/>
                  </a:cubicBezTo>
                  <a:cubicBezTo>
                    <a:pt x="5222" y="3260"/>
                    <a:pt x="4934" y="3518"/>
                    <a:pt x="4781" y="3838"/>
                  </a:cubicBezTo>
                  <a:cubicBezTo>
                    <a:pt x="4608" y="4182"/>
                    <a:pt x="4608" y="4559"/>
                    <a:pt x="4734" y="4794"/>
                  </a:cubicBezTo>
                  <a:cubicBezTo>
                    <a:pt x="4326" y="5170"/>
                    <a:pt x="4028" y="5922"/>
                    <a:pt x="4091" y="6424"/>
                  </a:cubicBezTo>
                  <a:cubicBezTo>
                    <a:pt x="4091" y="6439"/>
                    <a:pt x="4107" y="6455"/>
                    <a:pt x="4107" y="6455"/>
                  </a:cubicBezTo>
                  <a:cubicBezTo>
                    <a:pt x="3668" y="7082"/>
                    <a:pt x="3699" y="7646"/>
                    <a:pt x="4060" y="7929"/>
                  </a:cubicBezTo>
                  <a:cubicBezTo>
                    <a:pt x="4068" y="7937"/>
                    <a:pt x="4078" y="7941"/>
                    <a:pt x="4089" y="7941"/>
                  </a:cubicBezTo>
                  <a:cubicBezTo>
                    <a:pt x="4116" y="7941"/>
                    <a:pt x="4147" y="7915"/>
                    <a:pt x="4169" y="7882"/>
                  </a:cubicBezTo>
                  <a:lnTo>
                    <a:pt x="4169" y="7882"/>
                  </a:lnTo>
                  <a:cubicBezTo>
                    <a:pt x="2665" y="11581"/>
                    <a:pt x="1301" y="15390"/>
                    <a:pt x="63" y="19167"/>
                  </a:cubicBezTo>
                  <a:cubicBezTo>
                    <a:pt x="63" y="19261"/>
                    <a:pt x="78" y="19371"/>
                    <a:pt x="78" y="19465"/>
                  </a:cubicBezTo>
                  <a:cubicBezTo>
                    <a:pt x="549" y="18775"/>
                    <a:pt x="784" y="17709"/>
                    <a:pt x="1082" y="16879"/>
                  </a:cubicBezTo>
                  <a:cubicBezTo>
                    <a:pt x="1458" y="15781"/>
                    <a:pt x="1850" y="14684"/>
                    <a:pt x="2241" y="13587"/>
                  </a:cubicBezTo>
                  <a:cubicBezTo>
                    <a:pt x="2947" y="11643"/>
                    <a:pt x="3684" y="9700"/>
                    <a:pt x="4405" y="7756"/>
                  </a:cubicBezTo>
                  <a:cubicBezTo>
                    <a:pt x="4420" y="7756"/>
                    <a:pt x="4420" y="7740"/>
                    <a:pt x="4436" y="7740"/>
                  </a:cubicBezTo>
                  <a:cubicBezTo>
                    <a:pt x="4577" y="7552"/>
                    <a:pt x="4749" y="7443"/>
                    <a:pt x="4922" y="7380"/>
                  </a:cubicBezTo>
                  <a:cubicBezTo>
                    <a:pt x="5141" y="7427"/>
                    <a:pt x="5361" y="7474"/>
                    <a:pt x="5580" y="7537"/>
                  </a:cubicBezTo>
                  <a:cubicBezTo>
                    <a:pt x="5658" y="7599"/>
                    <a:pt x="5737" y="7709"/>
                    <a:pt x="5800" y="7819"/>
                  </a:cubicBezTo>
                  <a:cubicBezTo>
                    <a:pt x="5674" y="8070"/>
                    <a:pt x="5611" y="8367"/>
                    <a:pt x="5486" y="8681"/>
                  </a:cubicBezTo>
                  <a:cubicBezTo>
                    <a:pt x="5079" y="9872"/>
                    <a:pt x="4655" y="11079"/>
                    <a:pt x="4248" y="12270"/>
                  </a:cubicBezTo>
                  <a:cubicBezTo>
                    <a:pt x="3433" y="14637"/>
                    <a:pt x="2602" y="16988"/>
                    <a:pt x="1834" y="19339"/>
                  </a:cubicBezTo>
                  <a:cubicBezTo>
                    <a:pt x="1756" y="18995"/>
                    <a:pt x="1552" y="18728"/>
                    <a:pt x="1317" y="18665"/>
                  </a:cubicBezTo>
                  <a:cubicBezTo>
                    <a:pt x="1267" y="18652"/>
                    <a:pt x="1217" y="18646"/>
                    <a:pt x="1165" y="18646"/>
                  </a:cubicBezTo>
                  <a:cubicBezTo>
                    <a:pt x="794" y="18646"/>
                    <a:pt x="385" y="18981"/>
                    <a:pt x="110" y="19449"/>
                  </a:cubicBezTo>
                  <a:cubicBezTo>
                    <a:pt x="94" y="19465"/>
                    <a:pt x="78" y="19465"/>
                    <a:pt x="78" y="19481"/>
                  </a:cubicBezTo>
                  <a:cubicBezTo>
                    <a:pt x="78" y="19778"/>
                    <a:pt x="47" y="20076"/>
                    <a:pt x="0" y="20358"/>
                  </a:cubicBezTo>
                  <a:cubicBezTo>
                    <a:pt x="63" y="22600"/>
                    <a:pt x="266" y="24747"/>
                    <a:pt x="502" y="26879"/>
                  </a:cubicBezTo>
                  <a:cubicBezTo>
                    <a:pt x="510" y="26954"/>
                    <a:pt x="545" y="26989"/>
                    <a:pt x="587" y="26989"/>
                  </a:cubicBezTo>
                  <a:cubicBezTo>
                    <a:pt x="625" y="26989"/>
                    <a:pt x="669" y="26962"/>
                    <a:pt x="705" y="26910"/>
                  </a:cubicBezTo>
                  <a:cubicBezTo>
                    <a:pt x="2163" y="25061"/>
                    <a:pt x="3605" y="23180"/>
                    <a:pt x="4969" y="21220"/>
                  </a:cubicBezTo>
                  <a:cubicBezTo>
                    <a:pt x="5031" y="21142"/>
                    <a:pt x="5031" y="21079"/>
                    <a:pt x="5016" y="21032"/>
                  </a:cubicBezTo>
                  <a:cubicBezTo>
                    <a:pt x="5031" y="20970"/>
                    <a:pt x="5031" y="20923"/>
                    <a:pt x="5047" y="20876"/>
                  </a:cubicBezTo>
                  <a:cubicBezTo>
                    <a:pt x="6474" y="17176"/>
                    <a:pt x="7759" y="13383"/>
                    <a:pt x="9044" y="9637"/>
                  </a:cubicBezTo>
                  <a:cubicBezTo>
                    <a:pt x="9049" y="9642"/>
                    <a:pt x="9055" y="9644"/>
                    <a:pt x="9060" y="9644"/>
                  </a:cubicBezTo>
                  <a:cubicBezTo>
                    <a:pt x="9070" y="9644"/>
                    <a:pt x="9081" y="9637"/>
                    <a:pt x="9091" y="9637"/>
                  </a:cubicBezTo>
                  <a:cubicBezTo>
                    <a:pt x="9655" y="9324"/>
                    <a:pt x="10016" y="8587"/>
                    <a:pt x="9875" y="7897"/>
                  </a:cubicBezTo>
                  <a:cubicBezTo>
                    <a:pt x="9859" y="7819"/>
                    <a:pt x="9828" y="7756"/>
                    <a:pt x="9796" y="7678"/>
                  </a:cubicBezTo>
                  <a:cubicBezTo>
                    <a:pt x="10063" y="7239"/>
                    <a:pt x="10141" y="6894"/>
                    <a:pt x="10094" y="6596"/>
                  </a:cubicBezTo>
                  <a:cubicBezTo>
                    <a:pt x="10565" y="6173"/>
                    <a:pt x="10580" y="5718"/>
                    <a:pt x="10423" y="5311"/>
                  </a:cubicBezTo>
                  <a:cubicBezTo>
                    <a:pt x="10815" y="4339"/>
                    <a:pt x="11599" y="2913"/>
                    <a:pt x="11536" y="1910"/>
                  </a:cubicBezTo>
                  <a:cubicBezTo>
                    <a:pt x="11489" y="1157"/>
                    <a:pt x="11035" y="812"/>
                    <a:pt x="10533" y="687"/>
                  </a:cubicBezTo>
                  <a:cubicBezTo>
                    <a:pt x="9922" y="436"/>
                    <a:pt x="9264" y="279"/>
                    <a:pt x="8637" y="123"/>
                  </a:cubicBezTo>
                  <a:cubicBezTo>
                    <a:pt x="8404" y="65"/>
                    <a:pt x="8166" y="1"/>
                    <a:pt x="7911"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24" name="Google Shape;4624;p5"/>
            <p:cNvSpPr/>
            <p:nvPr/>
          </p:nvSpPr>
          <p:spPr>
            <a:xfrm>
              <a:off x="3380325" y="3719775"/>
              <a:ext cx="23925" cy="52975"/>
            </a:xfrm>
            <a:custGeom>
              <a:rect b="b" l="l" r="r" t="t"/>
              <a:pathLst>
                <a:path extrusionOk="0" h="2119" w="957">
                  <a:moveTo>
                    <a:pt x="956" y="0"/>
                  </a:moveTo>
                  <a:lnTo>
                    <a:pt x="956" y="0"/>
                  </a:lnTo>
                  <a:cubicBezTo>
                    <a:pt x="470" y="471"/>
                    <a:pt x="63" y="1348"/>
                    <a:pt x="0" y="2101"/>
                  </a:cubicBezTo>
                  <a:cubicBezTo>
                    <a:pt x="0" y="2110"/>
                    <a:pt x="5" y="2119"/>
                    <a:pt x="13" y="2119"/>
                  </a:cubicBezTo>
                  <a:cubicBezTo>
                    <a:pt x="18" y="2119"/>
                    <a:pt x="25" y="2114"/>
                    <a:pt x="31" y="2101"/>
                  </a:cubicBezTo>
                  <a:cubicBezTo>
                    <a:pt x="220" y="1254"/>
                    <a:pt x="486" y="674"/>
                    <a:pt x="95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25" name="Google Shape;4625;p5"/>
            <p:cNvSpPr/>
            <p:nvPr/>
          </p:nvSpPr>
          <p:spPr>
            <a:xfrm>
              <a:off x="3385800" y="3742450"/>
              <a:ext cx="10225" cy="27275"/>
            </a:xfrm>
            <a:custGeom>
              <a:rect b="b" l="l" r="r" t="t"/>
              <a:pathLst>
                <a:path extrusionOk="0" h="1091" w="409">
                  <a:moveTo>
                    <a:pt x="395" y="0"/>
                  </a:moveTo>
                  <a:cubicBezTo>
                    <a:pt x="390" y="0"/>
                    <a:pt x="383" y="5"/>
                    <a:pt x="377" y="18"/>
                  </a:cubicBezTo>
                  <a:cubicBezTo>
                    <a:pt x="251" y="363"/>
                    <a:pt x="126" y="708"/>
                    <a:pt x="1" y="1053"/>
                  </a:cubicBezTo>
                  <a:cubicBezTo>
                    <a:pt x="1" y="1079"/>
                    <a:pt x="10" y="1090"/>
                    <a:pt x="21" y="1090"/>
                  </a:cubicBezTo>
                  <a:cubicBezTo>
                    <a:pt x="30" y="1090"/>
                    <a:pt x="41" y="1082"/>
                    <a:pt x="48" y="1068"/>
                  </a:cubicBezTo>
                  <a:cubicBezTo>
                    <a:pt x="173" y="723"/>
                    <a:pt x="283" y="363"/>
                    <a:pt x="408" y="18"/>
                  </a:cubicBezTo>
                  <a:cubicBezTo>
                    <a:pt x="408" y="9"/>
                    <a:pt x="403" y="0"/>
                    <a:pt x="395"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26" name="Google Shape;4626;p5"/>
            <p:cNvSpPr/>
            <p:nvPr/>
          </p:nvSpPr>
          <p:spPr>
            <a:xfrm>
              <a:off x="3397550" y="3877700"/>
              <a:ext cx="60275" cy="34650"/>
            </a:xfrm>
            <a:custGeom>
              <a:rect b="b" l="l" r="r" t="t"/>
              <a:pathLst>
                <a:path extrusionOk="0" h="1386" w="2411">
                  <a:moveTo>
                    <a:pt x="16" y="0"/>
                  </a:moveTo>
                  <a:cubicBezTo>
                    <a:pt x="1" y="0"/>
                    <a:pt x="1" y="16"/>
                    <a:pt x="16" y="16"/>
                  </a:cubicBezTo>
                  <a:cubicBezTo>
                    <a:pt x="487" y="125"/>
                    <a:pt x="1004" y="251"/>
                    <a:pt x="1443" y="470"/>
                  </a:cubicBezTo>
                  <a:cubicBezTo>
                    <a:pt x="1835" y="690"/>
                    <a:pt x="2085" y="1019"/>
                    <a:pt x="2368" y="1379"/>
                  </a:cubicBezTo>
                  <a:cubicBezTo>
                    <a:pt x="2372" y="1384"/>
                    <a:pt x="2378" y="1386"/>
                    <a:pt x="2384" y="1386"/>
                  </a:cubicBezTo>
                  <a:cubicBezTo>
                    <a:pt x="2398" y="1386"/>
                    <a:pt x="2410" y="1375"/>
                    <a:pt x="2399" y="1364"/>
                  </a:cubicBezTo>
                  <a:cubicBezTo>
                    <a:pt x="2132" y="314"/>
                    <a:pt x="832" y="141"/>
                    <a:pt x="1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27" name="Google Shape;4627;p5"/>
            <p:cNvSpPr/>
            <p:nvPr/>
          </p:nvSpPr>
          <p:spPr>
            <a:xfrm>
              <a:off x="3423800" y="3854950"/>
              <a:ext cx="38375" cy="26000"/>
            </a:xfrm>
            <a:custGeom>
              <a:rect b="b" l="l" r="r" t="t"/>
              <a:pathLst>
                <a:path extrusionOk="0" h="1040" w="1535">
                  <a:moveTo>
                    <a:pt x="46" y="1"/>
                  </a:moveTo>
                  <a:cubicBezTo>
                    <a:pt x="36" y="1"/>
                    <a:pt x="26" y="1"/>
                    <a:pt x="17" y="1"/>
                  </a:cubicBezTo>
                  <a:cubicBezTo>
                    <a:pt x="1" y="1"/>
                    <a:pt x="1" y="17"/>
                    <a:pt x="1" y="17"/>
                  </a:cubicBezTo>
                  <a:cubicBezTo>
                    <a:pt x="314" y="126"/>
                    <a:pt x="612" y="220"/>
                    <a:pt x="879" y="409"/>
                  </a:cubicBezTo>
                  <a:cubicBezTo>
                    <a:pt x="1114" y="581"/>
                    <a:pt x="1271" y="847"/>
                    <a:pt x="1490" y="1035"/>
                  </a:cubicBezTo>
                  <a:cubicBezTo>
                    <a:pt x="1493" y="1038"/>
                    <a:pt x="1497" y="1040"/>
                    <a:pt x="1500" y="1040"/>
                  </a:cubicBezTo>
                  <a:cubicBezTo>
                    <a:pt x="1516" y="1040"/>
                    <a:pt x="1534" y="1017"/>
                    <a:pt x="1521" y="1004"/>
                  </a:cubicBezTo>
                  <a:cubicBezTo>
                    <a:pt x="1321" y="419"/>
                    <a:pt x="592" y="1"/>
                    <a:pt x="4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28" name="Google Shape;4628;p5"/>
            <p:cNvSpPr/>
            <p:nvPr/>
          </p:nvSpPr>
          <p:spPr>
            <a:xfrm>
              <a:off x="3449275" y="3833800"/>
              <a:ext cx="18725" cy="17825"/>
            </a:xfrm>
            <a:custGeom>
              <a:rect b="b" l="l" r="r" t="t"/>
              <a:pathLst>
                <a:path extrusionOk="0" h="713" w="749">
                  <a:moveTo>
                    <a:pt x="16" y="1"/>
                  </a:moveTo>
                  <a:cubicBezTo>
                    <a:pt x="1" y="1"/>
                    <a:pt x="1" y="16"/>
                    <a:pt x="1" y="16"/>
                  </a:cubicBezTo>
                  <a:cubicBezTo>
                    <a:pt x="173" y="95"/>
                    <a:pt x="314" y="204"/>
                    <a:pt x="440" y="345"/>
                  </a:cubicBezTo>
                  <a:cubicBezTo>
                    <a:pt x="534" y="455"/>
                    <a:pt x="596" y="612"/>
                    <a:pt x="706" y="706"/>
                  </a:cubicBezTo>
                  <a:cubicBezTo>
                    <a:pt x="711" y="711"/>
                    <a:pt x="717" y="712"/>
                    <a:pt x="722" y="712"/>
                  </a:cubicBezTo>
                  <a:cubicBezTo>
                    <a:pt x="736" y="712"/>
                    <a:pt x="749" y="701"/>
                    <a:pt x="737" y="690"/>
                  </a:cubicBezTo>
                  <a:cubicBezTo>
                    <a:pt x="722" y="502"/>
                    <a:pt x="581" y="361"/>
                    <a:pt x="471" y="251"/>
                  </a:cubicBezTo>
                  <a:cubicBezTo>
                    <a:pt x="346" y="126"/>
                    <a:pt x="189" y="48"/>
                    <a:pt x="1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29" name="Google Shape;4629;p5"/>
            <p:cNvSpPr/>
            <p:nvPr/>
          </p:nvSpPr>
          <p:spPr>
            <a:xfrm>
              <a:off x="3108375" y="4434875"/>
              <a:ext cx="173600" cy="275375"/>
            </a:xfrm>
            <a:custGeom>
              <a:rect b="b" l="l" r="r" t="t"/>
              <a:pathLst>
                <a:path extrusionOk="0" h="11015" w="6944">
                  <a:moveTo>
                    <a:pt x="4426" y="1"/>
                  </a:moveTo>
                  <a:cubicBezTo>
                    <a:pt x="3056" y="1"/>
                    <a:pt x="1514" y="1379"/>
                    <a:pt x="894" y="2369"/>
                  </a:cubicBezTo>
                  <a:cubicBezTo>
                    <a:pt x="486" y="3011"/>
                    <a:pt x="0" y="3999"/>
                    <a:pt x="392" y="4751"/>
                  </a:cubicBezTo>
                  <a:cubicBezTo>
                    <a:pt x="684" y="5301"/>
                    <a:pt x="1230" y="5371"/>
                    <a:pt x="1781" y="5371"/>
                  </a:cubicBezTo>
                  <a:cubicBezTo>
                    <a:pt x="1968" y="5371"/>
                    <a:pt x="2156" y="5363"/>
                    <a:pt x="2336" y="5363"/>
                  </a:cubicBezTo>
                  <a:cubicBezTo>
                    <a:pt x="2755" y="5363"/>
                    <a:pt x="3292" y="5274"/>
                    <a:pt x="3770" y="5274"/>
                  </a:cubicBezTo>
                  <a:cubicBezTo>
                    <a:pt x="3989" y="5274"/>
                    <a:pt x="4196" y="5293"/>
                    <a:pt x="4373" y="5347"/>
                  </a:cubicBezTo>
                  <a:lnTo>
                    <a:pt x="4828" y="5347"/>
                  </a:lnTo>
                  <a:cubicBezTo>
                    <a:pt x="5235" y="6115"/>
                    <a:pt x="5141" y="6570"/>
                    <a:pt x="4546" y="6679"/>
                  </a:cubicBezTo>
                  <a:cubicBezTo>
                    <a:pt x="4232" y="6867"/>
                    <a:pt x="3778" y="6977"/>
                    <a:pt x="3433" y="7118"/>
                  </a:cubicBezTo>
                  <a:cubicBezTo>
                    <a:pt x="2586" y="7447"/>
                    <a:pt x="1301" y="7839"/>
                    <a:pt x="690" y="8576"/>
                  </a:cubicBezTo>
                  <a:cubicBezTo>
                    <a:pt x="282" y="9062"/>
                    <a:pt x="220" y="9704"/>
                    <a:pt x="705" y="10175"/>
                  </a:cubicBezTo>
                  <a:cubicBezTo>
                    <a:pt x="1017" y="10465"/>
                    <a:pt x="1373" y="10531"/>
                    <a:pt x="1743" y="10531"/>
                  </a:cubicBezTo>
                  <a:cubicBezTo>
                    <a:pt x="2054" y="10531"/>
                    <a:pt x="2375" y="10484"/>
                    <a:pt x="2686" y="10484"/>
                  </a:cubicBezTo>
                  <a:cubicBezTo>
                    <a:pt x="2822" y="10484"/>
                    <a:pt x="2957" y="10493"/>
                    <a:pt x="3088" y="10519"/>
                  </a:cubicBezTo>
                  <a:cubicBezTo>
                    <a:pt x="3072" y="10566"/>
                    <a:pt x="3072" y="10614"/>
                    <a:pt x="3057" y="10661"/>
                  </a:cubicBezTo>
                  <a:cubicBezTo>
                    <a:pt x="3001" y="10873"/>
                    <a:pt x="3161" y="11014"/>
                    <a:pt x="3331" y="11014"/>
                  </a:cubicBezTo>
                  <a:cubicBezTo>
                    <a:pt x="3399" y="11014"/>
                    <a:pt x="3469" y="10992"/>
                    <a:pt x="3527" y="10943"/>
                  </a:cubicBezTo>
                  <a:cubicBezTo>
                    <a:pt x="3684" y="10802"/>
                    <a:pt x="3840" y="10676"/>
                    <a:pt x="3997" y="10551"/>
                  </a:cubicBezTo>
                  <a:cubicBezTo>
                    <a:pt x="4248" y="10347"/>
                    <a:pt x="4122" y="9940"/>
                    <a:pt x="3903" y="9798"/>
                  </a:cubicBezTo>
                  <a:cubicBezTo>
                    <a:pt x="3621" y="9626"/>
                    <a:pt x="3417" y="9548"/>
                    <a:pt x="3088" y="9516"/>
                  </a:cubicBezTo>
                  <a:cubicBezTo>
                    <a:pt x="3074" y="9514"/>
                    <a:pt x="3057" y="9513"/>
                    <a:pt x="3038" y="9513"/>
                  </a:cubicBezTo>
                  <a:cubicBezTo>
                    <a:pt x="2815" y="9513"/>
                    <a:pt x="2268" y="9640"/>
                    <a:pt x="1980" y="9640"/>
                  </a:cubicBezTo>
                  <a:cubicBezTo>
                    <a:pt x="1905" y="9640"/>
                    <a:pt x="1848" y="9631"/>
                    <a:pt x="1818" y="9610"/>
                  </a:cubicBezTo>
                  <a:cubicBezTo>
                    <a:pt x="737" y="8889"/>
                    <a:pt x="4264" y="7651"/>
                    <a:pt x="4452" y="7588"/>
                  </a:cubicBezTo>
                  <a:cubicBezTo>
                    <a:pt x="5345" y="7228"/>
                    <a:pt x="6944" y="6413"/>
                    <a:pt x="6191" y="5143"/>
                  </a:cubicBezTo>
                  <a:cubicBezTo>
                    <a:pt x="5877" y="4622"/>
                    <a:pt x="5324" y="4477"/>
                    <a:pt x="4692" y="4477"/>
                  </a:cubicBezTo>
                  <a:cubicBezTo>
                    <a:pt x="3899" y="4477"/>
                    <a:pt x="2983" y="4706"/>
                    <a:pt x="2264" y="4706"/>
                  </a:cubicBezTo>
                  <a:cubicBezTo>
                    <a:pt x="2041" y="4706"/>
                    <a:pt x="1837" y="4684"/>
                    <a:pt x="1662" y="4626"/>
                  </a:cubicBezTo>
                  <a:cubicBezTo>
                    <a:pt x="173" y="4124"/>
                    <a:pt x="1740" y="2275"/>
                    <a:pt x="2398" y="1695"/>
                  </a:cubicBezTo>
                  <a:cubicBezTo>
                    <a:pt x="3245" y="974"/>
                    <a:pt x="4311" y="942"/>
                    <a:pt x="5173" y="362"/>
                  </a:cubicBezTo>
                  <a:cubicBezTo>
                    <a:pt x="5235" y="315"/>
                    <a:pt x="5251" y="190"/>
                    <a:pt x="5173" y="159"/>
                  </a:cubicBezTo>
                  <a:cubicBezTo>
                    <a:pt x="4935" y="50"/>
                    <a:pt x="4683" y="1"/>
                    <a:pt x="442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630" name="Google Shape;4630;p5"/>
          <p:cNvSpPr txBox="1"/>
          <p:nvPr/>
        </p:nvSpPr>
        <p:spPr>
          <a:xfrm>
            <a:off x="4683925" y="319225"/>
            <a:ext cx="4692300" cy="4464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1600"/>
              </a:spcAft>
              <a:buNone/>
            </a:pPr>
            <a:r>
              <a:t/>
            </a:r>
            <a:endParaRPr b="1" sz="1700">
              <a:solidFill>
                <a:schemeClr val="dk1"/>
              </a:solidFill>
              <a:latin typeface="Itim"/>
              <a:ea typeface="Itim"/>
              <a:cs typeface="Itim"/>
              <a:sym typeface="Itim"/>
            </a:endParaRPr>
          </a:p>
        </p:txBody>
      </p:sp>
      <p:pic>
        <p:nvPicPr>
          <p:cNvPr id="4631" name="Google Shape;4631;p5"/>
          <p:cNvPicPr preferRelativeResize="0"/>
          <p:nvPr/>
        </p:nvPicPr>
        <p:blipFill>
          <a:blip r:embed="rId3">
            <a:alphaModFix/>
          </a:blip>
          <a:stretch>
            <a:fillRect/>
          </a:stretch>
        </p:blipFill>
        <p:spPr>
          <a:xfrm>
            <a:off x="535646" y="2858850"/>
            <a:ext cx="2495554" cy="1656925"/>
          </a:xfrm>
          <a:prstGeom prst="rect">
            <a:avLst/>
          </a:prstGeom>
          <a:noFill/>
          <a:ln>
            <a:noFill/>
          </a:ln>
          <a:effectLst>
            <a:outerShdw blurRad="57150" rotWithShape="0" algn="bl" dir="5400000" dist="19050">
              <a:srgbClr val="000000">
                <a:alpha val="36000"/>
              </a:srgbClr>
            </a:outerShdw>
          </a:effectLst>
        </p:spPr>
      </p:pic>
      <p:sp>
        <p:nvSpPr>
          <p:cNvPr id="4632" name="Google Shape;4632;p5"/>
          <p:cNvSpPr txBox="1"/>
          <p:nvPr>
            <p:ph idx="1" type="subTitle"/>
          </p:nvPr>
        </p:nvSpPr>
        <p:spPr>
          <a:xfrm rot="-951">
            <a:off x="3162775" y="1820027"/>
            <a:ext cx="3254100" cy="20481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a:latin typeface="Itim"/>
                <a:ea typeface="Itim"/>
                <a:cs typeface="Itim"/>
                <a:sym typeface="Itim"/>
              </a:rPr>
              <a:t>S</a:t>
            </a:r>
            <a:r>
              <a:rPr lang="en">
                <a:latin typeface="Itim"/>
                <a:ea typeface="Itim"/>
                <a:cs typeface="Itim"/>
                <a:sym typeface="Itim"/>
              </a:rPr>
              <a:t>egún la Real Academia Española (2023) estudiar es</a:t>
            </a:r>
            <a:endParaRPr>
              <a:latin typeface="Itim"/>
              <a:ea typeface="Itim"/>
              <a:cs typeface="Itim"/>
              <a:sym typeface="Itim"/>
            </a:endParaRPr>
          </a:p>
          <a:p>
            <a:pPr indent="0" lvl="0" marL="0" rtl="0" algn="ctr">
              <a:lnSpc>
                <a:spcPct val="115000"/>
              </a:lnSpc>
              <a:spcBef>
                <a:spcPts val="1600"/>
              </a:spcBef>
              <a:spcAft>
                <a:spcPts val="0"/>
              </a:spcAft>
              <a:buClr>
                <a:schemeClr val="dk2"/>
              </a:buClr>
              <a:buSzPts val="1100"/>
              <a:buFont typeface="Arial"/>
              <a:buNone/>
            </a:pPr>
            <a:r>
              <a:rPr lang="en">
                <a:latin typeface="Itim"/>
                <a:ea typeface="Itim"/>
                <a:cs typeface="Itim"/>
                <a:sym typeface="Itim"/>
              </a:rPr>
              <a:t> </a:t>
            </a:r>
            <a:r>
              <a:rPr b="1" lang="en">
                <a:solidFill>
                  <a:schemeClr val="dk1"/>
                </a:solidFill>
                <a:latin typeface="Itim"/>
                <a:ea typeface="Itim"/>
                <a:cs typeface="Itim"/>
                <a:sym typeface="Itim"/>
              </a:rPr>
              <a:t>“ejercitar el entendimiento para alcanzar o comprender algo”. </a:t>
            </a:r>
            <a:endParaRPr b="1" sz="1700">
              <a:solidFill>
                <a:schemeClr val="dk1"/>
              </a:solidFill>
              <a:latin typeface="Itim"/>
              <a:ea typeface="Itim"/>
              <a:cs typeface="Itim"/>
              <a:sym typeface="Itim"/>
            </a:endParaRPr>
          </a:p>
          <a:p>
            <a:pPr indent="0" lvl="0" marL="0" rtl="0" algn="ctr">
              <a:spcBef>
                <a:spcPts val="1600"/>
              </a:spcBef>
              <a:spcAft>
                <a:spcPts val="0"/>
              </a:spcAft>
              <a:buNone/>
            </a:pPr>
            <a:r>
              <a:t/>
            </a:r>
            <a:endParaRPr/>
          </a:p>
        </p:txBody>
      </p:sp>
      <p:sp>
        <p:nvSpPr>
          <p:cNvPr id="4633" name="Google Shape;4633;p5"/>
          <p:cNvSpPr txBox="1"/>
          <p:nvPr/>
        </p:nvSpPr>
        <p:spPr>
          <a:xfrm>
            <a:off x="6071200" y="3421975"/>
            <a:ext cx="3000000" cy="205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n" sz="1600">
                <a:solidFill>
                  <a:schemeClr val="dk2"/>
                </a:solidFill>
                <a:latin typeface="Itim"/>
                <a:ea typeface="Itim"/>
                <a:cs typeface="Itim"/>
                <a:sym typeface="Itim"/>
              </a:rPr>
              <a:t>¿te has preguntado si te funciona tu forma de estudiar? ¿estás satisfecho con los resultados que has alcanzado hasta el momento?</a:t>
            </a:r>
            <a:endParaRPr sz="1600">
              <a:solidFill>
                <a:schemeClr val="dk2"/>
              </a:solidFill>
              <a:latin typeface="Itim"/>
              <a:ea typeface="Itim"/>
              <a:cs typeface="Itim"/>
              <a:sym typeface="Itim"/>
            </a:endParaRPr>
          </a:p>
          <a:p>
            <a:pPr indent="0" lvl="0" marL="0" rtl="0" algn="ctr">
              <a:spcBef>
                <a:spcPts val="1600"/>
              </a:spcBef>
              <a:spcAft>
                <a:spcPts val="0"/>
              </a:spcAft>
              <a:buNone/>
            </a:pPr>
            <a:r>
              <a:t/>
            </a:r>
            <a:endParaRPr sz="1600">
              <a:solidFill>
                <a:schemeClr val="dk2"/>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37" name="Shape 4637"/>
        <p:cNvGrpSpPr/>
        <p:nvPr/>
      </p:nvGrpSpPr>
      <p:grpSpPr>
        <a:xfrm>
          <a:off x="0" y="0"/>
          <a:ext cx="0" cy="0"/>
          <a:chOff x="0" y="0"/>
          <a:chExt cx="0" cy="0"/>
        </a:xfrm>
      </p:grpSpPr>
      <p:sp>
        <p:nvSpPr>
          <p:cNvPr id="4638" name="Google Shape;4638;g275328e1149_1_4"/>
          <p:cNvSpPr txBox="1"/>
          <p:nvPr>
            <p:ph idx="1" type="body"/>
          </p:nvPr>
        </p:nvSpPr>
        <p:spPr>
          <a:xfrm>
            <a:off x="520550" y="535399"/>
            <a:ext cx="7704000" cy="1620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600">
                <a:solidFill>
                  <a:schemeClr val="dk1"/>
                </a:solidFill>
                <a:latin typeface="Itim"/>
                <a:ea typeface="Itim"/>
                <a:cs typeface="Itim"/>
                <a:sym typeface="Itim"/>
              </a:rPr>
              <a:t>En años recientes</a:t>
            </a:r>
            <a:r>
              <a:rPr lang="en" sz="1600">
                <a:solidFill>
                  <a:schemeClr val="dk1"/>
                </a:solidFill>
                <a:latin typeface="Itim"/>
                <a:ea typeface="Itim"/>
                <a:cs typeface="Itim"/>
                <a:sym typeface="Itim"/>
              </a:rPr>
              <a:t>, los avances científicos nos ha permitido conocer con mayor profundidad cómo aprende el cerebro humano, lo que nos da la oportunidad, de mejorar los procesos de enseñanza y aprendizaje, de tal forma que los profesores sean más eficaces para enseñar y los alumnos más eficientes para aprender.</a:t>
            </a:r>
            <a:endParaRPr sz="1600">
              <a:solidFill>
                <a:schemeClr val="dk1"/>
              </a:solidFill>
              <a:latin typeface="Itim"/>
              <a:ea typeface="Itim"/>
              <a:cs typeface="Itim"/>
              <a:sym typeface="Itim"/>
            </a:endParaRPr>
          </a:p>
        </p:txBody>
      </p:sp>
      <p:pic>
        <p:nvPicPr>
          <p:cNvPr id="4639" name="Google Shape;4639;g275328e1149_1_4"/>
          <p:cNvPicPr preferRelativeResize="0"/>
          <p:nvPr/>
        </p:nvPicPr>
        <p:blipFill>
          <a:blip r:embed="rId3">
            <a:alphaModFix/>
          </a:blip>
          <a:stretch>
            <a:fillRect/>
          </a:stretch>
        </p:blipFill>
        <p:spPr>
          <a:xfrm>
            <a:off x="4818330" y="2335650"/>
            <a:ext cx="3160095" cy="2109302"/>
          </a:xfrm>
          <a:prstGeom prst="rect">
            <a:avLst/>
          </a:prstGeom>
          <a:noFill/>
          <a:ln>
            <a:noFill/>
          </a:ln>
        </p:spPr>
      </p:pic>
      <p:pic>
        <p:nvPicPr>
          <p:cNvPr id="4640" name="Google Shape;4640;g275328e1149_1_4"/>
          <p:cNvPicPr preferRelativeResize="0"/>
          <p:nvPr/>
        </p:nvPicPr>
        <p:blipFill rotWithShape="1">
          <a:blip r:embed="rId4">
            <a:alphaModFix/>
          </a:blip>
          <a:srcRect b="797" l="0" r="0" t="-528"/>
          <a:stretch/>
        </p:blipFill>
        <p:spPr>
          <a:xfrm>
            <a:off x="921475" y="2335654"/>
            <a:ext cx="3173100" cy="2109300"/>
          </a:xfrm>
          <a:prstGeom prst="foldedCorner">
            <a:avLst>
              <a:gd fmla="val 16729" name="adj"/>
            </a:avLst>
          </a:prstGeom>
          <a:noFill/>
          <a:ln>
            <a:noFill/>
          </a:ln>
        </p:spPr>
      </p:pic>
      <p:grpSp>
        <p:nvGrpSpPr>
          <p:cNvPr id="4641" name="Google Shape;4641;g275328e1149_1_4"/>
          <p:cNvGrpSpPr/>
          <p:nvPr/>
        </p:nvGrpSpPr>
        <p:grpSpPr>
          <a:xfrm>
            <a:off x="3934521" y="2266740"/>
            <a:ext cx="400080" cy="1094468"/>
            <a:chOff x="3443472" y="1907731"/>
            <a:chExt cx="454327" cy="1325503"/>
          </a:xfrm>
        </p:grpSpPr>
        <p:sp>
          <p:nvSpPr>
            <p:cNvPr id="4642" name="Google Shape;4642;g275328e1149_1_4"/>
            <p:cNvSpPr/>
            <p:nvPr/>
          </p:nvSpPr>
          <p:spPr>
            <a:xfrm>
              <a:off x="3456297" y="1920208"/>
              <a:ext cx="427196" cy="1302484"/>
            </a:xfrm>
            <a:custGeom>
              <a:rect b="b" l="l" r="r" t="t"/>
              <a:pathLst>
                <a:path extrusionOk="0" h="20879" w="7495">
                  <a:moveTo>
                    <a:pt x="1630" y="1"/>
                  </a:moveTo>
                  <a:cubicBezTo>
                    <a:pt x="1605" y="6768"/>
                    <a:pt x="828" y="13610"/>
                    <a:pt x="1" y="20352"/>
                  </a:cubicBezTo>
                  <a:cubicBezTo>
                    <a:pt x="1605" y="20427"/>
                    <a:pt x="3234" y="20628"/>
                    <a:pt x="4813" y="20878"/>
                  </a:cubicBezTo>
                  <a:cubicBezTo>
                    <a:pt x="5665" y="14187"/>
                    <a:pt x="6267" y="7470"/>
                    <a:pt x="7495" y="803"/>
                  </a:cubicBezTo>
                  <a:lnTo>
                    <a:pt x="7495" y="803"/>
                  </a:lnTo>
                  <a:cubicBezTo>
                    <a:pt x="7478" y="803"/>
                    <a:pt x="7461" y="814"/>
                    <a:pt x="7445" y="814"/>
                  </a:cubicBezTo>
                  <a:cubicBezTo>
                    <a:pt x="7436" y="814"/>
                    <a:pt x="7428" y="811"/>
                    <a:pt x="7419" y="803"/>
                  </a:cubicBezTo>
                  <a:cubicBezTo>
                    <a:pt x="6517" y="678"/>
                    <a:pt x="5665" y="402"/>
                    <a:pt x="4763" y="277"/>
                  </a:cubicBezTo>
                  <a:cubicBezTo>
                    <a:pt x="3735" y="126"/>
                    <a:pt x="2708" y="76"/>
                    <a:pt x="1680" y="1"/>
                  </a:cubicBezTo>
                  <a:close/>
                </a:path>
              </a:pathLst>
            </a:custGeom>
            <a:solidFill>
              <a:srgbClr val="E0E0E0">
                <a:alpha val="6314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43" name="Google Shape;4643;g275328e1149_1_4"/>
            <p:cNvSpPr/>
            <p:nvPr/>
          </p:nvSpPr>
          <p:spPr>
            <a:xfrm>
              <a:off x="3443472" y="1907731"/>
              <a:ext cx="454327" cy="1325503"/>
            </a:xfrm>
            <a:custGeom>
              <a:rect b="b" l="l" r="r" t="t"/>
              <a:pathLst>
                <a:path extrusionOk="0" h="21248" w="7971">
                  <a:moveTo>
                    <a:pt x="2077" y="442"/>
                  </a:moveTo>
                  <a:lnTo>
                    <a:pt x="3334" y="527"/>
                  </a:lnTo>
                  <a:cubicBezTo>
                    <a:pt x="3810" y="552"/>
                    <a:pt x="4311" y="602"/>
                    <a:pt x="4787" y="677"/>
                  </a:cubicBezTo>
                  <a:cubicBezTo>
                    <a:pt x="5264" y="727"/>
                    <a:pt x="5740" y="828"/>
                    <a:pt x="6216" y="953"/>
                  </a:cubicBezTo>
                  <a:lnTo>
                    <a:pt x="6943" y="1103"/>
                  </a:lnTo>
                  <a:lnTo>
                    <a:pt x="7319" y="1178"/>
                  </a:lnTo>
                  <a:lnTo>
                    <a:pt x="7452" y="1212"/>
                  </a:lnTo>
                  <a:lnTo>
                    <a:pt x="7452" y="1212"/>
                  </a:lnTo>
                  <a:cubicBezTo>
                    <a:pt x="7167" y="2790"/>
                    <a:pt x="6906" y="4389"/>
                    <a:pt x="6667" y="5965"/>
                  </a:cubicBezTo>
                  <a:cubicBezTo>
                    <a:pt x="6416" y="7645"/>
                    <a:pt x="6191" y="9324"/>
                    <a:pt x="5990" y="11003"/>
                  </a:cubicBezTo>
                  <a:lnTo>
                    <a:pt x="5414" y="16016"/>
                  </a:lnTo>
                  <a:lnTo>
                    <a:pt x="5138" y="18547"/>
                  </a:lnTo>
                  <a:lnTo>
                    <a:pt x="4988" y="19800"/>
                  </a:lnTo>
                  <a:cubicBezTo>
                    <a:pt x="4938" y="20151"/>
                    <a:pt x="4938" y="20527"/>
                    <a:pt x="4913" y="20903"/>
                  </a:cubicBezTo>
                  <a:cubicBezTo>
                    <a:pt x="4862" y="20878"/>
                    <a:pt x="4812" y="20828"/>
                    <a:pt x="4762" y="20828"/>
                  </a:cubicBezTo>
                  <a:lnTo>
                    <a:pt x="4461" y="20778"/>
                  </a:lnTo>
                  <a:lnTo>
                    <a:pt x="3860" y="20702"/>
                  </a:lnTo>
                  <a:lnTo>
                    <a:pt x="2657" y="20527"/>
                  </a:lnTo>
                  <a:cubicBezTo>
                    <a:pt x="1930" y="20436"/>
                    <a:pt x="1203" y="20386"/>
                    <a:pt x="458" y="20341"/>
                  </a:cubicBezTo>
                  <a:lnTo>
                    <a:pt x="458" y="20341"/>
                  </a:lnTo>
                  <a:cubicBezTo>
                    <a:pt x="670" y="18717"/>
                    <a:pt x="861" y="17115"/>
                    <a:pt x="1028" y="15489"/>
                  </a:cubicBezTo>
                  <a:cubicBezTo>
                    <a:pt x="1128" y="14662"/>
                    <a:pt x="1228" y="13810"/>
                    <a:pt x="1279" y="12958"/>
                  </a:cubicBezTo>
                  <a:cubicBezTo>
                    <a:pt x="1304" y="12106"/>
                    <a:pt x="1379" y="11254"/>
                    <a:pt x="1479" y="10402"/>
                  </a:cubicBezTo>
                  <a:cubicBezTo>
                    <a:pt x="1629" y="8722"/>
                    <a:pt x="1780" y="7018"/>
                    <a:pt x="1905" y="5314"/>
                  </a:cubicBezTo>
                  <a:cubicBezTo>
                    <a:pt x="2001" y="3690"/>
                    <a:pt x="2051" y="2066"/>
                    <a:pt x="2077" y="442"/>
                  </a:cubicBezTo>
                  <a:close/>
                  <a:moveTo>
                    <a:pt x="1855" y="0"/>
                  </a:moveTo>
                  <a:cubicBezTo>
                    <a:pt x="1755" y="0"/>
                    <a:pt x="1654" y="76"/>
                    <a:pt x="1654" y="201"/>
                  </a:cubicBezTo>
                  <a:cubicBezTo>
                    <a:pt x="1654" y="1905"/>
                    <a:pt x="1579" y="3610"/>
                    <a:pt x="1504" y="5289"/>
                  </a:cubicBezTo>
                  <a:cubicBezTo>
                    <a:pt x="1429" y="6993"/>
                    <a:pt x="1354" y="8697"/>
                    <a:pt x="1203" y="10376"/>
                  </a:cubicBezTo>
                  <a:cubicBezTo>
                    <a:pt x="1128" y="11229"/>
                    <a:pt x="1053" y="12081"/>
                    <a:pt x="903" y="12908"/>
                  </a:cubicBezTo>
                  <a:cubicBezTo>
                    <a:pt x="777" y="13760"/>
                    <a:pt x="702" y="14612"/>
                    <a:pt x="602" y="15439"/>
                  </a:cubicBezTo>
                  <a:cubicBezTo>
                    <a:pt x="426" y="17143"/>
                    <a:pt x="226" y="18823"/>
                    <a:pt x="0" y="20502"/>
                  </a:cubicBezTo>
                  <a:lnTo>
                    <a:pt x="0" y="20527"/>
                  </a:lnTo>
                  <a:cubicBezTo>
                    <a:pt x="0" y="20652"/>
                    <a:pt x="101" y="20752"/>
                    <a:pt x="201" y="20752"/>
                  </a:cubicBezTo>
                  <a:cubicBezTo>
                    <a:pt x="1003" y="20803"/>
                    <a:pt x="1805" y="20878"/>
                    <a:pt x="2607" y="20953"/>
                  </a:cubicBezTo>
                  <a:lnTo>
                    <a:pt x="3810" y="21103"/>
                  </a:lnTo>
                  <a:lnTo>
                    <a:pt x="4411" y="21179"/>
                  </a:lnTo>
                  <a:lnTo>
                    <a:pt x="4712" y="21229"/>
                  </a:lnTo>
                  <a:cubicBezTo>
                    <a:pt x="4787" y="21241"/>
                    <a:pt x="4862" y="21247"/>
                    <a:pt x="4938" y="21247"/>
                  </a:cubicBezTo>
                  <a:cubicBezTo>
                    <a:pt x="5013" y="21247"/>
                    <a:pt x="5088" y="21241"/>
                    <a:pt x="5163" y="21229"/>
                  </a:cubicBezTo>
                  <a:cubicBezTo>
                    <a:pt x="5238" y="20778"/>
                    <a:pt x="5339" y="20301"/>
                    <a:pt x="5389" y="19850"/>
                  </a:cubicBezTo>
                  <a:lnTo>
                    <a:pt x="5564" y="18597"/>
                  </a:lnTo>
                  <a:lnTo>
                    <a:pt x="5865" y="16066"/>
                  </a:lnTo>
                  <a:lnTo>
                    <a:pt x="6492" y="11053"/>
                  </a:lnTo>
                  <a:cubicBezTo>
                    <a:pt x="6717" y="9374"/>
                    <a:pt x="6918" y="7720"/>
                    <a:pt x="7143" y="6041"/>
                  </a:cubicBezTo>
                  <a:cubicBezTo>
                    <a:pt x="7394" y="4386"/>
                    <a:pt x="7644" y="2707"/>
                    <a:pt x="7945" y="1053"/>
                  </a:cubicBezTo>
                  <a:cubicBezTo>
                    <a:pt x="7970" y="1028"/>
                    <a:pt x="7970" y="1028"/>
                    <a:pt x="7970" y="1003"/>
                  </a:cubicBezTo>
                  <a:cubicBezTo>
                    <a:pt x="7945" y="878"/>
                    <a:pt x="7845" y="777"/>
                    <a:pt x="7720" y="777"/>
                  </a:cubicBezTo>
                  <a:lnTo>
                    <a:pt x="7594" y="777"/>
                  </a:lnTo>
                  <a:lnTo>
                    <a:pt x="7394" y="752"/>
                  </a:lnTo>
                  <a:lnTo>
                    <a:pt x="7043" y="677"/>
                  </a:lnTo>
                  <a:lnTo>
                    <a:pt x="6316" y="502"/>
                  </a:lnTo>
                  <a:cubicBezTo>
                    <a:pt x="5840" y="401"/>
                    <a:pt x="5339" y="301"/>
                    <a:pt x="4837" y="226"/>
                  </a:cubicBezTo>
                  <a:cubicBezTo>
                    <a:pt x="4361" y="176"/>
                    <a:pt x="3860" y="126"/>
                    <a:pt x="3359" y="76"/>
                  </a:cubicBezTo>
                  <a:lnTo>
                    <a:pt x="1855" y="0"/>
                  </a:ln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644" name="Google Shape;4644;g275328e1149_1_4"/>
          <p:cNvGrpSpPr/>
          <p:nvPr/>
        </p:nvGrpSpPr>
        <p:grpSpPr>
          <a:xfrm rot="-108528">
            <a:off x="616902" y="2848613"/>
            <a:ext cx="391000" cy="1284234"/>
            <a:chOff x="1276425" y="1928068"/>
            <a:chExt cx="378577" cy="1391130"/>
          </a:xfrm>
        </p:grpSpPr>
        <p:sp>
          <p:nvSpPr>
            <p:cNvPr id="4645" name="Google Shape;4645;g275328e1149_1_4"/>
            <p:cNvSpPr/>
            <p:nvPr/>
          </p:nvSpPr>
          <p:spPr>
            <a:xfrm>
              <a:off x="1282125" y="1942105"/>
              <a:ext cx="360053" cy="1366551"/>
            </a:xfrm>
            <a:custGeom>
              <a:rect b="b" l="l" r="r" t="t"/>
              <a:pathLst>
                <a:path extrusionOk="0" h="21906" w="6317">
                  <a:moveTo>
                    <a:pt x="6015" y="1"/>
                  </a:moveTo>
                  <a:cubicBezTo>
                    <a:pt x="4303" y="188"/>
                    <a:pt x="2548" y="354"/>
                    <a:pt x="830" y="354"/>
                  </a:cubicBezTo>
                  <a:cubicBezTo>
                    <a:pt x="712" y="354"/>
                    <a:pt x="594" y="353"/>
                    <a:pt x="477" y="352"/>
                  </a:cubicBezTo>
                  <a:lnTo>
                    <a:pt x="477" y="352"/>
                  </a:lnTo>
                  <a:cubicBezTo>
                    <a:pt x="602" y="7394"/>
                    <a:pt x="0" y="14437"/>
                    <a:pt x="151" y="21505"/>
                  </a:cubicBezTo>
                  <a:cubicBezTo>
                    <a:pt x="1078" y="21505"/>
                    <a:pt x="2005" y="21580"/>
                    <a:pt x="2908" y="21655"/>
                  </a:cubicBezTo>
                  <a:cubicBezTo>
                    <a:pt x="3810" y="21730"/>
                    <a:pt x="4762" y="21730"/>
                    <a:pt x="5639" y="21906"/>
                  </a:cubicBezTo>
                  <a:cubicBezTo>
                    <a:pt x="5840" y="18297"/>
                    <a:pt x="6015" y="14713"/>
                    <a:pt x="6066" y="11104"/>
                  </a:cubicBezTo>
                  <a:cubicBezTo>
                    <a:pt x="6091" y="9174"/>
                    <a:pt x="6091" y="7269"/>
                    <a:pt x="6091" y="5364"/>
                  </a:cubicBezTo>
                  <a:cubicBezTo>
                    <a:pt x="6091" y="4663"/>
                    <a:pt x="6066" y="3961"/>
                    <a:pt x="6066" y="3259"/>
                  </a:cubicBezTo>
                  <a:cubicBezTo>
                    <a:pt x="6066" y="2983"/>
                    <a:pt x="6316" y="452"/>
                    <a:pt x="6316" y="1"/>
                  </a:cubicBezTo>
                  <a:lnTo>
                    <a:pt x="6316" y="1"/>
                  </a:lnTo>
                  <a:cubicBezTo>
                    <a:pt x="6296" y="42"/>
                    <a:pt x="6259" y="83"/>
                    <a:pt x="6218" y="83"/>
                  </a:cubicBezTo>
                  <a:cubicBezTo>
                    <a:pt x="6209" y="83"/>
                    <a:pt x="6200" y="81"/>
                    <a:pt x="6191" y="76"/>
                  </a:cubicBezTo>
                  <a:cubicBezTo>
                    <a:pt x="6141" y="76"/>
                    <a:pt x="6116" y="76"/>
                    <a:pt x="6066" y="51"/>
                  </a:cubicBezTo>
                  <a:cubicBezTo>
                    <a:pt x="6040" y="51"/>
                    <a:pt x="6015" y="26"/>
                    <a:pt x="6015" y="1"/>
                  </a:cubicBezTo>
                  <a:close/>
                </a:path>
              </a:pathLst>
            </a:custGeom>
            <a:solidFill>
              <a:srgbClr val="E0E0E0">
                <a:alpha val="6314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46" name="Google Shape;4646;g275328e1149_1_4"/>
            <p:cNvSpPr/>
            <p:nvPr/>
          </p:nvSpPr>
          <p:spPr>
            <a:xfrm>
              <a:off x="1276425" y="1928068"/>
              <a:ext cx="378577" cy="1391130"/>
            </a:xfrm>
            <a:custGeom>
              <a:rect b="b" l="l" r="r" t="t"/>
              <a:pathLst>
                <a:path extrusionOk="0" h="22300" w="6642">
                  <a:moveTo>
                    <a:pt x="6248" y="58"/>
                  </a:moveTo>
                  <a:lnTo>
                    <a:pt x="6248" y="58"/>
                  </a:lnTo>
                  <a:cubicBezTo>
                    <a:pt x="6262" y="64"/>
                    <a:pt x="6270" y="73"/>
                    <a:pt x="6268" y="73"/>
                  </a:cubicBezTo>
                  <a:cubicBezTo>
                    <a:pt x="6266" y="73"/>
                    <a:pt x="6260" y="69"/>
                    <a:pt x="6248" y="58"/>
                  </a:cubicBezTo>
                  <a:close/>
                  <a:moveTo>
                    <a:pt x="6046" y="462"/>
                  </a:moveTo>
                  <a:cubicBezTo>
                    <a:pt x="6073" y="478"/>
                    <a:pt x="6105" y="493"/>
                    <a:pt x="6140" y="502"/>
                  </a:cubicBezTo>
                  <a:lnTo>
                    <a:pt x="6090" y="502"/>
                  </a:lnTo>
                  <a:lnTo>
                    <a:pt x="6173" y="518"/>
                  </a:lnTo>
                  <a:lnTo>
                    <a:pt x="6173" y="518"/>
                  </a:lnTo>
                  <a:cubicBezTo>
                    <a:pt x="6120" y="1295"/>
                    <a:pt x="6032" y="2124"/>
                    <a:pt x="5965" y="2933"/>
                  </a:cubicBezTo>
                  <a:lnTo>
                    <a:pt x="5940" y="3284"/>
                  </a:lnTo>
                  <a:lnTo>
                    <a:pt x="5940" y="3484"/>
                  </a:lnTo>
                  <a:lnTo>
                    <a:pt x="5940" y="3659"/>
                  </a:lnTo>
                  <a:lnTo>
                    <a:pt x="5940" y="4336"/>
                  </a:lnTo>
                  <a:lnTo>
                    <a:pt x="5940" y="5715"/>
                  </a:lnTo>
                  <a:cubicBezTo>
                    <a:pt x="5940" y="7519"/>
                    <a:pt x="5890" y="9349"/>
                    <a:pt x="5915" y="11178"/>
                  </a:cubicBezTo>
                  <a:lnTo>
                    <a:pt x="5739" y="16542"/>
                  </a:lnTo>
                  <a:lnTo>
                    <a:pt x="5614" y="21955"/>
                  </a:lnTo>
                  <a:cubicBezTo>
                    <a:pt x="5589" y="21930"/>
                    <a:pt x="5614" y="21905"/>
                    <a:pt x="5589" y="21905"/>
                  </a:cubicBezTo>
                  <a:lnTo>
                    <a:pt x="5439" y="21855"/>
                  </a:lnTo>
                  <a:lnTo>
                    <a:pt x="5088" y="21805"/>
                  </a:lnTo>
                  <a:cubicBezTo>
                    <a:pt x="4837" y="21780"/>
                    <a:pt x="4612" y="21755"/>
                    <a:pt x="4386" y="21755"/>
                  </a:cubicBezTo>
                  <a:lnTo>
                    <a:pt x="3008" y="21655"/>
                  </a:lnTo>
                  <a:lnTo>
                    <a:pt x="471" y="21516"/>
                  </a:lnTo>
                  <a:lnTo>
                    <a:pt x="471" y="21516"/>
                  </a:lnTo>
                  <a:cubicBezTo>
                    <a:pt x="428" y="19833"/>
                    <a:pt x="452" y="18149"/>
                    <a:pt x="476" y="16441"/>
                  </a:cubicBezTo>
                  <a:cubicBezTo>
                    <a:pt x="551" y="14687"/>
                    <a:pt x="426" y="12933"/>
                    <a:pt x="526" y="11153"/>
                  </a:cubicBezTo>
                  <a:lnTo>
                    <a:pt x="752" y="5865"/>
                  </a:lnTo>
                  <a:cubicBezTo>
                    <a:pt x="800" y="4185"/>
                    <a:pt x="825" y="2483"/>
                    <a:pt x="805" y="802"/>
                  </a:cubicBezTo>
                  <a:lnTo>
                    <a:pt x="805" y="802"/>
                  </a:lnTo>
                  <a:cubicBezTo>
                    <a:pt x="2552" y="790"/>
                    <a:pt x="4299" y="649"/>
                    <a:pt x="6046" y="462"/>
                  </a:cubicBezTo>
                  <a:close/>
                  <a:moveTo>
                    <a:pt x="6090" y="0"/>
                  </a:moveTo>
                  <a:cubicBezTo>
                    <a:pt x="4261" y="201"/>
                    <a:pt x="2406" y="376"/>
                    <a:pt x="577" y="376"/>
                  </a:cubicBezTo>
                  <a:cubicBezTo>
                    <a:pt x="451" y="376"/>
                    <a:pt x="376" y="451"/>
                    <a:pt x="376" y="577"/>
                  </a:cubicBezTo>
                  <a:cubicBezTo>
                    <a:pt x="401" y="2331"/>
                    <a:pt x="376" y="4111"/>
                    <a:pt x="351" y="5865"/>
                  </a:cubicBezTo>
                  <a:cubicBezTo>
                    <a:pt x="351" y="7619"/>
                    <a:pt x="301" y="9399"/>
                    <a:pt x="276" y="11153"/>
                  </a:cubicBezTo>
                  <a:cubicBezTo>
                    <a:pt x="251" y="12908"/>
                    <a:pt x="25" y="14662"/>
                    <a:pt x="50" y="16441"/>
                  </a:cubicBezTo>
                  <a:cubicBezTo>
                    <a:pt x="0" y="18196"/>
                    <a:pt x="0" y="19975"/>
                    <a:pt x="25" y="21730"/>
                  </a:cubicBezTo>
                  <a:cubicBezTo>
                    <a:pt x="25" y="21855"/>
                    <a:pt x="125" y="21955"/>
                    <a:pt x="251" y="21955"/>
                  </a:cubicBezTo>
                  <a:lnTo>
                    <a:pt x="2983" y="22106"/>
                  </a:lnTo>
                  <a:lnTo>
                    <a:pt x="4361" y="22181"/>
                  </a:lnTo>
                  <a:cubicBezTo>
                    <a:pt x="4587" y="22181"/>
                    <a:pt x="4812" y="22206"/>
                    <a:pt x="5038" y="22231"/>
                  </a:cubicBezTo>
                  <a:lnTo>
                    <a:pt x="5363" y="22256"/>
                  </a:lnTo>
                  <a:lnTo>
                    <a:pt x="5539" y="22281"/>
                  </a:lnTo>
                  <a:cubicBezTo>
                    <a:pt x="5589" y="22294"/>
                    <a:pt x="5645" y="22300"/>
                    <a:pt x="5702" y="22300"/>
                  </a:cubicBezTo>
                  <a:cubicBezTo>
                    <a:pt x="5758" y="22300"/>
                    <a:pt x="5815" y="22294"/>
                    <a:pt x="5865" y="22281"/>
                  </a:cubicBezTo>
                  <a:cubicBezTo>
                    <a:pt x="6065" y="18622"/>
                    <a:pt x="6266" y="14888"/>
                    <a:pt x="6416" y="11178"/>
                  </a:cubicBezTo>
                  <a:cubicBezTo>
                    <a:pt x="6441" y="9349"/>
                    <a:pt x="6416" y="7519"/>
                    <a:pt x="6441" y="5690"/>
                  </a:cubicBezTo>
                  <a:lnTo>
                    <a:pt x="6416" y="4336"/>
                  </a:lnTo>
                  <a:lnTo>
                    <a:pt x="6416" y="3634"/>
                  </a:lnTo>
                  <a:lnTo>
                    <a:pt x="6416" y="3484"/>
                  </a:lnTo>
                  <a:lnTo>
                    <a:pt x="6416" y="3334"/>
                  </a:lnTo>
                  <a:lnTo>
                    <a:pt x="6441" y="2983"/>
                  </a:lnTo>
                  <a:cubicBezTo>
                    <a:pt x="6514" y="2081"/>
                    <a:pt x="6611" y="1227"/>
                    <a:pt x="6639" y="306"/>
                  </a:cubicBezTo>
                  <a:lnTo>
                    <a:pt x="6639" y="306"/>
                  </a:lnTo>
                  <a:cubicBezTo>
                    <a:pt x="6640" y="304"/>
                    <a:pt x="6641" y="303"/>
                    <a:pt x="6642" y="301"/>
                  </a:cubicBezTo>
                  <a:lnTo>
                    <a:pt x="6640" y="301"/>
                  </a:lnTo>
                  <a:lnTo>
                    <a:pt x="6640" y="301"/>
                  </a:lnTo>
                  <a:cubicBezTo>
                    <a:pt x="6640" y="276"/>
                    <a:pt x="6641" y="251"/>
                    <a:pt x="6642" y="226"/>
                  </a:cubicBezTo>
                  <a:lnTo>
                    <a:pt x="6191" y="176"/>
                  </a:lnTo>
                  <a:cubicBezTo>
                    <a:pt x="6216" y="75"/>
                    <a:pt x="6266" y="75"/>
                    <a:pt x="6316" y="75"/>
                  </a:cubicBezTo>
                  <a:lnTo>
                    <a:pt x="6341" y="75"/>
                  </a:lnTo>
                  <a:lnTo>
                    <a:pt x="6241" y="50"/>
                  </a:lnTo>
                  <a:cubicBezTo>
                    <a:pt x="6216" y="25"/>
                    <a:pt x="6140" y="0"/>
                    <a:pt x="6090"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50" name="Shape 4650"/>
        <p:cNvGrpSpPr/>
        <p:nvPr/>
      </p:nvGrpSpPr>
      <p:grpSpPr>
        <a:xfrm>
          <a:off x="0" y="0"/>
          <a:ext cx="0" cy="0"/>
          <a:chOff x="0" y="0"/>
          <a:chExt cx="0" cy="0"/>
        </a:xfrm>
      </p:grpSpPr>
      <p:sp>
        <p:nvSpPr>
          <p:cNvPr id="4651" name="Google Shape;4651;g26dd3229cbd_0_7749"/>
          <p:cNvSpPr txBox="1"/>
          <p:nvPr>
            <p:ph type="ctrTitle"/>
          </p:nvPr>
        </p:nvSpPr>
        <p:spPr>
          <a:xfrm>
            <a:off x="506625" y="552550"/>
            <a:ext cx="6788100" cy="4617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sz="3200"/>
              <a:t>HÁBITOS Y </a:t>
            </a:r>
            <a:r>
              <a:rPr lang="en" sz="3200"/>
              <a:t>TÉCNICAS DE ESTUDIO </a:t>
            </a:r>
            <a:endParaRPr sz="3200"/>
          </a:p>
        </p:txBody>
      </p:sp>
      <p:sp>
        <p:nvSpPr>
          <p:cNvPr id="4652" name="Google Shape;4652;g26dd3229cbd_0_7749"/>
          <p:cNvSpPr txBox="1"/>
          <p:nvPr/>
        </p:nvSpPr>
        <p:spPr>
          <a:xfrm>
            <a:off x="457425" y="1305100"/>
            <a:ext cx="7886400" cy="1302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2200">
                <a:solidFill>
                  <a:schemeClr val="dk1"/>
                </a:solidFill>
                <a:highlight>
                  <a:schemeClr val="lt1"/>
                </a:highlight>
                <a:latin typeface="Itim"/>
                <a:ea typeface="Itim"/>
                <a:cs typeface="Itim"/>
                <a:sym typeface="Itim"/>
              </a:rPr>
              <a:t>Los hábitos y las técnicas de estudio, son diferentes en cada estudiante, </a:t>
            </a:r>
            <a:r>
              <a:rPr b="1" lang="en" sz="2200">
                <a:solidFill>
                  <a:schemeClr val="dk1"/>
                </a:solidFill>
                <a:highlight>
                  <a:schemeClr val="lt1"/>
                </a:highlight>
                <a:latin typeface="Itim"/>
                <a:ea typeface="Itim"/>
                <a:cs typeface="Itim"/>
                <a:sym typeface="Itim"/>
              </a:rPr>
              <a:t>ya que</a:t>
            </a:r>
            <a:r>
              <a:rPr lang="en" sz="2200">
                <a:solidFill>
                  <a:schemeClr val="dk1"/>
                </a:solidFill>
                <a:highlight>
                  <a:schemeClr val="lt1"/>
                </a:highlight>
                <a:latin typeface="Itim"/>
                <a:ea typeface="Itim"/>
                <a:cs typeface="Itim"/>
                <a:sym typeface="Itim"/>
              </a:rPr>
              <a:t> </a:t>
            </a:r>
            <a:r>
              <a:rPr b="1" lang="en" sz="2200">
                <a:solidFill>
                  <a:schemeClr val="dk1"/>
                </a:solidFill>
                <a:highlight>
                  <a:schemeClr val="lt1"/>
                </a:highlight>
                <a:latin typeface="Itim"/>
                <a:ea typeface="Itim"/>
                <a:cs typeface="Itim"/>
                <a:sym typeface="Itim"/>
              </a:rPr>
              <a:t>todos tienen una manera diferente de aprender.</a:t>
            </a:r>
            <a:endParaRPr b="1" sz="2200">
              <a:solidFill>
                <a:schemeClr val="dk1"/>
              </a:solidFill>
              <a:highlight>
                <a:schemeClr val="lt1"/>
              </a:highlight>
              <a:latin typeface="Itim"/>
              <a:ea typeface="Itim"/>
              <a:cs typeface="Itim"/>
              <a:sym typeface="Itim"/>
            </a:endParaRPr>
          </a:p>
        </p:txBody>
      </p:sp>
      <p:pic>
        <p:nvPicPr>
          <p:cNvPr id="4653" name="Google Shape;4653;g26dd3229cbd_0_7749"/>
          <p:cNvPicPr preferRelativeResize="0"/>
          <p:nvPr/>
        </p:nvPicPr>
        <p:blipFill rotWithShape="1">
          <a:blip r:embed="rId3">
            <a:alphaModFix/>
          </a:blip>
          <a:srcRect b="0" l="49826" r="0" t="4725"/>
          <a:stretch/>
        </p:blipFill>
        <p:spPr>
          <a:xfrm>
            <a:off x="2263792" y="2320625"/>
            <a:ext cx="2455856" cy="2623300"/>
          </a:xfrm>
          <a:prstGeom prst="rect">
            <a:avLst/>
          </a:prstGeom>
          <a:noFill/>
          <a:ln>
            <a:noFill/>
          </a:ln>
        </p:spPr>
      </p:pic>
      <p:sp>
        <p:nvSpPr>
          <p:cNvPr id="4654" name="Google Shape;4654;g26dd3229cbd_0_7749"/>
          <p:cNvSpPr txBox="1"/>
          <p:nvPr/>
        </p:nvSpPr>
        <p:spPr>
          <a:xfrm>
            <a:off x="5736750" y="2354725"/>
            <a:ext cx="3000000" cy="2555100"/>
          </a:xfrm>
          <a:prstGeom prst="rect">
            <a:avLst/>
          </a:prstGeom>
          <a:noFill/>
          <a:ln>
            <a:noFill/>
          </a:ln>
        </p:spPr>
        <p:txBody>
          <a:bodyPr anchorCtr="0" anchor="t" bIns="91425" lIns="91425" spcFirstLastPara="1" rIns="91425" wrap="square" tIns="91425">
            <a:spAutoFit/>
          </a:bodyPr>
          <a:lstStyle/>
          <a:p>
            <a:pPr indent="0" lvl="0" marL="0" rtl="0" algn="r">
              <a:lnSpc>
                <a:spcPct val="100000"/>
              </a:lnSpc>
              <a:spcBef>
                <a:spcPts val="0"/>
              </a:spcBef>
              <a:spcAft>
                <a:spcPts val="0"/>
              </a:spcAft>
              <a:buNone/>
            </a:pPr>
            <a:r>
              <a:rPr lang="en" sz="2200">
                <a:solidFill>
                  <a:schemeClr val="dk1"/>
                </a:solidFill>
                <a:highlight>
                  <a:schemeClr val="lt1"/>
                </a:highlight>
                <a:latin typeface="Itim"/>
                <a:ea typeface="Itim"/>
                <a:cs typeface="Itim"/>
                <a:sym typeface="Itim"/>
              </a:rPr>
              <a:t>Es importante que tengas a la mano un abanico de opciones para identificar cuáles de esos hábitos o técnicas son apropiadas para ti</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58" name="Shape 4658"/>
        <p:cNvGrpSpPr/>
        <p:nvPr/>
      </p:nvGrpSpPr>
      <p:grpSpPr>
        <a:xfrm>
          <a:off x="0" y="0"/>
          <a:ext cx="0" cy="0"/>
          <a:chOff x="0" y="0"/>
          <a:chExt cx="0" cy="0"/>
        </a:xfrm>
      </p:grpSpPr>
      <p:sp>
        <p:nvSpPr>
          <p:cNvPr id="4659" name="Google Shape;4659;g275328e1149_1_3222"/>
          <p:cNvSpPr txBox="1"/>
          <p:nvPr>
            <p:ph idx="1" type="subTitle"/>
          </p:nvPr>
        </p:nvSpPr>
        <p:spPr>
          <a:xfrm>
            <a:off x="4336325" y="1228574"/>
            <a:ext cx="4440300" cy="3247800"/>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0"/>
              </a:spcBef>
              <a:spcAft>
                <a:spcPts val="0"/>
              </a:spcAft>
              <a:buSzPts val="2800"/>
              <a:buNone/>
            </a:pPr>
            <a:r>
              <a:rPr lang="en">
                <a:solidFill>
                  <a:schemeClr val="dk1"/>
                </a:solidFill>
                <a:latin typeface="Itim"/>
                <a:ea typeface="Itim"/>
                <a:cs typeface="Itim"/>
                <a:sym typeface="Itim"/>
              </a:rPr>
              <a:t>Son cualquier acto adquirido por la </a:t>
            </a:r>
            <a:r>
              <a:rPr b="1" lang="en">
                <a:solidFill>
                  <a:schemeClr val="dk1"/>
                </a:solidFill>
                <a:latin typeface="Itim"/>
                <a:ea typeface="Itim"/>
                <a:cs typeface="Itim"/>
                <a:sym typeface="Itim"/>
              </a:rPr>
              <a:t>experiencia</a:t>
            </a:r>
            <a:r>
              <a:rPr lang="en">
                <a:solidFill>
                  <a:schemeClr val="dk1"/>
                </a:solidFill>
                <a:latin typeface="Itim"/>
                <a:ea typeface="Itim"/>
                <a:cs typeface="Itim"/>
                <a:sym typeface="Itim"/>
              </a:rPr>
              <a:t> realizada, </a:t>
            </a:r>
            <a:r>
              <a:rPr b="1" lang="en">
                <a:solidFill>
                  <a:schemeClr val="dk1"/>
                </a:solidFill>
                <a:latin typeface="Itim"/>
                <a:ea typeface="Itim"/>
                <a:cs typeface="Itim"/>
                <a:sym typeface="Itim"/>
              </a:rPr>
              <a:t>regular y automáticamente</a:t>
            </a:r>
            <a:r>
              <a:rPr lang="en">
                <a:solidFill>
                  <a:schemeClr val="dk1"/>
                </a:solidFill>
                <a:latin typeface="Itim"/>
                <a:ea typeface="Itim"/>
                <a:cs typeface="Itim"/>
                <a:sym typeface="Itim"/>
              </a:rPr>
              <a:t>. Es una práctica o </a:t>
            </a:r>
            <a:r>
              <a:rPr b="1" lang="en">
                <a:solidFill>
                  <a:schemeClr val="dk1"/>
                </a:solidFill>
                <a:latin typeface="Itim"/>
                <a:ea typeface="Itim"/>
                <a:cs typeface="Itim"/>
                <a:sym typeface="Itim"/>
              </a:rPr>
              <a:t>costumbre</a:t>
            </a:r>
            <a:r>
              <a:rPr lang="en">
                <a:solidFill>
                  <a:schemeClr val="dk1"/>
                </a:solidFill>
                <a:latin typeface="Itim"/>
                <a:ea typeface="Itim"/>
                <a:cs typeface="Itim"/>
                <a:sym typeface="Itim"/>
              </a:rPr>
              <a:t> que se realiza frecuentemente. </a:t>
            </a:r>
            <a:endParaRPr>
              <a:solidFill>
                <a:schemeClr val="dk1"/>
              </a:solidFill>
              <a:latin typeface="Itim"/>
              <a:ea typeface="Itim"/>
              <a:cs typeface="Itim"/>
              <a:sym typeface="Itim"/>
            </a:endParaRPr>
          </a:p>
          <a:p>
            <a:pPr indent="0" lvl="0" marL="0" rtl="0" algn="just">
              <a:lnSpc>
                <a:spcPct val="100000"/>
              </a:lnSpc>
              <a:spcBef>
                <a:spcPts val="0"/>
              </a:spcBef>
              <a:spcAft>
                <a:spcPts val="0"/>
              </a:spcAft>
              <a:buSzPts val="2800"/>
              <a:buNone/>
            </a:pPr>
            <a:r>
              <a:t/>
            </a:r>
            <a:endParaRPr>
              <a:solidFill>
                <a:schemeClr val="dk1"/>
              </a:solidFill>
              <a:latin typeface="Itim"/>
              <a:ea typeface="Itim"/>
              <a:cs typeface="Itim"/>
              <a:sym typeface="Itim"/>
            </a:endParaRPr>
          </a:p>
          <a:p>
            <a:pPr indent="0" lvl="0" marL="0" rtl="0" algn="just">
              <a:lnSpc>
                <a:spcPct val="100000"/>
              </a:lnSpc>
              <a:spcBef>
                <a:spcPts val="0"/>
              </a:spcBef>
              <a:spcAft>
                <a:spcPts val="0"/>
              </a:spcAft>
              <a:buSzPts val="2800"/>
              <a:buNone/>
            </a:pPr>
            <a:r>
              <a:rPr lang="en">
                <a:solidFill>
                  <a:schemeClr val="dk1"/>
                </a:solidFill>
                <a:latin typeface="Itim"/>
                <a:ea typeface="Itim"/>
                <a:cs typeface="Itim"/>
                <a:sym typeface="Itim"/>
              </a:rPr>
              <a:t>Los hábitos de estudios se conceptualizan como los</a:t>
            </a:r>
            <a:r>
              <a:rPr b="1" lang="en">
                <a:solidFill>
                  <a:schemeClr val="dk1"/>
                </a:solidFill>
                <a:latin typeface="Itim"/>
                <a:ea typeface="Itim"/>
                <a:cs typeface="Itim"/>
                <a:sym typeface="Itim"/>
              </a:rPr>
              <a:t> métodos y estrategias que suele usar un estudiante para hacer frente a una cantidad de contenidos de aprendizaje</a:t>
            </a:r>
            <a:r>
              <a:rPr lang="en">
                <a:solidFill>
                  <a:schemeClr val="dk1"/>
                </a:solidFill>
                <a:latin typeface="Itim"/>
                <a:ea typeface="Itim"/>
                <a:cs typeface="Itim"/>
                <a:sym typeface="Itim"/>
              </a:rPr>
              <a:t>, contar con buenos hábitos nos asegura un buen rendimiento académico…</a:t>
            </a:r>
            <a:endParaRPr>
              <a:solidFill>
                <a:schemeClr val="dk1"/>
              </a:solidFill>
              <a:latin typeface="Itim"/>
              <a:ea typeface="Itim"/>
              <a:cs typeface="Itim"/>
              <a:sym typeface="Itim"/>
            </a:endParaRPr>
          </a:p>
          <a:p>
            <a:pPr indent="0" lvl="0" marL="0" rtl="0" algn="just">
              <a:lnSpc>
                <a:spcPct val="100000"/>
              </a:lnSpc>
              <a:spcBef>
                <a:spcPts val="0"/>
              </a:spcBef>
              <a:spcAft>
                <a:spcPts val="0"/>
              </a:spcAft>
              <a:buSzPts val="2800"/>
              <a:buNone/>
            </a:pPr>
            <a:r>
              <a:t/>
            </a:r>
            <a:endParaRPr sz="1000">
              <a:highlight>
                <a:srgbClr val="FFFFFF"/>
              </a:highlight>
              <a:latin typeface="Verdana"/>
              <a:ea typeface="Verdana"/>
              <a:cs typeface="Verdana"/>
              <a:sym typeface="Verdana"/>
            </a:endParaRPr>
          </a:p>
          <a:p>
            <a:pPr indent="0" lvl="0" marL="0" rtl="0" algn="just">
              <a:lnSpc>
                <a:spcPct val="100000"/>
              </a:lnSpc>
              <a:spcBef>
                <a:spcPts val="0"/>
              </a:spcBef>
              <a:spcAft>
                <a:spcPts val="0"/>
              </a:spcAft>
              <a:buSzPts val="2800"/>
              <a:buNone/>
            </a:pPr>
            <a:r>
              <a:rPr lang="en">
                <a:solidFill>
                  <a:schemeClr val="dk1"/>
                </a:solidFill>
                <a:latin typeface="Itim"/>
                <a:ea typeface="Itim"/>
                <a:cs typeface="Itim"/>
                <a:sym typeface="Itim"/>
              </a:rPr>
              <a:t>Veamos algunos </a:t>
            </a:r>
            <a:endParaRPr sz="1000">
              <a:highlight>
                <a:srgbClr val="FFFFFF"/>
              </a:highlight>
              <a:latin typeface="Verdana"/>
              <a:ea typeface="Verdana"/>
              <a:cs typeface="Verdana"/>
              <a:sym typeface="Verdana"/>
            </a:endParaRPr>
          </a:p>
        </p:txBody>
      </p:sp>
      <p:grpSp>
        <p:nvGrpSpPr>
          <p:cNvPr id="4660" name="Google Shape;4660;g275328e1149_1_3222"/>
          <p:cNvGrpSpPr/>
          <p:nvPr/>
        </p:nvGrpSpPr>
        <p:grpSpPr>
          <a:xfrm rot="-546322">
            <a:off x="898380" y="1740090"/>
            <a:ext cx="2817315" cy="2469552"/>
            <a:chOff x="2505075" y="4180600"/>
            <a:chExt cx="1092750" cy="957900"/>
          </a:xfrm>
        </p:grpSpPr>
        <p:sp>
          <p:nvSpPr>
            <p:cNvPr id="4661" name="Google Shape;4661;g275328e1149_1_3222"/>
            <p:cNvSpPr/>
            <p:nvPr/>
          </p:nvSpPr>
          <p:spPr>
            <a:xfrm>
              <a:off x="2612200" y="4898650"/>
              <a:ext cx="984100" cy="235275"/>
            </a:xfrm>
            <a:custGeom>
              <a:rect b="b" l="l" r="r" t="t"/>
              <a:pathLst>
                <a:path extrusionOk="0" h="9411" w="39364">
                  <a:moveTo>
                    <a:pt x="6166" y="0"/>
                  </a:moveTo>
                  <a:cubicBezTo>
                    <a:pt x="6141" y="0"/>
                    <a:pt x="5339" y="652"/>
                    <a:pt x="5339" y="652"/>
                  </a:cubicBezTo>
                  <a:cubicBezTo>
                    <a:pt x="4688" y="2882"/>
                    <a:pt x="2357" y="5965"/>
                    <a:pt x="1" y="6617"/>
                  </a:cubicBezTo>
                  <a:cubicBezTo>
                    <a:pt x="5966" y="7068"/>
                    <a:pt x="13259" y="8321"/>
                    <a:pt x="19224" y="8797"/>
                  </a:cubicBezTo>
                  <a:cubicBezTo>
                    <a:pt x="22532" y="9048"/>
                    <a:pt x="25841" y="9248"/>
                    <a:pt x="29149" y="9349"/>
                  </a:cubicBezTo>
                  <a:cubicBezTo>
                    <a:pt x="29759" y="9367"/>
                    <a:pt x="30670" y="9411"/>
                    <a:pt x="31701" y="9411"/>
                  </a:cubicBezTo>
                  <a:cubicBezTo>
                    <a:pt x="34944" y="9411"/>
                    <a:pt x="39363" y="8971"/>
                    <a:pt x="39249" y="5890"/>
                  </a:cubicBezTo>
                  <a:lnTo>
                    <a:pt x="39224" y="5890"/>
                  </a:lnTo>
                  <a:cubicBezTo>
                    <a:pt x="28021" y="4988"/>
                    <a:pt x="17069" y="2682"/>
                    <a:pt x="6166"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62" name="Google Shape;4662;g275328e1149_1_3222"/>
            <p:cNvSpPr/>
            <p:nvPr/>
          </p:nvSpPr>
          <p:spPr>
            <a:xfrm>
              <a:off x="2607825" y="4893625"/>
              <a:ext cx="990000" cy="244875"/>
            </a:xfrm>
            <a:custGeom>
              <a:rect b="b" l="l" r="r" t="t"/>
              <a:pathLst>
                <a:path extrusionOk="0" h="9795" w="39600">
                  <a:moveTo>
                    <a:pt x="6379" y="398"/>
                  </a:moveTo>
                  <a:lnTo>
                    <a:pt x="6379" y="398"/>
                  </a:lnTo>
                  <a:cubicBezTo>
                    <a:pt x="9057" y="1067"/>
                    <a:pt x="11759" y="1687"/>
                    <a:pt x="14462" y="2306"/>
                  </a:cubicBezTo>
                  <a:cubicBezTo>
                    <a:pt x="17218" y="2908"/>
                    <a:pt x="19950" y="3509"/>
                    <a:pt x="22707" y="4011"/>
                  </a:cubicBezTo>
                  <a:cubicBezTo>
                    <a:pt x="28194" y="5008"/>
                    <a:pt x="33731" y="5807"/>
                    <a:pt x="39293" y="6235"/>
                  </a:cubicBezTo>
                  <a:lnTo>
                    <a:pt x="39293" y="6235"/>
                  </a:lnTo>
                  <a:cubicBezTo>
                    <a:pt x="39281" y="6246"/>
                    <a:pt x="39274" y="6252"/>
                    <a:pt x="39274" y="6266"/>
                  </a:cubicBezTo>
                  <a:lnTo>
                    <a:pt x="39274" y="6392"/>
                  </a:lnTo>
                  <a:cubicBezTo>
                    <a:pt x="39249" y="6492"/>
                    <a:pt x="39249" y="6592"/>
                    <a:pt x="39224" y="6692"/>
                  </a:cubicBezTo>
                  <a:cubicBezTo>
                    <a:pt x="39199" y="6893"/>
                    <a:pt x="39123" y="7068"/>
                    <a:pt x="39023" y="7269"/>
                  </a:cubicBezTo>
                  <a:cubicBezTo>
                    <a:pt x="38848" y="7620"/>
                    <a:pt x="38572" y="7920"/>
                    <a:pt x="38246" y="8171"/>
                  </a:cubicBezTo>
                  <a:cubicBezTo>
                    <a:pt x="37595" y="8647"/>
                    <a:pt x="36767" y="8898"/>
                    <a:pt x="35965" y="9073"/>
                  </a:cubicBezTo>
                  <a:cubicBezTo>
                    <a:pt x="34654" y="9352"/>
                    <a:pt x="33295" y="9441"/>
                    <a:pt x="31939" y="9441"/>
                  </a:cubicBezTo>
                  <a:cubicBezTo>
                    <a:pt x="31585" y="9441"/>
                    <a:pt x="31231" y="9435"/>
                    <a:pt x="30878" y="9424"/>
                  </a:cubicBezTo>
                  <a:cubicBezTo>
                    <a:pt x="29173" y="9374"/>
                    <a:pt x="27469" y="9324"/>
                    <a:pt x="25740" y="9224"/>
                  </a:cubicBezTo>
                  <a:lnTo>
                    <a:pt x="20627" y="8948"/>
                  </a:lnTo>
                  <a:cubicBezTo>
                    <a:pt x="18898" y="8873"/>
                    <a:pt x="17218" y="8697"/>
                    <a:pt x="15514" y="8497"/>
                  </a:cubicBezTo>
                  <a:cubicBezTo>
                    <a:pt x="13810" y="8296"/>
                    <a:pt x="12106" y="8071"/>
                    <a:pt x="10401" y="7845"/>
                  </a:cubicBezTo>
                  <a:cubicBezTo>
                    <a:pt x="7272" y="7405"/>
                    <a:pt x="4121" y="6986"/>
                    <a:pt x="969" y="6707"/>
                  </a:cubicBezTo>
                  <a:lnTo>
                    <a:pt x="969" y="6707"/>
                  </a:lnTo>
                  <a:cubicBezTo>
                    <a:pt x="1378" y="6510"/>
                    <a:pt x="1757" y="6260"/>
                    <a:pt x="2106" y="5991"/>
                  </a:cubicBezTo>
                  <a:cubicBezTo>
                    <a:pt x="2657" y="5565"/>
                    <a:pt x="3158" y="5088"/>
                    <a:pt x="3609" y="4537"/>
                  </a:cubicBezTo>
                  <a:cubicBezTo>
                    <a:pt x="4061" y="4011"/>
                    <a:pt x="4487" y="3434"/>
                    <a:pt x="4837" y="2833"/>
                  </a:cubicBezTo>
                  <a:cubicBezTo>
                    <a:pt x="5181" y="2245"/>
                    <a:pt x="5476" y="1633"/>
                    <a:pt x="5676" y="973"/>
                  </a:cubicBezTo>
                  <a:lnTo>
                    <a:pt x="5676" y="973"/>
                  </a:lnTo>
                  <a:lnTo>
                    <a:pt x="6379" y="398"/>
                  </a:lnTo>
                  <a:close/>
                  <a:moveTo>
                    <a:pt x="6366" y="1"/>
                  </a:moveTo>
                  <a:cubicBezTo>
                    <a:pt x="6316" y="1"/>
                    <a:pt x="6266" y="1"/>
                    <a:pt x="6216" y="51"/>
                  </a:cubicBezTo>
                  <a:lnTo>
                    <a:pt x="6191" y="51"/>
                  </a:lnTo>
                  <a:lnTo>
                    <a:pt x="5389" y="727"/>
                  </a:lnTo>
                  <a:cubicBezTo>
                    <a:pt x="5364" y="752"/>
                    <a:pt x="5339" y="778"/>
                    <a:pt x="5339" y="803"/>
                  </a:cubicBezTo>
                  <a:cubicBezTo>
                    <a:pt x="5138" y="1454"/>
                    <a:pt x="4863" y="2081"/>
                    <a:pt x="4512" y="2657"/>
                  </a:cubicBezTo>
                  <a:cubicBezTo>
                    <a:pt x="4186" y="3234"/>
                    <a:pt x="3785" y="3785"/>
                    <a:pt x="3334" y="4311"/>
                  </a:cubicBezTo>
                  <a:cubicBezTo>
                    <a:pt x="2908" y="4838"/>
                    <a:pt x="2431" y="5314"/>
                    <a:pt x="1880" y="5715"/>
                  </a:cubicBezTo>
                  <a:cubicBezTo>
                    <a:pt x="1354" y="6116"/>
                    <a:pt x="777" y="6467"/>
                    <a:pt x="126" y="6642"/>
                  </a:cubicBezTo>
                  <a:cubicBezTo>
                    <a:pt x="76" y="6667"/>
                    <a:pt x="25" y="6742"/>
                    <a:pt x="0" y="6793"/>
                  </a:cubicBezTo>
                  <a:cubicBezTo>
                    <a:pt x="0" y="6893"/>
                    <a:pt x="76" y="6993"/>
                    <a:pt x="176" y="6993"/>
                  </a:cubicBezTo>
                  <a:cubicBezTo>
                    <a:pt x="3584" y="7244"/>
                    <a:pt x="6968" y="7720"/>
                    <a:pt x="10376" y="8121"/>
                  </a:cubicBezTo>
                  <a:cubicBezTo>
                    <a:pt x="12081" y="8321"/>
                    <a:pt x="13785" y="8547"/>
                    <a:pt x="15489" y="8722"/>
                  </a:cubicBezTo>
                  <a:cubicBezTo>
                    <a:pt x="17193" y="8923"/>
                    <a:pt x="18898" y="9048"/>
                    <a:pt x="20602" y="9224"/>
                  </a:cubicBezTo>
                  <a:cubicBezTo>
                    <a:pt x="24011" y="9550"/>
                    <a:pt x="27444" y="9675"/>
                    <a:pt x="30878" y="9775"/>
                  </a:cubicBezTo>
                  <a:cubicBezTo>
                    <a:pt x="31276" y="9787"/>
                    <a:pt x="31675" y="9794"/>
                    <a:pt x="32075" y="9794"/>
                  </a:cubicBezTo>
                  <a:cubicBezTo>
                    <a:pt x="33389" y="9794"/>
                    <a:pt x="34715" y="9712"/>
                    <a:pt x="36041" y="9424"/>
                  </a:cubicBezTo>
                  <a:cubicBezTo>
                    <a:pt x="36868" y="9249"/>
                    <a:pt x="37720" y="8973"/>
                    <a:pt x="38447" y="8422"/>
                  </a:cubicBezTo>
                  <a:cubicBezTo>
                    <a:pt x="38823" y="8171"/>
                    <a:pt x="39123" y="7820"/>
                    <a:pt x="39324" y="7394"/>
                  </a:cubicBezTo>
                  <a:cubicBezTo>
                    <a:pt x="39424" y="7194"/>
                    <a:pt x="39499" y="6968"/>
                    <a:pt x="39549" y="6768"/>
                  </a:cubicBezTo>
                  <a:cubicBezTo>
                    <a:pt x="39575" y="6642"/>
                    <a:pt x="39575" y="6542"/>
                    <a:pt x="39600" y="6417"/>
                  </a:cubicBezTo>
                  <a:cubicBezTo>
                    <a:pt x="39600" y="6341"/>
                    <a:pt x="39600" y="6316"/>
                    <a:pt x="39600" y="6241"/>
                  </a:cubicBezTo>
                  <a:cubicBezTo>
                    <a:pt x="39600" y="6141"/>
                    <a:pt x="39575" y="6041"/>
                    <a:pt x="39549" y="5966"/>
                  </a:cubicBezTo>
                  <a:cubicBezTo>
                    <a:pt x="39514" y="5948"/>
                    <a:pt x="39479" y="5930"/>
                    <a:pt x="39443" y="5930"/>
                  </a:cubicBezTo>
                  <a:cubicBezTo>
                    <a:pt x="39428" y="5930"/>
                    <a:pt x="39414" y="5933"/>
                    <a:pt x="39399" y="5940"/>
                  </a:cubicBezTo>
                  <a:cubicBezTo>
                    <a:pt x="33835" y="5464"/>
                    <a:pt x="28296" y="4637"/>
                    <a:pt x="22782" y="3610"/>
                  </a:cubicBezTo>
                  <a:cubicBezTo>
                    <a:pt x="20026" y="3083"/>
                    <a:pt x="17294" y="2532"/>
                    <a:pt x="14562" y="1930"/>
                  </a:cubicBezTo>
                  <a:cubicBezTo>
                    <a:pt x="11830" y="1329"/>
                    <a:pt x="9098" y="677"/>
                    <a:pt x="636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63" name="Google Shape;4663;g275328e1149_1_3222"/>
            <p:cNvSpPr/>
            <p:nvPr/>
          </p:nvSpPr>
          <p:spPr>
            <a:xfrm>
              <a:off x="2508825" y="4184975"/>
              <a:ext cx="1038875" cy="879225"/>
            </a:xfrm>
            <a:custGeom>
              <a:rect b="b" l="l" r="r" t="t"/>
              <a:pathLst>
                <a:path extrusionOk="0" h="35169" w="41555">
                  <a:moveTo>
                    <a:pt x="40702" y="1"/>
                  </a:moveTo>
                  <a:cubicBezTo>
                    <a:pt x="27143" y="126"/>
                    <a:pt x="13660" y="652"/>
                    <a:pt x="101" y="1078"/>
                  </a:cubicBezTo>
                  <a:cubicBezTo>
                    <a:pt x="76" y="1078"/>
                    <a:pt x="51" y="1078"/>
                    <a:pt x="25" y="1053"/>
                  </a:cubicBezTo>
                  <a:lnTo>
                    <a:pt x="0" y="1078"/>
                  </a:lnTo>
                  <a:cubicBezTo>
                    <a:pt x="51" y="1103"/>
                    <a:pt x="101" y="1153"/>
                    <a:pt x="101" y="1254"/>
                  </a:cubicBezTo>
                  <a:cubicBezTo>
                    <a:pt x="752" y="7845"/>
                    <a:pt x="577" y="14612"/>
                    <a:pt x="802" y="21254"/>
                  </a:cubicBezTo>
                  <a:cubicBezTo>
                    <a:pt x="903" y="24537"/>
                    <a:pt x="878" y="27870"/>
                    <a:pt x="1103" y="31154"/>
                  </a:cubicBezTo>
                  <a:cubicBezTo>
                    <a:pt x="1236" y="33346"/>
                    <a:pt x="2622" y="35168"/>
                    <a:pt x="4511" y="35168"/>
                  </a:cubicBezTo>
                  <a:cubicBezTo>
                    <a:pt x="5127" y="35168"/>
                    <a:pt x="5795" y="34975"/>
                    <a:pt x="6492" y="34537"/>
                  </a:cubicBezTo>
                  <a:cubicBezTo>
                    <a:pt x="7995" y="33585"/>
                    <a:pt x="8772" y="31780"/>
                    <a:pt x="9324" y="30151"/>
                  </a:cubicBezTo>
                  <a:cubicBezTo>
                    <a:pt x="9374" y="30051"/>
                    <a:pt x="9399" y="29926"/>
                    <a:pt x="9474" y="29926"/>
                  </a:cubicBezTo>
                  <a:cubicBezTo>
                    <a:pt x="9491" y="29859"/>
                    <a:pt x="9563" y="29836"/>
                    <a:pt x="9654" y="29836"/>
                  </a:cubicBezTo>
                  <a:cubicBezTo>
                    <a:pt x="9700" y="29836"/>
                    <a:pt x="9750" y="29842"/>
                    <a:pt x="9800" y="29850"/>
                  </a:cubicBezTo>
                  <a:cubicBezTo>
                    <a:pt x="20376" y="31454"/>
                    <a:pt x="30878" y="33284"/>
                    <a:pt x="41555" y="34236"/>
                  </a:cubicBezTo>
                  <a:cubicBezTo>
                    <a:pt x="41128" y="31880"/>
                    <a:pt x="41304" y="29525"/>
                    <a:pt x="41404" y="27144"/>
                  </a:cubicBezTo>
                  <a:cubicBezTo>
                    <a:pt x="41479" y="24186"/>
                    <a:pt x="41529" y="21229"/>
                    <a:pt x="41504" y="18246"/>
                  </a:cubicBezTo>
                  <a:cubicBezTo>
                    <a:pt x="41454" y="12156"/>
                    <a:pt x="40928" y="6091"/>
                    <a:pt x="40702"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64" name="Google Shape;4664;g275328e1149_1_3222"/>
            <p:cNvSpPr/>
            <p:nvPr/>
          </p:nvSpPr>
          <p:spPr>
            <a:xfrm>
              <a:off x="2505075" y="4180600"/>
              <a:ext cx="1047650" cy="887125"/>
            </a:xfrm>
            <a:custGeom>
              <a:rect b="b" l="l" r="r" t="t"/>
              <a:pathLst>
                <a:path extrusionOk="0" h="35485" w="41906">
                  <a:moveTo>
                    <a:pt x="40684" y="377"/>
                  </a:moveTo>
                  <a:cubicBezTo>
                    <a:pt x="40913" y="6408"/>
                    <a:pt x="41430" y="12415"/>
                    <a:pt x="41504" y="18421"/>
                  </a:cubicBezTo>
                  <a:cubicBezTo>
                    <a:pt x="41504" y="21103"/>
                    <a:pt x="41479" y="23760"/>
                    <a:pt x="41404" y="26416"/>
                  </a:cubicBezTo>
                  <a:cubicBezTo>
                    <a:pt x="41379" y="27745"/>
                    <a:pt x="41304" y="29098"/>
                    <a:pt x="41278" y="30426"/>
                  </a:cubicBezTo>
                  <a:cubicBezTo>
                    <a:pt x="41255" y="31690"/>
                    <a:pt x="41299" y="32976"/>
                    <a:pt x="41497" y="34241"/>
                  </a:cubicBezTo>
                  <a:lnTo>
                    <a:pt x="41497" y="34241"/>
                  </a:lnTo>
                  <a:cubicBezTo>
                    <a:pt x="36203" y="33742"/>
                    <a:pt x="30909" y="33048"/>
                    <a:pt x="25639" y="32256"/>
                  </a:cubicBezTo>
                  <a:lnTo>
                    <a:pt x="17619" y="31103"/>
                  </a:lnTo>
                  <a:cubicBezTo>
                    <a:pt x="16291" y="30903"/>
                    <a:pt x="14963" y="30677"/>
                    <a:pt x="13609" y="30476"/>
                  </a:cubicBezTo>
                  <a:lnTo>
                    <a:pt x="11604" y="30151"/>
                  </a:lnTo>
                  <a:lnTo>
                    <a:pt x="10627" y="30000"/>
                  </a:lnTo>
                  <a:lnTo>
                    <a:pt x="10125" y="29925"/>
                  </a:lnTo>
                  <a:cubicBezTo>
                    <a:pt x="10025" y="29925"/>
                    <a:pt x="9950" y="29900"/>
                    <a:pt x="9850" y="29900"/>
                  </a:cubicBezTo>
                  <a:lnTo>
                    <a:pt x="9699" y="29900"/>
                  </a:lnTo>
                  <a:cubicBezTo>
                    <a:pt x="9647" y="29918"/>
                    <a:pt x="9582" y="29947"/>
                    <a:pt x="9539" y="29998"/>
                  </a:cubicBezTo>
                  <a:lnTo>
                    <a:pt x="9539" y="29998"/>
                  </a:lnTo>
                  <a:cubicBezTo>
                    <a:pt x="9500" y="30015"/>
                    <a:pt x="9463" y="30036"/>
                    <a:pt x="9449" y="30050"/>
                  </a:cubicBezTo>
                  <a:cubicBezTo>
                    <a:pt x="9424" y="30101"/>
                    <a:pt x="9424" y="30151"/>
                    <a:pt x="9399" y="30176"/>
                  </a:cubicBezTo>
                  <a:lnTo>
                    <a:pt x="9348" y="30326"/>
                  </a:lnTo>
                  <a:lnTo>
                    <a:pt x="9223" y="30652"/>
                  </a:lnTo>
                  <a:cubicBezTo>
                    <a:pt x="9148" y="30877"/>
                    <a:pt x="9073" y="31078"/>
                    <a:pt x="8998" y="31278"/>
                  </a:cubicBezTo>
                  <a:cubicBezTo>
                    <a:pt x="8822" y="31705"/>
                    <a:pt x="8622" y="32106"/>
                    <a:pt x="8421" y="32507"/>
                  </a:cubicBezTo>
                  <a:cubicBezTo>
                    <a:pt x="7970" y="33284"/>
                    <a:pt x="7419" y="34010"/>
                    <a:pt x="6692" y="34512"/>
                  </a:cubicBezTo>
                  <a:cubicBezTo>
                    <a:pt x="6087" y="34908"/>
                    <a:pt x="5377" y="35200"/>
                    <a:pt x="4651" y="35200"/>
                  </a:cubicBezTo>
                  <a:cubicBezTo>
                    <a:pt x="4504" y="35200"/>
                    <a:pt x="4358" y="35188"/>
                    <a:pt x="4211" y="35163"/>
                  </a:cubicBezTo>
                  <a:cubicBezTo>
                    <a:pt x="3358" y="35013"/>
                    <a:pt x="2632" y="34436"/>
                    <a:pt x="2155" y="33685"/>
                  </a:cubicBezTo>
                  <a:cubicBezTo>
                    <a:pt x="1679" y="32958"/>
                    <a:pt x="1454" y="32080"/>
                    <a:pt x="1404" y="31203"/>
                  </a:cubicBezTo>
                  <a:cubicBezTo>
                    <a:pt x="1353" y="30276"/>
                    <a:pt x="1303" y="29374"/>
                    <a:pt x="1278" y="28471"/>
                  </a:cubicBezTo>
                  <a:cubicBezTo>
                    <a:pt x="1203" y="26667"/>
                    <a:pt x="1203" y="24837"/>
                    <a:pt x="1153" y="23033"/>
                  </a:cubicBezTo>
                  <a:cubicBezTo>
                    <a:pt x="1028" y="19374"/>
                    <a:pt x="1003" y="15765"/>
                    <a:pt x="952" y="12105"/>
                  </a:cubicBezTo>
                  <a:cubicBezTo>
                    <a:pt x="927" y="10301"/>
                    <a:pt x="877" y="8471"/>
                    <a:pt x="802" y="6667"/>
                  </a:cubicBezTo>
                  <a:cubicBezTo>
                    <a:pt x="752" y="5740"/>
                    <a:pt x="702" y="4837"/>
                    <a:pt x="652" y="3935"/>
                  </a:cubicBezTo>
                  <a:lnTo>
                    <a:pt x="551" y="2557"/>
                  </a:lnTo>
                  <a:lnTo>
                    <a:pt x="476" y="1880"/>
                  </a:lnTo>
                  <a:lnTo>
                    <a:pt x="451" y="1529"/>
                  </a:lnTo>
                  <a:cubicBezTo>
                    <a:pt x="451" y="1496"/>
                    <a:pt x="451" y="1474"/>
                    <a:pt x="444" y="1434"/>
                  </a:cubicBezTo>
                  <a:lnTo>
                    <a:pt x="444" y="1434"/>
                  </a:lnTo>
                  <a:lnTo>
                    <a:pt x="476" y="1429"/>
                  </a:lnTo>
                  <a:lnTo>
                    <a:pt x="802" y="1429"/>
                  </a:lnTo>
                  <a:lnTo>
                    <a:pt x="1429" y="1404"/>
                  </a:lnTo>
                  <a:lnTo>
                    <a:pt x="2707" y="1354"/>
                  </a:lnTo>
                  <a:lnTo>
                    <a:pt x="5263" y="1278"/>
                  </a:lnTo>
                  <a:lnTo>
                    <a:pt x="10351" y="1128"/>
                  </a:lnTo>
                  <a:lnTo>
                    <a:pt x="20526" y="802"/>
                  </a:lnTo>
                  <a:cubicBezTo>
                    <a:pt x="27237" y="628"/>
                    <a:pt x="33972" y="430"/>
                    <a:pt x="40684" y="377"/>
                  </a:cubicBezTo>
                  <a:close/>
                  <a:moveTo>
                    <a:pt x="40852" y="0"/>
                  </a:moveTo>
                  <a:cubicBezTo>
                    <a:pt x="34060" y="50"/>
                    <a:pt x="27293" y="176"/>
                    <a:pt x="20501" y="401"/>
                  </a:cubicBezTo>
                  <a:lnTo>
                    <a:pt x="251" y="1078"/>
                  </a:lnTo>
                  <a:lnTo>
                    <a:pt x="25" y="1078"/>
                  </a:lnTo>
                  <a:lnTo>
                    <a:pt x="0" y="1153"/>
                  </a:lnTo>
                  <a:lnTo>
                    <a:pt x="0" y="1178"/>
                  </a:lnTo>
                  <a:lnTo>
                    <a:pt x="75" y="1429"/>
                  </a:lnTo>
                  <a:lnTo>
                    <a:pt x="276" y="3960"/>
                  </a:lnTo>
                  <a:cubicBezTo>
                    <a:pt x="351" y="4862"/>
                    <a:pt x="401" y="5765"/>
                    <a:pt x="426" y="6667"/>
                  </a:cubicBezTo>
                  <a:cubicBezTo>
                    <a:pt x="526" y="8496"/>
                    <a:pt x="551" y="10301"/>
                    <a:pt x="602" y="12131"/>
                  </a:cubicBezTo>
                  <a:cubicBezTo>
                    <a:pt x="652" y="15765"/>
                    <a:pt x="702" y="19399"/>
                    <a:pt x="802" y="23033"/>
                  </a:cubicBezTo>
                  <a:cubicBezTo>
                    <a:pt x="852" y="24837"/>
                    <a:pt x="877" y="26667"/>
                    <a:pt x="927" y="28497"/>
                  </a:cubicBezTo>
                  <a:cubicBezTo>
                    <a:pt x="978" y="29399"/>
                    <a:pt x="1003" y="30301"/>
                    <a:pt x="1078" y="31203"/>
                  </a:cubicBezTo>
                  <a:cubicBezTo>
                    <a:pt x="1128" y="32131"/>
                    <a:pt x="1379" y="33083"/>
                    <a:pt x="1905" y="33860"/>
                  </a:cubicBezTo>
                  <a:cubicBezTo>
                    <a:pt x="2406" y="34662"/>
                    <a:pt x="3208" y="35314"/>
                    <a:pt x="4160" y="35439"/>
                  </a:cubicBezTo>
                  <a:cubicBezTo>
                    <a:pt x="4334" y="35470"/>
                    <a:pt x="4506" y="35485"/>
                    <a:pt x="4677" y="35485"/>
                  </a:cubicBezTo>
                  <a:cubicBezTo>
                    <a:pt x="5469" y="35485"/>
                    <a:pt x="6223" y="35170"/>
                    <a:pt x="6842" y="34737"/>
                  </a:cubicBezTo>
                  <a:cubicBezTo>
                    <a:pt x="7619" y="34211"/>
                    <a:pt x="8196" y="33434"/>
                    <a:pt x="8647" y="32632"/>
                  </a:cubicBezTo>
                  <a:cubicBezTo>
                    <a:pt x="8872" y="32231"/>
                    <a:pt x="9048" y="31805"/>
                    <a:pt x="9223" y="31379"/>
                  </a:cubicBezTo>
                  <a:cubicBezTo>
                    <a:pt x="9298" y="31178"/>
                    <a:pt x="9399" y="30953"/>
                    <a:pt x="9474" y="30727"/>
                  </a:cubicBezTo>
                  <a:lnTo>
                    <a:pt x="9574" y="30426"/>
                  </a:lnTo>
                  <a:lnTo>
                    <a:pt x="9624" y="30251"/>
                  </a:lnTo>
                  <a:cubicBezTo>
                    <a:pt x="9647" y="30228"/>
                    <a:pt x="9649" y="30226"/>
                    <a:pt x="9649" y="30206"/>
                  </a:cubicBezTo>
                  <a:lnTo>
                    <a:pt x="9649" y="30206"/>
                  </a:lnTo>
                  <a:lnTo>
                    <a:pt x="9749" y="30126"/>
                  </a:lnTo>
                  <a:lnTo>
                    <a:pt x="9749" y="30126"/>
                  </a:lnTo>
                  <a:cubicBezTo>
                    <a:pt x="9741" y="30142"/>
                    <a:pt x="9741" y="30148"/>
                    <a:pt x="9748" y="30148"/>
                  </a:cubicBezTo>
                  <a:cubicBezTo>
                    <a:pt x="9761" y="30148"/>
                    <a:pt x="9800" y="30126"/>
                    <a:pt x="9850" y="30126"/>
                  </a:cubicBezTo>
                  <a:cubicBezTo>
                    <a:pt x="9900" y="30151"/>
                    <a:pt x="10000" y="30151"/>
                    <a:pt x="10075" y="30176"/>
                  </a:cubicBezTo>
                  <a:lnTo>
                    <a:pt x="10577" y="30251"/>
                  </a:lnTo>
                  <a:lnTo>
                    <a:pt x="11579" y="30401"/>
                  </a:lnTo>
                  <a:lnTo>
                    <a:pt x="13584" y="30702"/>
                  </a:lnTo>
                  <a:cubicBezTo>
                    <a:pt x="14912" y="30903"/>
                    <a:pt x="16266" y="31103"/>
                    <a:pt x="17594" y="31329"/>
                  </a:cubicBezTo>
                  <a:cubicBezTo>
                    <a:pt x="20251" y="31755"/>
                    <a:pt x="22907" y="32206"/>
                    <a:pt x="25589" y="32607"/>
                  </a:cubicBezTo>
                  <a:cubicBezTo>
                    <a:pt x="30928" y="33384"/>
                    <a:pt x="36291" y="34111"/>
                    <a:pt x="41679" y="34587"/>
                  </a:cubicBezTo>
                  <a:lnTo>
                    <a:pt x="41905" y="34612"/>
                  </a:lnTo>
                  <a:lnTo>
                    <a:pt x="41905" y="34612"/>
                  </a:lnTo>
                  <a:lnTo>
                    <a:pt x="41855" y="34386"/>
                  </a:lnTo>
                  <a:cubicBezTo>
                    <a:pt x="41404" y="31780"/>
                    <a:pt x="41679" y="29098"/>
                    <a:pt x="41730" y="26441"/>
                  </a:cubicBezTo>
                  <a:cubicBezTo>
                    <a:pt x="41805" y="23760"/>
                    <a:pt x="41830" y="21103"/>
                    <a:pt x="41805" y="18421"/>
                  </a:cubicBezTo>
                  <a:cubicBezTo>
                    <a:pt x="41780" y="12331"/>
                    <a:pt x="41278" y="6266"/>
                    <a:pt x="41053" y="176"/>
                  </a:cubicBezTo>
                  <a:lnTo>
                    <a:pt x="41028"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65" name="Google Shape;4665;g275328e1149_1_3222"/>
            <p:cNvSpPr/>
            <p:nvPr/>
          </p:nvSpPr>
          <p:spPr>
            <a:xfrm>
              <a:off x="2713969" y="4263679"/>
              <a:ext cx="614675" cy="48350"/>
            </a:xfrm>
            <a:custGeom>
              <a:rect b="b" l="l" r="r" t="t"/>
              <a:pathLst>
                <a:path extrusionOk="0" h="1934" w="24587">
                  <a:moveTo>
                    <a:pt x="24207" y="1"/>
                  </a:moveTo>
                  <a:cubicBezTo>
                    <a:pt x="24192" y="1"/>
                    <a:pt x="24177" y="2"/>
                    <a:pt x="24161" y="3"/>
                  </a:cubicBezTo>
                  <a:cubicBezTo>
                    <a:pt x="16166" y="805"/>
                    <a:pt x="8221" y="1407"/>
                    <a:pt x="201" y="1633"/>
                  </a:cubicBezTo>
                  <a:cubicBezTo>
                    <a:pt x="1" y="1658"/>
                    <a:pt x="1" y="1933"/>
                    <a:pt x="201" y="1933"/>
                  </a:cubicBezTo>
                  <a:cubicBezTo>
                    <a:pt x="8171" y="1708"/>
                    <a:pt x="16216" y="1357"/>
                    <a:pt x="24161" y="630"/>
                  </a:cubicBezTo>
                  <a:cubicBezTo>
                    <a:pt x="24571" y="606"/>
                    <a:pt x="24587" y="1"/>
                    <a:pt x="24207" y="1"/>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666" name="Google Shape;4666;g275328e1149_1_3222"/>
          <p:cNvSpPr txBox="1"/>
          <p:nvPr/>
        </p:nvSpPr>
        <p:spPr>
          <a:xfrm rot="-545843">
            <a:off x="1207836" y="2621082"/>
            <a:ext cx="2292031" cy="707604"/>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000"/>
              <a:buFont typeface="Arial"/>
              <a:buNone/>
            </a:pPr>
            <a:r>
              <a:rPr b="1" lang="en" sz="3400">
                <a:solidFill>
                  <a:schemeClr val="dk1"/>
                </a:solidFill>
                <a:latin typeface="Itim"/>
                <a:ea typeface="Itim"/>
                <a:cs typeface="Itim"/>
                <a:sym typeface="Itim"/>
              </a:rPr>
              <a:t>Hábitos de estudio</a:t>
            </a:r>
            <a:endParaRPr b="1" i="0" sz="3400" u="none" cap="none" strike="noStrike">
              <a:solidFill>
                <a:schemeClr val="dk1"/>
              </a:solidFill>
              <a:latin typeface="Itim"/>
              <a:ea typeface="Itim"/>
              <a:cs typeface="Itim"/>
              <a:sym typeface="Itim"/>
            </a:endParaRPr>
          </a:p>
        </p:txBody>
      </p:sp>
      <p:sp>
        <p:nvSpPr>
          <p:cNvPr id="4667" name="Google Shape;4667;g275328e1149_1_3222"/>
          <p:cNvSpPr/>
          <p:nvPr/>
        </p:nvSpPr>
        <p:spPr>
          <a:xfrm rot="-1036824">
            <a:off x="3234575" y="893402"/>
            <a:ext cx="932333" cy="512408"/>
          </a:xfrm>
          <a:custGeom>
            <a:rect b="b" l="l" r="r" t="t"/>
            <a:pathLst>
              <a:path extrusionOk="0" h="9768" w="17773">
                <a:moveTo>
                  <a:pt x="3304" y="1"/>
                </a:moveTo>
                <a:cubicBezTo>
                  <a:pt x="3172" y="1"/>
                  <a:pt x="3045" y="62"/>
                  <a:pt x="2971" y="211"/>
                </a:cubicBezTo>
                <a:cubicBezTo>
                  <a:pt x="2857" y="439"/>
                  <a:pt x="2743" y="690"/>
                  <a:pt x="2629" y="918"/>
                </a:cubicBezTo>
                <a:cubicBezTo>
                  <a:pt x="2629" y="941"/>
                  <a:pt x="2606" y="964"/>
                  <a:pt x="2583" y="1009"/>
                </a:cubicBezTo>
                <a:cubicBezTo>
                  <a:pt x="2058" y="2105"/>
                  <a:pt x="1510" y="3201"/>
                  <a:pt x="985" y="4296"/>
                </a:cubicBezTo>
                <a:cubicBezTo>
                  <a:pt x="985" y="4319"/>
                  <a:pt x="985" y="4319"/>
                  <a:pt x="985" y="4319"/>
                </a:cubicBezTo>
                <a:cubicBezTo>
                  <a:pt x="825" y="4593"/>
                  <a:pt x="643" y="4844"/>
                  <a:pt x="483" y="5118"/>
                </a:cubicBezTo>
                <a:cubicBezTo>
                  <a:pt x="369" y="5209"/>
                  <a:pt x="255" y="5323"/>
                  <a:pt x="141" y="5438"/>
                </a:cubicBezTo>
                <a:cubicBezTo>
                  <a:pt x="49" y="5529"/>
                  <a:pt x="49" y="5643"/>
                  <a:pt x="95" y="5711"/>
                </a:cubicBezTo>
                <a:cubicBezTo>
                  <a:pt x="0" y="5996"/>
                  <a:pt x="173" y="6327"/>
                  <a:pt x="469" y="6327"/>
                </a:cubicBezTo>
                <a:cubicBezTo>
                  <a:pt x="530" y="6327"/>
                  <a:pt x="596" y="6313"/>
                  <a:pt x="666" y="6282"/>
                </a:cubicBezTo>
                <a:cubicBezTo>
                  <a:pt x="711" y="6259"/>
                  <a:pt x="757" y="6236"/>
                  <a:pt x="803" y="6214"/>
                </a:cubicBezTo>
                <a:lnTo>
                  <a:pt x="917" y="6214"/>
                </a:lnTo>
                <a:cubicBezTo>
                  <a:pt x="962" y="6282"/>
                  <a:pt x="1031" y="6328"/>
                  <a:pt x="1122" y="6328"/>
                </a:cubicBezTo>
                <a:lnTo>
                  <a:pt x="3336" y="6830"/>
                </a:lnTo>
                <a:lnTo>
                  <a:pt x="3519" y="6830"/>
                </a:lnTo>
                <a:cubicBezTo>
                  <a:pt x="3633" y="6853"/>
                  <a:pt x="3770" y="6898"/>
                  <a:pt x="3907" y="6944"/>
                </a:cubicBezTo>
                <a:cubicBezTo>
                  <a:pt x="3951" y="6957"/>
                  <a:pt x="3993" y="6962"/>
                  <a:pt x="4033" y="6962"/>
                </a:cubicBezTo>
                <a:cubicBezTo>
                  <a:pt x="4427" y="6962"/>
                  <a:pt x="4601" y="6396"/>
                  <a:pt x="4249" y="6168"/>
                </a:cubicBezTo>
                <a:cubicBezTo>
                  <a:pt x="4500" y="6145"/>
                  <a:pt x="4592" y="5757"/>
                  <a:pt x="4318" y="5666"/>
                </a:cubicBezTo>
                <a:cubicBezTo>
                  <a:pt x="3861" y="5529"/>
                  <a:pt x="3405" y="5438"/>
                  <a:pt x="2971" y="5346"/>
                </a:cubicBezTo>
                <a:cubicBezTo>
                  <a:pt x="4744" y="4737"/>
                  <a:pt x="6686" y="4321"/>
                  <a:pt x="8540" y="4321"/>
                </a:cubicBezTo>
                <a:cubicBezTo>
                  <a:pt x="9811" y="4321"/>
                  <a:pt x="11041" y="4517"/>
                  <a:pt x="12147" y="4981"/>
                </a:cubicBezTo>
                <a:cubicBezTo>
                  <a:pt x="13311" y="5780"/>
                  <a:pt x="14292" y="6830"/>
                  <a:pt x="15228" y="7971"/>
                </a:cubicBezTo>
                <a:cubicBezTo>
                  <a:pt x="14886" y="7925"/>
                  <a:pt x="14543" y="7857"/>
                  <a:pt x="14201" y="7789"/>
                </a:cubicBezTo>
                <a:cubicBezTo>
                  <a:pt x="13767" y="7674"/>
                  <a:pt x="13356" y="7560"/>
                  <a:pt x="12923" y="7446"/>
                </a:cubicBezTo>
                <a:cubicBezTo>
                  <a:pt x="12881" y="7434"/>
                  <a:pt x="12839" y="7428"/>
                  <a:pt x="12799" y="7428"/>
                </a:cubicBezTo>
                <a:cubicBezTo>
                  <a:pt x="12406" y="7428"/>
                  <a:pt x="12143" y="7994"/>
                  <a:pt x="12558" y="8222"/>
                </a:cubicBezTo>
                <a:cubicBezTo>
                  <a:pt x="13790" y="8930"/>
                  <a:pt x="15046" y="9432"/>
                  <a:pt x="16438" y="9751"/>
                </a:cubicBezTo>
                <a:cubicBezTo>
                  <a:pt x="16480" y="9762"/>
                  <a:pt x="16522" y="9767"/>
                  <a:pt x="16563" y="9767"/>
                </a:cubicBezTo>
                <a:cubicBezTo>
                  <a:pt x="16785" y="9767"/>
                  <a:pt x="16970" y="9614"/>
                  <a:pt x="17009" y="9363"/>
                </a:cubicBezTo>
                <a:cubicBezTo>
                  <a:pt x="17009" y="9227"/>
                  <a:pt x="17031" y="9090"/>
                  <a:pt x="17054" y="8953"/>
                </a:cubicBezTo>
                <a:cubicBezTo>
                  <a:pt x="17123" y="8907"/>
                  <a:pt x="17191" y="8838"/>
                  <a:pt x="17237" y="8770"/>
                </a:cubicBezTo>
                <a:cubicBezTo>
                  <a:pt x="17351" y="8724"/>
                  <a:pt x="17465" y="8587"/>
                  <a:pt x="17488" y="8405"/>
                </a:cubicBezTo>
                <a:cubicBezTo>
                  <a:pt x="17556" y="7903"/>
                  <a:pt x="17533" y="7469"/>
                  <a:pt x="17442" y="7035"/>
                </a:cubicBezTo>
                <a:cubicBezTo>
                  <a:pt x="17442" y="6077"/>
                  <a:pt x="17533" y="5141"/>
                  <a:pt x="17716" y="4205"/>
                </a:cubicBezTo>
                <a:cubicBezTo>
                  <a:pt x="17773" y="3866"/>
                  <a:pt x="17480" y="3632"/>
                  <a:pt x="17227" y="3632"/>
                </a:cubicBezTo>
                <a:cubicBezTo>
                  <a:pt x="17071" y="3632"/>
                  <a:pt x="16929" y="3722"/>
                  <a:pt x="16894" y="3931"/>
                </a:cubicBezTo>
                <a:cubicBezTo>
                  <a:pt x="16780" y="4502"/>
                  <a:pt x="16689" y="5095"/>
                  <a:pt x="16598" y="5666"/>
                </a:cubicBezTo>
                <a:cubicBezTo>
                  <a:pt x="16324" y="5711"/>
                  <a:pt x="16073" y="5963"/>
                  <a:pt x="16232" y="6282"/>
                </a:cubicBezTo>
                <a:cubicBezTo>
                  <a:pt x="16324" y="6442"/>
                  <a:pt x="16392" y="6579"/>
                  <a:pt x="16438" y="6716"/>
                </a:cubicBezTo>
                <a:cubicBezTo>
                  <a:pt x="16415" y="6853"/>
                  <a:pt x="16415" y="6990"/>
                  <a:pt x="16392" y="7127"/>
                </a:cubicBezTo>
                <a:cubicBezTo>
                  <a:pt x="15160" y="5506"/>
                  <a:pt x="13585" y="4410"/>
                  <a:pt x="11827" y="3794"/>
                </a:cubicBezTo>
                <a:cubicBezTo>
                  <a:pt x="10960" y="3292"/>
                  <a:pt x="9978" y="2927"/>
                  <a:pt x="8883" y="2721"/>
                </a:cubicBezTo>
                <a:cubicBezTo>
                  <a:pt x="8296" y="2610"/>
                  <a:pt x="7705" y="2556"/>
                  <a:pt x="7117" y="2556"/>
                </a:cubicBezTo>
                <a:cubicBezTo>
                  <a:pt x="5416" y="2556"/>
                  <a:pt x="3739" y="3009"/>
                  <a:pt x="2263" y="3840"/>
                </a:cubicBezTo>
                <a:cubicBezTo>
                  <a:pt x="2377" y="3634"/>
                  <a:pt x="2492" y="3429"/>
                  <a:pt x="2583" y="3201"/>
                </a:cubicBezTo>
                <a:cubicBezTo>
                  <a:pt x="2857" y="2813"/>
                  <a:pt x="3062" y="2356"/>
                  <a:pt x="3222" y="1900"/>
                </a:cubicBezTo>
                <a:cubicBezTo>
                  <a:pt x="3405" y="1466"/>
                  <a:pt x="3587" y="1032"/>
                  <a:pt x="3770" y="576"/>
                </a:cubicBezTo>
                <a:cubicBezTo>
                  <a:pt x="3878" y="267"/>
                  <a:pt x="3580" y="1"/>
                  <a:pt x="3304"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668" name="Google Shape;4668;g275328e1149_1_3222"/>
          <p:cNvGrpSpPr/>
          <p:nvPr/>
        </p:nvGrpSpPr>
        <p:grpSpPr>
          <a:xfrm rot="-8593293">
            <a:off x="151959" y="-275488"/>
            <a:ext cx="2429474" cy="1577941"/>
            <a:chOff x="5118990" y="4122087"/>
            <a:chExt cx="1882464" cy="1222659"/>
          </a:xfrm>
        </p:grpSpPr>
        <p:sp>
          <p:nvSpPr>
            <p:cNvPr id="4669" name="Google Shape;4669;g275328e1149_1_3222"/>
            <p:cNvSpPr/>
            <p:nvPr/>
          </p:nvSpPr>
          <p:spPr>
            <a:xfrm rot="787510">
              <a:off x="5385771" y="4227679"/>
              <a:ext cx="603559" cy="359284"/>
            </a:xfrm>
            <a:custGeom>
              <a:rect b="b" l="l" r="r" t="t"/>
              <a:pathLst>
                <a:path extrusionOk="0" h="9375" w="15749">
                  <a:moveTo>
                    <a:pt x="9397" y="3441"/>
                  </a:moveTo>
                  <a:cubicBezTo>
                    <a:pt x="9426" y="3441"/>
                    <a:pt x="9456" y="3446"/>
                    <a:pt x="9484" y="3453"/>
                  </a:cubicBezTo>
                  <a:cubicBezTo>
                    <a:pt x="9511" y="3453"/>
                    <a:pt x="9538" y="3462"/>
                    <a:pt x="9565" y="3471"/>
                  </a:cubicBezTo>
                  <a:cubicBezTo>
                    <a:pt x="9781" y="3561"/>
                    <a:pt x="9862" y="3705"/>
                    <a:pt x="9808" y="3930"/>
                  </a:cubicBezTo>
                  <a:cubicBezTo>
                    <a:pt x="9765" y="4109"/>
                    <a:pt x="9683" y="4191"/>
                    <a:pt x="9539" y="4191"/>
                  </a:cubicBezTo>
                  <a:cubicBezTo>
                    <a:pt x="9501" y="4191"/>
                    <a:pt x="9459" y="4185"/>
                    <a:pt x="9412" y="4174"/>
                  </a:cubicBezTo>
                  <a:cubicBezTo>
                    <a:pt x="9267" y="4147"/>
                    <a:pt x="9186" y="4066"/>
                    <a:pt x="9168" y="3939"/>
                  </a:cubicBezTo>
                  <a:cubicBezTo>
                    <a:pt x="9159" y="3795"/>
                    <a:pt x="9159" y="3714"/>
                    <a:pt x="9159" y="3705"/>
                  </a:cubicBezTo>
                  <a:cubicBezTo>
                    <a:pt x="9207" y="3492"/>
                    <a:pt x="9303" y="3441"/>
                    <a:pt x="9397" y="3441"/>
                  </a:cubicBezTo>
                  <a:close/>
                  <a:moveTo>
                    <a:pt x="8451" y="3776"/>
                  </a:moveTo>
                  <a:cubicBezTo>
                    <a:pt x="8510" y="3776"/>
                    <a:pt x="8562" y="3781"/>
                    <a:pt x="8609" y="3786"/>
                  </a:cubicBezTo>
                  <a:cubicBezTo>
                    <a:pt x="8717" y="3813"/>
                    <a:pt x="8844" y="3885"/>
                    <a:pt x="8781" y="4147"/>
                  </a:cubicBezTo>
                  <a:cubicBezTo>
                    <a:pt x="8763" y="4183"/>
                    <a:pt x="8582" y="4336"/>
                    <a:pt x="7095" y="4733"/>
                  </a:cubicBezTo>
                  <a:cubicBezTo>
                    <a:pt x="6230" y="4952"/>
                    <a:pt x="5579" y="5062"/>
                    <a:pt x="5151" y="5062"/>
                  </a:cubicBezTo>
                  <a:cubicBezTo>
                    <a:pt x="5017" y="5062"/>
                    <a:pt x="4905" y="5052"/>
                    <a:pt x="4814" y="5030"/>
                  </a:cubicBezTo>
                  <a:cubicBezTo>
                    <a:pt x="4445" y="4949"/>
                    <a:pt x="4436" y="4769"/>
                    <a:pt x="4472" y="4616"/>
                  </a:cubicBezTo>
                  <a:cubicBezTo>
                    <a:pt x="4517" y="4435"/>
                    <a:pt x="4697" y="4336"/>
                    <a:pt x="5031" y="4300"/>
                  </a:cubicBezTo>
                  <a:cubicBezTo>
                    <a:pt x="5851" y="4237"/>
                    <a:pt x="6500" y="4156"/>
                    <a:pt x="6942" y="4066"/>
                  </a:cubicBezTo>
                  <a:cubicBezTo>
                    <a:pt x="7257" y="4003"/>
                    <a:pt x="7726" y="3903"/>
                    <a:pt x="8312" y="3786"/>
                  </a:cubicBezTo>
                  <a:cubicBezTo>
                    <a:pt x="8361" y="3779"/>
                    <a:pt x="8408" y="3776"/>
                    <a:pt x="8451" y="3776"/>
                  </a:cubicBezTo>
                  <a:close/>
                  <a:moveTo>
                    <a:pt x="587" y="3687"/>
                  </a:moveTo>
                  <a:lnTo>
                    <a:pt x="1" y="6238"/>
                  </a:lnTo>
                  <a:lnTo>
                    <a:pt x="1416" y="6563"/>
                  </a:lnTo>
                  <a:lnTo>
                    <a:pt x="2002" y="4012"/>
                  </a:lnTo>
                  <a:lnTo>
                    <a:pt x="587" y="3687"/>
                  </a:lnTo>
                  <a:close/>
                  <a:moveTo>
                    <a:pt x="13116" y="1235"/>
                  </a:moveTo>
                  <a:lnTo>
                    <a:pt x="12972" y="1289"/>
                  </a:lnTo>
                  <a:cubicBezTo>
                    <a:pt x="12008" y="1668"/>
                    <a:pt x="10556" y="2110"/>
                    <a:pt x="8654" y="2623"/>
                  </a:cubicBezTo>
                  <a:cubicBezTo>
                    <a:pt x="5806" y="3399"/>
                    <a:pt x="3922" y="3795"/>
                    <a:pt x="3075" y="3795"/>
                  </a:cubicBezTo>
                  <a:lnTo>
                    <a:pt x="3012" y="3795"/>
                  </a:lnTo>
                  <a:lnTo>
                    <a:pt x="2327" y="6770"/>
                  </a:lnTo>
                  <a:lnTo>
                    <a:pt x="11368" y="8843"/>
                  </a:lnTo>
                  <a:lnTo>
                    <a:pt x="13116" y="1235"/>
                  </a:lnTo>
                  <a:close/>
                  <a:moveTo>
                    <a:pt x="14288" y="0"/>
                  </a:moveTo>
                  <a:lnTo>
                    <a:pt x="12215" y="9041"/>
                  </a:lnTo>
                  <a:lnTo>
                    <a:pt x="13675" y="9375"/>
                  </a:lnTo>
                  <a:lnTo>
                    <a:pt x="15748" y="334"/>
                  </a:lnTo>
                  <a:lnTo>
                    <a:pt x="14288" y="0"/>
                  </a:lnTo>
                  <a:close/>
                </a:path>
              </a:pathLst>
            </a:custGeom>
            <a:solidFill>
              <a:srgbClr val="3C3E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70" name="Google Shape;4670;g275328e1149_1_3222"/>
            <p:cNvSpPr/>
            <p:nvPr/>
          </p:nvSpPr>
          <p:spPr>
            <a:xfrm rot="787510">
              <a:off x="5335021" y="4244664"/>
              <a:ext cx="556881" cy="639813"/>
            </a:xfrm>
            <a:custGeom>
              <a:rect b="b" l="l" r="r" t="t"/>
              <a:pathLst>
                <a:path extrusionOk="0" h="16695" w="14531">
                  <a:moveTo>
                    <a:pt x="14531" y="1"/>
                  </a:moveTo>
                  <a:cubicBezTo>
                    <a:pt x="14279" y="172"/>
                    <a:pt x="13891" y="370"/>
                    <a:pt x="13350" y="587"/>
                  </a:cubicBezTo>
                  <a:lnTo>
                    <a:pt x="11646" y="7978"/>
                  </a:lnTo>
                  <a:lnTo>
                    <a:pt x="2759" y="5941"/>
                  </a:lnTo>
                  <a:lnTo>
                    <a:pt x="3318" y="3534"/>
                  </a:lnTo>
                  <a:lnTo>
                    <a:pt x="2254" y="3291"/>
                  </a:lnTo>
                  <a:lnTo>
                    <a:pt x="1704" y="5697"/>
                  </a:lnTo>
                  <a:lnTo>
                    <a:pt x="433" y="5400"/>
                  </a:lnTo>
                  <a:lnTo>
                    <a:pt x="109" y="6842"/>
                  </a:lnTo>
                  <a:lnTo>
                    <a:pt x="0" y="7311"/>
                  </a:lnTo>
                  <a:lnTo>
                    <a:pt x="2326" y="7852"/>
                  </a:lnTo>
                  <a:lnTo>
                    <a:pt x="2236" y="8248"/>
                  </a:lnTo>
                  <a:cubicBezTo>
                    <a:pt x="2984" y="8501"/>
                    <a:pt x="4507" y="9645"/>
                    <a:pt x="6797" y="11683"/>
                  </a:cubicBezTo>
                  <a:cubicBezTo>
                    <a:pt x="9014" y="13648"/>
                    <a:pt x="10384" y="15027"/>
                    <a:pt x="10907" y="15811"/>
                  </a:cubicBezTo>
                  <a:lnTo>
                    <a:pt x="10772" y="16397"/>
                  </a:lnTo>
                  <a:lnTo>
                    <a:pt x="12079" y="16694"/>
                  </a:lnTo>
                  <a:lnTo>
                    <a:pt x="13954" y="8510"/>
                  </a:lnTo>
                  <a:lnTo>
                    <a:pt x="12656" y="8203"/>
                  </a:lnTo>
                  <a:lnTo>
                    <a:pt x="14531" y="1"/>
                  </a:lnTo>
                  <a:close/>
                </a:path>
              </a:pathLst>
            </a:custGeom>
            <a:solidFill>
              <a:srgbClr val="30333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71" name="Google Shape;4671;g275328e1149_1_3222"/>
            <p:cNvSpPr/>
            <p:nvPr/>
          </p:nvSpPr>
          <p:spPr>
            <a:xfrm rot="787510">
              <a:off x="5274233" y="4284717"/>
              <a:ext cx="108494" cy="89486"/>
            </a:xfrm>
            <a:custGeom>
              <a:rect b="b" l="l" r="r" t="t"/>
              <a:pathLst>
                <a:path extrusionOk="0" h="2335" w="2831">
                  <a:moveTo>
                    <a:pt x="0" y="0"/>
                  </a:moveTo>
                  <a:lnTo>
                    <a:pt x="198" y="1118"/>
                  </a:lnTo>
                  <a:lnTo>
                    <a:pt x="325" y="1848"/>
                  </a:lnTo>
                  <a:lnTo>
                    <a:pt x="2443" y="2335"/>
                  </a:lnTo>
                  <a:lnTo>
                    <a:pt x="2831" y="649"/>
                  </a:lnTo>
                  <a:lnTo>
                    <a:pt x="0"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72" name="Google Shape;4672;g275328e1149_1_3222"/>
            <p:cNvSpPr/>
            <p:nvPr/>
          </p:nvSpPr>
          <p:spPr>
            <a:xfrm rot="787510">
              <a:off x="5276253" y="4313238"/>
              <a:ext cx="125778" cy="126468"/>
            </a:xfrm>
            <a:custGeom>
              <a:rect b="b" l="l" r="r" t="t"/>
              <a:pathLst>
                <a:path extrusionOk="0" h="3300" w="3282">
                  <a:moveTo>
                    <a:pt x="2507" y="0"/>
                  </a:moveTo>
                  <a:lnTo>
                    <a:pt x="2119" y="1686"/>
                  </a:lnTo>
                  <a:lnTo>
                    <a:pt x="1" y="1199"/>
                  </a:lnTo>
                  <a:lnTo>
                    <a:pt x="298" y="2776"/>
                  </a:lnTo>
                  <a:lnTo>
                    <a:pt x="2570" y="3299"/>
                  </a:lnTo>
                  <a:lnTo>
                    <a:pt x="2894" y="1857"/>
                  </a:lnTo>
                  <a:lnTo>
                    <a:pt x="3282" y="180"/>
                  </a:lnTo>
                  <a:lnTo>
                    <a:pt x="2507" y="0"/>
                  </a:lnTo>
                  <a:close/>
                </a:path>
              </a:pathLst>
            </a:custGeom>
            <a:solidFill>
              <a:srgbClr val="FFD9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73" name="Google Shape;4673;g275328e1149_1_3222"/>
            <p:cNvSpPr/>
            <p:nvPr/>
          </p:nvSpPr>
          <p:spPr>
            <a:xfrm rot="787510">
              <a:off x="5556472" y="4350491"/>
              <a:ext cx="214919" cy="68331"/>
            </a:xfrm>
            <a:custGeom>
              <a:rect b="b" l="l" r="r" t="t"/>
              <a:pathLst>
                <a:path extrusionOk="0" h="1783" w="5608">
                  <a:moveTo>
                    <a:pt x="5066" y="0"/>
                  </a:moveTo>
                  <a:cubicBezTo>
                    <a:pt x="4904" y="0"/>
                    <a:pt x="4798" y="107"/>
                    <a:pt x="4751" y="327"/>
                  </a:cubicBezTo>
                  <a:cubicBezTo>
                    <a:pt x="4751" y="336"/>
                    <a:pt x="4751" y="426"/>
                    <a:pt x="4751" y="579"/>
                  </a:cubicBezTo>
                  <a:cubicBezTo>
                    <a:pt x="4778" y="751"/>
                    <a:pt x="4886" y="850"/>
                    <a:pt x="5057" y="895"/>
                  </a:cubicBezTo>
                  <a:cubicBezTo>
                    <a:pt x="5106" y="907"/>
                    <a:pt x="5152" y="913"/>
                    <a:pt x="5194" y="913"/>
                  </a:cubicBezTo>
                  <a:cubicBezTo>
                    <a:pt x="5379" y="913"/>
                    <a:pt x="5500" y="801"/>
                    <a:pt x="5544" y="588"/>
                  </a:cubicBezTo>
                  <a:cubicBezTo>
                    <a:pt x="5607" y="318"/>
                    <a:pt x="5508" y="138"/>
                    <a:pt x="5256" y="39"/>
                  </a:cubicBezTo>
                  <a:cubicBezTo>
                    <a:pt x="5186" y="13"/>
                    <a:pt x="5123" y="0"/>
                    <a:pt x="5066" y="0"/>
                  </a:cubicBezTo>
                  <a:close/>
                  <a:moveTo>
                    <a:pt x="4110" y="337"/>
                  </a:moveTo>
                  <a:cubicBezTo>
                    <a:pt x="4066" y="337"/>
                    <a:pt x="4018" y="340"/>
                    <a:pt x="3967" y="345"/>
                  </a:cubicBezTo>
                  <a:cubicBezTo>
                    <a:pt x="3372" y="471"/>
                    <a:pt x="2912" y="561"/>
                    <a:pt x="2588" y="625"/>
                  </a:cubicBezTo>
                  <a:cubicBezTo>
                    <a:pt x="2146" y="724"/>
                    <a:pt x="1506" y="805"/>
                    <a:pt x="686" y="868"/>
                  </a:cubicBezTo>
                  <a:cubicBezTo>
                    <a:pt x="316" y="904"/>
                    <a:pt x="109" y="1021"/>
                    <a:pt x="64" y="1237"/>
                  </a:cubicBezTo>
                  <a:cubicBezTo>
                    <a:pt x="1" y="1508"/>
                    <a:pt x="136" y="1670"/>
                    <a:pt x="460" y="1751"/>
                  </a:cubicBezTo>
                  <a:cubicBezTo>
                    <a:pt x="551" y="1772"/>
                    <a:pt x="662" y="1782"/>
                    <a:pt x="792" y="1782"/>
                  </a:cubicBezTo>
                  <a:cubicBezTo>
                    <a:pt x="1230" y="1782"/>
                    <a:pt x="1890" y="1667"/>
                    <a:pt x="2786" y="1445"/>
                  </a:cubicBezTo>
                  <a:cubicBezTo>
                    <a:pt x="3913" y="1147"/>
                    <a:pt x="4490" y="931"/>
                    <a:pt x="4517" y="805"/>
                  </a:cubicBezTo>
                  <a:cubicBezTo>
                    <a:pt x="4589" y="493"/>
                    <a:pt x="4455" y="337"/>
                    <a:pt x="4110" y="337"/>
                  </a:cubicBezTo>
                  <a:close/>
                </a:path>
              </a:pathLst>
            </a:custGeom>
            <a:solidFill>
              <a:srgbClr val="45474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74" name="Google Shape;4674;g275328e1149_1_3222"/>
            <p:cNvSpPr/>
            <p:nvPr/>
          </p:nvSpPr>
          <p:spPr>
            <a:xfrm rot="787510">
              <a:off x="5858154" y="4388382"/>
              <a:ext cx="1087855" cy="605590"/>
            </a:xfrm>
            <a:custGeom>
              <a:rect b="b" l="l" r="r" t="t"/>
              <a:pathLst>
                <a:path extrusionOk="0" h="15802" w="28386">
                  <a:moveTo>
                    <a:pt x="4413" y="2577"/>
                  </a:moveTo>
                  <a:cubicBezTo>
                    <a:pt x="4514" y="2577"/>
                    <a:pt x="4667" y="2596"/>
                    <a:pt x="4895" y="2650"/>
                  </a:cubicBezTo>
                  <a:cubicBezTo>
                    <a:pt x="4986" y="2668"/>
                    <a:pt x="5085" y="2695"/>
                    <a:pt x="5193" y="2722"/>
                  </a:cubicBezTo>
                  <a:cubicBezTo>
                    <a:pt x="5833" y="2912"/>
                    <a:pt x="7771" y="3497"/>
                    <a:pt x="10944" y="4462"/>
                  </a:cubicBezTo>
                  <a:cubicBezTo>
                    <a:pt x="13432" y="5219"/>
                    <a:pt x="15865" y="5922"/>
                    <a:pt x="18164" y="6553"/>
                  </a:cubicBezTo>
                  <a:cubicBezTo>
                    <a:pt x="19137" y="6878"/>
                    <a:pt x="19579" y="7283"/>
                    <a:pt x="19471" y="7752"/>
                  </a:cubicBezTo>
                  <a:cubicBezTo>
                    <a:pt x="19426" y="7923"/>
                    <a:pt x="19327" y="8067"/>
                    <a:pt x="19155" y="8185"/>
                  </a:cubicBezTo>
                  <a:cubicBezTo>
                    <a:pt x="19012" y="8280"/>
                    <a:pt x="18869" y="8324"/>
                    <a:pt x="18725" y="8324"/>
                  </a:cubicBezTo>
                  <a:cubicBezTo>
                    <a:pt x="18679" y="8324"/>
                    <a:pt x="18633" y="8320"/>
                    <a:pt x="18588" y="8311"/>
                  </a:cubicBezTo>
                  <a:cubicBezTo>
                    <a:pt x="13179" y="6652"/>
                    <a:pt x="10241" y="5769"/>
                    <a:pt x="9862" y="5670"/>
                  </a:cubicBezTo>
                  <a:cubicBezTo>
                    <a:pt x="6752" y="4777"/>
                    <a:pt x="4922" y="4219"/>
                    <a:pt x="4436" y="4002"/>
                  </a:cubicBezTo>
                  <a:cubicBezTo>
                    <a:pt x="4030" y="3822"/>
                    <a:pt x="3868" y="3552"/>
                    <a:pt x="3958" y="3173"/>
                  </a:cubicBezTo>
                  <a:cubicBezTo>
                    <a:pt x="4030" y="2848"/>
                    <a:pt x="4138" y="2659"/>
                    <a:pt x="4273" y="2596"/>
                  </a:cubicBezTo>
                  <a:cubicBezTo>
                    <a:pt x="4302" y="2585"/>
                    <a:pt x="4346" y="2577"/>
                    <a:pt x="4413" y="2577"/>
                  </a:cubicBezTo>
                  <a:close/>
                  <a:moveTo>
                    <a:pt x="2200" y="0"/>
                  </a:moveTo>
                  <a:lnTo>
                    <a:pt x="1" y="9573"/>
                  </a:lnTo>
                  <a:lnTo>
                    <a:pt x="27133" y="15801"/>
                  </a:lnTo>
                  <a:lnTo>
                    <a:pt x="27151" y="15729"/>
                  </a:lnTo>
                  <a:cubicBezTo>
                    <a:pt x="27619" y="13755"/>
                    <a:pt x="27971" y="11718"/>
                    <a:pt x="28196" y="9699"/>
                  </a:cubicBezTo>
                  <a:cubicBezTo>
                    <a:pt x="28386" y="8825"/>
                    <a:pt x="27926" y="8248"/>
                    <a:pt x="26853" y="7977"/>
                  </a:cubicBezTo>
                  <a:cubicBezTo>
                    <a:pt x="18768" y="5048"/>
                    <a:pt x="10493" y="2371"/>
                    <a:pt x="2272" y="27"/>
                  </a:cubicBezTo>
                  <a:lnTo>
                    <a:pt x="2200" y="0"/>
                  </a:lnTo>
                  <a:close/>
                </a:path>
              </a:pathLst>
            </a:custGeom>
            <a:solidFill>
              <a:srgbClr val="FFD9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75" name="Google Shape;4675;g275328e1149_1_3222"/>
            <p:cNvSpPr/>
            <p:nvPr/>
          </p:nvSpPr>
          <p:spPr>
            <a:xfrm rot="787510">
              <a:off x="6027045" y="4465191"/>
              <a:ext cx="608388" cy="226071"/>
            </a:xfrm>
            <a:custGeom>
              <a:rect b="b" l="l" r="r" t="t"/>
              <a:pathLst>
                <a:path extrusionOk="0" h="5899" w="15875">
                  <a:moveTo>
                    <a:pt x="630" y="1"/>
                  </a:moveTo>
                  <a:cubicBezTo>
                    <a:pt x="562" y="1"/>
                    <a:pt x="505" y="8"/>
                    <a:pt x="460" y="23"/>
                  </a:cubicBezTo>
                  <a:cubicBezTo>
                    <a:pt x="298" y="95"/>
                    <a:pt x="181" y="302"/>
                    <a:pt x="100" y="663"/>
                  </a:cubicBezTo>
                  <a:cubicBezTo>
                    <a:pt x="1" y="1078"/>
                    <a:pt x="172" y="1384"/>
                    <a:pt x="623" y="1573"/>
                  </a:cubicBezTo>
                  <a:cubicBezTo>
                    <a:pt x="1118" y="1799"/>
                    <a:pt x="2921" y="2349"/>
                    <a:pt x="6049" y="3241"/>
                  </a:cubicBezTo>
                  <a:cubicBezTo>
                    <a:pt x="6437" y="3340"/>
                    <a:pt x="9348" y="4223"/>
                    <a:pt x="14784" y="5882"/>
                  </a:cubicBezTo>
                  <a:cubicBezTo>
                    <a:pt x="14838" y="5893"/>
                    <a:pt x="14891" y="5899"/>
                    <a:pt x="14944" y="5899"/>
                  </a:cubicBezTo>
                  <a:cubicBezTo>
                    <a:pt x="15103" y="5899"/>
                    <a:pt x="15257" y="5848"/>
                    <a:pt x="15405" y="5747"/>
                  </a:cubicBezTo>
                  <a:cubicBezTo>
                    <a:pt x="15595" y="5621"/>
                    <a:pt x="15712" y="5458"/>
                    <a:pt x="15757" y="5269"/>
                  </a:cubicBezTo>
                  <a:cubicBezTo>
                    <a:pt x="15874" y="4755"/>
                    <a:pt x="15424" y="4323"/>
                    <a:pt x="14405" y="3980"/>
                  </a:cubicBezTo>
                  <a:cubicBezTo>
                    <a:pt x="12088" y="3349"/>
                    <a:pt x="9682" y="2646"/>
                    <a:pt x="7176" y="1889"/>
                  </a:cubicBezTo>
                  <a:cubicBezTo>
                    <a:pt x="3976" y="915"/>
                    <a:pt x="2065" y="329"/>
                    <a:pt x="1425" y="149"/>
                  </a:cubicBezTo>
                  <a:cubicBezTo>
                    <a:pt x="1073" y="51"/>
                    <a:pt x="810" y="1"/>
                    <a:pt x="630"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76" name="Google Shape;4676;g275328e1149_1_3222"/>
            <p:cNvSpPr/>
            <p:nvPr/>
          </p:nvSpPr>
          <p:spPr>
            <a:xfrm rot="787510">
              <a:off x="5717956" y="4731255"/>
              <a:ext cx="1111348" cy="477015"/>
            </a:xfrm>
            <a:custGeom>
              <a:rect b="b" l="l" r="r" t="t"/>
              <a:pathLst>
                <a:path extrusionOk="0" h="12447" w="28999">
                  <a:moveTo>
                    <a:pt x="2011" y="1"/>
                  </a:moveTo>
                  <a:lnTo>
                    <a:pt x="136" y="8185"/>
                  </a:lnTo>
                  <a:lnTo>
                    <a:pt x="1" y="8753"/>
                  </a:lnTo>
                  <a:cubicBezTo>
                    <a:pt x="8672" y="10592"/>
                    <a:pt x="17172" y="11818"/>
                    <a:pt x="25501" y="12413"/>
                  </a:cubicBezTo>
                  <a:cubicBezTo>
                    <a:pt x="25660" y="12435"/>
                    <a:pt x="25809" y="12446"/>
                    <a:pt x="25949" y="12446"/>
                  </a:cubicBezTo>
                  <a:cubicBezTo>
                    <a:pt x="26720" y="12446"/>
                    <a:pt x="27220" y="12112"/>
                    <a:pt x="27448" y="11448"/>
                  </a:cubicBezTo>
                  <a:cubicBezTo>
                    <a:pt x="28061" y="9718"/>
                    <a:pt x="28575" y="7969"/>
                    <a:pt x="28999" y="6193"/>
                  </a:cubicBezTo>
                  <a:lnTo>
                    <a:pt x="2011" y="1"/>
                  </a:lnTo>
                  <a:close/>
                </a:path>
              </a:pathLst>
            </a:custGeom>
            <a:solidFill>
              <a:srgbClr val="F1C23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77" name="Google Shape;4677;g275328e1149_1_3222"/>
            <p:cNvSpPr/>
            <p:nvPr/>
          </p:nvSpPr>
          <p:spPr>
            <a:xfrm rot="787510">
              <a:off x="5192958" y="4307909"/>
              <a:ext cx="1734529" cy="851015"/>
            </a:xfrm>
            <a:custGeom>
              <a:rect b="b" l="l" r="r" t="t"/>
              <a:pathLst>
                <a:path extrusionOk="0" h="22206" w="45260">
                  <a:moveTo>
                    <a:pt x="19277" y="430"/>
                  </a:moveTo>
                  <a:cubicBezTo>
                    <a:pt x="20268" y="625"/>
                    <a:pt x="21223" y="951"/>
                    <a:pt x="22193" y="1230"/>
                  </a:cubicBezTo>
                  <a:cubicBezTo>
                    <a:pt x="23221" y="1545"/>
                    <a:pt x="24248" y="1852"/>
                    <a:pt x="25276" y="2185"/>
                  </a:cubicBezTo>
                  <a:cubicBezTo>
                    <a:pt x="27331" y="2834"/>
                    <a:pt x="29377" y="3501"/>
                    <a:pt x="31414" y="4177"/>
                  </a:cubicBezTo>
                  <a:cubicBezTo>
                    <a:pt x="33460" y="4844"/>
                    <a:pt x="35489" y="5565"/>
                    <a:pt x="37544" y="6205"/>
                  </a:cubicBezTo>
                  <a:cubicBezTo>
                    <a:pt x="39599" y="6836"/>
                    <a:pt x="41627" y="7567"/>
                    <a:pt x="43637" y="8315"/>
                  </a:cubicBezTo>
                  <a:lnTo>
                    <a:pt x="43655" y="8324"/>
                  </a:lnTo>
                  <a:cubicBezTo>
                    <a:pt x="44016" y="8423"/>
                    <a:pt x="44367" y="8567"/>
                    <a:pt x="44602" y="8810"/>
                  </a:cubicBezTo>
                  <a:cubicBezTo>
                    <a:pt x="44710" y="8937"/>
                    <a:pt x="44782" y="9081"/>
                    <a:pt x="44818" y="9234"/>
                  </a:cubicBezTo>
                  <a:cubicBezTo>
                    <a:pt x="44845" y="9396"/>
                    <a:pt x="44836" y="9568"/>
                    <a:pt x="44800" y="9739"/>
                  </a:cubicBezTo>
                  <a:cubicBezTo>
                    <a:pt x="44791" y="9748"/>
                    <a:pt x="44791" y="9748"/>
                    <a:pt x="44791" y="9757"/>
                  </a:cubicBezTo>
                  <a:cubicBezTo>
                    <a:pt x="44728" y="10262"/>
                    <a:pt x="44665" y="10766"/>
                    <a:pt x="44593" y="11271"/>
                  </a:cubicBezTo>
                  <a:lnTo>
                    <a:pt x="44358" y="12777"/>
                  </a:lnTo>
                  <a:cubicBezTo>
                    <a:pt x="44268" y="13281"/>
                    <a:pt x="44196" y="13777"/>
                    <a:pt x="44097" y="14282"/>
                  </a:cubicBezTo>
                  <a:cubicBezTo>
                    <a:pt x="44016" y="14778"/>
                    <a:pt x="43908" y="15282"/>
                    <a:pt x="43799" y="15778"/>
                  </a:cubicBezTo>
                  <a:cubicBezTo>
                    <a:pt x="43637" y="16454"/>
                    <a:pt x="43457" y="17130"/>
                    <a:pt x="43259" y="17797"/>
                  </a:cubicBezTo>
                  <a:cubicBezTo>
                    <a:pt x="43051" y="18473"/>
                    <a:pt x="42853" y="19140"/>
                    <a:pt x="42646" y="19807"/>
                  </a:cubicBezTo>
                  <a:cubicBezTo>
                    <a:pt x="42546" y="20141"/>
                    <a:pt x="42438" y="20474"/>
                    <a:pt x="42321" y="20808"/>
                  </a:cubicBezTo>
                  <a:cubicBezTo>
                    <a:pt x="42294" y="20889"/>
                    <a:pt x="42267" y="20970"/>
                    <a:pt x="42240" y="21051"/>
                  </a:cubicBezTo>
                  <a:cubicBezTo>
                    <a:pt x="42213" y="21123"/>
                    <a:pt x="42177" y="21196"/>
                    <a:pt x="42141" y="21268"/>
                  </a:cubicBezTo>
                  <a:cubicBezTo>
                    <a:pt x="42069" y="21412"/>
                    <a:pt x="41970" y="21529"/>
                    <a:pt x="41852" y="21628"/>
                  </a:cubicBezTo>
                  <a:cubicBezTo>
                    <a:pt x="41618" y="21827"/>
                    <a:pt x="41294" y="21917"/>
                    <a:pt x="40969" y="21935"/>
                  </a:cubicBezTo>
                  <a:cubicBezTo>
                    <a:pt x="40798" y="21935"/>
                    <a:pt x="40636" y="21926"/>
                    <a:pt x="40455" y="21908"/>
                  </a:cubicBezTo>
                  <a:lnTo>
                    <a:pt x="39932" y="21872"/>
                  </a:lnTo>
                  <a:cubicBezTo>
                    <a:pt x="38526" y="21799"/>
                    <a:pt x="37138" y="21673"/>
                    <a:pt x="35741" y="21538"/>
                  </a:cubicBezTo>
                  <a:cubicBezTo>
                    <a:pt x="34344" y="21385"/>
                    <a:pt x="32947" y="21241"/>
                    <a:pt x="31559" y="21051"/>
                  </a:cubicBezTo>
                  <a:cubicBezTo>
                    <a:pt x="30864" y="20961"/>
                    <a:pt x="30170" y="20853"/>
                    <a:pt x="29485" y="20754"/>
                  </a:cubicBezTo>
                  <a:cubicBezTo>
                    <a:pt x="28791" y="20646"/>
                    <a:pt x="28097" y="20547"/>
                    <a:pt x="27403" y="20438"/>
                  </a:cubicBezTo>
                  <a:cubicBezTo>
                    <a:pt x="26015" y="20222"/>
                    <a:pt x="24636" y="19988"/>
                    <a:pt x="23257" y="19753"/>
                  </a:cubicBezTo>
                  <a:cubicBezTo>
                    <a:pt x="20562" y="19287"/>
                    <a:pt x="17868" y="18768"/>
                    <a:pt x="15191" y="18224"/>
                  </a:cubicBezTo>
                  <a:lnTo>
                    <a:pt x="15191" y="18224"/>
                  </a:lnTo>
                  <a:lnTo>
                    <a:pt x="15279" y="17851"/>
                  </a:lnTo>
                  <a:cubicBezTo>
                    <a:pt x="15297" y="17743"/>
                    <a:pt x="15234" y="17644"/>
                    <a:pt x="15135" y="17617"/>
                  </a:cubicBezTo>
                  <a:lnTo>
                    <a:pt x="14017" y="17362"/>
                  </a:lnTo>
                  <a:lnTo>
                    <a:pt x="14017" y="17362"/>
                  </a:lnTo>
                  <a:lnTo>
                    <a:pt x="14108" y="16968"/>
                  </a:lnTo>
                  <a:lnTo>
                    <a:pt x="14108" y="16959"/>
                  </a:lnTo>
                  <a:cubicBezTo>
                    <a:pt x="14117" y="16905"/>
                    <a:pt x="14108" y="16860"/>
                    <a:pt x="14081" y="16815"/>
                  </a:cubicBezTo>
                  <a:cubicBezTo>
                    <a:pt x="13774" y="16409"/>
                    <a:pt x="13441" y="16058"/>
                    <a:pt x="13098" y="15706"/>
                  </a:cubicBezTo>
                  <a:cubicBezTo>
                    <a:pt x="12756" y="15364"/>
                    <a:pt x="12413" y="15030"/>
                    <a:pt x="12061" y="14697"/>
                  </a:cubicBezTo>
                  <a:cubicBezTo>
                    <a:pt x="11349" y="14039"/>
                    <a:pt x="10628" y="13399"/>
                    <a:pt x="9907" y="12759"/>
                  </a:cubicBezTo>
                  <a:cubicBezTo>
                    <a:pt x="9177" y="12119"/>
                    <a:pt x="8447" y="11497"/>
                    <a:pt x="7708" y="10866"/>
                  </a:cubicBezTo>
                  <a:cubicBezTo>
                    <a:pt x="7338" y="10559"/>
                    <a:pt x="6969" y="10244"/>
                    <a:pt x="6581" y="9946"/>
                  </a:cubicBezTo>
                  <a:cubicBezTo>
                    <a:pt x="6392" y="9802"/>
                    <a:pt x="6184" y="9658"/>
                    <a:pt x="5977" y="9532"/>
                  </a:cubicBezTo>
                  <a:cubicBezTo>
                    <a:pt x="5818" y="9428"/>
                    <a:pt x="5653" y="9329"/>
                    <a:pt x="5471" y="9244"/>
                  </a:cubicBezTo>
                  <a:lnTo>
                    <a:pt x="5471" y="9244"/>
                  </a:lnTo>
                  <a:cubicBezTo>
                    <a:pt x="5490" y="9164"/>
                    <a:pt x="5510" y="9082"/>
                    <a:pt x="5526" y="9000"/>
                  </a:cubicBezTo>
                  <a:lnTo>
                    <a:pt x="5535" y="8955"/>
                  </a:lnTo>
                  <a:cubicBezTo>
                    <a:pt x="5535" y="8946"/>
                    <a:pt x="5535" y="8937"/>
                    <a:pt x="5535" y="8928"/>
                  </a:cubicBezTo>
                  <a:cubicBezTo>
                    <a:pt x="5535" y="8838"/>
                    <a:pt x="5463" y="8774"/>
                    <a:pt x="5382" y="8774"/>
                  </a:cubicBezTo>
                  <a:cubicBezTo>
                    <a:pt x="5175" y="8774"/>
                    <a:pt x="4976" y="8747"/>
                    <a:pt x="4778" y="8720"/>
                  </a:cubicBezTo>
                  <a:cubicBezTo>
                    <a:pt x="4580" y="8693"/>
                    <a:pt x="4382" y="8657"/>
                    <a:pt x="4192" y="8612"/>
                  </a:cubicBezTo>
                  <a:cubicBezTo>
                    <a:pt x="3994" y="8567"/>
                    <a:pt x="3805" y="8513"/>
                    <a:pt x="3615" y="8450"/>
                  </a:cubicBezTo>
                  <a:cubicBezTo>
                    <a:pt x="3488" y="8413"/>
                    <a:pt x="3360" y="8369"/>
                    <a:pt x="3236" y="8316"/>
                  </a:cubicBezTo>
                  <a:lnTo>
                    <a:pt x="3236" y="8316"/>
                  </a:lnTo>
                  <a:lnTo>
                    <a:pt x="3309" y="7999"/>
                  </a:lnTo>
                  <a:lnTo>
                    <a:pt x="3318" y="7963"/>
                  </a:lnTo>
                  <a:cubicBezTo>
                    <a:pt x="3318" y="7954"/>
                    <a:pt x="3318" y="7945"/>
                    <a:pt x="3318" y="7936"/>
                  </a:cubicBezTo>
                  <a:cubicBezTo>
                    <a:pt x="3318" y="7846"/>
                    <a:pt x="3255" y="7765"/>
                    <a:pt x="3165" y="7765"/>
                  </a:cubicBezTo>
                  <a:cubicBezTo>
                    <a:pt x="2966" y="7756"/>
                    <a:pt x="2768" y="7729"/>
                    <a:pt x="2579" y="7702"/>
                  </a:cubicBezTo>
                  <a:cubicBezTo>
                    <a:pt x="2390" y="7666"/>
                    <a:pt x="2200" y="7630"/>
                    <a:pt x="2011" y="7585"/>
                  </a:cubicBezTo>
                  <a:cubicBezTo>
                    <a:pt x="1680" y="7506"/>
                    <a:pt x="1350" y="7420"/>
                    <a:pt x="1031" y="7298"/>
                  </a:cubicBezTo>
                  <a:lnTo>
                    <a:pt x="1031" y="7298"/>
                  </a:lnTo>
                  <a:cubicBezTo>
                    <a:pt x="992" y="6753"/>
                    <a:pt x="915" y="6209"/>
                    <a:pt x="821" y="5665"/>
                  </a:cubicBezTo>
                  <a:cubicBezTo>
                    <a:pt x="746" y="5190"/>
                    <a:pt x="677" y="4708"/>
                    <a:pt x="519" y="4242"/>
                  </a:cubicBezTo>
                  <a:lnTo>
                    <a:pt x="519" y="4242"/>
                  </a:lnTo>
                  <a:cubicBezTo>
                    <a:pt x="712" y="4272"/>
                    <a:pt x="903" y="4309"/>
                    <a:pt x="1092" y="4349"/>
                  </a:cubicBezTo>
                  <a:cubicBezTo>
                    <a:pt x="1398" y="4403"/>
                    <a:pt x="1695" y="4475"/>
                    <a:pt x="1993" y="4547"/>
                  </a:cubicBezTo>
                  <a:cubicBezTo>
                    <a:pt x="2597" y="4691"/>
                    <a:pt x="3201" y="4844"/>
                    <a:pt x="3787" y="5025"/>
                  </a:cubicBezTo>
                  <a:lnTo>
                    <a:pt x="3805" y="5025"/>
                  </a:lnTo>
                  <a:cubicBezTo>
                    <a:pt x="3820" y="5029"/>
                    <a:pt x="3836" y="5031"/>
                    <a:pt x="3851" y="5031"/>
                  </a:cubicBezTo>
                  <a:cubicBezTo>
                    <a:pt x="3931" y="5031"/>
                    <a:pt x="3998" y="4973"/>
                    <a:pt x="4021" y="4889"/>
                  </a:cubicBezTo>
                  <a:lnTo>
                    <a:pt x="4021" y="4880"/>
                  </a:lnTo>
                  <a:lnTo>
                    <a:pt x="4148" y="4317"/>
                  </a:lnTo>
                  <a:lnTo>
                    <a:pt x="4148" y="4317"/>
                  </a:lnTo>
                  <a:cubicBezTo>
                    <a:pt x="4481" y="4347"/>
                    <a:pt x="4813" y="4416"/>
                    <a:pt x="5139" y="4484"/>
                  </a:cubicBezTo>
                  <a:cubicBezTo>
                    <a:pt x="5526" y="4583"/>
                    <a:pt x="5905" y="4682"/>
                    <a:pt x="6284" y="4835"/>
                  </a:cubicBezTo>
                  <a:cubicBezTo>
                    <a:pt x="6293" y="4844"/>
                    <a:pt x="6302" y="4844"/>
                    <a:pt x="6311" y="4844"/>
                  </a:cubicBezTo>
                  <a:cubicBezTo>
                    <a:pt x="6322" y="4847"/>
                    <a:pt x="6334" y="4848"/>
                    <a:pt x="6345" y="4848"/>
                  </a:cubicBezTo>
                  <a:cubicBezTo>
                    <a:pt x="6421" y="4848"/>
                    <a:pt x="6485" y="4797"/>
                    <a:pt x="6509" y="4718"/>
                  </a:cubicBezTo>
                  <a:lnTo>
                    <a:pt x="6509" y="4691"/>
                  </a:lnTo>
                  <a:lnTo>
                    <a:pt x="6584" y="4392"/>
                  </a:lnTo>
                  <a:lnTo>
                    <a:pt x="6584" y="4392"/>
                  </a:lnTo>
                  <a:cubicBezTo>
                    <a:pt x="7031" y="4355"/>
                    <a:pt x="7460" y="4267"/>
                    <a:pt x="7888" y="4186"/>
                  </a:cubicBezTo>
                  <a:cubicBezTo>
                    <a:pt x="8366" y="4087"/>
                    <a:pt x="8834" y="3970"/>
                    <a:pt x="9303" y="3862"/>
                  </a:cubicBezTo>
                  <a:cubicBezTo>
                    <a:pt x="9781" y="3745"/>
                    <a:pt x="10250" y="3627"/>
                    <a:pt x="10718" y="3501"/>
                  </a:cubicBezTo>
                  <a:lnTo>
                    <a:pt x="12116" y="3132"/>
                  </a:lnTo>
                  <a:cubicBezTo>
                    <a:pt x="13053" y="2888"/>
                    <a:pt x="13981" y="2627"/>
                    <a:pt x="14919" y="2348"/>
                  </a:cubicBezTo>
                  <a:cubicBezTo>
                    <a:pt x="15379" y="2203"/>
                    <a:pt x="15838" y="2050"/>
                    <a:pt x="16298" y="1888"/>
                  </a:cubicBezTo>
                  <a:cubicBezTo>
                    <a:pt x="16758" y="1717"/>
                    <a:pt x="17217" y="1545"/>
                    <a:pt x="17659" y="1275"/>
                  </a:cubicBezTo>
                  <a:cubicBezTo>
                    <a:pt x="17695" y="1248"/>
                    <a:pt x="17722" y="1212"/>
                    <a:pt x="17731" y="1167"/>
                  </a:cubicBezTo>
                  <a:lnTo>
                    <a:pt x="17731" y="1158"/>
                  </a:lnTo>
                  <a:lnTo>
                    <a:pt x="17858" y="621"/>
                  </a:lnTo>
                  <a:lnTo>
                    <a:pt x="17858" y="621"/>
                  </a:lnTo>
                  <a:cubicBezTo>
                    <a:pt x="18019" y="634"/>
                    <a:pt x="18172" y="666"/>
                    <a:pt x="18326" y="698"/>
                  </a:cubicBezTo>
                  <a:cubicBezTo>
                    <a:pt x="18542" y="761"/>
                    <a:pt x="18759" y="824"/>
                    <a:pt x="18966" y="923"/>
                  </a:cubicBezTo>
                  <a:cubicBezTo>
                    <a:pt x="18975" y="923"/>
                    <a:pt x="18984" y="932"/>
                    <a:pt x="19002" y="932"/>
                  </a:cubicBezTo>
                  <a:cubicBezTo>
                    <a:pt x="19013" y="935"/>
                    <a:pt x="19023" y="936"/>
                    <a:pt x="19034" y="936"/>
                  </a:cubicBezTo>
                  <a:cubicBezTo>
                    <a:pt x="19103" y="936"/>
                    <a:pt x="19168" y="886"/>
                    <a:pt x="19191" y="815"/>
                  </a:cubicBezTo>
                  <a:lnTo>
                    <a:pt x="19200" y="779"/>
                  </a:lnTo>
                  <a:lnTo>
                    <a:pt x="19277" y="430"/>
                  </a:lnTo>
                  <a:close/>
                  <a:moveTo>
                    <a:pt x="19118" y="0"/>
                  </a:moveTo>
                  <a:cubicBezTo>
                    <a:pt x="19034" y="0"/>
                    <a:pt x="18964" y="53"/>
                    <a:pt x="18948" y="139"/>
                  </a:cubicBezTo>
                  <a:lnTo>
                    <a:pt x="18939" y="157"/>
                  </a:lnTo>
                  <a:lnTo>
                    <a:pt x="18855" y="537"/>
                  </a:lnTo>
                  <a:lnTo>
                    <a:pt x="18855" y="537"/>
                  </a:lnTo>
                  <a:cubicBezTo>
                    <a:pt x="18695" y="524"/>
                    <a:pt x="18535" y="496"/>
                    <a:pt x="18380" y="464"/>
                  </a:cubicBezTo>
                  <a:cubicBezTo>
                    <a:pt x="18164" y="410"/>
                    <a:pt x="17948" y="355"/>
                    <a:pt x="17749" y="238"/>
                  </a:cubicBezTo>
                  <a:cubicBezTo>
                    <a:pt x="17731" y="238"/>
                    <a:pt x="17722" y="229"/>
                    <a:pt x="17704" y="229"/>
                  </a:cubicBezTo>
                  <a:cubicBezTo>
                    <a:pt x="17692" y="227"/>
                    <a:pt x="17680" y="225"/>
                    <a:pt x="17669" y="225"/>
                  </a:cubicBezTo>
                  <a:cubicBezTo>
                    <a:pt x="17601" y="225"/>
                    <a:pt x="17539" y="269"/>
                    <a:pt x="17524" y="346"/>
                  </a:cubicBezTo>
                  <a:lnTo>
                    <a:pt x="17515" y="391"/>
                  </a:lnTo>
                  <a:lnTo>
                    <a:pt x="17379" y="989"/>
                  </a:lnTo>
                  <a:lnTo>
                    <a:pt x="17379" y="989"/>
                  </a:lnTo>
                  <a:cubicBezTo>
                    <a:pt x="17029" y="1231"/>
                    <a:pt x="16601" y="1419"/>
                    <a:pt x="16181" y="1590"/>
                  </a:cubicBezTo>
                  <a:cubicBezTo>
                    <a:pt x="15739" y="1771"/>
                    <a:pt x="15288" y="1924"/>
                    <a:pt x="14829" y="2077"/>
                  </a:cubicBezTo>
                  <a:cubicBezTo>
                    <a:pt x="13918" y="2384"/>
                    <a:pt x="12990" y="2645"/>
                    <a:pt x="12052" y="2897"/>
                  </a:cubicBezTo>
                  <a:cubicBezTo>
                    <a:pt x="11593" y="3024"/>
                    <a:pt x="11124" y="3159"/>
                    <a:pt x="10655" y="3276"/>
                  </a:cubicBezTo>
                  <a:cubicBezTo>
                    <a:pt x="10187" y="3393"/>
                    <a:pt x="9718" y="3510"/>
                    <a:pt x="9249" y="3618"/>
                  </a:cubicBezTo>
                  <a:cubicBezTo>
                    <a:pt x="8780" y="3727"/>
                    <a:pt x="8303" y="3808"/>
                    <a:pt x="7834" y="3889"/>
                  </a:cubicBezTo>
                  <a:cubicBezTo>
                    <a:pt x="7600" y="3934"/>
                    <a:pt x="7356" y="3961"/>
                    <a:pt x="7122" y="3988"/>
                  </a:cubicBezTo>
                  <a:cubicBezTo>
                    <a:pt x="6953" y="4008"/>
                    <a:pt x="6784" y="4022"/>
                    <a:pt x="6618" y="4022"/>
                  </a:cubicBezTo>
                  <a:cubicBezTo>
                    <a:pt x="6554" y="4022"/>
                    <a:pt x="6491" y="4020"/>
                    <a:pt x="6428" y="4015"/>
                  </a:cubicBezTo>
                  <a:cubicBezTo>
                    <a:pt x="6338" y="4015"/>
                    <a:pt x="6256" y="4069"/>
                    <a:pt x="6238" y="4159"/>
                  </a:cubicBezTo>
                  <a:lnTo>
                    <a:pt x="6238" y="4168"/>
                  </a:lnTo>
                  <a:lnTo>
                    <a:pt x="6176" y="4441"/>
                  </a:lnTo>
                  <a:lnTo>
                    <a:pt x="6176" y="4441"/>
                  </a:lnTo>
                  <a:cubicBezTo>
                    <a:pt x="5842" y="4407"/>
                    <a:pt x="5510" y="4345"/>
                    <a:pt x="5184" y="4276"/>
                  </a:cubicBezTo>
                  <a:cubicBezTo>
                    <a:pt x="4796" y="4186"/>
                    <a:pt x="4418" y="4078"/>
                    <a:pt x="4039" y="3925"/>
                  </a:cubicBezTo>
                  <a:cubicBezTo>
                    <a:pt x="4030" y="3925"/>
                    <a:pt x="4021" y="3916"/>
                    <a:pt x="4012" y="3916"/>
                  </a:cubicBezTo>
                  <a:cubicBezTo>
                    <a:pt x="4000" y="3914"/>
                    <a:pt x="3989" y="3912"/>
                    <a:pt x="3978" y="3912"/>
                  </a:cubicBezTo>
                  <a:cubicBezTo>
                    <a:pt x="3902" y="3912"/>
                    <a:pt x="3837" y="3964"/>
                    <a:pt x="3814" y="4042"/>
                  </a:cubicBezTo>
                  <a:lnTo>
                    <a:pt x="3805" y="4069"/>
                  </a:lnTo>
                  <a:lnTo>
                    <a:pt x="3683" y="4611"/>
                  </a:lnTo>
                  <a:lnTo>
                    <a:pt x="3683" y="4611"/>
                  </a:lnTo>
                  <a:cubicBezTo>
                    <a:pt x="3136" y="4513"/>
                    <a:pt x="2596" y="4406"/>
                    <a:pt x="2056" y="4285"/>
                  </a:cubicBezTo>
                  <a:cubicBezTo>
                    <a:pt x="1759" y="4222"/>
                    <a:pt x="1452" y="4159"/>
                    <a:pt x="1155" y="4078"/>
                  </a:cubicBezTo>
                  <a:cubicBezTo>
                    <a:pt x="857" y="3997"/>
                    <a:pt x="560" y="3916"/>
                    <a:pt x="262" y="3817"/>
                  </a:cubicBezTo>
                  <a:cubicBezTo>
                    <a:pt x="253" y="3808"/>
                    <a:pt x="235" y="3808"/>
                    <a:pt x="217" y="3808"/>
                  </a:cubicBezTo>
                  <a:cubicBezTo>
                    <a:pt x="212" y="3807"/>
                    <a:pt x="206" y="3807"/>
                    <a:pt x="200" y="3807"/>
                  </a:cubicBezTo>
                  <a:cubicBezTo>
                    <a:pt x="109" y="3807"/>
                    <a:pt x="37" y="3876"/>
                    <a:pt x="37" y="3970"/>
                  </a:cubicBezTo>
                  <a:lnTo>
                    <a:pt x="28" y="4042"/>
                  </a:lnTo>
                  <a:cubicBezTo>
                    <a:pt x="1" y="4637"/>
                    <a:pt x="127" y="5205"/>
                    <a:pt x="235" y="5773"/>
                  </a:cubicBezTo>
                  <a:cubicBezTo>
                    <a:pt x="352" y="6341"/>
                    <a:pt x="488" y="6909"/>
                    <a:pt x="659" y="7467"/>
                  </a:cubicBezTo>
                  <a:lnTo>
                    <a:pt x="677" y="7521"/>
                  </a:lnTo>
                  <a:cubicBezTo>
                    <a:pt x="686" y="7576"/>
                    <a:pt x="740" y="7621"/>
                    <a:pt x="803" y="7621"/>
                  </a:cubicBezTo>
                  <a:cubicBezTo>
                    <a:pt x="1200" y="7648"/>
                    <a:pt x="1578" y="7720"/>
                    <a:pt x="1957" y="7801"/>
                  </a:cubicBezTo>
                  <a:cubicBezTo>
                    <a:pt x="2146" y="7846"/>
                    <a:pt x="2335" y="7891"/>
                    <a:pt x="2525" y="7945"/>
                  </a:cubicBezTo>
                  <a:cubicBezTo>
                    <a:pt x="2646" y="7981"/>
                    <a:pt x="2771" y="8022"/>
                    <a:pt x="2894" y="8069"/>
                  </a:cubicBezTo>
                  <a:lnTo>
                    <a:pt x="2894" y="8069"/>
                  </a:lnTo>
                  <a:lnTo>
                    <a:pt x="2822" y="8387"/>
                  </a:lnTo>
                  <a:lnTo>
                    <a:pt x="2813" y="8423"/>
                  </a:lnTo>
                  <a:cubicBezTo>
                    <a:pt x="2804" y="8432"/>
                    <a:pt x="2804" y="8441"/>
                    <a:pt x="2804" y="8450"/>
                  </a:cubicBezTo>
                  <a:cubicBezTo>
                    <a:pt x="2804" y="8540"/>
                    <a:pt x="2876" y="8612"/>
                    <a:pt x="2966" y="8612"/>
                  </a:cubicBezTo>
                  <a:cubicBezTo>
                    <a:pt x="3174" y="8612"/>
                    <a:pt x="3372" y="8639"/>
                    <a:pt x="3570" y="8666"/>
                  </a:cubicBezTo>
                  <a:cubicBezTo>
                    <a:pt x="3760" y="8693"/>
                    <a:pt x="3958" y="8729"/>
                    <a:pt x="4156" y="8774"/>
                  </a:cubicBezTo>
                  <a:cubicBezTo>
                    <a:pt x="4346" y="8819"/>
                    <a:pt x="4535" y="8874"/>
                    <a:pt x="4733" y="8928"/>
                  </a:cubicBezTo>
                  <a:cubicBezTo>
                    <a:pt x="4859" y="8970"/>
                    <a:pt x="4986" y="9016"/>
                    <a:pt x="5109" y="9069"/>
                  </a:cubicBezTo>
                  <a:lnTo>
                    <a:pt x="5109" y="9069"/>
                  </a:lnTo>
                  <a:cubicBezTo>
                    <a:pt x="5091" y="9149"/>
                    <a:pt x="5074" y="9232"/>
                    <a:pt x="5058" y="9315"/>
                  </a:cubicBezTo>
                  <a:cubicBezTo>
                    <a:pt x="5031" y="9414"/>
                    <a:pt x="5085" y="9514"/>
                    <a:pt x="5184" y="9541"/>
                  </a:cubicBezTo>
                  <a:cubicBezTo>
                    <a:pt x="5382" y="9604"/>
                    <a:pt x="5598" y="9712"/>
                    <a:pt x="5797" y="9829"/>
                  </a:cubicBezTo>
                  <a:cubicBezTo>
                    <a:pt x="6004" y="9937"/>
                    <a:pt x="6211" y="10063"/>
                    <a:pt x="6410" y="10199"/>
                  </a:cubicBezTo>
                  <a:cubicBezTo>
                    <a:pt x="6806" y="10460"/>
                    <a:pt x="7194" y="10739"/>
                    <a:pt x="7582" y="11028"/>
                  </a:cubicBezTo>
                  <a:cubicBezTo>
                    <a:pt x="8348" y="11614"/>
                    <a:pt x="9069" y="12254"/>
                    <a:pt x="9790" y="12894"/>
                  </a:cubicBezTo>
                  <a:cubicBezTo>
                    <a:pt x="10502" y="13534"/>
                    <a:pt x="11214" y="14192"/>
                    <a:pt x="11890" y="14868"/>
                  </a:cubicBezTo>
                  <a:cubicBezTo>
                    <a:pt x="12233" y="15210"/>
                    <a:pt x="12566" y="15553"/>
                    <a:pt x="12882" y="15913"/>
                  </a:cubicBezTo>
                  <a:cubicBezTo>
                    <a:pt x="13178" y="16252"/>
                    <a:pt x="13474" y="16590"/>
                    <a:pt x="13710" y="16958"/>
                  </a:cubicBezTo>
                  <a:lnTo>
                    <a:pt x="13710" y="16958"/>
                  </a:lnTo>
                  <a:lnTo>
                    <a:pt x="13594" y="17464"/>
                  </a:lnTo>
                  <a:cubicBezTo>
                    <a:pt x="13567" y="17572"/>
                    <a:pt x="13639" y="17671"/>
                    <a:pt x="13738" y="17698"/>
                  </a:cubicBezTo>
                  <a:lnTo>
                    <a:pt x="14855" y="17952"/>
                  </a:lnTo>
                  <a:lnTo>
                    <a:pt x="14855" y="17952"/>
                  </a:lnTo>
                  <a:lnTo>
                    <a:pt x="14766" y="18329"/>
                  </a:lnTo>
                  <a:lnTo>
                    <a:pt x="14766" y="18338"/>
                  </a:lnTo>
                  <a:cubicBezTo>
                    <a:pt x="14748" y="18437"/>
                    <a:pt x="14811" y="18545"/>
                    <a:pt x="14919" y="18563"/>
                  </a:cubicBezTo>
                  <a:cubicBezTo>
                    <a:pt x="17659" y="19167"/>
                    <a:pt x="20417" y="19690"/>
                    <a:pt x="23194" y="20150"/>
                  </a:cubicBezTo>
                  <a:cubicBezTo>
                    <a:pt x="23879" y="20258"/>
                    <a:pt x="24573" y="20375"/>
                    <a:pt x="25267" y="20474"/>
                  </a:cubicBezTo>
                  <a:cubicBezTo>
                    <a:pt x="25961" y="20583"/>
                    <a:pt x="26655" y="20682"/>
                    <a:pt x="27358" y="20772"/>
                  </a:cubicBezTo>
                  <a:cubicBezTo>
                    <a:pt x="28746" y="20961"/>
                    <a:pt x="30143" y="21132"/>
                    <a:pt x="31531" y="21286"/>
                  </a:cubicBezTo>
                  <a:cubicBezTo>
                    <a:pt x="34326" y="21601"/>
                    <a:pt x="37120" y="21863"/>
                    <a:pt x="39905" y="22115"/>
                  </a:cubicBezTo>
                  <a:lnTo>
                    <a:pt x="40428" y="22160"/>
                  </a:lnTo>
                  <a:cubicBezTo>
                    <a:pt x="40608" y="22187"/>
                    <a:pt x="40789" y="22205"/>
                    <a:pt x="40969" y="22205"/>
                  </a:cubicBezTo>
                  <a:cubicBezTo>
                    <a:pt x="41339" y="22196"/>
                    <a:pt x="41735" y="22115"/>
                    <a:pt x="42051" y="21872"/>
                  </a:cubicBezTo>
                  <a:cubicBezTo>
                    <a:pt x="42204" y="21745"/>
                    <a:pt x="42330" y="21592"/>
                    <a:pt x="42429" y="21421"/>
                  </a:cubicBezTo>
                  <a:cubicBezTo>
                    <a:pt x="42474" y="21340"/>
                    <a:pt x="42510" y="21250"/>
                    <a:pt x="42546" y="21159"/>
                  </a:cubicBezTo>
                  <a:cubicBezTo>
                    <a:pt x="42583" y="21078"/>
                    <a:pt x="42610" y="20997"/>
                    <a:pt x="42637" y="20916"/>
                  </a:cubicBezTo>
                  <a:cubicBezTo>
                    <a:pt x="42754" y="20583"/>
                    <a:pt x="42871" y="20249"/>
                    <a:pt x="42988" y="19916"/>
                  </a:cubicBezTo>
                  <a:cubicBezTo>
                    <a:pt x="43214" y="19249"/>
                    <a:pt x="43421" y="18582"/>
                    <a:pt x="43601" y="17896"/>
                  </a:cubicBezTo>
                  <a:cubicBezTo>
                    <a:pt x="43772" y="17220"/>
                    <a:pt x="43944" y="16535"/>
                    <a:pt x="44106" y="15850"/>
                  </a:cubicBezTo>
                  <a:cubicBezTo>
                    <a:pt x="44232" y="15355"/>
                    <a:pt x="44340" y="14850"/>
                    <a:pt x="44457" y="14354"/>
                  </a:cubicBezTo>
                  <a:cubicBezTo>
                    <a:pt x="44575" y="13858"/>
                    <a:pt x="44683" y="13353"/>
                    <a:pt x="44773" y="12849"/>
                  </a:cubicBezTo>
                  <a:cubicBezTo>
                    <a:pt x="44872" y="12344"/>
                    <a:pt x="44944" y="11839"/>
                    <a:pt x="45016" y="11334"/>
                  </a:cubicBezTo>
                  <a:cubicBezTo>
                    <a:pt x="45088" y="10821"/>
                    <a:pt x="45152" y="10316"/>
                    <a:pt x="45206" y="9802"/>
                  </a:cubicBezTo>
                  <a:lnTo>
                    <a:pt x="45206" y="9802"/>
                  </a:lnTo>
                  <a:lnTo>
                    <a:pt x="45197" y="9829"/>
                  </a:lnTo>
                  <a:cubicBezTo>
                    <a:pt x="45242" y="9613"/>
                    <a:pt x="45260" y="9387"/>
                    <a:pt x="45206" y="9153"/>
                  </a:cubicBezTo>
                  <a:cubicBezTo>
                    <a:pt x="45161" y="8928"/>
                    <a:pt x="45034" y="8711"/>
                    <a:pt x="44881" y="8549"/>
                  </a:cubicBezTo>
                  <a:cubicBezTo>
                    <a:pt x="44719" y="8387"/>
                    <a:pt x="44530" y="8270"/>
                    <a:pt x="44331" y="8179"/>
                  </a:cubicBezTo>
                  <a:cubicBezTo>
                    <a:pt x="44142" y="8089"/>
                    <a:pt x="43944" y="8026"/>
                    <a:pt x="43745" y="7981"/>
                  </a:cubicBezTo>
                  <a:lnTo>
                    <a:pt x="43763" y="7981"/>
                  </a:lnTo>
                  <a:cubicBezTo>
                    <a:pt x="41726" y="7278"/>
                    <a:pt x="39689" y="6566"/>
                    <a:pt x="37679" y="5809"/>
                  </a:cubicBezTo>
                  <a:cubicBezTo>
                    <a:pt x="35660" y="5052"/>
                    <a:pt x="33605" y="4412"/>
                    <a:pt x="31550" y="3754"/>
                  </a:cubicBezTo>
                  <a:cubicBezTo>
                    <a:pt x="29494" y="3105"/>
                    <a:pt x="27439" y="2483"/>
                    <a:pt x="25366" y="1879"/>
                  </a:cubicBezTo>
                  <a:lnTo>
                    <a:pt x="22265" y="977"/>
                  </a:lnTo>
                  <a:lnTo>
                    <a:pt x="20715" y="527"/>
                  </a:lnTo>
                  <a:cubicBezTo>
                    <a:pt x="20201" y="382"/>
                    <a:pt x="19687" y="220"/>
                    <a:pt x="19182" y="13"/>
                  </a:cubicBezTo>
                  <a:cubicBezTo>
                    <a:pt x="19173" y="13"/>
                    <a:pt x="19164" y="13"/>
                    <a:pt x="19155" y="4"/>
                  </a:cubicBezTo>
                  <a:cubicBezTo>
                    <a:pt x="19143" y="2"/>
                    <a:pt x="19130" y="0"/>
                    <a:pt x="19118"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78" name="Google Shape;4678;g275328e1149_1_3222"/>
            <p:cNvSpPr/>
            <p:nvPr/>
          </p:nvSpPr>
          <p:spPr>
            <a:xfrm rot="787510">
              <a:off x="5746899" y="4608508"/>
              <a:ext cx="88489" cy="329239"/>
            </a:xfrm>
            <a:custGeom>
              <a:rect b="b" l="l" r="r" t="t"/>
              <a:pathLst>
                <a:path extrusionOk="0" h="8591" w="2309">
                  <a:moveTo>
                    <a:pt x="2095" y="1"/>
                  </a:moveTo>
                  <a:cubicBezTo>
                    <a:pt x="2000" y="1"/>
                    <a:pt x="1919" y="69"/>
                    <a:pt x="1903" y="166"/>
                  </a:cubicBezTo>
                  <a:cubicBezTo>
                    <a:pt x="1795" y="860"/>
                    <a:pt x="1623" y="1536"/>
                    <a:pt x="1470" y="2221"/>
                  </a:cubicBezTo>
                  <a:lnTo>
                    <a:pt x="992" y="4267"/>
                  </a:lnTo>
                  <a:cubicBezTo>
                    <a:pt x="677" y="5628"/>
                    <a:pt x="352" y="6989"/>
                    <a:pt x="28" y="8350"/>
                  </a:cubicBezTo>
                  <a:cubicBezTo>
                    <a:pt x="28" y="8350"/>
                    <a:pt x="28" y="8359"/>
                    <a:pt x="28" y="8359"/>
                  </a:cubicBezTo>
                  <a:cubicBezTo>
                    <a:pt x="1" y="8458"/>
                    <a:pt x="73" y="8567"/>
                    <a:pt x="172" y="8585"/>
                  </a:cubicBezTo>
                  <a:cubicBezTo>
                    <a:pt x="189" y="8589"/>
                    <a:pt x="206" y="8591"/>
                    <a:pt x="222" y="8591"/>
                  </a:cubicBezTo>
                  <a:cubicBezTo>
                    <a:pt x="309" y="8591"/>
                    <a:pt x="384" y="8532"/>
                    <a:pt x="406" y="8440"/>
                  </a:cubicBezTo>
                  <a:cubicBezTo>
                    <a:pt x="704" y="7070"/>
                    <a:pt x="1010" y="5709"/>
                    <a:pt x="1317" y="4339"/>
                  </a:cubicBezTo>
                  <a:lnTo>
                    <a:pt x="1786" y="2293"/>
                  </a:lnTo>
                  <a:cubicBezTo>
                    <a:pt x="1939" y="1608"/>
                    <a:pt x="2083" y="923"/>
                    <a:pt x="2281" y="247"/>
                  </a:cubicBezTo>
                  <a:cubicBezTo>
                    <a:pt x="2290" y="247"/>
                    <a:pt x="2290" y="238"/>
                    <a:pt x="2290" y="229"/>
                  </a:cubicBezTo>
                  <a:cubicBezTo>
                    <a:pt x="2308" y="121"/>
                    <a:pt x="2236" y="21"/>
                    <a:pt x="2128" y="3"/>
                  </a:cubicBezTo>
                  <a:cubicBezTo>
                    <a:pt x="2117" y="2"/>
                    <a:pt x="2106" y="1"/>
                    <a:pt x="2095"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79" name="Google Shape;4679;g275328e1149_1_3222"/>
            <p:cNvSpPr/>
            <p:nvPr/>
          </p:nvSpPr>
          <p:spPr>
            <a:xfrm rot="787510">
              <a:off x="5433551" y="4425988"/>
              <a:ext cx="32192" cy="86573"/>
            </a:xfrm>
            <a:custGeom>
              <a:rect b="b" l="l" r="r" t="t"/>
              <a:pathLst>
                <a:path extrusionOk="0" h="2259" w="840">
                  <a:moveTo>
                    <a:pt x="640" y="0"/>
                  </a:moveTo>
                  <a:cubicBezTo>
                    <a:pt x="562" y="0"/>
                    <a:pt x="487" y="50"/>
                    <a:pt x="451" y="129"/>
                  </a:cubicBezTo>
                  <a:cubicBezTo>
                    <a:pt x="334" y="435"/>
                    <a:pt x="262" y="751"/>
                    <a:pt x="190" y="1075"/>
                  </a:cubicBezTo>
                  <a:cubicBezTo>
                    <a:pt x="118" y="1391"/>
                    <a:pt x="55" y="1715"/>
                    <a:pt x="19" y="2040"/>
                  </a:cubicBezTo>
                  <a:cubicBezTo>
                    <a:pt x="1" y="2130"/>
                    <a:pt x="55" y="2220"/>
                    <a:pt x="145" y="2247"/>
                  </a:cubicBezTo>
                  <a:cubicBezTo>
                    <a:pt x="168" y="2254"/>
                    <a:pt x="190" y="2258"/>
                    <a:pt x="212" y="2258"/>
                  </a:cubicBezTo>
                  <a:cubicBezTo>
                    <a:pt x="295" y="2258"/>
                    <a:pt x="369" y="2206"/>
                    <a:pt x="397" y="2121"/>
                  </a:cubicBezTo>
                  <a:cubicBezTo>
                    <a:pt x="497" y="1814"/>
                    <a:pt x="587" y="1499"/>
                    <a:pt x="659" y="1183"/>
                  </a:cubicBezTo>
                  <a:cubicBezTo>
                    <a:pt x="740" y="859"/>
                    <a:pt x="803" y="543"/>
                    <a:pt x="830" y="210"/>
                  </a:cubicBezTo>
                  <a:cubicBezTo>
                    <a:pt x="839" y="129"/>
                    <a:pt x="794" y="48"/>
                    <a:pt x="704" y="12"/>
                  </a:cubicBezTo>
                  <a:cubicBezTo>
                    <a:pt x="683" y="4"/>
                    <a:pt x="662" y="0"/>
                    <a:pt x="64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80" name="Google Shape;4680;g275328e1149_1_3222"/>
            <p:cNvSpPr/>
            <p:nvPr/>
          </p:nvSpPr>
          <p:spPr>
            <a:xfrm rot="787510">
              <a:off x="5891335" y="4294059"/>
              <a:ext cx="94353" cy="355835"/>
            </a:xfrm>
            <a:custGeom>
              <a:rect b="b" l="l" r="r" t="t"/>
              <a:pathLst>
                <a:path extrusionOk="0" h="9285" w="2462">
                  <a:moveTo>
                    <a:pt x="2244" y="0"/>
                  </a:moveTo>
                  <a:cubicBezTo>
                    <a:pt x="2159" y="0"/>
                    <a:pt x="2080" y="60"/>
                    <a:pt x="2065" y="151"/>
                  </a:cubicBezTo>
                  <a:lnTo>
                    <a:pt x="1046" y="4595"/>
                  </a:lnTo>
                  <a:lnTo>
                    <a:pt x="542" y="6821"/>
                  </a:lnTo>
                  <a:lnTo>
                    <a:pt x="289" y="7930"/>
                  </a:lnTo>
                  <a:cubicBezTo>
                    <a:pt x="199" y="8300"/>
                    <a:pt x="127" y="8669"/>
                    <a:pt x="19" y="9039"/>
                  </a:cubicBezTo>
                  <a:cubicBezTo>
                    <a:pt x="19" y="9048"/>
                    <a:pt x="19" y="9048"/>
                    <a:pt x="19" y="9057"/>
                  </a:cubicBezTo>
                  <a:cubicBezTo>
                    <a:pt x="1" y="9165"/>
                    <a:pt x="73" y="9264"/>
                    <a:pt x="172" y="9282"/>
                  </a:cubicBezTo>
                  <a:cubicBezTo>
                    <a:pt x="183" y="9284"/>
                    <a:pt x="194" y="9285"/>
                    <a:pt x="205" y="9285"/>
                  </a:cubicBezTo>
                  <a:cubicBezTo>
                    <a:pt x="300" y="9285"/>
                    <a:pt x="381" y="9217"/>
                    <a:pt x="397" y="9120"/>
                  </a:cubicBezTo>
                  <a:cubicBezTo>
                    <a:pt x="469" y="8750"/>
                    <a:pt x="560" y="8381"/>
                    <a:pt x="641" y="8011"/>
                  </a:cubicBezTo>
                  <a:lnTo>
                    <a:pt x="902" y="6902"/>
                  </a:lnTo>
                  <a:lnTo>
                    <a:pt x="1416" y="4676"/>
                  </a:lnTo>
                  <a:lnTo>
                    <a:pt x="2443" y="241"/>
                  </a:lnTo>
                  <a:lnTo>
                    <a:pt x="2443" y="232"/>
                  </a:lnTo>
                  <a:cubicBezTo>
                    <a:pt x="2461" y="133"/>
                    <a:pt x="2398" y="25"/>
                    <a:pt x="2290" y="7"/>
                  </a:cubicBezTo>
                  <a:cubicBezTo>
                    <a:pt x="2275" y="3"/>
                    <a:pt x="2259" y="0"/>
                    <a:pt x="224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81" name="Google Shape;4681;g275328e1149_1_3222"/>
            <p:cNvSpPr/>
            <p:nvPr/>
          </p:nvSpPr>
          <p:spPr>
            <a:xfrm rot="787510">
              <a:off x="5743083" y="4284862"/>
              <a:ext cx="155517" cy="621380"/>
            </a:xfrm>
            <a:custGeom>
              <a:rect b="b" l="l" r="r" t="t"/>
              <a:pathLst>
                <a:path extrusionOk="0" h="16214" w="4058">
                  <a:moveTo>
                    <a:pt x="3853" y="1"/>
                  </a:moveTo>
                  <a:cubicBezTo>
                    <a:pt x="3758" y="1"/>
                    <a:pt x="3676" y="68"/>
                    <a:pt x="3652" y="157"/>
                  </a:cubicBezTo>
                  <a:cubicBezTo>
                    <a:pt x="3390" y="1482"/>
                    <a:pt x="3111" y="2807"/>
                    <a:pt x="2822" y="4132"/>
                  </a:cubicBezTo>
                  <a:cubicBezTo>
                    <a:pt x="2543" y="5448"/>
                    <a:pt x="2236" y="6764"/>
                    <a:pt x="1948" y="8089"/>
                  </a:cubicBezTo>
                  <a:cubicBezTo>
                    <a:pt x="1641" y="9405"/>
                    <a:pt x="1335" y="10721"/>
                    <a:pt x="1020" y="12037"/>
                  </a:cubicBezTo>
                  <a:lnTo>
                    <a:pt x="533" y="14002"/>
                  </a:lnTo>
                  <a:cubicBezTo>
                    <a:pt x="371" y="14660"/>
                    <a:pt x="199" y="15318"/>
                    <a:pt x="28" y="15967"/>
                  </a:cubicBezTo>
                  <a:cubicBezTo>
                    <a:pt x="28" y="15976"/>
                    <a:pt x="28" y="15976"/>
                    <a:pt x="28" y="15985"/>
                  </a:cubicBezTo>
                  <a:cubicBezTo>
                    <a:pt x="1" y="16084"/>
                    <a:pt x="73" y="16192"/>
                    <a:pt x="181" y="16210"/>
                  </a:cubicBezTo>
                  <a:cubicBezTo>
                    <a:pt x="192" y="16212"/>
                    <a:pt x="202" y="16213"/>
                    <a:pt x="212" y="16213"/>
                  </a:cubicBezTo>
                  <a:cubicBezTo>
                    <a:pt x="302" y="16213"/>
                    <a:pt x="390" y="16146"/>
                    <a:pt x="407" y="16057"/>
                  </a:cubicBezTo>
                  <a:cubicBezTo>
                    <a:pt x="533" y="15390"/>
                    <a:pt x="668" y="14732"/>
                    <a:pt x="803" y="14065"/>
                  </a:cubicBezTo>
                  <a:lnTo>
                    <a:pt x="1227" y="12082"/>
                  </a:lnTo>
                  <a:cubicBezTo>
                    <a:pt x="1524" y="10766"/>
                    <a:pt x="1813" y="9441"/>
                    <a:pt x="2119" y="8125"/>
                  </a:cubicBezTo>
                  <a:cubicBezTo>
                    <a:pt x="2426" y="6809"/>
                    <a:pt x="2723" y="5493"/>
                    <a:pt x="3048" y="4177"/>
                  </a:cubicBezTo>
                  <a:cubicBezTo>
                    <a:pt x="3372" y="2870"/>
                    <a:pt x="3688" y="1554"/>
                    <a:pt x="4030" y="247"/>
                  </a:cubicBezTo>
                  <a:cubicBezTo>
                    <a:pt x="4039" y="238"/>
                    <a:pt x="4039" y="238"/>
                    <a:pt x="4039" y="238"/>
                  </a:cubicBezTo>
                  <a:cubicBezTo>
                    <a:pt x="4057" y="129"/>
                    <a:pt x="3985" y="30"/>
                    <a:pt x="3886" y="3"/>
                  </a:cubicBezTo>
                  <a:cubicBezTo>
                    <a:pt x="3875" y="1"/>
                    <a:pt x="3864" y="1"/>
                    <a:pt x="3853"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82" name="Google Shape;4682;g275328e1149_1_3222"/>
            <p:cNvSpPr/>
            <p:nvPr/>
          </p:nvSpPr>
          <p:spPr>
            <a:xfrm rot="787510">
              <a:off x="5468329" y="4339170"/>
              <a:ext cx="37327" cy="108648"/>
            </a:xfrm>
            <a:custGeom>
              <a:rect b="b" l="l" r="r" t="t"/>
              <a:pathLst>
                <a:path extrusionOk="0" h="2835" w="974">
                  <a:moveTo>
                    <a:pt x="763" y="1"/>
                  </a:moveTo>
                  <a:cubicBezTo>
                    <a:pt x="675" y="1"/>
                    <a:pt x="593" y="68"/>
                    <a:pt x="577" y="157"/>
                  </a:cubicBezTo>
                  <a:cubicBezTo>
                    <a:pt x="541" y="364"/>
                    <a:pt x="505" y="563"/>
                    <a:pt x="460" y="770"/>
                  </a:cubicBezTo>
                  <a:cubicBezTo>
                    <a:pt x="424" y="968"/>
                    <a:pt x="379" y="1167"/>
                    <a:pt x="334" y="1374"/>
                  </a:cubicBezTo>
                  <a:cubicBezTo>
                    <a:pt x="244" y="1770"/>
                    <a:pt x="181" y="2176"/>
                    <a:pt x="18" y="2564"/>
                  </a:cubicBezTo>
                  <a:cubicBezTo>
                    <a:pt x="9" y="2582"/>
                    <a:pt x="9" y="2600"/>
                    <a:pt x="9" y="2627"/>
                  </a:cubicBezTo>
                  <a:cubicBezTo>
                    <a:pt x="0" y="2735"/>
                    <a:pt x="82" y="2825"/>
                    <a:pt x="190" y="2834"/>
                  </a:cubicBezTo>
                  <a:cubicBezTo>
                    <a:pt x="195" y="2835"/>
                    <a:pt x="200" y="2835"/>
                    <a:pt x="205" y="2835"/>
                  </a:cubicBezTo>
                  <a:cubicBezTo>
                    <a:pt x="307" y="2835"/>
                    <a:pt x="397" y="2748"/>
                    <a:pt x="397" y="2645"/>
                  </a:cubicBezTo>
                  <a:cubicBezTo>
                    <a:pt x="424" y="2230"/>
                    <a:pt x="541" y="1843"/>
                    <a:pt x="631" y="1437"/>
                  </a:cubicBezTo>
                  <a:cubicBezTo>
                    <a:pt x="685" y="1239"/>
                    <a:pt x="740" y="1040"/>
                    <a:pt x="785" y="842"/>
                  </a:cubicBezTo>
                  <a:cubicBezTo>
                    <a:pt x="839" y="644"/>
                    <a:pt x="893" y="445"/>
                    <a:pt x="947" y="247"/>
                  </a:cubicBezTo>
                  <a:cubicBezTo>
                    <a:pt x="956" y="238"/>
                    <a:pt x="956" y="229"/>
                    <a:pt x="956" y="229"/>
                  </a:cubicBezTo>
                  <a:cubicBezTo>
                    <a:pt x="974" y="121"/>
                    <a:pt x="902" y="22"/>
                    <a:pt x="794" y="4"/>
                  </a:cubicBezTo>
                  <a:cubicBezTo>
                    <a:pt x="783" y="2"/>
                    <a:pt x="773" y="1"/>
                    <a:pt x="763"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83" name="Google Shape;4683;g275328e1149_1_3222"/>
            <p:cNvSpPr/>
            <p:nvPr/>
          </p:nvSpPr>
          <p:spPr>
            <a:xfrm rot="787510">
              <a:off x="5364359" y="4323181"/>
              <a:ext cx="43919" cy="135666"/>
            </a:xfrm>
            <a:custGeom>
              <a:rect b="b" l="l" r="r" t="t"/>
              <a:pathLst>
                <a:path extrusionOk="0" h="3540" w="1146">
                  <a:moveTo>
                    <a:pt x="932" y="0"/>
                  </a:moveTo>
                  <a:cubicBezTo>
                    <a:pt x="837" y="0"/>
                    <a:pt x="756" y="68"/>
                    <a:pt x="739" y="165"/>
                  </a:cubicBezTo>
                  <a:cubicBezTo>
                    <a:pt x="703" y="427"/>
                    <a:pt x="649" y="688"/>
                    <a:pt x="604" y="949"/>
                  </a:cubicBezTo>
                  <a:cubicBezTo>
                    <a:pt x="550" y="1211"/>
                    <a:pt x="487" y="1472"/>
                    <a:pt x="433" y="1734"/>
                  </a:cubicBezTo>
                  <a:cubicBezTo>
                    <a:pt x="370" y="1995"/>
                    <a:pt x="307" y="2256"/>
                    <a:pt x="244" y="2518"/>
                  </a:cubicBezTo>
                  <a:cubicBezTo>
                    <a:pt x="172" y="2770"/>
                    <a:pt x="108" y="3032"/>
                    <a:pt x="27" y="3284"/>
                  </a:cubicBezTo>
                  <a:cubicBezTo>
                    <a:pt x="18" y="3293"/>
                    <a:pt x="18" y="3302"/>
                    <a:pt x="18" y="3311"/>
                  </a:cubicBezTo>
                  <a:cubicBezTo>
                    <a:pt x="0" y="3419"/>
                    <a:pt x="72" y="3518"/>
                    <a:pt x="181" y="3536"/>
                  </a:cubicBezTo>
                  <a:cubicBezTo>
                    <a:pt x="192" y="3538"/>
                    <a:pt x="203" y="3539"/>
                    <a:pt x="214" y="3539"/>
                  </a:cubicBezTo>
                  <a:cubicBezTo>
                    <a:pt x="308" y="3539"/>
                    <a:pt x="390" y="3471"/>
                    <a:pt x="406" y="3374"/>
                  </a:cubicBezTo>
                  <a:cubicBezTo>
                    <a:pt x="442" y="3104"/>
                    <a:pt x="496" y="2842"/>
                    <a:pt x="541" y="2581"/>
                  </a:cubicBezTo>
                  <a:cubicBezTo>
                    <a:pt x="595" y="2320"/>
                    <a:pt x="658" y="2058"/>
                    <a:pt x="712" y="1797"/>
                  </a:cubicBezTo>
                  <a:cubicBezTo>
                    <a:pt x="775" y="1544"/>
                    <a:pt x="839" y="1283"/>
                    <a:pt x="902" y="1022"/>
                  </a:cubicBezTo>
                  <a:cubicBezTo>
                    <a:pt x="974" y="769"/>
                    <a:pt x="1037" y="508"/>
                    <a:pt x="1118" y="255"/>
                  </a:cubicBezTo>
                  <a:cubicBezTo>
                    <a:pt x="1118" y="246"/>
                    <a:pt x="1127" y="228"/>
                    <a:pt x="1127" y="219"/>
                  </a:cubicBezTo>
                  <a:cubicBezTo>
                    <a:pt x="1145" y="111"/>
                    <a:pt x="1073" y="12"/>
                    <a:pt x="965" y="3"/>
                  </a:cubicBezTo>
                  <a:cubicBezTo>
                    <a:pt x="954" y="1"/>
                    <a:pt x="943" y="0"/>
                    <a:pt x="932"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684" name="Google Shape;4684;g275328e1149_1_3222"/>
          <p:cNvGrpSpPr/>
          <p:nvPr/>
        </p:nvGrpSpPr>
        <p:grpSpPr>
          <a:xfrm>
            <a:off x="5339570" y="4611308"/>
            <a:ext cx="2433812" cy="320922"/>
            <a:chOff x="1394800" y="3522000"/>
            <a:chExt cx="1048650" cy="138275"/>
          </a:xfrm>
        </p:grpSpPr>
        <p:sp>
          <p:nvSpPr>
            <p:cNvPr id="4685" name="Google Shape;4685;g275328e1149_1_3222"/>
            <p:cNvSpPr/>
            <p:nvPr/>
          </p:nvSpPr>
          <p:spPr>
            <a:xfrm>
              <a:off x="1394800" y="3522000"/>
              <a:ext cx="1048650" cy="125000"/>
            </a:xfrm>
            <a:custGeom>
              <a:rect b="b" l="l" r="r" t="t"/>
              <a:pathLst>
                <a:path extrusionOk="0" h="5000" w="41946">
                  <a:moveTo>
                    <a:pt x="39862" y="375"/>
                  </a:moveTo>
                  <a:cubicBezTo>
                    <a:pt x="39752" y="375"/>
                    <a:pt x="39641" y="393"/>
                    <a:pt x="39545" y="429"/>
                  </a:cubicBezTo>
                  <a:cubicBezTo>
                    <a:pt x="38422" y="860"/>
                    <a:pt x="37231" y="1220"/>
                    <a:pt x="36143" y="1737"/>
                  </a:cubicBezTo>
                  <a:cubicBezTo>
                    <a:pt x="35848" y="1880"/>
                    <a:pt x="35723" y="1951"/>
                    <a:pt x="35630" y="1951"/>
                  </a:cubicBezTo>
                  <a:cubicBezTo>
                    <a:pt x="35516" y="1951"/>
                    <a:pt x="35452" y="1837"/>
                    <a:pt x="35173" y="1598"/>
                  </a:cubicBezTo>
                  <a:cubicBezTo>
                    <a:pt x="34984" y="1431"/>
                    <a:pt x="34785" y="1277"/>
                    <a:pt x="34571" y="1141"/>
                  </a:cubicBezTo>
                  <a:lnTo>
                    <a:pt x="34571" y="1141"/>
                  </a:lnTo>
                  <a:cubicBezTo>
                    <a:pt x="34760" y="1337"/>
                    <a:pt x="34920" y="1576"/>
                    <a:pt x="35020" y="1741"/>
                  </a:cubicBezTo>
                  <a:cubicBezTo>
                    <a:pt x="35131" y="1926"/>
                    <a:pt x="35491" y="2693"/>
                    <a:pt x="35038" y="2721"/>
                  </a:cubicBezTo>
                  <a:cubicBezTo>
                    <a:pt x="34856" y="2736"/>
                    <a:pt x="34678" y="2739"/>
                    <a:pt x="34500" y="2739"/>
                  </a:cubicBezTo>
                  <a:cubicBezTo>
                    <a:pt x="34336" y="2739"/>
                    <a:pt x="34171" y="2736"/>
                    <a:pt x="34008" y="2725"/>
                  </a:cubicBezTo>
                  <a:lnTo>
                    <a:pt x="34008" y="2725"/>
                  </a:lnTo>
                  <a:cubicBezTo>
                    <a:pt x="34282" y="3003"/>
                    <a:pt x="34556" y="3274"/>
                    <a:pt x="34974" y="3420"/>
                  </a:cubicBezTo>
                  <a:cubicBezTo>
                    <a:pt x="35244" y="3516"/>
                    <a:pt x="35509" y="3559"/>
                    <a:pt x="35766" y="3559"/>
                  </a:cubicBezTo>
                  <a:cubicBezTo>
                    <a:pt x="36322" y="3559"/>
                    <a:pt x="36853" y="3370"/>
                    <a:pt x="37410" y="3164"/>
                  </a:cubicBezTo>
                  <a:cubicBezTo>
                    <a:pt x="38547" y="2736"/>
                    <a:pt x="39677" y="2290"/>
                    <a:pt x="40811" y="1851"/>
                  </a:cubicBezTo>
                  <a:cubicBezTo>
                    <a:pt x="41945" y="1416"/>
                    <a:pt x="40747" y="375"/>
                    <a:pt x="39862" y="375"/>
                  </a:cubicBezTo>
                  <a:close/>
                  <a:moveTo>
                    <a:pt x="1498" y="1719"/>
                  </a:moveTo>
                  <a:cubicBezTo>
                    <a:pt x="1242" y="1894"/>
                    <a:pt x="996" y="2076"/>
                    <a:pt x="761" y="2265"/>
                  </a:cubicBezTo>
                  <a:cubicBezTo>
                    <a:pt x="1" y="2874"/>
                    <a:pt x="1103" y="3669"/>
                    <a:pt x="1926" y="3669"/>
                  </a:cubicBezTo>
                  <a:cubicBezTo>
                    <a:pt x="2130" y="3669"/>
                    <a:pt x="2311" y="3623"/>
                    <a:pt x="2451" y="3513"/>
                  </a:cubicBezTo>
                  <a:cubicBezTo>
                    <a:pt x="2618" y="3381"/>
                    <a:pt x="2793" y="3242"/>
                    <a:pt x="2975" y="3106"/>
                  </a:cubicBezTo>
                  <a:cubicBezTo>
                    <a:pt x="2436" y="3031"/>
                    <a:pt x="1502" y="2211"/>
                    <a:pt x="1498" y="1719"/>
                  </a:cubicBezTo>
                  <a:close/>
                  <a:moveTo>
                    <a:pt x="6376" y="1"/>
                  </a:moveTo>
                  <a:cubicBezTo>
                    <a:pt x="5271" y="1"/>
                    <a:pt x="4137" y="310"/>
                    <a:pt x="3064" y="814"/>
                  </a:cubicBezTo>
                  <a:cubicBezTo>
                    <a:pt x="3998" y="475"/>
                    <a:pt x="4989" y="264"/>
                    <a:pt x="5977" y="264"/>
                  </a:cubicBezTo>
                  <a:cubicBezTo>
                    <a:pt x="6366" y="264"/>
                    <a:pt x="6755" y="297"/>
                    <a:pt x="7136" y="368"/>
                  </a:cubicBezTo>
                  <a:cubicBezTo>
                    <a:pt x="7849" y="500"/>
                    <a:pt x="8519" y="789"/>
                    <a:pt x="9090" y="1242"/>
                  </a:cubicBezTo>
                  <a:cubicBezTo>
                    <a:pt x="9771" y="1780"/>
                    <a:pt x="10310" y="2889"/>
                    <a:pt x="11236" y="3003"/>
                  </a:cubicBezTo>
                  <a:cubicBezTo>
                    <a:pt x="11843" y="3082"/>
                    <a:pt x="13137" y="4686"/>
                    <a:pt x="12449" y="4686"/>
                  </a:cubicBezTo>
                  <a:cubicBezTo>
                    <a:pt x="12428" y="4686"/>
                    <a:pt x="12403" y="4686"/>
                    <a:pt x="12378" y="4683"/>
                  </a:cubicBezTo>
                  <a:cubicBezTo>
                    <a:pt x="10777" y="4479"/>
                    <a:pt x="10120" y="3574"/>
                    <a:pt x="9033" y="2557"/>
                  </a:cubicBezTo>
                  <a:cubicBezTo>
                    <a:pt x="8787" y="2329"/>
                    <a:pt x="8501" y="2168"/>
                    <a:pt x="8191" y="2061"/>
                  </a:cubicBezTo>
                  <a:lnTo>
                    <a:pt x="8191" y="2061"/>
                  </a:lnTo>
                  <a:cubicBezTo>
                    <a:pt x="8366" y="2204"/>
                    <a:pt x="8534" y="2372"/>
                    <a:pt x="8698" y="2571"/>
                  </a:cubicBezTo>
                  <a:cubicBezTo>
                    <a:pt x="9742" y="3855"/>
                    <a:pt x="10719" y="4903"/>
                    <a:pt x="12481" y="4903"/>
                  </a:cubicBezTo>
                  <a:cubicBezTo>
                    <a:pt x="12528" y="4903"/>
                    <a:pt x="12574" y="4903"/>
                    <a:pt x="12620" y="4900"/>
                  </a:cubicBezTo>
                  <a:cubicBezTo>
                    <a:pt x="14603" y="4843"/>
                    <a:pt x="15879" y="3509"/>
                    <a:pt x="17384" y="2415"/>
                  </a:cubicBezTo>
                  <a:cubicBezTo>
                    <a:pt x="17687" y="2193"/>
                    <a:pt x="17983" y="2001"/>
                    <a:pt x="18268" y="1862"/>
                  </a:cubicBezTo>
                  <a:lnTo>
                    <a:pt x="18268" y="1862"/>
                  </a:lnTo>
                  <a:cubicBezTo>
                    <a:pt x="18140" y="1880"/>
                    <a:pt x="17997" y="1923"/>
                    <a:pt x="17826" y="2001"/>
                  </a:cubicBezTo>
                  <a:cubicBezTo>
                    <a:pt x="17259" y="2261"/>
                    <a:pt x="16703" y="2860"/>
                    <a:pt x="16157" y="3188"/>
                  </a:cubicBezTo>
                  <a:cubicBezTo>
                    <a:pt x="15630" y="3502"/>
                    <a:pt x="15081" y="3763"/>
                    <a:pt x="14521" y="4008"/>
                  </a:cubicBezTo>
                  <a:cubicBezTo>
                    <a:pt x="14381" y="4069"/>
                    <a:pt x="14125" y="4158"/>
                    <a:pt x="13914" y="4158"/>
                  </a:cubicBezTo>
                  <a:cubicBezTo>
                    <a:pt x="13740" y="4158"/>
                    <a:pt x="13593" y="4097"/>
                    <a:pt x="13565" y="3908"/>
                  </a:cubicBezTo>
                  <a:cubicBezTo>
                    <a:pt x="13501" y="3506"/>
                    <a:pt x="14389" y="3103"/>
                    <a:pt x="14663" y="2985"/>
                  </a:cubicBezTo>
                  <a:cubicBezTo>
                    <a:pt x="16246" y="2293"/>
                    <a:pt x="17441" y="703"/>
                    <a:pt x="19241" y="493"/>
                  </a:cubicBezTo>
                  <a:cubicBezTo>
                    <a:pt x="19366" y="478"/>
                    <a:pt x="19495" y="468"/>
                    <a:pt x="19623" y="468"/>
                  </a:cubicBezTo>
                  <a:cubicBezTo>
                    <a:pt x="20097" y="468"/>
                    <a:pt x="20582" y="585"/>
                    <a:pt x="20936" y="921"/>
                  </a:cubicBezTo>
                  <a:cubicBezTo>
                    <a:pt x="21221" y="1195"/>
                    <a:pt x="21278" y="1566"/>
                    <a:pt x="21535" y="1859"/>
                  </a:cubicBezTo>
                  <a:cubicBezTo>
                    <a:pt x="21848" y="2211"/>
                    <a:pt x="22233" y="2346"/>
                    <a:pt x="22672" y="2504"/>
                  </a:cubicBezTo>
                  <a:cubicBezTo>
                    <a:pt x="23003" y="2621"/>
                    <a:pt x="22255" y="3313"/>
                    <a:pt x="21563" y="3620"/>
                  </a:cubicBezTo>
                  <a:cubicBezTo>
                    <a:pt x="21749" y="3773"/>
                    <a:pt x="21945" y="3919"/>
                    <a:pt x="22159" y="4055"/>
                  </a:cubicBezTo>
                  <a:cubicBezTo>
                    <a:pt x="23121" y="4661"/>
                    <a:pt x="24266" y="4986"/>
                    <a:pt x="25407" y="4999"/>
                  </a:cubicBezTo>
                  <a:cubicBezTo>
                    <a:pt x="24968" y="4464"/>
                    <a:pt x="24783" y="3694"/>
                    <a:pt x="25393" y="3541"/>
                  </a:cubicBezTo>
                  <a:cubicBezTo>
                    <a:pt x="26395" y="3288"/>
                    <a:pt x="27272" y="2835"/>
                    <a:pt x="28034" y="2137"/>
                  </a:cubicBezTo>
                  <a:cubicBezTo>
                    <a:pt x="28666" y="1555"/>
                    <a:pt x="29183" y="960"/>
                    <a:pt x="30024" y="689"/>
                  </a:cubicBezTo>
                  <a:cubicBezTo>
                    <a:pt x="30085" y="671"/>
                    <a:pt x="30146" y="664"/>
                    <a:pt x="30206" y="664"/>
                  </a:cubicBezTo>
                  <a:cubicBezTo>
                    <a:pt x="30723" y="664"/>
                    <a:pt x="31291" y="1302"/>
                    <a:pt x="31433" y="1865"/>
                  </a:cubicBezTo>
                  <a:cubicBezTo>
                    <a:pt x="31647" y="1812"/>
                    <a:pt x="31864" y="1787"/>
                    <a:pt x="32082" y="1787"/>
                  </a:cubicBezTo>
                  <a:lnTo>
                    <a:pt x="32193" y="1787"/>
                  </a:lnTo>
                  <a:cubicBezTo>
                    <a:pt x="32175" y="1762"/>
                    <a:pt x="32160" y="1737"/>
                    <a:pt x="32142" y="1712"/>
                  </a:cubicBezTo>
                  <a:cubicBezTo>
                    <a:pt x="32071" y="1591"/>
                    <a:pt x="31697" y="725"/>
                    <a:pt x="32078" y="725"/>
                  </a:cubicBezTo>
                  <a:cubicBezTo>
                    <a:pt x="32093" y="725"/>
                    <a:pt x="32111" y="725"/>
                    <a:pt x="32125" y="728"/>
                  </a:cubicBezTo>
                  <a:cubicBezTo>
                    <a:pt x="32545" y="792"/>
                    <a:pt x="32963" y="824"/>
                    <a:pt x="33380" y="824"/>
                  </a:cubicBezTo>
                  <a:cubicBezTo>
                    <a:pt x="33559" y="824"/>
                    <a:pt x="33740" y="817"/>
                    <a:pt x="33918" y="806"/>
                  </a:cubicBezTo>
                  <a:lnTo>
                    <a:pt x="33947" y="806"/>
                  </a:lnTo>
                  <a:cubicBezTo>
                    <a:pt x="33195" y="457"/>
                    <a:pt x="32356" y="271"/>
                    <a:pt x="31522" y="271"/>
                  </a:cubicBezTo>
                  <a:cubicBezTo>
                    <a:pt x="30919" y="271"/>
                    <a:pt x="30320" y="368"/>
                    <a:pt x="29754" y="575"/>
                  </a:cubicBezTo>
                  <a:cubicBezTo>
                    <a:pt x="27928" y="1242"/>
                    <a:pt x="27186" y="3406"/>
                    <a:pt x="25090" y="3491"/>
                  </a:cubicBezTo>
                  <a:cubicBezTo>
                    <a:pt x="25044" y="3495"/>
                    <a:pt x="24996" y="3495"/>
                    <a:pt x="24950" y="3495"/>
                  </a:cubicBezTo>
                  <a:cubicBezTo>
                    <a:pt x="22857" y="3495"/>
                    <a:pt x="22544" y="1462"/>
                    <a:pt x="20967" y="542"/>
                  </a:cubicBezTo>
                  <a:cubicBezTo>
                    <a:pt x="20340" y="175"/>
                    <a:pt x="19641" y="11"/>
                    <a:pt x="18938" y="11"/>
                  </a:cubicBezTo>
                  <a:cubicBezTo>
                    <a:pt x="18072" y="11"/>
                    <a:pt x="17202" y="257"/>
                    <a:pt x="16446" y="671"/>
                  </a:cubicBezTo>
                  <a:cubicBezTo>
                    <a:pt x="15515" y="1177"/>
                    <a:pt x="14781" y="1966"/>
                    <a:pt x="13918" y="2568"/>
                  </a:cubicBezTo>
                  <a:cubicBezTo>
                    <a:pt x="13369" y="2950"/>
                    <a:pt x="12941" y="3224"/>
                    <a:pt x="12352" y="3224"/>
                  </a:cubicBezTo>
                  <a:cubicBezTo>
                    <a:pt x="12210" y="3224"/>
                    <a:pt x="12057" y="3210"/>
                    <a:pt x="11889" y="3174"/>
                  </a:cubicBezTo>
                  <a:cubicBezTo>
                    <a:pt x="11090" y="3003"/>
                    <a:pt x="11012" y="2667"/>
                    <a:pt x="10534" y="2061"/>
                  </a:cubicBezTo>
                  <a:cubicBezTo>
                    <a:pt x="9365" y="589"/>
                    <a:pt x="7899" y="1"/>
                    <a:pt x="6376" y="1"/>
                  </a:cubicBezTo>
                  <a:close/>
                </a:path>
              </a:pathLst>
            </a:custGeom>
            <a:solidFill>
              <a:srgbClr val="B0D5F7"/>
            </a:solidFill>
            <a:ln cap="flat" cmpd="sng" w="9525">
              <a:solidFill>
                <a:srgbClr val="B0D5F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86" name="Google Shape;4686;g275328e1149_1_3222"/>
            <p:cNvSpPr/>
            <p:nvPr/>
          </p:nvSpPr>
          <p:spPr>
            <a:xfrm>
              <a:off x="1432150" y="3542325"/>
              <a:ext cx="167450" cy="57425"/>
            </a:xfrm>
            <a:custGeom>
              <a:rect b="b" l="l" r="r" t="t"/>
              <a:pathLst>
                <a:path extrusionOk="0" h="2297" w="6698">
                  <a:moveTo>
                    <a:pt x="1570" y="1"/>
                  </a:moveTo>
                  <a:lnTo>
                    <a:pt x="1570" y="1"/>
                  </a:lnTo>
                  <a:cubicBezTo>
                    <a:pt x="1278" y="108"/>
                    <a:pt x="989" y="228"/>
                    <a:pt x="707" y="361"/>
                  </a:cubicBezTo>
                  <a:cubicBezTo>
                    <a:pt x="682" y="368"/>
                    <a:pt x="657" y="378"/>
                    <a:pt x="636" y="393"/>
                  </a:cubicBezTo>
                  <a:cubicBezTo>
                    <a:pt x="482" y="468"/>
                    <a:pt x="329" y="542"/>
                    <a:pt x="176" y="625"/>
                  </a:cubicBezTo>
                  <a:cubicBezTo>
                    <a:pt x="54" y="689"/>
                    <a:pt x="1" y="789"/>
                    <a:pt x="4" y="906"/>
                  </a:cubicBezTo>
                  <a:cubicBezTo>
                    <a:pt x="500" y="564"/>
                    <a:pt x="1028" y="257"/>
                    <a:pt x="1570" y="1"/>
                  </a:cubicBezTo>
                  <a:close/>
                  <a:moveTo>
                    <a:pt x="5093" y="685"/>
                  </a:moveTo>
                  <a:cubicBezTo>
                    <a:pt x="3862" y="685"/>
                    <a:pt x="2557" y="1480"/>
                    <a:pt x="1481" y="2293"/>
                  </a:cubicBezTo>
                  <a:cubicBezTo>
                    <a:pt x="1505" y="2297"/>
                    <a:pt x="1530" y="2297"/>
                    <a:pt x="1556" y="2297"/>
                  </a:cubicBezTo>
                  <a:cubicBezTo>
                    <a:pt x="1588" y="2297"/>
                    <a:pt x="1616" y="2293"/>
                    <a:pt x="1645" y="2286"/>
                  </a:cubicBezTo>
                  <a:cubicBezTo>
                    <a:pt x="1984" y="2204"/>
                    <a:pt x="2009" y="2186"/>
                    <a:pt x="2254" y="1983"/>
                  </a:cubicBezTo>
                  <a:cubicBezTo>
                    <a:pt x="3232" y="1530"/>
                    <a:pt x="4497" y="1092"/>
                    <a:pt x="5631" y="1092"/>
                  </a:cubicBezTo>
                  <a:cubicBezTo>
                    <a:pt x="6006" y="1092"/>
                    <a:pt x="6365" y="1138"/>
                    <a:pt x="6697" y="1248"/>
                  </a:cubicBezTo>
                  <a:cubicBezTo>
                    <a:pt x="6199" y="849"/>
                    <a:pt x="5653" y="685"/>
                    <a:pt x="5093" y="685"/>
                  </a:cubicBezTo>
                  <a:close/>
                </a:path>
              </a:pathLst>
            </a:custGeom>
            <a:solidFill>
              <a:srgbClr val="B0D5F7"/>
            </a:solidFill>
            <a:ln cap="flat" cmpd="sng" w="9525">
              <a:solidFill>
                <a:srgbClr val="B0D5F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87" name="Google Shape;4687;g275328e1149_1_3222"/>
            <p:cNvSpPr/>
            <p:nvPr/>
          </p:nvSpPr>
          <p:spPr>
            <a:xfrm>
              <a:off x="1432250" y="3528600"/>
              <a:ext cx="291000" cy="110575"/>
            </a:xfrm>
            <a:custGeom>
              <a:rect b="b" l="l" r="r" t="t"/>
              <a:pathLst>
                <a:path extrusionOk="0" h="4423" w="11640">
                  <a:moveTo>
                    <a:pt x="4479" y="0"/>
                  </a:moveTo>
                  <a:cubicBezTo>
                    <a:pt x="3491" y="0"/>
                    <a:pt x="2500" y="211"/>
                    <a:pt x="1566" y="550"/>
                  </a:cubicBezTo>
                  <a:cubicBezTo>
                    <a:pt x="1024" y="806"/>
                    <a:pt x="496" y="1113"/>
                    <a:pt x="0" y="1455"/>
                  </a:cubicBezTo>
                  <a:cubicBezTo>
                    <a:pt x="4" y="1947"/>
                    <a:pt x="938" y="2767"/>
                    <a:pt x="1477" y="2842"/>
                  </a:cubicBezTo>
                  <a:cubicBezTo>
                    <a:pt x="2553" y="2029"/>
                    <a:pt x="3858" y="1234"/>
                    <a:pt x="5089" y="1234"/>
                  </a:cubicBezTo>
                  <a:cubicBezTo>
                    <a:pt x="5649" y="1234"/>
                    <a:pt x="6195" y="1398"/>
                    <a:pt x="6693" y="1797"/>
                  </a:cubicBezTo>
                  <a:cubicBezTo>
                    <a:pt x="7003" y="1904"/>
                    <a:pt x="7289" y="2065"/>
                    <a:pt x="7535" y="2293"/>
                  </a:cubicBezTo>
                  <a:cubicBezTo>
                    <a:pt x="8622" y="3310"/>
                    <a:pt x="9279" y="4215"/>
                    <a:pt x="10880" y="4419"/>
                  </a:cubicBezTo>
                  <a:cubicBezTo>
                    <a:pt x="10905" y="4422"/>
                    <a:pt x="10930" y="4422"/>
                    <a:pt x="10951" y="4422"/>
                  </a:cubicBezTo>
                  <a:cubicBezTo>
                    <a:pt x="11639" y="4422"/>
                    <a:pt x="10345" y="2818"/>
                    <a:pt x="9738" y="2739"/>
                  </a:cubicBezTo>
                  <a:cubicBezTo>
                    <a:pt x="8812" y="2625"/>
                    <a:pt x="8273" y="1516"/>
                    <a:pt x="7592" y="978"/>
                  </a:cubicBezTo>
                  <a:cubicBezTo>
                    <a:pt x="7021" y="525"/>
                    <a:pt x="6351" y="236"/>
                    <a:pt x="5638" y="104"/>
                  </a:cubicBezTo>
                  <a:cubicBezTo>
                    <a:pt x="5257" y="33"/>
                    <a:pt x="4868" y="0"/>
                    <a:pt x="4479" y="0"/>
                  </a:cubicBezTo>
                  <a:close/>
                </a:path>
              </a:pathLst>
            </a:custGeom>
            <a:solidFill>
              <a:srgbClr val="B0D5F7"/>
            </a:solidFill>
            <a:ln cap="flat" cmpd="sng" w="9525">
              <a:solidFill>
                <a:srgbClr val="B0D5F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88" name="Google Shape;4688;g275328e1149_1_3222"/>
            <p:cNvSpPr/>
            <p:nvPr/>
          </p:nvSpPr>
          <p:spPr>
            <a:xfrm>
              <a:off x="1851500" y="3562750"/>
              <a:ext cx="82400" cy="53425"/>
            </a:xfrm>
            <a:custGeom>
              <a:rect b="b" l="l" r="r" t="t"/>
              <a:pathLst>
                <a:path extrusionOk="0" h="2137" w="3296">
                  <a:moveTo>
                    <a:pt x="881" y="0"/>
                  </a:moveTo>
                  <a:cubicBezTo>
                    <a:pt x="596" y="0"/>
                    <a:pt x="300" y="86"/>
                    <a:pt x="0" y="232"/>
                  </a:cubicBezTo>
                  <a:cubicBezTo>
                    <a:pt x="36" y="229"/>
                    <a:pt x="68" y="224"/>
                    <a:pt x="104" y="224"/>
                  </a:cubicBezTo>
                  <a:cubicBezTo>
                    <a:pt x="667" y="224"/>
                    <a:pt x="817" y="852"/>
                    <a:pt x="1259" y="1369"/>
                  </a:cubicBezTo>
                  <a:cubicBezTo>
                    <a:pt x="1594" y="1758"/>
                    <a:pt x="2097" y="1940"/>
                    <a:pt x="2564" y="2107"/>
                  </a:cubicBezTo>
                  <a:cubicBezTo>
                    <a:pt x="2614" y="2125"/>
                    <a:pt x="2671" y="2136"/>
                    <a:pt x="2735" y="2136"/>
                  </a:cubicBezTo>
                  <a:cubicBezTo>
                    <a:pt x="2899" y="2136"/>
                    <a:pt x="3096" y="2079"/>
                    <a:pt x="3295" y="1990"/>
                  </a:cubicBezTo>
                  <a:cubicBezTo>
                    <a:pt x="2920" y="1669"/>
                    <a:pt x="2599" y="1302"/>
                    <a:pt x="2293" y="881"/>
                  </a:cubicBezTo>
                  <a:cubicBezTo>
                    <a:pt x="1833" y="250"/>
                    <a:pt x="1366" y="0"/>
                    <a:pt x="881" y="0"/>
                  </a:cubicBezTo>
                  <a:close/>
                </a:path>
              </a:pathLst>
            </a:custGeom>
            <a:solidFill>
              <a:srgbClr val="B0D5F7"/>
            </a:solidFill>
            <a:ln cap="flat" cmpd="sng" w="9525">
              <a:solidFill>
                <a:srgbClr val="B0D5F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89" name="Google Shape;4689;g275328e1149_1_3222"/>
            <p:cNvSpPr/>
            <p:nvPr/>
          </p:nvSpPr>
          <p:spPr>
            <a:xfrm>
              <a:off x="1732300" y="3533675"/>
              <a:ext cx="237600" cy="92300"/>
            </a:xfrm>
            <a:custGeom>
              <a:rect b="b" l="l" r="r" t="t"/>
              <a:pathLst>
                <a:path extrusionOk="0" h="3692" w="9504">
                  <a:moveTo>
                    <a:pt x="6123" y="1"/>
                  </a:moveTo>
                  <a:cubicBezTo>
                    <a:pt x="5995" y="1"/>
                    <a:pt x="5866" y="11"/>
                    <a:pt x="5741" y="26"/>
                  </a:cubicBezTo>
                  <a:cubicBezTo>
                    <a:pt x="3941" y="236"/>
                    <a:pt x="2746" y="1826"/>
                    <a:pt x="1163" y="2518"/>
                  </a:cubicBezTo>
                  <a:cubicBezTo>
                    <a:pt x="889" y="2636"/>
                    <a:pt x="1" y="3039"/>
                    <a:pt x="65" y="3441"/>
                  </a:cubicBezTo>
                  <a:cubicBezTo>
                    <a:pt x="93" y="3630"/>
                    <a:pt x="240" y="3691"/>
                    <a:pt x="414" y="3691"/>
                  </a:cubicBezTo>
                  <a:cubicBezTo>
                    <a:pt x="625" y="3691"/>
                    <a:pt x="881" y="3602"/>
                    <a:pt x="1021" y="3541"/>
                  </a:cubicBezTo>
                  <a:cubicBezTo>
                    <a:pt x="1581" y="3296"/>
                    <a:pt x="2130" y="3035"/>
                    <a:pt x="2657" y="2721"/>
                  </a:cubicBezTo>
                  <a:cubicBezTo>
                    <a:pt x="3203" y="2393"/>
                    <a:pt x="3759" y="1794"/>
                    <a:pt x="4326" y="1534"/>
                  </a:cubicBezTo>
                  <a:cubicBezTo>
                    <a:pt x="4497" y="1456"/>
                    <a:pt x="4640" y="1413"/>
                    <a:pt x="4768" y="1395"/>
                  </a:cubicBezTo>
                  <a:cubicBezTo>
                    <a:pt x="5068" y="1249"/>
                    <a:pt x="5364" y="1163"/>
                    <a:pt x="5649" y="1163"/>
                  </a:cubicBezTo>
                  <a:cubicBezTo>
                    <a:pt x="6134" y="1163"/>
                    <a:pt x="6601" y="1413"/>
                    <a:pt x="7061" y="2044"/>
                  </a:cubicBezTo>
                  <a:cubicBezTo>
                    <a:pt x="7367" y="2465"/>
                    <a:pt x="7688" y="2832"/>
                    <a:pt x="8063" y="3153"/>
                  </a:cubicBezTo>
                  <a:cubicBezTo>
                    <a:pt x="8755" y="2846"/>
                    <a:pt x="9503" y="2154"/>
                    <a:pt x="9172" y="2037"/>
                  </a:cubicBezTo>
                  <a:cubicBezTo>
                    <a:pt x="8733" y="1879"/>
                    <a:pt x="8348" y="1744"/>
                    <a:pt x="8035" y="1392"/>
                  </a:cubicBezTo>
                  <a:cubicBezTo>
                    <a:pt x="7778" y="1099"/>
                    <a:pt x="7721" y="728"/>
                    <a:pt x="7436" y="454"/>
                  </a:cubicBezTo>
                  <a:cubicBezTo>
                    <a:pt x="7082" y="118"/>
                    <a:pt x="6597" y="1"/>
                    <a:pt x="6123" y="1"/>
                  </a:cubicBezTo>
                  <a:close/>
                </a:path>
              </a:pathLst>
            </a:custGeom>
            <a:solidFill>
              <a:srgbClr val="B0D5F7"/>
            </a:solidFill>
            <a:ln cap="flat" cmpd="sng" w="9525">
              <a:solidFill>
                <a:srgbClr val="B0D5F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90" name="Google Shape;4690;g275328e1149_1_3222"/>
            <p:cNvSpPr/>
            <p:nvPr/>
          </p:nvSpPr>
          <p:spPr>
            <a:xfrm>
              <a:off x="2029975" y="3568625"/>
              <a:ext cx="152875" cy="91650"/>
            </a:xfrm>
            <a:custGeom>
              <a:rect b="b" l="l" r="r" t="t"/>
              <a:pathLst>
                <a:path extrusionOk="0" h="3666" w="6115">
                  <a:moveTo>
                    <a:pt x="6026" y="0"/>
                  </a:moveTo>
                  <a:lnTo>
                    <a:pt x="6026" y="0"/>
                  </a:lnTo>
                  <a:cubicBezTo>
                    <a:pt x="5730" y="79"/>
                    <a:pt x="5441" y="203"/>
                    <a:pt x="5185" y="374"/>
                  </a:cubicBezTo>
                  <a:cubicBezTo>
                    <a:pt x="4329" y="942"/>
                    <a:pt x="3812" y="1880"/>
                    <a:pt x="2920" y="2415"/>
                  </a:cubicBezTo>
                  <a:cubicBezTo>
                    <a:pt x="2346" y="2757"/>
                    <a:pt x="1701" y="2956"/>
                    <a:pt x="1049" y="3060"/>
                  </a:cubicBezTo>
                  <a:cubicBezTo>
                    <a:pt x="731" y="3110"/>
                    <a:pt x="410" y="3134"/>
                    <a:pt x="89" y="3134"/>
                  </a:cubicBezTo>
                  <a:lnTo>
                    <a:pt x="0" y="3134"/>
                  </a:lnTo>
                  <a:cubicBezTo>
                    <a:pt x="249" y="3438"/>
                    <a:pt x="581" y="3666"/>
                    <a:pt x="895" y="3666"/>
                  </a:cubicBezTo>
                  <a:cubicBezTo>
                    <a:pt x="945" y="3666"/>
                    <a:pt x="995" y="3659"/>
                    <a:pt x="1041" y="3648"/>
                  </a:cubicBezTo>
                  <a:cubicBezTo>
                    <a:pt x="1954" y="3417"/>
                    <a:pt x="2835" y="3027"/>
                    <a:pt x="3583" y="2454"/>
                  </a:cubicBezTo>
                  <a:cubicBezTo>
                    <a:pt x="4283" y="1919"/>
                    <a:pt x="4814" y="1074"/>
                    <a:pt x="5677" y="795"/>
                  </a:cubicBezTo>
                  <a:cubicBezTo>
                    <a:pt x="6037" y="678"/>
                    <a:pt x="6115" y="357"/>
                    <a:pt x="6026" y="0"/>
                  </a:cubicBezTo>
                  <a:close/>
                </a:path>
              </a:pathLst>
            </a:custGeom>
            <a:solidFill>
              <a:srgbClr val="B0D5F7"/>
            </a:solidFill>
            <a:ln cap="flat" cmpd="sng" w="9525">
              <a:solidFill>
                <a:srgbClr val="B0D5F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91" name="Google Shape;4691;g275328e1149_1_3222"/>
            <p:cNvSpPr/>
            <p:nvPr/>
          </p:nvSpPr>
          <p:spPr>
            <a:xfrm>
              <a:off x="2014350" y="3538575"/>
              <a:ext cx="166275" cy="108425"/>
            </a:xfrm>
            <a:custGeom>
              <a:rect b="b" l="l" r="r" t="t"/>
              <a:pathLst>
                <a:path extrusionOk="0" h="4337" w="6651">
                  <a:moveTo>
                    <a:pt x="5424" y="1"/>
                  </a:moveTo>
                  <a:cubicBezTo>
                    <a:pt x="5364" y="1"/>
                    <a:pt x="5303" y="8"/>
                    <a:pt x="5242" y="26"/>
                  </a:cubicBezTo>
                  <a:cubicBezTo>
                    <a:pt x="4401" y="297"/>
                    <a:pt x="3884" y="892"/>
                    <a:pt x="3252" y="1474"/>
                  </a:cubicBezTo>
                  <a:cubicBezTo>
                    <a:pt x="2490" y="2172"/>
                    <a:pt x="1613" y="2625"/>
                    <a:pt x="611" y="2878"/>
                  </a:cubicBezTo>
                  <a:cubicBezTo>
                    <a:pt x="1" y="3031"/>
                    <a:pt x="186" y="3801"/>
                    <a:pt x="625" y="4336"/>
                  </a:cubicBezTo>
                  <a:lnTo>
                    <a:pt x="714" y="4336"/>
                  </a:lnTo>
                  <a:cubicBezTo>
                    <a:pt x="1035" y="4336"/>
                    <a:pt x="1356" y="4312"/>
                    <a:pt x="1674" y="4262"/>
                  </a:cubicBezTo>
                  <a:cubicBezTo>
                    <a:pt x="2326" y="4158"/>
                    <a:pt x="2971" y="3959"/>
                    <a:pt x="3545" y="3617"/>
                  </a:cubicBezTo>
                  <a:cubicBezTo>
                    <a:pt x="4437" y="3082"/>
                    <a:pt x="4954" y="2144"/>
                    <a:pt x="5810" y="1576"/>
                  </a:cubicBezTo>
                  <a:cubicBezTo>
                    <a:pt x="6066" y="1405"/>
                    <a:pt x="6355" y="1281"/>
                    <a:pt x="6651" y="1202"/>
                  </a:cubicBezTo>
                  <a:cubicBezTo>
                    <a:pt x="6509" y="639"/>
                    <a:pt x="5941" y="1"/>
                    <a:pt x="5424" y="1"/>
                  </a:cubicBezTo>
                  <a:close/>
                </a:path>
              </a:pathLst>
            </a:custGeom>
            <a:solidFill>
              <a:srgbClr val="B0D5F7"/>
            </a:solidFill>
            <a:ln cap="flat" cmpd="sng" w="9525">
              <a:solidFill>
                <a:srgbClr val="B0D5F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92" name="Google Shape;4692;g275328e1149_1_3222"/>
            <p:cNvSpPr/>
            <p:nvPr/>
          </p:nvSpPr>
          <p:spPr>
            <a:xfrm>
              <a:off x="2199600" y="3542125"/>
              <a:ext cx="59475" cy="48000"/>
            </a:xfrm>
            <a:custGeom>
              <a:rect b="b" l="l" r="r" t="t"/>
              <a:pathLst>
                <a:path extrusionOk="0" h="1920" w="2379">
                  <a:moveTo>
                    <a:pt x="1755" y="1"/>
                  </a:moveTo>
                  <a:cubicBezTo>
                    <a:pt x="1897" y="65"/>
                    <a:pt x="2033" y="137"/>
                    <a:pt x="2168" y="212"/>
                  </a:cubicBezTo>
                  <a:cubicBezTo>
                    <a:pt x="2239" y="251"/>
                    <a:pt x="2308" y="294"/>
                    <a:pt x="2379" y="336"/>
                  </a:cubicBezTo>
                  <a:cubicBezTo>
                    <a:pt x="2193" y="147"/>
                    <a:pt x="1979" y="1"/>
                    <a:pt x="1759" y="1"/>
                  </a:cubicBezTo>
                  <a:close/>
                  <a:moveTo>
                    <a:pt x="1" y="982"/>
                  </a:moveTo>
                  <a:cubicBezTo>
                    <a:pt x="243" y="1367"/>
                    <a:pt x="589" y="1770"/>
                    <a:pt x="1052" y="1838"/>
                  </a:cubicBezTo>
                  <a:cubicBezTo>
                    <a:pt x="1306" y="1877"/>
                    <a:pt x="1559" y="1905"/>
                    <a:pt x="1816" y="1920"/>
                  </a:cubicBezTo>
                  <a:cubicBezTo>
                    <a:pt x="1640" y="1745"/>
                    <a:pt x="1466" y="1567"/>
                    <a:pt x="1252" y="1413"/>
                  </a:cubicBezTo>
                  <a:cubicBezTo>
                    <a:pt x="878" y="1139"/>
                    <a:pt x="442" y="1003"/>
                    <a:pt x="1" y="982"/>
                  </a:cubicBezTo>
                  <a:close/>
                </a:path>
              </a:pathLst>
            </a:custGeom>
            <a:solidFill>
              <a:srgbClr val="B0D5F7"/>
            </a:solidFill>
            <a:ln cap="flat" cmpd="sng" w="9525">
              <a:solidFill>
                <a:srgbClr val="B0D5F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93" name="Google Shape;4693;g275328e1149_1_3222"/>
            <p:cNvSpPr/>
            <p:nvPr/>
          </p:nvSpPr>
          <p:spPr>
            <a:xfrm>
              <a:off x="2187225" y="3540100"/>
              <a:ext cx="94850" cy="50400"/>
            </a:xfrm>
            <a:custGeom>
              <a:rect b="b" l="l" r="r" t="t"/>
              <a:pathLst>
                <a:path extrusionOk="0" h="2016" w="3794">
                  <a:moveTo>
                    <a:pt x="381" y="1"/>
                  </a:moveTo>
                  <a:cubicBezTo>
                    <a:pt x="0" y="1"/>
                    <a:pt x="374" y="867"/>
                    <a:pt x="445" y="988"/>
                  </a:cubicBezTo>
                  <a:cubicBezTo>
                    <a:pt x="463" y="1013"/>
                    <a:pt x="478" y="1038"/>
                    <a:pt x="496" y="1063"/>
                  </a:cubicBezTo>
                  <a:cubicBezTo>
                    <a:pt x="937" y="1084"/>
                    <a:pt x="1373" y="1220"/>
                    <a:pt x="1747" y="1494"/>
                  </a:cubicBezTo>
                  <a:cubicBezTo>
                    <a:pt x="1961" y="1648"/>
                    <a:pt x="2135" y="1826"/>
                    <a:pt x="2311" y="2001"/>
                  </a:cubicBezTo>
                  <a:cubicBezTo>
                    <a:pt x="2474" y="2012"/>
                    <a:pt x="2639" y="2015"/>
                    <a:pt x="2803" y="2015"/>
                  </a:cubicBezTo>
                  <a:cubicBezTo>
                    <a:pt x="2981" y="2015"/>
                    <a:pt x="3159" y="2012"/>
                    <a:pt x="3341" y="1997"/>
                  </a:cubicBezTo>
                  <a:cubicBezTo>
                    <a:pt x="3794" y="1969"/>
                    <a:pt x="3434" y="1202"/>
                    <a:pt x="3323" y="1017"/>
                  </a:cubicBezTo>
                  <a:cubicBezTo>
                    <a:pt x="3223" y="852"/>
                    <a:pt x="3063" y="613"/>
                    <a:pt x="2874" y="417"/>
                  </a:cubicBezTo>
                  <a:cubicBezTo>
                    <a:pt x="2803" y="375"/>
                    <a:pt x="2734" y="332"/>
                    <a:pt x="2663" y="293"/>
                  </a:cubicBezTo>
                  <a:cubicBezTo>
                    <a:pt x="2528" y="218"/>
                    <a:pt x="2392" y="146"/>
                    <a:pt x="2250" y="82"/>
                  </a:cubicBezTo>
                  <a:lnTo>
                    <a:pt x="2221" y="82"/>
                  </a:lnTo>
                  <a:cubicBezTo>
                    <a:pt x="2043" y="93"/>
                    <a:pt x="1862" y="100"/>
                    <a:pt x="1683" y="100"/>
                  </a:cubicBezTo>
                  <a:cubicBezTo>
                    <a:pt x="1266" y="100"/>
                    <a:pt x="848" y="68"/>
                    <a:pt x="428" y="4"/>
                  </a:cubicBezTo>
                  <a:cubicBezTo>
                    <a:pt x="414" y="1"/>
                    <a:pt x="396" y="1"/>
                    <a:pt x="381" y="1"/>
                  </a:cubicBezTo>
                  <a:close/>
                </a:path>
              </a:pathLst>
            </a:custGeom>
            <a:solidFill>
              <a:srgbClr val="B0D5F7"/>
            </a:solidFill>
            <a:ln cap="flat" cmpd="sng" w="9525">
              <a:solidFill>
                <a:srgbClr val="B0D5F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4694" name="Google Shape;4694;g275328e1149_1_3222"/>
          <p:cNvPicPr preferRelativeResize="0"/>
          <p:nvPr/>
        </p:nvPicPr>
        <p:blipFill>
          <a:blip r:embed="rId3">
            <a:alphaModFix/>
          </a:blip>
          <a:stretch>
            <a:fillRect/>
          </a:stretch>
        </p:blipFill>
        <p:spPr>
          <a:xfrm>
            <a:off x="199450" y="228651"/>
            <a:ext cx="9143999" cy="111724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98" name="Shape 4698"/>
        <p:cNvGrpSpPr/>
        <p:nvPr/>
      </p:nvGrpSpPr>
      <p:grpSpPr>
        <a:xfrm>
          <a:off x="0" y="0"/>
          <a:ext cx="0" cy="0"/>
          <a:chOff x="0" y="0"/>
          <a:chExt cx="0" cy="0"/>
        </a:xfrm>
      </p:grpSpPr>
      <p:sp>
        <p:nvSpPr>
          <p:cNvPr id="4699" name="Google Shape;4699;g275328e1149_1_1647"/>
          <p:cNvSpPr txBox="1"/>
          <p:nvPr>
            <p:ph type="title"/>
          </p:nvPr>
        </p:nvSpPr>
        <p:spPr>
          <a:xfrm>
            <a:off x="720000" y="540000"/>
            <a:ext cx="5510700" cy="5469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2"/>
              </a:buClr>
              <a:buSzPts val="1100"/>
              <a:buFont typeface="Arial"/>
              <a:buNone/>
            </a:pPr>
            <a:r>
              <a:rPr lang="en"/>
              <a:t>Hábitos de estudio</a:t>
            </a:r>
            <a:endParaRPr/>
          </a:p>
        </p:txBody>
      </p:sp>
      <p:grpSp>
        <p:nvGrpSpPr>
          <p:cNvPr id="4700" name="Google Shape;4700;g275328e1149_1_1647"/>
          <p:cNvGrpSpPr/>
          <p:nvPr/>
        </p:nvGrpSpPr>
        <p:grpSpPr>
          <a:xfrm flipH="1">
            <a:off x="704583" y="960694"/>
            <a:ext cx="5313136" cy="176025"/>
            <a:chOff x="4345425" y="2175475"/>
            <a:chExt cx="800750" cy="176025"/>
          </a:xfrm>
        </p:grpSpPr>
        <p:sp>
          <p:nvSpPr>
            <p:cNvPr id="4701" name="Google Shape;4701;g275328e1149_1_1647"/>
            <p:cNvSpPr/>
            <p:nvPr/>
          </p:nvSpPr>
          <p:spPr>
            <a:xfrm>
              <a:off x="4351850" y="2175475"/>
              <a:ext cx="763000" cy="156275"/>
            </a:xfrm>
            <a:custGeom>
              <a:rect b="b" l="l" r="r" t="t"/>
              <a:pathLst>
                <a:path extrusionOk="0" h="6251" w="3052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7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02" name="Google Shape;4702;g275328e1149_1_1647"/>
            <p:cNvSpPr/>
            <p:nvPr/>
          </p:nvSpPr>
          <p:spPr>
            <a:xfrm>
              <a:off x="4345425" y="2195925"/>
              <a:ext cx="800750" cy="155575"/>
            </a:xfrm>
            <a:custGeom>
              <a:rect b="b" l="l" r="r" t="t"/>
              <a:pathLst>
                <a:path extrusionOk="0" h="6223" w="3203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7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703" name="Google Shape;4703;g275328e1149_1_1647"/>
          <p:cNvSpPr/>
          <p:nvPr/>
        </p:nvSpPr>
        <p:spPr>
          <a:xfrm>
            <a:off x="946692" y="2888707"/>
            <a:ext cx="1124100" cy="298200"/>
          </a:xfrm>
          <a:prstGeom prst="roundRect">
            <a:avLst>
              <a:gd fmla="val 50000" name="adj"/>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04" name="Google Shape;4704;g275328e1149_1_1647"/>
          <p:cNvSpPr/>
          <p:nvPr/>
        </p:nvSpPr>
        <p:spPr>
          <a:xfrm>
            <a:off x="2411280" y="2970256"/>
            <a:ext cx="1124100" cy="298200"/>
          </a:xfrm>
          <a:prstGeom prst="roundRect">
            <a:avLst>
              <a:gd fmla="val 50000" name="adj"/>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05" name="Google Shape;4705;g275328e1149_1_1647"/>
          <p:cNvSpPr/>
          <p:nvPr/>
        </p:nvSpPr>
        <p:spPr>
          <a:xfrm>
            <a:off x="3948630" y="2888707"/>
            <a:ext cx="1124100" cy="298200"/>
          </a:xfrm>
          <a:prstGeom prst="roundRect">
            <a:avLst>
              <a:gd fmla="val 50000" name="adj"/>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06" name="Google Shape;4706;g275328e1149_1_1647"/>
          <p:cNvSpPr/>
          <p:nvPr/>
        </p:nvSpPr>
        <p:spPr>
          <a:xfrm>
            <a:off x="5409805" y="2997439"/>
            <a:ext cx="1124100" cy="298200"/>
          </a:xfrm>
          <a:prstGeom prst="roundRect">
            <a:avLst>
              <a:gd fmla="val 50000" name="adj"/>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07" name="Google Shape;4707;g275328e1149_1_1647"/>
          <p:cNvSpPr/>
          <p:nvPr/>
        </p:nvSpPr>
        <p:spPr>
          <a:xfrm>
            <a:off x="6947155" y="2888707"/>
            <a:ext cx="1124100" cy="298200"/>
          </a:xfrm>
          <a:prstGeom prst="roundRect">
            <a:avLst>
              <a:gd fmla="val 50000" name="adj"/>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08" name="Google Shape;4708;g275328e1149_1_1647"/>
          <p:cNvSpPr/>
          <p:nvPr/>
        </p:nvSpPr>
        <p:spPr>
          <a:xfrm>
            <a:off x="897567" y="2924828"/>
            <a:ext cx="1229175" cy="298166"/>
          </a:xfrm>
          <a:custGeom>
            <a:rect b="b" l="l" r="r" t="t"/>
            <a:pathLst>
              <a:path extrusionOk="0" h="6026" w="49167">
                <a:moveTo>
                  <a:pt x="2055" y="502"/>
                </a:moveTo>
                <a:cubicBezTo>
                  <a:pt x="1873" y="685"/>
                  <a:pt x="1667" y="867"/>
                  <a:pt x="1485" y="1073"/>
                </a:cubicBezTo>
                <a:lnTo>
                  <a:pt x="1028" y="502"/>
                </a:lnTo>
                <a:close/>
                <a:moveTo>
                  <a:pt x="3265" y="502"/>
                </a:moveTo>
                <a:cubicBezTo>
                  <a:pt x="2854" y="913"/>
                  <a:pt x="2443" y="1347"/>
                  <a:pt x="2032" y="1758"/>
                </a:cubicBezTo>
                <a:lnTo>
                  <a:pt x="1576" y="1187"/>
                </a:lnTo>
                <a:cubicBezTo>
                  <a:pt x="1804" y="959"/>
                  <a:pt x="2055" y="731"/>
                  <a:pt x="2284" y="502"/>
                </a:cubicBezTo>
                <a:close/>
                <a:moveTo>
                  <a:pt x="4771" y="502"/>
                </a:moveTo>
                <a:cubicBezTo>
                  <a:pt x="4064" y="1187"/>
                  <a:pt x="3379" y="1895"/>
                  <a:pt x="2694" y="2579"/>
                </a:cubicBezTo>
                <a:lnTo>
                  <a:pt x="2238" y="2032"/>
                </a:lnTo>
                <a:cubicBezTo>
                  <a:pt x="2740" y="1529"/>
                  <a:pt x="3242" y="1004"/>
                  <a:pt x="3767" y="502"/>
                </a:cubicBezTo>
                <a:close/>
                <a:moveTo>
                  <a:pt x="6164" y="502"/>
                </a:moveTo>
                <a:cubicBezTo>
                  <a:pt x="4498" y="2169"/>
                  <a:pt x="2854" y="3835"/>
                  <a:pt x="1211" y="5547"/>
                </a:cubicBezTo>
                <a:lnTo>
                  <a:pt x="1028" y="5547"/>
                </a:lnTo>
                <a:lnTo>
                  <a:pt x="3037" y="3013"/>
                </a:lnTo>
                <a:lnTo>
                  <a:pt x="2854" y="2785"/>
                </a:lnTo>
                <a:cubicBezTo>
                  <a:pt x="3607" y="2032"/>
                  <a:pt x="4361" y="1256"/>
                  <a:pt x="5137" y="502"/>
                </a:cubicBezTo>
                <a:close/>
                <a:moveTo>
                  <a:pt x="7556" y="502"/>
                </a:moveTo>
                <a:cubicBezTo>
                  <a:pt x="5844" y="2169"/>
                  <a:pt x="4110" y="3858"/>
                  <a:pt x="2420" y="5547"/>
                </a:cubicBezTo>
                <a:lnTo>
                  <a:pt x="1599" y="5547"/>
                </a:lnTo>
                <a:cubicBezTo>
                  <a:pt x="3356" y="3880"/>
                  <a:pt x="5114" y="2191"/>
                  <a:pt x="6849" y="502"/>
                </a:cubicBezTo>
                <a:close/>
                <a:moveTo>
                  <a:pt x="8629" y="502"/>
                </a:moveTo>
                <a:cubicBezTo>
                  <a:pt x="7008" y="2169"/>
                  <a:pt x="5365" y="3835"/>
                  <a:pt x="3767" y="5547"/>
                </a:cubicBezTo>
                <a:lnTo>
                  <a:pt x="2649" y="5547"/>
                </a:lnTo>
                <a:cubicBezTo>
                  <a:pt x="4383" y="3858"/>
                  <a:pt x="6095" y="2191"/>
                  <a:pt x="7807" y="502"/>
                </a:cubicBezTo>
                <a:close/>
                <a:moveTo>
                  <a:pt x="9998" y="502"/>
                </a:moveTo>
                <a:cubicBezTo>
                  <a:pt x="8355" y="2169"/>
                  <a:pt x="6689" y="3835"/>
                  <a:pt x="5068" y="5547"/>
                </a:cubicBezTo>
                <a:lnTo>
                  <a:pt x="4155" y="5547"/>
                </a:lnTo>
                <a:cubicBezTo>
                  <a:pt x="5753" y="3858"/>
                  <a:pt x="7351" y="2169"/>
                  <a:pt x="8949" y="502"/>
                </a:cubicBezTo>
                <a:close/>
                <a:moveTo>
                  <a:pt x="12327" y="502"/>
                </a:moveTo>
                <a:cubicBezTo>
                  <a:pt x="10569" y="2191"/>
                  <a:pt x="8789" y="3858"/>
                  <a:pt x="7031" y="5547"/>
                </a:cubicBezTo>
                <a:lnTo>
                  <a:pt x="5456" y="5547"/>
                </a:lnTo>
                <a:cubicBezTo>
                  <a:pt x="7077" y="3835"/>
                  <a:pt x="8720" y="2169"/>
                  <a:pt x="10364" y="502"/>
                </a:cubicBezTo>
                <a:close/>
                <a:moveTo>
                  <a:pt x="14130" y="502"/>
                </a:moveTo>
                <a:cubicBezTo>
                  <a:pt x="12349" y="2191"/>
                  <a:pt x="10569" y="3858"/>
                  <a:pt x="8812" y="5547"/>
                </a:cubicBezTo>
                <a:lnTo>
                  <a:pt x="7396" y="5547"/>
                </a:lnTo>
                <a:cubicBezTo>
                  <a:pt x="9108" y="3858"/>
                  <a:pt x="10843" y="2191"/>
                  <a:pt x="12555" y="502"/>
                </a:cubicBezTo>
                <a:close/>
                <a:moveTo>
                  <a:pt x="15887" y="502"/>
                </a:moveTo>
                <a:cubicBezTo>
                  <a:pt x="14084" y="2169"/>
                  <a:pt x="12281" y="3812"/>
                  <a:pt x="10569" y="5547"/>
                </a:cubicBezTo>
                <a:lnTo>
                  <a:pt x="9108" y="5547"/>
                </a:lnTo>
                <a:cubicBezTo>
                  <a:pt x="10820" y="3858"/>
                  <a:pt x="12555" y="2169"/>
                  <a:pt x="14290" y="502"/>
                </a:cubicBezTo>
                <a:close/>
                <a:moveTo>
                  <a:pt x="17006" y="502"/>
                </a:moveTo>
                <a:cubicBezTo>
                  <a:pt x="15362" y="2169"/>
                  <a:pt x="13696" y="3858"/>
                  <a:pt x="12053" y="5547"/>
                </a:cubicBezTo>
                <a:lnTo>
                  <a:pt x="10911" y="5547"/>
                </a:lnTo>
                <a:cubicBezTo>
                  <a:pt x="12669" y="3835"/>
                  <a:pt x="14427" y="2169"/>
                  <a:pt x="16184" y="502"/>
                </a:cubicBezTo>
                <a:close/>
                <a:moveTo>
                  <a:pt x="18535" y="502"/>
                </a:moveTo>
                <a:cubicBezTo>
                  <a:pt x="16869" y="2169"/>
                  <a:pt x="15203" y="3858"/>
                  <a:pt x="13536" y="5547"/>
                </a:cubicBezTo>
                <a:lnTo>
                  <a:pt x="12167" y="5547"/>
                </a:lnTo>
                <a:cubicBezTo>
                  <a:pt x="13856" y="3858"/>
                  <a:pt x="15545" y="2169"/>
                  <a:pt x="17257" y="502"/>
                </a:cubicBezTo>
                <a:close/>
                <a:moveTo>
                  <a:pt x="19539" y="502"/>
                </a:moveTo>
                <a:cubicBezTo>
                  <a:pt x="17850" y="2146"/>
                  <a:pt x="16230" y="3835"/>
                  <a:pt x="14632" y="5547"/>
                </a:cubicBezTo>
                <a:lnTo>
                  <a:pt x="13787" y="5547"/>
                </a:lnTo>
                <a:cubicBezTo>
                  <a:pt x="15454" y="3858"/>
                  <a:pt x="17120" y="2169"/>
                  <a:pt x="18786" y="502"/>
                </a:cubicBezTo>
                <a:close/>
                <a:moveTo>
                  <a:pt x="21480" y="502"/>
                </a:moveTo>
                <a:cubicBezTo>
                  <a:pt x="21092" y="867"/>
                  <a:pt x="20704" y="1256"/>
                  <a:pt x="20338" y="1621"/>
                </a:cubicBezTo>
                <a:cubicBezTo>
                  <a:pt x="19014" y="2922"/>
                  <a:pt x="17691" y="4246"/>
                  <a:pt x="16344" y="5547"/>
                </a:cubicBezTo>
                <a:lnTo>
                  <a:pt x="14860" y="5547"/>
                </a:lnTo>
                <a:cubicBezTo>
                  <a:pt x="16207" y="4109"/>
                  <a:pt x="17554" y="2693"/>
                  <a:pt x="18946" y="1324"/>
                </a:cubicBezTo>
                <a:cubicBezTo>
                  <a:pt x="19220" y="1050"/>
                  <a:pt x="19517" y="776"/>
                  <a:pt x="19791" y="502"/>
                </a:cubicBezTo>
                <a:close/>
                <a:moveTo>
                  <a:pt x="23191" y="502"/>
                </a:moveTo>
                <a:cubicBezTo>
                  <a:pt x="22735" y="959"/>
                  <a:pt x="22301" y="1415"/>
                  <a:pt x="21845" y="1895"/>
                </a:cubicBezTo>
                <a:cubicBezTo>
                  <a:pt x="20681" y="3104"/>
                  <a:pt x="19494" y="4337"/>
                  <a:pt x="18284" y="5547"/>
                </a:cubicBezTo>
                <a:lnTo>
                  <a:pt x="16504" y="5547"/>
                </a:lnTo>
                <a:cubicBezTo>
                  <a:pt x="17645" y="4451"/>
                  <a:pt x="18763" y="3378"/>
                  <a:pt x="19859" y="2283"/>
                </a:cubicBezTo>
                <a:cubicBezTo>
                  <a:pt x="20452" y="1689"/>
                  <a:pt x="21046" y="1096"/>
                  <a:pt x="21639" y="502"/>
                </a:cubicBezTo>
                <a:close/>
                <a:moveTo>
                  <a:pt x="25428" y="502"/>
                </a:moveTo>
                <a:cubicBezTo>
                  <a:pt x="24310" y="1644"/>
                  <a:pt x="23169" y="2762"/>
                  <a:pt x="22027" y="3880"/>
                </a:cubicBezTo>
                <a:cubicBezTo>
                  <a:pt x="21457" y="4428"/>
                  <a:pt x="20909" y="4976"/>
                  <a:pt x="20338" y="5547"/>
                </a:cubicBezTo>
                <a:lnTo>
                  <a:pt x="18512" y="5547"/>
                </a:lnTo>
                <a:cubicBezTo>
                  <a:pt x="19654" y="4360"/>
                  <a:pt x="20818" y="3173"/>
                  <a:pt x="21959" y="1986"/>
                </a:cubicBezTo>
                <a:cubicBezTo>
                  <a:pt x="22438" y="1484"/>
                  <a:pt x="22918" y="1004"/>
                  <a:pt x="23420" y="502"/>
                </a:cubicBezTo>
                <a:close/>
                <a:moveTo>
                  <a:pt x="26912" y="502"/>
                </a:moveTo>
                <a:cubicBezTo>
                  <a:pt x="25520" y="1917"/>
                  <a:pt x="24127" y="3310"/>
                  <a:pt x="22689" y="4679"/>
                </a:cubicBezTo>
                <a:cubicBezTo>
                  <a:pt x="22393" y="4976"/>
                  <a:pt x="22096" y="5250"/>
                  <a:pt x="21776" y="5547"/>
                </a:cubicBezTo>
                <a:lnTo>
                  <a:pt x="20589" y="5547"/>
                </a:lnTo>
                <a:cubicBezTo>
                  <a:pt x="22324" y="3858"/>
                  <a:pt x="24036" y="2191"/>
                  <a:pt x="25771" y="502"/>
                </a:cubicBezTo>
                <a:close/>
                <a:moveTo>
                  <a:pt x="27916" y="502"/>
                </a:moveTo>
                <a:cubicBezTo>
                  <a:pt x="26570" y="1826"/>
                  <a:pt x="25246" y="3127"/>
                  <a:pt x="23899" y="4451"/>
                </a:cubicBezTo>
                <a:cubicBezTo>
                  <a:pt x="23534" y="4816"/>
                  <a:pt x="23146" y="5181"/>
                  <a:pt x="22781" y="5547"/>
                </a:cubicBezTo>
                <a:lnTo>
                  <a:pt x="22005" y="5547"/>
                </a:lnTo>
                <a:cubicBezTo>
                  <a:pt x="22073" y="5455"/>
                  <a:pt x="22164" y="5387"/>
                  <a:pt x="22233" y="5318"/>
                </a:cubicBezTo>
                <a:cubicBezTo>
                  <a:pt x="23899" y="3743"/>
                  <a:pt x="25543" y="2123"/>
                  <a:pt x="27186" y="502"/>
                </a:cubicBezTo>
                <a:close/>
                <a:moveTo>
                  <a:pt x="28966" y="502"/>
                </a:moveTo>
                <a:cubicBezTo>
                  <a:pt x="27323" y="2169"/>
                  <a:pt x="25657" y="3858"/>
                  <a:pt x="24036" y="5547"/>
                </a:cubicBezTo>
                <a:lnTo>
                  <a:pt x="22986" y="5547"/>
                </a:lnTo>
                <a:cubicBezTo>
                  <a:pt x="23123" y="5387"/>
                  <a:pt x="23283" y="5250"/>
                  <a:pt x="23420" y="5113"/>
                </a:cubicBezTo>
                <a:cubicBezTo>
                  <a:pt x="24995" y="3561"/>
                  <a:pt x="26570" y="2032"/>
                  <a:pt x="28145" y="502"/>
                </a:cubicBezTo>
                <a:close/>
                <a:moveTo>
                  <a:pt x="30427" y="502"/>
                </a:moveTo>
                <a:cubicBezTo>
                  <a:pt x="28898" y="2009"/>
                  <a:pt x="27369" y="3515"/>
                  <a:pt x="25862" y="5044"/>
                </a:cubicBezTo>
                <a:cubicBezTo>
                  <a:pt x="25702" y="5204"/>
                  <a:pt x="25543" y="5364"/>
                  <a:pt x="25383" y="5547"/>
                </a:cubicBezTo>
                <a:lnTo>
                  <a:pt x="24812" y="5547"/>
                </a:lnTo>
                <a:cubicBezTo>
                  <a:pt x="26456" y="3858"/>
                  <a:pt x="28099" y="2191"/>
                  <a:pt x="29742" y="502"/>
                </a:cubicBezTo>
                <a:close/>
                <a:moveTo>
                  <a:pt x="31934" y="502"/>
                </a:moveTo>
                <a:cubicBezTo>
                  <a:pt x="30267" y="2191"/>
                  <a:pt x="28578" y="3858"/>
                  <a:pt x="26912" y="5547"/>
                </a:cubicBezTo>
                <a:lnTo>
                  <a:pt x="25611" y="5547"/>
                </a:lnTo>
                <a:cubicBezTo>
                  <a:pt x="25748" y="5410"/>
                  <a:pt x="25862" y="5296"/>
                  <a:pt x="25976" y="5159"/>
                </a:cubicBezTo>
                <a:cubicBezTo>
                  <a:pt x="27528" y="3584"/>
                  <a:pt x="29126" y="2032"/>
                  <a:pt x="30747" y="502"/>
                </a:cubicBezTo>
                <a:close/>
                <a:moveTo>
                  <a:pt x="34056" y="502"/>
                </a:moveTo>
                <a:cubicBezTo>
                  <a:pt x="32299" y="2191"/>
                  <a:pt x="30518" y="3858"/>
                  <a:pt x="28761" y="5547"/>
                </a:cubicBezTo>
                <a:lnTo>
                  <a:pt x="27232" y="5547"/>
                </a:lnTo>
                <a:cubicBezTo>
                  <a:pt x="28943" y="3858"/>
                  <a:pt x="30678" y="2191"/>
                  <a:pt x="32390" y="502"/>
                </a:cubicBezTo>
                <a:close/>
                <a:moveTo>
                  <a:pt x="35517" y="502"/>
                </a:moveTo>
                <a:cubicBezTo>
                  <a:pt x="33805" y="2191"/>
                  <a:pt x="32071" y="3880"/>
                  <a:pt x="30336" y="5547"/>
                </a:cubicBezTo>
                <a:lnTo>
                  <a:pt x="28966" y="5547"/>
                </a:lnTo>
                <a:cubicBezTo>
                  <a:pt x="30724" y="3858"/>
                  <a:pt x="32504" y="2191"/>
                  <a:pt x="34285" y="502"/>
                </a:cubicBezTo>
                <a:close/>
                <a:moveTo>
                  <a:pt x="37686" y="502"/>
                </a:moveTo>
                <a:cubicBezTo>
                  <a:pt x="35996" y="2169"/>
                  <a:pt x="34307" y="3858"/>
                  <a:pt x="32618" y="5547"/>
                </a:cubicBezTo>
                <a:lnTo>
                  <a:pt x="30587" y="5547"/>
                </a:lnTo>
                <a:cubicBezTo>
                  <a:pt x="32322" y="3880"/>
                  <a:pt x="34056" y="2191"/>
                  <a:pt x="35768" y="502"/>
                </a:cubicBezTo>
                <a:close/>
                <a:moveTo>
                  <a:pt x="39032" y="502"/>
                </a:moveTo>
                <a:cubicBezTo>
                  <a:pt x="38987" y="571"/>
                  <a:pt x="38918" y="616"/>
                  <a:pt x="38872" y="685"/>
                </a:cubicBezTo>
                <a:cubicBezTo>
                  <a:pt x="37252" y="2305"/>
                  <a:pt x="35631" y="3926"/>
                  <a:pt x="34011" y="5547"/>
                </a:cubicBezTo>
                <a:lnTo>
                  <a:pt x="32847" y="5547"/>
                </a:lnTo>
                <a:cubicBezTo>
                  <a:pt x="34559" y="3858"/>
                  <a:pt x="36270" y="2169"/>
                  <a:pt x="37982" y="502"/>
                </a:cubicBezTo>
                <a:close/>
                <a:moveTo>
                  <a:pt x="40470" y="502"/>
                </a:moveTo>
                <a:cubicBezTo>
                  <a:pt x="39763" y="1278"/>
                  <a:pt x="39032" y="2032"/>
                  <a:pt x="38302" y="2785"/>
                </a:cubicBezTo>
                <a:cubicBezTo>
                  <a:pt x="37389" y="3698"/>
                  <a:pt x="36476" y="4611"/>
                  <a:pt x="35563" y="5547"/>
                </a:cubicBezTo>
                <a:lnTo>
                  <a:pt x="34285" y="5547"/>
                </a:lnTo>
                <a:cubicBezTo>
                  <a:pt x="35860" y="3972"/>
                  <a:pt x="37434" y="2397"/>
                  <a:pt x="39009" y="822"/>
                </a:cubicBezTo>
                <a:cubicBezTo>
                  <a:pt x="39124" y="708"/>
                  <a:pt x="39215" y="616"/>
                  <a:pt x="39306" y="502"/>
                </a:cubicBezTo>
                <a:close/>
                <a:moveTo>
                  <a:pt x="41566" y="502"/>
                </a:moveTo>
                <a:cubicBezTo>
                  <a:pt x="39831" y="2191"/>
                  <a:pt x="38096" y="3858"/>
                  <a:pt x="36362" y="5547"/>
                </a:cubicBezTo>
                <a:lnTo>
                  <a:pt x="35700" y="5547"/>
                </a:lnTo>
                <a:cubicBezTo>
                  <a:pt x="37320" y="3858"/>
                  <a:pt x="38964" y="2169"/>
                  <a:pt x="40607" y="502"/>
                </a:cubicBezTo>
                <a:close/>
                <a:moveTo>
                  <a:pt x="43643" y="502"/>
                </a:moveTo>
                <a:cubicBezTo>
                  <a:pt x="41931" y="2191"/>
                  <a:pt x="40242" y="3858"/>
                  <a:pt x="38553" y="5547"/>
                </a:cubicBezTo>
                <a:lnTo>
                  <a:pt x="36955" y="5547"/>
                </a:lnTo>
                <a:cubicBezTo>
                  <a:pt x="38644" y="3858"/>
                  <a:pt x="40310" y="2191"/>
                  <a:pt x="41977" y="502"/>
                </a:cubicBezTo>
                <a:close/>
                <a:moveTo>
                  <a:pt x="44944" y="502"/>
                </a:moveTo>
                <a:cubicBezTo>
                  <a:pt x="43323" y="2214"/>
                  <a:pt x="41634" y="3880"/>
                  <a:pt x="39945" y="5547"/>
                </a:cubicBezTo>
                <a:lnTo>
                  <a:pt x="38781" y="5547"/>
                </a:lnTo>
                <a:cubicBezTo>
                  <a:pt x="40516" y="3880"/>
                  <a:pt x="42205" y="2191"/>
                  <a:pt x="43917" y="502"/>
                </a:cubicBezTo>
                <a:close/>
                <a:moveTo>
                  <a:pt x="45834" y="502"/>
                </a:moveTo>
                <a:cubicBezTo>
                  <a:pt x="44739" y="1735"/>
                  <a:pt x="43643" y="2990"/>
                  <a:pt x="42525" y="4200"/>
                </a:cubicBezTo>
                <a:cubicBezTo>
                  <a:pt x="42114" y="4656"/>
                  <a:pt x="41680" y="5090"/>
                  <a:pt x="41246" y="5547"/>
                </a:cubicBezTo>
                <a:lnTo>
                  <a:pt x="40402" y="5547"/>
                </a:lnTo>
                <a:cubicBezTo>
                  <a:pt x="42091" y="3903"/>
                  <a:pt x="43734" y="2214"/>
                  <a:pt x="45332" y="502"/>
                </a:cubicBezTo>
                <a:close/>
                <a:moveTo>
                  <a:pt x="46610" y="502"/>
                </a:moveTo>
                <a:lnTo>
                  <a:pt x="46793" y="731"/>
                </a:lnTo>
                <a:cubicBezTo>
                  <a:pt x="45629" y="2077"/>
                  <a:pt x="44510" y="3447"/>
                  <a:pt x="43301" y="4702"/>
                </a:cubicBezTo>
                <a:cubicBezTo>
                  <a:pt x="43027" y="4976"/>
                  <a:pt x="42753" y="5273"/>
                  <a:pt x="42479" y="5547"/>
                </a:cubicBezTo>
                <a:lnTo>
                  <a:pt x="41406" y="5547"/>
                </a:lnTo>
                <a:cubicBezTo>
                  <a:pt x="42981" y="3880"/>
                  <a:pt x="44533" y="2191"/>
                  <a:pt x="46108" y="502"/>
                </a:cubicBezTo>
                <a:close/>
                <a:moveTo>
                  <a:pt x="46930" y="913"/>
                </a:moveTo>
                <a:lnTo>
                  <a:pt x="47386" y="1484"/>
                </a:lnTo>
                <a:cubicBezTo>
                  <a:pt x="46062" y="2808"/>
                  <a:pt x="44784" y="4177"/>
                  <a:pt x="43483" y="5547"/>
                </a:cubicBezTo>
                <a:lnTo>
                  <a:pt x="42707" y="5547"/>
                </a:lnTo>
                <a:cubicBezTo>
                  <a:pt x="42935" y="5296"/>
                  <a:pt x="43186" y="5067"/>
                  <a:pt x="43415" y="4839"/>
                </a:cubicBezTo>
                <a:cubicBezTo>
                  <a:pt x="44647" y="3584"/>
                  <a:pt x="45789" y="2237"/>
                  <a:pt x="46930" y="913"/>
                </a:cubicBezTo>
                <a:close/>
                <a:moveTo>
                  <a:pt x="47523" y="1644"/>
                </a:moveTo>
                <a:lnTo>
                  <a:pt x="48162" y="2488"/>
                </a:lnTo>
                <a:cubicBezTo>
                  <a:pt x="47295" y="3515"/>
                  <a:pt x="46382" y="4542"/>
                  <a:pt x="45469" y="5547"/>
                </a:cubicBezTo>
                <a:lnTo>
                  <a:pt x="43803" y="5547"/>
                </a:lnTo>
                <a:cubicBezTo>
                  <a:pt x="45035" y="4246"/>
                  <a:pt x="46268" y="2945"/>
                  <a:pt x="47523" y="1644"/>
                </a:cubicBezTo>
                <a:close/>
                <a:moveTo>
                  <a:pt x="48277" y="2625"/>
                </a:moveTo>
                <a:lnTo>
                  <a:pt x="48550" y="2967"/>
                </a:lnTo>
                <a:lnTo>
                  <a:pt x="46610" y="5547"/>
                </a:lnTo>
                <a:lnTo>
                  <a:pt x="45743" y="5547"/>
                </a:lnTo>
                <a:cubicBezTo>
                  <a:pt x="46610" y="4588"/>
                  <a:pt x="47455" y="3607"/>
                  <a:pt x="48277" y="2625"/>
                </a:cubicBezTo>
                <a:close/>
                <a:moveTo>
                  <a:pt x="1" y="0"/>
                </a:moveTo>
                <a:lnTo>
                  <a:pt x="2398" y="3013"/>
                </a:lnTo>
                <a:lnTo>
                  <a:pt x="1" y="6026"/>
                </a:lnTo>
                <a:lnTo>
                  <a:pt x="46861" y="6026"/>
                </a:lnTo>
                <a:lnTo>
                  <a:pt x="49167" y="2967"/>
                </a:lnTo>
                <a:lnTo>
                  <a:pt x="46861"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09" name="Google Shape;4709;g275328e1149_1_1647"/>
          <p:cNvSpPr/>
          <p:nvPr/>
        </p:nvSpPr>
        <p:spPr>
          <a:xfrm>
            <a:off x="3896117" y="2924828"/>
            <a:ext cx="1229175" cy="298166"/>
          </a:xfrm>
          <a:custGeom>
            <a:rect b="b" l="l" r="r" t="t"/>
            <a:pathLst>
              <a:path extrusionOk="0" h="6026" w="49167">
                <a:moveTo>
                  <a:pt x="2055" y="502"/>
                </a:moveTo>
                <a:cubicBezTo>
                  <a:pt x="1849" y="685"/>
                  <a:pt x="1667" y="867"/>
                  <a:pt x="1461" y="1073"/>
                </a:cubicBezTo>
                <a:lnTo>
                  <a:pt x="1027" y="502"/>
                </a:lnTo>
                <a:close/>
                <a:moveTo>
                  <a:pt x="3264" y="502"/>
                </a:moveTo>
                <a:cubicBezTo>
                  <a:pt x="2853" y="913"/>
                  <a:pt x="2443" y="1347"/>
                  <a:pt x="2032" y="1758"/>
                </a:cubicBezTo>
                <a:lnTo>
                  <a:pt x="1575" y="1187"/>
                </a:lnTo>
                <a:cubicBezTo>
                  <a:pt x="1804" y="959"/>
                  <a:pt x="2055" y="731"/>
                  <a:pt x="2283" y="502"/>
                </a:cubicBezTo>
                <a:close/>
                <a:moveTo>
                  <a:pt x="4771" y="502"/>
                </a:moveTo>
                <a:cubicBezTo>
                  <a:pt x="4063" y="1187"/>
                  <a:pt x="3378" y="1895"/>
                  <a:pt x="2694" y="2579"/>
                </a:cubicBezTo>
                <a:lnTo>
                  <a:pt x="2237" y="2032"/>
                </a:lnTo>
                <a:cubicBezTo>
                  <a:pt x="2739" y="1529"/>
                  <a:pt x="3242" y="1004"/>
                  <a:pt x="3744" y="502"/>
                </a:cubicBezTo>
                <a:close/>
                <a:moveTo>
                  <a:pt x="6163" y="502"/>
                </a:moveTo>
                <a:cubicBezTo>
                  <a:pt x="4497" y="2169"/>
                  <a:pt x="2853" y="3835"/>
                  <a:pt x="1210" y="5547"/>
                </a:cubicBezTo>
                <a:lnTo>
                  <a:pt x="1027" y="5547"/>
                </a:lnTo>
                <a:lnTo>
                  <a:pt x="3036" y="3013"/>
                </a:lnTo>
                <a:lnTo>
                  <a:pt x="2853" y="2785"/>
                </a:lnTo>
                <a:cubicBezTo>
                  <a:pt x="3607" y="2032"/>
                  <a:pt x="4360" y="1256"/>
                  <a:pt x="5136" y="502"/>
                </a:cubicBezTo>
                <a:close/>
                <a:moveTo>
                  <a:pt x="7555" y="502"/>
                </a:moveTo>
                <a:cubicBezTo>
                  <a:pt x="5844" y="2169"/>
                  <a:pt x="4109" y="3858"/>
                  <a:pt x="2397" y="5547"/>
                </a:cubicBezTo>
                <a:lnTo>
                  <a:pt x="1598" y="5547"/>
                </a:lnTo>
                <a:cubicBezTo>
                  <a:pt x="3356" y="3880"/>
                  <a:pt x="5090" y="2191"/>
                  <a:pt x="6848" y="502"/>
                </a:cubicBezTo>
                <a:close/>
                <a:moveTo>
                  <a:pt x="8628" y="502"/>
                </a:moveTo>
                <a:cubicBezTo>
                  <a:pt x="6985" y="2169"/>
                  <a:pt x="5364" y="3835"/>
                  <a:pt x="3766" y="5547"/>
                </a:cubicBezTo>
                <a:lnTo>
                  <a:pt x="2648" y="5547"/>
                </a:lnTo>
                <a:cubicBezTo>
                  <a:pt x="4383" y="3858"/>
                  <a:pt x="6095" y="2191"/>
                  <a:pt x="7807" y="502"/>
                </a:cubicBezTo>
                <a:close/>
                <a:moveTo>
                  <a:pt x="9998" y="502"/>
                </a:moveTo>
                <a:cubicBezTo>
                  <a:pt x="8332" y="2169"/>
                  <a:pt x="6688" y="3835"/>
                  <a:pt x="5068" y="5547"/>
                </a:cubicBezTo>
                <a:lnTo>
                  <a:pt x="4155" y="5547"/>
                </a:lnTo>
                <a:cubicBezTo>
                  <a:pt x="5752" y="3858"/>
                  <a:pt x="7350" y="2169"/>
                  <a:pt x="8948" y="502"/>
                </a:cubicBezTo>
                <a:close/>
                <a:moveTo>
                  <a:pt x="12326" y="502"/>
                </a:moveTo>
                <a:cubicBezTo>
                  <a:pt x="10568" y="2191"/>
                  <a:pt x="8788" y="3858"/>
                  <a:pt x="7031" y="5547"/>
                </a:cubicBezTo>
                <a:lnTo>
                  <a:pt x="5456" y="5547"/>
                </a:lnTo>
                <a:cubicBezTo>
                  <a:pt x="7076" y="3835"/>
                  <a:pt x="8720" y="2169"/>
                  <a:pt x="10363" y="502"/>
                </a:cubicBezTo>
                <a:close/>
                <a:moveTo>
                  <a:pt x="14106" y="502"/>
                </a:moveTo>
                <a:cubicBezTo>
                  <a:pt x="12349" y="2191"/>
                  <a:pt x="10568" y="3858"/>
                  <a:pt x="8811" y="5547"/>
                </a:cubicBezTo>
                <a:lnTo>
                  <a:pt x="7396" y="5547"/>
                </a:lnTo>
                <a:cubicBezTo>
                  <a:pt x="9108" y="3858"/>
                  <a:pt x="10842" y="2191"/>
                  <a:pt x="12554" y="502"/>
                </a:cubicBezTo>
                <a:close/>
                <a:moveTo>
                  <a:pt x="15864" y="502"/>
                </a:moveTo>
                <a:cubicBezTo>
                  <a:pt x="14084" y="2169"/>
                  <a:pt x="12280" y="3812"/>
                  <a:pt x="10568" y="5547"/>
                </a:cubicBezTo>
                <a:lnTo>
                  <a:pt x="9085" y="5547"/>
                </a:lnTo>
                <a:cubicBezTo>
                  <a:pt x="10820" y="3858"/>
                  <a:pt x="12554" y="2169"/>
                  <a:pt x="14289" y="502"/>
                </a:cubicBezTo>
                <a:close/>
                <a:moveTo>
                  <a:pt x="17005" y="502"/>
                </a:moveTo>
                <a:cubicBezTo>
                  <a:pt x="15339" y="2169"/>
                  <a:pt x="13695" y="3858"/>
                  <a:pt x="12052" y="5547"/>
                </a:cubicBezTo>
                <a:lnTo>
                  <a:pt x="10911" y="5547"/>
                </a:lnTo>
                <a:cubicBezTo>
                  <a:pt x="12646" y="3835"/>
                  <a:pt x="14403" y="2169"/>
                  <a:pt x="16161" y="502"/>
                </a:cubicBezTo>
                <a:close/>
                <a:moveTo>
                  <a:pt x="18534" y="502"/>
                </a:moveTo>
                <a:cubicBezTo>
                  <a:pt x="16868" y="2169"/>
                  <a:pt x="15202" y="3858"/>
                  <a:pt x="13536" y="5547"/>
                </a:cubicBezTo>
                <a:lnTo>
                  <a:pt x="12166" y="5547"/>
                </a:lnTo>
                <a:cubicBezTo>
                  <a:pt x="13832" y="3858"/>
                  <a:pt x="15544" y="2169"/>
                  <a:pt x="17233" y="502"/>
                </a:cubicBezTo>
                <a:close/>
                <a:moveTo>
                  <a:pt x="19539" y="502"/>
                </a:moveTo>
                <a:cubicBezTo>
                  <a:pt x="17850" y="2146"/>
                  <a:pt x="16229" y="3835"/>
                  <a:pt x="14631" y="5547"/>
                </a:cubicBezTo>
                <a:lnTo>
                  <a:pt x="13787" y="5547"/>
                </a:lnTo>
                <a:cubicBezTo>
                  <a:pt x="15453" y="3858"/>
                  <a:pt x="17096" y="2169"/>
                  <a:pt x="18786" y="502"/>
                </a:cubicBezTo>
                <a:close/>
                <a:moveTo>
                  <a:pt x="21479" y="502"/>
                </a:moveTo>
                <a:cubicBezTo>
                  <a:pt x="21091" y="867"/>
                  <a:pt x="20703" y="1256"/>
                  <a:pt x="20315" y="1621"/>
                </a:cubicBezTo>
                <a:cubicBezTo>
                  <a:pt x="19014" y="2922"/>
                  <a:pt x="17667" y="4246"/>
                  <a:pt x="16343" y="5547"/>
                </a:cubicBezTo>
                <a:lnTo>
                  <a:pt x="14860" y="5547"/>
                </a:lnTo>
                <a:cubicBezTo>
                  <a:pt x="16206" y="4109"/>
                  <a:pt x="17553" y="2693"/>
                  <a:pt x="18945" y="1324"/>
                </a:cubicBezTo>
                <a:cubicBezTo>
                  <a:pt x="19219" y="1050"/>
                  <a:pt x="19516" y="776"/>
                  <a:pt x="19790" y="502"/>
                </a:cubicBezTo>
                <a:close/>
                <a:moveTo>
                  <a:pt x="23191" y="502"/>
                </a:moveTo>
                <a:cubicBezTo>
                  <a:pt x="22734" y="959"/>
                  <a:pt x="22278" y="1415"/>
                  <a:pt x="21844" y="1895"/>
                </a:cubicBezTo>
                <a:cubicBezTo>
                  <a:pt x="20657" y="3104"/>
                  <a:pt x="19470" y="4337"/>
                  <a:pt x="18283" y="5547"/>
                </a:cubicBezTo>
                <a:lnTo>
                  <a:pt x="16503" y="5547"/>
                </a:lnTo>
                <a:cubicBezTo>
                  <a:pt x="17621" y="4451"/>
                  <a:pt x="18763" y="3378"/>
                  <a:pt x="19858" y="2283"/>
                </a:cubicBezTo>
                <a:cubicBezTo>
                  <a:pt x="20452" y="1689"/>
                  <a:pt x="21045" y="1096"/>
                  <a:pt x="21639" y="502"/>
                </a:cubicBezTo>
                <a:close/>
                <a:moveTo>
                  <a:pt x="25428" y="502"/>
                </a:moveTo>
                <a:cubicBezTo>
                  <a:pt x="24309" y="1644"/>
                  <a:pt x="23168" y="2762"/>
                  <a:pt x="22027" y="3880"/>
                </a:cubicBezTo>
                <a:cubicBezTo>
                  <a:pt x="21456" y="4428"/>
                  <a:pt x="20885" y="4976"/>
                  <a:pt x="20338" y="5547"/>
                </a:cubicBezTo>
                <a:lnTo>
                  <a:pt x="18512" y="5547"/>
                </a:lnTo>
                <a:cubicBezTo>
                  <a:pt x="19653" y="4360"/>
                  <a:pt x="20817" y="3173"/>
                  <a:pt x="21935" y="1986"/>
                </a:cubicBezTo>
                <a:cubicBezTo>
                  <a:pt x="22415" y="1484"/>
                  <a:pt x="22917" y="1004"/>
                  <a:pt x="23419" y="502"/>
                </a:cubicBezTo>
                <a:close/>
                <a:moveTo>
                  <a:pt x="26889" y="502"/>
                </a:moveTo>
                <a:cubicBezTo>
                  <a:pt x="25519" y="1917"/>
                  <a:pt x="24127" y="3310"/>
                  <a:pt x="22689" y="4679"/>
                </a:cubicBezTo>
                <a:cubicBezTo>
                  <a:pt x="22392" y="4976"/>
                  <a:pt x="22072" y="5250"/>
                  <a:pt x="21776" y="5547"/>
                </a:cubicBezTo>
                <a:lnTo>
                  <a:pt x="20589" y="5547"/>
                </a:lnTo>
                <a:cubicBezTo>
                  <a:pt x="22323" y="3858"/>
                  <a:pt x="24035" y="2191"/>
                  <a:pt x="25770" y="502"/>
                </a:cubicBezTo>
                <a:close/>
                <a:moveTo>
                  <a:pt x="27916" y="502"/>
                </a:moveTo>
                <a:cubicBezTo>
                  <a:pt x="26569" y="1826"/>
                  <a:pt x="25245" y="3127"/>
                  <a:pt x="23898" y="4451"/>
                </a:cubicBezTo>
                <a:cubicBezTo>
                  <a:pt x="23533" y="4816"/>
                  <a:pt x="23145" y="5181"/>
                  <a:pt x="22780" y="5547"/>
                </a:cubicBezTo>
                <a:lnTo>
                  <a:pt x="22004" y="5547"/>
                </a:lnTo>
                <a:cubicBezTo>
                  <a:pt x="22072" y="5455"/>
                  <a:pt x="22141" y="5387"/>
                  <a:pt x="22232" y="5318"/>
                </a:cubicBezTo>
                <a:cubicBezTo>
                  <a:pt x="23898" y="3743"/>
                  <a:pt x="25542" y="2123"/>
                  <a:pt x="27162" y="502"/>
                </a:cubicBezTo>
                <a:close/>
                <a:moveTo>
                  <a:pt x="28966" y="502"/>
                </a:moveTo>
                <a:cubicBezTo>
                  <a:pt x="27299" y="2169"/>
                  <a:pt x="25656" y="3858"/>
                  <a:pt x="24013" y="5547"/>
                </a:cubicBezTo>
                <a:lnTo>
                  <a:pt x="22985" y="5547"/>
                </a:lnTo>
                <a:cubicBezTo>
                  <a:pt x="23122" y="5387"/>
                  <a:pt x="23282" y="5250"/>
                  <a:pt x="23419" y="5113"/>
                </a:cubicBezTo>
                <a:cubicBezTo>
                  <a:pt x="24994" y="3561"/>
                  <a:pt x="26569" y="2032"/>
                  <a:pt x="28144" y="502"/>
                </a:cubicBezTo>
                <a:close/>
                <a:moveTo>
                  <a:pt x="30426" y="502"/>
                </a:moveTo>
                <a:cubicBezTo>
                  <a:pt x="28897" y="2009"/>
                  <a:pt x="27345" y="3515"/>
                  <a:pt x="25861" y="5044"/>
                </a:cubicBezTo>
                <a:cubicBezTo>
                  <a:pt x="25702" y="5204"/>
                  <a:pt x="25542" y="5364"/>
                  <a:pt x="25382" y="5547"/>
                </a:cubicBezTo>
                <a:lnTo>
                  <a:pt x="24789" y="5547"/>
                </a:lnTo>
                <a:cubicBezTo>
                  <a:pt x="26455" y="3858"/>
                  <a:pt x="28098" y="2191"/>
                  <a:pt x="29719" y="502"/>
                </a:cubicBezTo>
                <a:close/>
                <a:moveTo>
                  <a:pt x="31933" y="502"/>
                </a:moveTo>
                <a:cubicBezTo>
                  <a:pt x="30244" y="2191"/>
                  <a:pt x="28578" y="3858"/>
                  <a:pt x="26911" y="5547"/>
                </a:cubicBezTo>
                <a:lnTo>
                  <a:pt x="25610" y="5547"/>
                </a:lnTo>
                <a:cubicBezTo>
                  <a:pt x="25724" y="5410"/>
                  <a:pt x="25861" y="5296"/>
                  <a:pt x="25976" y="5159"/>
                </a:cubicBezTo>
                <a:cubicBezTo>
                  <a:pt x="27528" y="3584"/>
                  <a:pt x="29125" y="2032"/>
                  <a:pt x="30723" y="502"/>
                </a:cubicBezTo>
                <a:close/>
                <a:moveTo>
                  <a:pt x="34056" y="502"/>
                </a:moveTo>
                <a:cubicBezTo>
                  <a:pt x="32298" y="2191"/>
                  <a:pt x="30518" y="3858"/>
                  <a:pt x="28760" y="5547"/>
                </a:cubicBezTo>
                <a:lnTo>
                  <a:pt x="27231" y="5547"/>
                </a:lnTo>
                <a:cubicBezTo>
                  <a:pt x="28943" y="3858"/>
                  <a:pt x="30678" y="2191"/>
                  <a:pt x="32389" y="502"/>
                </a:cubicBezTo>
                <a:close/>
                <a:moveTo>
                  <a:pt x="35516" y="502"/>
                </a:moveTo>
                <a:cubicBezTo>
                  <a:pt x="33805" y="2191"/>
                  <a:pt x="32070" y="3880"/>
                  <a:pt x="30335" y="5547"/>
                </a:cubicBezTo>
                <a:lnTo>
                  <a:pt x="28966" y="5547"/>
                </a:lnTo>
                <a:cubicBezTo>
                  <a:pt x="30723" y="3858"/>
                  <a:pt x="32504" y="2191"/>
                  <a:pt x="34284" y="502"/>
                </a:cubicBezTo>
                <a:close/>
                <a:moveTo>
                  <a:pt x="37685" y="502"/>
                </a:moveTo>
                <a:cubicBezTo>
                  <a:pt x="35996" y="2169"/>
                  <a:pt x="34307" y="3858"/>
                  <a:pt x="32618" y="5547"/>
                </a:cubicBezTo>
                <a:lnTo>
                  <a:pt x="30563" y="5547"/>
                </a:lnTo>
                <a:cubicBezTo>
                  <a:pt x="32321" y="3880"/>
                  <a:pt x="34033" y="2191"/>
                  <a:pt x="35768" y="502"/>
                </a:cubicBezTo>
                <a:close/>
                <a:moveTo>
                  <a:pt x="39032" y="502"/>
                </a:moveTo>
                <a:cubicBezTo>
                  <a:pt x="38986" y="571"/>
                  <a:pt x="38917" y="616"/>
                  <a:pt x="38872" y="685"/>
                </a:cubicBezTo>
                <a:cubicBezTo>
                  <a:pt x="37251" y="2305"/>
                  <a:pt x="35631" y="3926"/>
                  <a:pt x="33987" y="5547"/>
                </a:cubicBezTo>
                <a:lnTo>
                  <a:pt x="32846" y="5547"/>
                </a:lnTo>
                <a:cubicBezTo>
                  <a:pt x="34558" y="3858"/>
                  <a:pt x="36270" y="2169"/>
                  <a:pt x="37959" y="502"/>
                </a:cubicBezTo>
                <a:close/>
                <a:moveTo>
                  <a:pt x="40470" y="502"/>
                </a:moveTo>
                <a:cubicBezTo>
                  <a:pt x="39762" y="1278"/>
                  <a:pt x="39032" y="2032"/>
                  <a:pt x="38301" y="2785"/>
                </a:cubicBezTo>
                <a:cubicBezTo>
                  <a:pt x="37388" y="3698"/>
                  <a:pt x="36475" y="4611"/>
                  <a:pt x="35562" y="5547"/>
                </a:cubicBezTo>
                <a:lnTo>
                  <a:pt x="34284" y="5547"/>
                </a:lnTo>
                <a:cubicBezTo>
                  <a:pt x="35859" y="3972"/>
                  <a:pt x="37434" y="2397"/>
                  <a:pt x="39009" y="822"/>
                </a:cubicBezTo>
                <a:cubicBezTo>
                  <a:pt x="39100" y="708"/>
                  <a:pt x="39214" y="616"/>
                  <a:pt x="39305" y="502"/>
                </a:cubicBezTo>
                <a:close/>
                <a:moveTo>
                  <a:pt x="41565" y="502"/>
                </a:moveTo>
                <a:cubicBezTo>
                  <a:pt x="39830" y="2191"/>
                  <a:pt x="38096" y="3858"/>
                  <a:pt x="36361" y="5547"/>
                </a:cubicBezTo>
                <a:lnTo>
                  <a:pt x="35699" y="5547"/>
                </a:lnTo>
                <a:cubicBezTo>
                  <a:pt x="37320" y="3858"/>
                  <a:pt x="38963" y="2169"/>
                  <a:pt x="40607" y="502"/>
                </a:cubicBezTo>
                <a:close/>
                <a:moveTo>
                  <a:pt x="43619" y="502"/>
                </a:moveTo>
                <a:cubicBezTo>
                  <a:pt x="41930" y="2191"/>
                  <a:pt x="40241" y="3858"/>
                  <a:pt x="38529" y="5547"/>
                </a:cubicBezTo>
                <a:lnTo>
                  <a:pt x="36954" y="5547"/>
                </a:lnTo>
                <a:cubicBezTo>
                  <a:pt x="38644" y="3858"/>
                  <a:pt x="40310" y="2191"/>
                  <a:pt x="41976" y="502"/>
                </a:cubicBezTo>
                <a:close/>
                <a:moveTo>
                  <a:pt x="44943" y="502"/>
                </a:moveTo>
                <a:cubicBezTo>
                  <a:pt x="43323" y="2214"/>
                  <a:pt x="41634" y="3880"/>
                  <a:pt x="39945" y="5547"/>
                </a:cubicBezTo>
                <a:lnTo>
                  <a:pt x="38781" y="5547"/>
                </a:lnTo>
                <a:cubicBezTo>
                  <a:pt x="40492" y="3880"/>
                  <a:pt x="42204" y="2191"/>
                  <a:pt x="43916" y="502"/>
                </a:cubicBezTo>
                <a:close/>
                <a:moveTo>
                  <a:pt x="45834" y="502"/>
                </a:moveTo>
                <a:cubicBezTo>
                  <a:pt x="44738" y="1735"/>
                  <a:pt x="43642" y="2990"/>
                  <a:pt x="42524" y="4200"/>
                </a:cubicBezTo>
                <a:cubicBezTo>
                  <a:pt x="42113" y="4656"/>
                  <a:pt x="41679" y="5090"/>
                  <a:pt x="41246" y="5547"/>
                </a:cubicBezTo>
                <a:lnTo>
                  <a:pt x="40401" y="5547"/>
                </a:lnTo>
                <a:cubicBezTo>
                  <a:pt x="42067" y="3903"/>
                  <a:pt x="43734" y="2214"/>
                  <a:pt x="45331" y="502"/>
                </a:cubicBezTo>
                <a:close/>
                <a:moveTo>
                  <a:pt x="46610" y="502"/>
                </a:moveTo>
                <a:lnTo>
                  <a:pt x="46792" y="731"/>
                </a:lnTo>
                <a:cubicBezTo>
                  <a:pt x="45628" y="2077"/>
                  <a:pt x="44487" y="3447"/>
                  <a:pt x="43277" y="4702"/>
                </a:cubicBezTo>
                <a:cubicBezTo>
                  <a:pt x="43026" y="4976"/>
                  <a:pt x="42752" y="5273"/>
                  <a:pt x="42478" y="5547"/>
                </a:cubicBezTo>
                <a:lnTo>
                  <a:pt x="41405" y="5547"/>
                </a:lnTo>
                <a:cubicBezTo>
                  <a:pt x="42980" y="3880"/>
                  <a:pt x="44532" y="2191"/>
                  <a:pt x="46107" y="502"/>
                </a:cubicBezTo>
                <a:close/>
                <a:moveTo>
                  <a:pt x="46929" y="913"/>
                </a:moveTo>
                <a:lnTo>
                  <a:pt x="47386" y="1484"/>
                </a:lnTo>
                <a:cubicBezTo>
                  <a:pt x="46062" y="2808"/>
                  <a:pt x="44784" y="4177"/>
                  <a:pt x="43483" y="5547"/>
                </a:cubicBezTo>
                <a:lnTo>
                  <a:pt x="42706" y="5547"/>
                </a:lnTo>
                <a:cubicBezTo>
                  <a:pt x="42935" y="5296"/>
                  <a:pt x="43186" y="5067"/>
                  <a:pt x="43414" y="4839"/>
                </a:cubicBezTo>
                <a:cubicBezTo>
                  <a:pt x="44647" y="3584"/>
                  <a:pt x="45788" y="2237"/>
                  <a:pt x="46929" y="913"/>
                </a:cubicBezTo>
                <a:close/>
                <a:moveTo>
                  <a:pt x="47523" y="1644"/>
                </a:moveTo>
                <a:lnTo>
                  <a:pt x="48162" y="2488"/>
                </a:lnTo>
                <a:cubicBezTo>
                  <a:pt x="47294" y="3515"/>
                  <a:pt x="46381" y="4542"/>
                  <a:pt x="45468" y="5547"/>
                </a:cubicBezTo>
                <a:lnTo>
                  <a:pt x="43802" y="5547"/>
                </a:lnTo>
                <a:cubicBezTo>
                  <a:pt x="45035" y="4246"/>
                  <a:pt x="46267" y="2945"/>
                  <a:pt x="47523" y="1644"/>
                </a:cubicBezTo>
                <a:close/>
                <a:moveTo>
                  <a:pt x="48276" y="2625"/>
                </a:moveTo>
                <a:lnTo>
                  <a:pt x="48550" y="2967"/>
                </a:lnTo>
                <a:lnTo>
                  <a:pt x="46610" y="5547"/>
                </a:lnTo>
                <a:lnTo>
                  <a:pt x="45742" y="5547"/>
                </a:lnTo>
                <a:cubicBezTo>
                  <a:pt x="46610" y="4588"/>
                  <a:pt x="47454" y="3607"/>
                  <a:pt x="48276" y="2625"/>
                </a:cubicBezTo>
                <a:close/>
                <a:moveTo>
                  <a:pt x="0" y="0"/>
                </a:moveTo>
                <a:lnTo>
                  <a:pt x="2397" y="3013"/>
                </a:lnTo>
                <a:lnTo>
                  <a:pt x="0" y="6026"/>
                </a:lnTo>
                <a:lnTo>
                  <a:pt x="46861" y="6026"/>
                </a:lnTo>
                <a:lnTo>
                  <a:pt x="49166" y="2967"/>
                </a:lnTo>
                <a:lnTo>
                  <a:pt x="46861"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10" name="Google Shape;4710;g275328e1149_1_1647"/>
          <p:cNvSpPr/>
          <p:nvPr/>
        </p:nvSpPr>
        <p:spPr>
          <a:xfrm>
            <a:off x="2358742" y="2924828"/>
            <a:ext cx="1229175" cy="298166"/>
          </a:xfrm>
          <a:custGeom>
            <a:rect b="b" l="l" r="r" t="t"/>
            <a:pathLst>
              <a:path extrusionOk="0" h="6026" w="49167">
                <a:moveTo>
                  <a:pt x="2055" y="502"/>
                </a:moveTo>
                <a:cubicBezTo>
                  <a:pt x="1872" y="685"/>
                  <a:pt x="1667" y="867"/>
                  <a:pt x="1461" y="1073"/>
                </a:cubicBezTo>
                <a:lnTo>
                  <a:pt x="1028" y="502"/>
                </a:lnTo>
                <a:close/>
                <a:moveTo>
                  <a:pt x="3265" y="502"/>
                </a:moveTo>
                <a:cubicBezTo>
                  <a:pt x="2854" y="913"/>
                  <a:pt x="2443" y="1347"/>
                  <a:pt x="2032" y="1758"/>
                </a:cubicBezTo>
                <a:lnTo>
                  <a:pt x="1576" y="1187"/>
                </a:lnTo>
                <a:cubicBezTo>
                  <a:pt x="1804" y="959"/>
                  <a:pt x="2055" y="731"/>
                  <a:pt x="2283" y="502"/>
                </a:cubicBezTo>
                <a:close/>
                <a:moveTo>
                  <a:pt x="4771" y="502"/>
                </a:moveTo>
                <a:cubicBezTo>
                  <a:pt x="4064" y="1187"/>
                  <a:pt x="3379" y="1895"/>
                  <a:pt x="2694" y="2579"/>
                </a:cubicBezTo>
                <a:lnTo>
                  <a:pt x="2238" y="2032"/>
                </a:lnTo>
                <a:cubicBezTo>
                  <a:pt x="2740" y="1529"/>
                  <a:pt x="3242" y="1004"/>
                  <a:pt x="3744" y="502"/>
                </a:cubicBezTo>
                <a:close/>
                <a:moveTo>
                  <a:pt x="6163" y="502"/>
                </a:moveTo>
                <a:cubicBezTo>
                  <a:pt x="4497" y="2169"/>
                  <a:pt x="2854" y="3835"/>
                  <a:pt x="1210" y="5547"/>
                </a:cubicBezTo>
                <a:lnTo>
                  <a:pt x="1028" y="5547"/>
                </a:lnTo>
                <a:lnTo>
                  <a:pt x="3036" y="3013"/>
                </a:lnTo>
                <a:lnTo>
                  <a:pt x="2854" y="2785"/>
                </a:lnTo>
                <a:cubicBezTo>
                  <a:pt x="3607" y="2032"/>
                  <a:pt x="4360" y="1256"/>
                  <a:pt x="5136" y="502"/>
                </a:cubicBezTo>
                <a:close/>
                <a:moveTo>
                  <a:pt x="7556" y="502"/>
                </a:moveTo>
                <a:cubicBezTo>
                  <a:pt x="5844" y="2169"/>
                  <a:pt x="4109" y="3858"/>
                  <a:pt x="2420" y="5547"/>
                </a:cubicBezTo>
                <a:lnTo>
                  <a:pt x="1598" y="5547"/>
                </a:lnTo>
                <a:cubicBezTo>
                  <a:pt x="3356" y="3880"/>
                  <a:pt x="5114" y="2191"/>
                  <a:pt x="6848" y="502"/>
                </a:cubicBezTo>
                <a:close/>
                <a:moveTo>
                  <a:pt x="8629" y="502"/>
                </a:moveTo>
                <a:cubicBezTo>
                  <a:pt x="6985" y="2169"/>
                  <a:pt x="5365" y="3835"/>
                  <a:pt x="3767" y="5547"/>
                </a:cubicBezTo>
                <a:lnTo>
                  <a:pt x="2648" y="5547"/>
                </a:lnTo>
                <a:cubicBezTo>
                  <a:pt x="4383" y="3858"/>
                  <a:pt x="6095" y="2191"/>
                  <a:pt x="7807" y="502"/>
                </a:cubicBezTo>
                <a:close/>
                <a:moveTo>
                  <a:pt x="9998" y="502"/>
                </a:moveTo>
                <a:cubicBezTo>
                  <a:pt x="8332" y="2169"/>
                  <a:pt x="6688" y="3835"/>
                  <a:pt x="5068" y="5547"/>
                </a:cubicBezTo>
                <a:lnTo>
                  <a:pt x="4155" y="5547"/>
                </a:lnTo>
                <a:cubicBezTo>
                  <a:pt x="5753" y="3858"/>
                  <a:pt x="7350" y="2169"/>
                  <a:pt x="8948" y="502"/>
                </a:cubicBezTo>
                <a:close/>
                <a:moveTo>
                  <a:pt x="12326" y="502"/>
                </a:moveTo>
                <a:cubicBezTo>
                  <a:pt x="10569" y="2191"/>
                  <a:pt x="8788" y="3858"/>
                  <a:pt x="7031" y="5547"/>
                </a:cubicBezTo>
                <a:lnTo>
                  <a:pt x="5456" y="5547"/>
                </a:lnTo>
                <a:cubicBezTo>
                  <a:pt x="7076" y="3835"/>
                  <a:pt x="8720" y="2169"/>
                  <a:pt x="10363" y="502"/>
                </a:cubicBezTo>
                <a:close/>
                <a:moveTo>
                  <a:pt x="14130" y="502"/>
                </a:moveTo>
                <a:cubicBezTo>
                  <a:pt x="12349" y="2191"/>
                  <a:pt x="10569" y="3858"/>
                  <a:pt x="8811" y="5547"/>
                </a:cubicBezTo>
                <a:lnTo>
                  <a:pt x="7396" y="5547"/>
                </a:lnTo>
                <a:cubicBezTo>
                  <a:pt x="9108" y="3858"/>
                  <a:pt x="10843" y="2191"/>
                  <a:pt x="12555" y="502"/>
                </a:cubicBezTo>
                <a:close/>
                <a:moveTo>
                  <a:pt x="15887" y="502"/>
                </a:moveTo>
                <a:cubicBezTo>
                  <a:pt x="14084" y="2169"/>
                  <a:pt x="12281" y="3812"/>
                  <a:pt x="10569" y="5547"/>
                </a:cubicBezTo>
                <a:lnTo>
                  <a:pt x="9085" y="5547"/>
                </a:lnTo>
                <a:cubicBezTo>
                  <a:pt x="10820" y="3858"/>
                  <a:pt x="12555" y="2169"/>
                  <a:pt x="14289" y="502"/>
                </a:cubicBezTo>
                <a:close/>
                <a:moveTo>
                  <a:pt x="17006" y="502"/>
                </a:moveTo>
                <a:cubicBezTo>
                  <a:pt x="15339" y="2169"/>
                  <a:pt x="13696" y="3858"/>
                  <a:pt x="12052" y="5547"/>
                </a:cubicBezTo>
                <a:lnTo>
                  <a:pt x="10911" y="5547"/>
                </a:lnTo>
                <a:cubicBezTo>
                  <a:pt x="12646" y="3835"/>
                  <a:pt x="14426" y="2169"/>
                  <a:pt x="16161" y="502"/>
                </a:cubicBezTo>
                <a:close/>
                <a:moveTo>
                  <a:pt x="18535" y="502"/>
                </a:moveTo>
                <a:cubicBezTo>
                  <a:pt x="16869" y="2169"/>
                  <a:pt x="15202" y="3858"/>
                  <a:pt x="13536" y="5547"/>
                </a:cubicBezTo>
                <a:lnTo>
                  <a:pt x="12167" y="5547"/>
                </a:lnTo>
                <a:cubicBezTo>
                  <a:pt x="13833" y="3858"/>
                  <a:pt x="15545" y="2169"/>
                  <a:pt x="17234" y="502"/>
                </a:cubicBezTo>
                <a:close/>
                <a:moveTo>
                  <a:pt x="19539" y="502"/>
                </a:moveTo>
                <a:cubicBezTo>
                  <a:pt x="17850" y="2146"/>
                  <a:pt x="16229" y="3835"/>
                  <a:pt x="14632" y="5547"/>
                </a:cubicBezTo>
                <a:lnTo>
                  <a:pt x="13787" y="5547"/>
                </a:lnTo>
                <a:cubicBezTo>
                  <a:pt x="15453" y="3858"/>
                  <a:pt x="17097" y="2169"/>
                  <a:pt x="18786" y="502"/>
                </a:cubicBezTo>
                <a:close/>
                <a:moveTo>
                  <a:pt x="21479" y="502"/>
                </a:moveTo>
                <a:cubicBezTo>
                  <a:pt x="21091" y="867"/>
                  <a:pt x="20703" y="1256"/>
                  <a:pt x="20338" y="1621"/>
                </a:cubicBezTo>
                <a:cubicBezTo>
                  <a:pt x="19014" y="2922"/>
                  <a:pt x="17690" y="4246"/>
                  <a:pt x="16344" y="5547"/>
                </a:cubicBezTo>
                <a:lnTo>
                  <a:pt x="14860" y="5547"/>
                </a:lnTo>
                <a:cubicBezTo>
                  <a:pt x="16207" y="4109"/>
                  <a:pt x="17553" y="2693"/>
                  <a:pt x="18946" y="1324"/>
                </a:cubicBezTo>
                <a:cubicBezTo>
                  <a:pt x="19220" y="1050"/>
                  <a:pt x="19516" y="776"/>
                  <a:pt x="19790" y="502"/>
                </a:cubicBezTo>
                <a:close/>
                <a:moveTo>
                  <a:pt x="23191" y="502"/>
                </a:moveTo>
                <a:cubicBezTo>
                  <a:pt x="22735" y="959"/>
                  <a:pt x="22278" y="1415"/>
                  <a:pt x="21844" y="1895"/>
                </a:cubicBezTo>
                <a:cubicBezTo>
                  <a:pt x="20658" y="3104"/>
                  <a:pt x="19471" y="4337"/>
                  <a:pt x="18284" y="5547"/>
                </a:cubicBezTo>
                <a:lnTo>
                  <a:pt x="16503" y="5547"/>
                </a:lnTo>
                <a:cubicBezTo>
                  <a:pt x="17622" y="4451"/>
                  <a:pt x="18763" y="3378"/>
                  <a:pt x="19859" y="2283"/>
                </a:cubicBezTo>
                <a:cubicBezTo>
                  <a:pt x="20452" y="1689"/>
                  <a:pt x="21046" y="1096"/>
                  <a:pt x="21639" y="502"/>
                </a:cubicBezTo>
                <a:close/>
                <a:moveTo>
                  <a:pt x="25428" y="502"/>
                </a:moveTo>
                <a:cubicBezTo>
                  <a:pt x="24310" y="1644"/>
                  <a:pt x="23168" y="2762"/>
                  <a:pt x="22027" y="3880"/>
                </a:cubicBezTo>
                <a:cubicBezTo>
                  <a:pt x="21456" y="4428"/>
                  <a:pt x="20886" y="4976"/>
                  <a:pt x="20338" y="5547"/>
                </a:cubicBezTo>
                <a:lnTo>
                  <a:pt x="18512" y="5547"/>
                </a:lnTo>
                <a:cubicBezTo>
                  <a:pt x="19653" y="4360"/>
                  <a:pt x="20817" y="3173"/>
                  <a:pt x="21936" y="1986"/>
                </a:cubicBezTo>
                <a:cubicBezTo>
                  <a:pt x="22415" y="1484"/>
                  <a:pt x="22917" y="1004"/>
                  <a:pt x="23419" y="502"/>
                </a:cubicBezTo>
                <a:close/>
                <a:moveTo>
                  <a:pt x="26889" y="502"/>
                </a:moveTo>
                <a:cubicBezTo>
                  <a:pt x="25519" y="1917"/>
                  <a:pt x="24127" y="3310"/>
                  <a:pt x="22689" y="4679"/>
                </a:cubicBezTo>
                <a:cubicBezTo>
                  <a:pt x="22392" y="4976"/>
                  <a:pt x="22073" y="5250"/>
                  <a:pt x="21776" y="5547"/>
                </a:cubicBezTo>
                <a:lnTo>
                  <a:pt x="20589" y="5547"/>
                </a:lnTo>
                <a:cubicBezTo>
                  <a:pt x="22324" y="3858"/>
                  <a:pt x="24036" y="2191"/>
                  <a:pt x="25770" y="502"/>
                </a:cubicBezTo>
                <a:close/>
                <a:moveTo>
                  <a:pt x="27916" y="502"/>
                </a:moveTo>
                <a:cubicBezTo>
                  <a:pt x="26569" y="1826"/>
                  <a:pt x="25245" y="3127"/>
                  <a:pt x="23899" y="4451"/>
                </a:cubicBezTo>
                <a:cubicBezTo>
                  <a:pt x="23534" y="4816"/>
                  <a:pt x="23146" y="5181"/>
                  <a:pt x="22780" y="5547"/>
                </a:cubicBezTo>
                <a:lnTo>
                  <a:pt x="22004" y="5547"/>
                </a:lnTo>
                <a:cubicBezTo>
                  <a:pt x="22073" y="5455"/>
                  <a:pt x="22164" y="5387"/>
                  <a:pt x="22232" y="5318"/>
                </a:cubicBezTo>
                <a:cubicBezTo>
                  <a:pt x="23899" y="3743"/>
                  <a:pt x="25542" y="2123"/>
                  <a:pt x="27186" y="502"/>
                </a:cubicBezTo>
                <a:close/>
                <a:moveTo>
                  <a:pt x="28966" y="502"/>
                </a:moveTo>
                <a:cubicBezTo>
                  <a:pt x="27300" y="2169"/>
                  <a:pt x="25656" y="3858"/>
                  <a:pt x="24013" y="5547"/>
                </a:cubicBezTo>
                <a:lnTo>
                  <a:pt x="22986" y="5547"/>
                </a:lnTo>
                <a:cubicBezTo>
                  <a:pt x="23123" y="5387"/>
                  <a:pt x="23282" y="5250"/>
                  <a:pt x="23419" y="5113"/>
                </a:cubicBezTo>
                <a:cubicBezTo>
                  <a:pt x="24994" y="3561"/>
                  <a:pt x="26569" y="2032"/>
                  <a:pt x="28144" y="502"/>
                </a:cubicBezTo>
                <a:close/>
                <a:moveTo>
                  <a:pt x="30427" y="502"/>
                </a:moveTo>
                <a:cubicBezTo>
                  <a:pt x="28897" y="2009"/>
                  <a:pt x="27368" y="3515"/>
                  <a:pt x="25862" y="5044"/>
                </a:cubicBezTo>
                <a:cubicBezTo>
                  <a:pt x="25702" y="5204"/>
                  <a:pt x="25542" y="5364"/>
                  <a:pt x="25382" y="5547"/>
                </a:cubicBezTo>
                <a:lnTo>
                  <a:pt x="24789" y="5547"/>
                </a:lnTo>
                <a:cubicBezTo>
                  <a:pt x="26455" y="3858"/>
                  <a:pt x="28099" y="2191"/>
                  <a:pt x="29719" y="502"/>
                </a:cubicBezTo>
                <a:close/>
                <a:moveTo>
                  <a:pt x="31933" y="502"/>
                </a:moveTo>
                <a:cubicBezTo>
                  <a:pt x="30244" y="2191"/>
                  <a:pt x="28578" y="3858"/>
                  <a:pt x="26912" y="5547"/>
                </a:cubicBezTo>
                <a:lnTo>
                  <a:pt x="25611" y="5547"/>
                </a:lnTo>
                <a:cubicBezTo>
                  <a:pt x="25748" y="5410"/>
                  <a:pt x="25862" y="5296"/>
                  <a:pt x="25976" y="5159"/>
                </a:cubicBezTo>
                <a:cubicBezTo>
                  <a:pt x="27528" y="3584"/>
                  <a:pt x="29126" y="2032"/>
                  <a:pt x="30724" y="502"/>
                </a:cubicBezTo>
                <a:close/>
                <a:moveTo>
                  <a:pt x="34056" y="502"/>
                </a:moveTo>
                <a:cubicBezTo>
                  <a:pt x="32298" y="2191"/>
                  <a:pt x="30518" y="3858"/>
                  <a:pt x="28761" y="5547"/>
                </a:cubicBezTo>
                <a:lnTo>
                  <a:pt x="27231" y="5547"/>
                </a:lnTo>
                <a:cubicBezTo>
                  <a:pt x="28943" y="3858"/>
                  <a:pt x="30678" y="2191"/>
                  <a:pt x="32390" y="502"/>
                </a:cubicBezTo>
                <a:close/>
                <a:moveTo>
                  <a:pt x="35517" y="502"/>
                </a:moveTo>
                <a:cubicBezTo>
                  <a:pt x="33805" y="2191"/>
                  <a:pt x="32070" y="3880"/>
                  <a:pt x="30335" y="5547"/>
                </a:cubicBezTo>
                <a:lnTo>
                  <a:pt x="28966" y="5547"/>
                </a:lnTo>
                <a:cubicBezTo>
                  <a:pt x="30724" y="3858"/>
                  <a:pt x="32504" y="2191"/>
                  <a:pt x="34284" y="502"/>
                </a:cubicBezTo>
                <a:close/>
                <a:moveTo>
                  <a:pt x="37685" y="502"/>
                </a:moveTo>
                <a:cubicBezTo>
                  <a:pt x="35996" y="2169"/>
                  <a:pt x="34307" y="3858"/>
                  <a:pt x="32618" y="5547"/>
                </a:cubicBezTo>
                <a:lnTo>
                  <a:pt x="30564" y="5547"/>
                </a:lnTo>
                <a:cubicBezTo>
                  <a:pt x="32321" y="3880"/>
                  <a:pt x="34033" y="2191"/>
                  <a:pt x="35768" y="502"/>
                </a:cubicBezTo>
                <a:close/>
                <a:moveTo>
                  <a:pt x="39032" y="502"/>
                </a:moveTo>
                <a:cubicBezTo>
                  <a:pt x="38986" y="571"/>
                  <a:pt x="38918" y="616"/>
                  <a:pt x="38872" y="685"/>
                </a:cubicBezTo>
                <a:cubicBezTo>
                  <a:pt x="37252" y="2305"/>
                  <a:pt x="35631" y="3926"/>
                  <a:pt x="34010" y="5547"/>
                </a:cubicBezTo>
                <a:lnTo>
                  <a:pt x="32846" y="5547"/>
                </a:lnTo>
                <a:cubicBezTo>
                  <a:pt x="34558" y="3858"/>
                  <a:pt x="36270" y="2169"/>
                  <a:pt x="37959" y="502"/>
                </a:cubicBezTo>
                <a:close/>
                <a:moveTo>
                  <a:pt x="40470" y="502"/>
                </a:moveTo>
                <a:cubicBezTo>
                  <a:pt x="39762" y="1278"/>
                  <a:pt x="39032" y="2032"/>
                  <a:pt x="38302" y="2785"/>
                </a:cubicBezTo>
                <a:cubicBezTo>
                  <a:pt x="37388" y="3698"/>
                  <a:pt x="36475" y="4611"/>
                  <a:pt x="35562" y="5547"/>
                </a:cubicBezTo>
                <a:lnTo>
                  <a:pt x="34284" y="5547"/>
                </a:lnTo>
                <a:cubicBezTo>
                  <a:pt x="35859" y="3972"/>
                  <a:pt x="37434" y="2397"/>
                  <a:pt x="39009" y="822"/>
                </a:cubicBezTo>
                <a:cubicBezTo>
                  <a:pt x="39123" y="708"/>
                  <a:pt x="39215" y="616"/>
                  <a:pt x="39306" y="502"/>
                </a:cubicBezTo>
                <a:close/>
                <a:moveTo>
                  <a:pt x="41566" y="502"/>
                </a:moveTo>
                <a:cubicBezTo>
                  <a:pt x="39831" y="2191"/>
                  <a:pt x="38096" y="3858"/>
                  <a:pt x="36361" y="5547"/>
                </a:cubicBezTo>
                <a:lnTo>
                  <a:pt x="35699" y="5547"/>
                </a:lnTo>
                <a:cubicBezTo>
                  <a:pt x="37320" y="3858"/>
                  <a:pt x="38963" y="2169"/>
                  <a:pt x="40607" y="502"/>
                </a:cubicBezTo>
                <a:close/>
                <a:moveTo>
                  <a:pt x="43620" y="502"/>
                </a:moveTo>
                <a:cubicBezTo>
                  <a:pt x="41931" y="2191"/>
                  <a:pt x="40242" y="3858"/>
                  <a:pt x="38530" y="5547"/>
                </a:cubicBezTo>
                <a:lnTo>
                  <a:pt x="36955" y="5547"/>
                </a:lnTo>
                <a:cubicBezTo>
                  <a:pt x="38644" y="3858"/>
                  <a:pt x="40310" y="2191"/>
                  <a:pt x="41976" y="502"/>
                </a:cubicBezTo>
                <a:close/>
                <a:moveTo>
                  <a:pt x="44944" y="502"/>
                </a:moveTo>
                <a:cubicBezTo>
                  <a:pt x="43323" y="2214"/>
                  <a:pt x="41634" y="3880"/>
                  <a:pt x="39945" y="5547"/>
                </a:cubicBezTo>
                <a:lnTo>
                  <a:pt x="38781" y="5547"/>
                </a:lnTo>
                <a:cubicBezTo>
                  <a:pt x="40493" y="3880"/>
                  <a:pt x="42205" y="2191"/>
                  <a:pt x="43917" y="502"/>
                </a:cubicBezTo>
                <a:close/>
                <a:moveTo>
                  <a:pt x="45834" y="502"/>
                </a:moveTo>
                <a:cubicBezTo>
                  <a:pt x="44738" y="1735"/>
                  <a:pt x="43643" y="2990"/>
                  <a:pt x="42524" y="4200"/>
                </a:cubicBezTo>
                <a:cubicBezTo>
                  <a:pt x="42113" y="4656"/>
                  <a:pt x="41680" y="5090"/>
                  <a:pt x="41246" y="5547"/>
                </a:cubicBezTo>
                <a:lnTo>
                  <a:pt x="40401" y="5547"/>
                </a:lnTo>
                <a:cubicBezTo>
                  <a:pt x="42091" y="3903"/>
                  <a:pt x="43734" y="2214"/>
                  <a:pt x="45332" y="502"/>
                </a:cubicBezTo>
                <a:close/>
                <a:moveTo>
                  <a:pt x="46610" y="502"/>
                </a:moveTo>
                <a:lnTo>
                  <a:pt x="46793" y="731"/>
                </a:lnTo>
                <a:cubicBezTo>
                  <a:pt x="45628" y="2077"/>
                  <a:pt x="44510" y="3447"/>
                  <a:pt x="43300" y="4702"/>
                </a:cubicBezTo>
                <a:cubicBezTo>
                  <a:pt x="43026" y="4976"/>
                  <a:pt x="42752" y="5273"/>
                  <a:pt x="42479" y="5547"/>
                </a:cubicBezTo>
                <a:lnTo>
                  <a:pt x="41406" y="5547"/>
                </a:lnTo>
                <a:cubicBezTo>
                  <a:pt x="42981" y="3880"/>
                  <a:pt x="44533" y="2191"/>
                  <a:pt x="46108" y="502"/>
                </a:cubicBezTo>
                <a:close/>
                <a:moveTo>
                  <a:pt x="46929" y="913"/>
                </a:moveTo>
                <a:lnTo>
                  <a:pt x="47386" y="1484"/>
                </a:lnTo>
                <a:cubicBezTo>
                  <a:pt x="46062" y="2808"/>
                  <a:pt x="44784" y="4177"/>
                  <a:pt x="43483" y="5547"/>
                </a:cubicBezTo>
                <a:lnTo>
                  <a:pt x="42707" y="5547"/>
                </a:lnTo>
                <a:cubicBezTo>
                  <a:pt x="42935" y="5296"/>
                  <a:pt x="43186" y="5067"/>
                  <a:pt x="43414" y="4839"/>
                </a:cubicBezTo>
                <a:cubicBezTo>
                  <a:pt x="44647" y="3584"/>
                  <a:pt x="45788" y="2237"/>
                  <a:pt x="46929" y="913"/>
                </a:cubicBezTo>
                <a:close/>
                <a:moveTo>
                  <a:pt x="47523" y="1644"/>
                </a:moveTo>
                <a:lnTo>
                  <a:pt x="48162" y="2488"/>
                </a:lnTo>
                <a:cubicBezTo>
                  <a:pt x="47295" y="3515"/>
                  <a:pt x="46382" y="4542"/>
                  <a:pt x="45469" y="5547"/>
                </a:cubicBezTo>
                <a:lnTo>
                  <a:pt x="43802" y="5547"/>
                </a:lnTo>
                <a:cubicBezTo>
                  <a:pt x="45035" y="4246"/>
                  <a:pt x="46268" y="2945"/>
                  <a:pt x="47523" y="1644"/>
                </a:cubicBezTo>
                <a:close/>
                <a:moveTo>
                  <a:pt x="48276" y="2625"/>
                </a:moveTo>
                <a:lnTo>
                  <a:pt x="48550" y="2967"/>
                </a:lnTo>
                <a:lnTo>
                  <a:pt x="46610" y="5547"/>
                </a:lnTo>
                <a:lnTo>
                  <a:pt x="45743" y="5547"/>
                </a:lnTo>
                <a:cubicBezTo>
                  <a:pt x="46610" y="4588"/>
                  <a:pt x="47454" y="3607"/>
                  <a:pt x="48276" y="2625"/>
                </a:cubicBezTo>
                <a:close/>
                <a:moveTo>
                  <a:pt x="1" y="0"/>
                </a:moveTo>
                <a:lnTo>
                  <a:pt x="2397" y="3013"/>
                </a:lnTo>
                <a:lnTo>
                  <a:pt x="1" y="6026"/>
                </a:lnTo>
                <a:lnTo>
                  <a:pt x="46861" y="6026"/>
                </a:lnTo>
                <a:lnTo>
                  <a:pt x="49166" y="2967"/>
                </a:lnTo>
                <a:lnTo>
                  <a:pt x="46861"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11" name="Google Shape;4711;g275328e1149_1_1647"/>
          <p:cNvSpPr/>
          <p:nvPr/>
        </p:nvSpPr>
        <p:spPr>
          <a:xfrm>
            <a:off x="5357267" y="2924828"/>
            <a:ext cx="1229175" cy="298166"/>
          </a:xfrm>
          <a:custGeom>
            <a:rect b="b" l="l" r="r" t="t"/>
            <a:pathLst>
              <a:path extrusionOk="0" h="6026" w="49167">
                <a:moveTo>
                  <a:pt x="2055" y="502"/>
                </a:moveTo>
                <a:cubicBezTo>
                  <a:pt x="1850" y="685"/>
                  <a:pt x="1667" y="867"/>
                  <a:pt x="1462" y="1073"/>
                </a:cubicBezTo>
                <a:lnTo>
                  <a:pt x="1028" y="502"/>
                </a:lnTo>
                <a:close/>
                <a:moveTo>
                  <a:pt x="3265" y="502"/>
                </a:moveTo>
                <a:cubicBezTo>
                  <a:pt x="2831" y="913"/>
                  <a:pt x="2420" y="1347"/>
                  <a:pt x="2032" y="1758"/>
                </a:cubicBezTo>
                <a:lnTo>
                  <a:pt x="1576" y="1187"/>
                </a:lnTo>
                <a:cubicBezTo>
                  <a:pt x="1804" y="959"/>
                  <a:pt x="2055" y="731"/>
                  <a:pt x="2284" y="502"/>
                </a:cubicBezTo>
                <a:close/>
                <a:moveTo>
                  <a:pt x="4771" y="502"/>
                </a:moveTo>
                <a:cubicBezTo>
                  <a:pt x="4064" y="1187"/>
                  <a:pt x="3379" y="1895"/>
                  <a:pt x="2672" y="2579"/>
                </a:cubicBezTo>
                <a:lnTo>
                  <a:pt x="2238" y="2032"/>
                </a:lnTo>
                <a:cubicBezTo>
                  <a:pt x="2740" y="1529"/>
                  <a:pt x="3242" y="1004"/>
                  <a:pt x="3744" y="502"/>
                </a:cubicBezTo>
                <a:close/>
                <a:moveTo>
                  <a:pt x="6164" y="502"/>
                </a:moveTo>
                <a:cubicBezTo>
                  <a:pt x="4498" y="2169"/>
                  <a:pt x="2854" y="3835"/>
                  <a:pt x="1211" y="5547"/>
                </a:cubicBezTo>
                <a:lnTo>
                  <a:pt x="1028" y="5547"/>
                </a:lnTo>
                <a:lnTo>
                  <a:pt x="3037" y="3013"/>
                </a:lnTo>
                <a:lnTo>
                  <a:pt x="2854" y="2785"/>
                </a:lnTo>
                <a:cubicBezTo>
                  <a:pt x="3607" y="2032"/>
                  <a:pt x="4361" y="1256"/>
                  <a:pt x="5137" y="502"/>
                </a:cubicBezTo>
                <a:close/>
                <a:moveTo>
                  <a:pt x="7556" y="502"/>
                </a:moveTo>
                <a:cubicBezTo>
                  <a:pt x="5821" y="2169"/>
                  <a:pt x="4110" y="3858"/>
                  <a:pt x="2398" y="5547"/>
                </a:cubicBezTo>
                <a:lnTo>
                  <a:pt x="1599" y="5547"/>
                </a:lnTo>
                <a:cubicBezTo>
                  <a:pt x="3356" y="3880"/>
                  <a:pt x="5091" y="2191"/>
                  <a:pt x="6849" y="502"/>
                </a:cubicBezTo>
                <a:close/>
                <a:moveTo>
                  <a:pt x="8629" y="502"/>
                </a:moveTo>
                <a:cubicBezTo>
                  <a:pt x="6986" y="2169"/>
                  <a:pt x="5365" y="3835"/>
                  <a:pt x="3767" y="5547"/>
                </a:cubicBezTo>
                <a:lnTo>
                  <a:pt x="2649" y="5547"/>
                </a:lnTo>
                <a:cubicBezTo>
                  <a:pt x="4383" y="3858"/>
                  <a:pt x="6095" y="2191"/>
                  <a:pt x="7807" y="502"/>
                </a:cubicBezTo>
                <a:close/>
                <a:moveTo>
                  <a:pt x="9998" y="502"/>
                </a:moveTo>
                <a:cubicBezTo>
                  <a:pt x="8332" y="2169"/>
                  <a:pt x="6689" y="3835"/>
                  <a:pt x="5068" y="5547"/>
                </a:cubicBezTo>
                <a:lnTo>
                  <a:pt x="4155" y="5547"/>
                </a:lnTo>
                <a:cubicBezTo>
                  <a:pt x="5753" y="3858"/>
                  <a:pt x="7351" y="2169"/>
                  <a:pt x="8948" y="502"/>
                </a:cubicBezTo>
                <a:close/>
                <a:moveTo>
                  <a:pt x="12327" y="502"/>
                </a:moveTo>
                <a:cubicBezTo>
                  <a:pt x="10569" y="2191"/>
                  <a:pt x="8789" y="3858"/>
                  <a:pt x="7031" y="5547"/>
                </a:cubicBezTo>
                <a:lnTo>
                  <a:pt x="5456" y="5547"/>
                </a:lnTo>
                <a:cubicBezTo>
                  <a:pt x="7077" y="3835"/>
                  <a:pt x="8720" y="2169"/>
                  <a:pt x="10364" y="502"/>
                </a:cubicBezTo>
                <a:close/>
                <a:moveTo>
                  <a:pt x="14107" y="502"/>
                </a:moveTo>
                <a:cubicBezTo>
                  <a:pt x="12349" y="2191"/>
                  <a:pt x="10569" y="3858"/>
                  <a:pt x="8812" y="5547"/>
                </a:cubicBezTo>
                <a:lnTo>
                  <a:pt x="7396" y="5547"/>
                </a:lnTo>
                <a:cubicBezTo>
                  <a:pt x="9108" y="3858"/>
                  <a:pt x="10843" y="2191"/>
                  <a:pt x="12555" y="502"/>
                </a:cubicBezTo>
                <a:close/>
                <a:moveTo>
                  <a:pt x="15865" y="502"/>
                </a:moveTo>
                <a:cubicBezTo>
                  <a:pt x="14084" y="2169"/>
                  <a:pt x="12281" y="3812"/>
                  <a:pt x="10569" y="5547"/>
                </a:cubicBezTo>
                <a:lnTo>
                  <a:pt x="9085" y="5547"/>
                </a:lnTo>
                <a:cubicBezTo>
                  <a:pt x="10820" y="3858"/>
                  <a:pt x="12555" y="2169"/>
                  <a:pt x="14290" y="502"/>
                </a:cubicBezTo>
                <a:close/>
                <a:moveTo>
                  <a:pt x="17006" y="502"/>
                </a:moveTo>
                <a:cubicBezTo>
                  <a:pt x="15340" y="2169"/>
                  <a:pt x="13696" y="3858"/>
                  <a:pt x="12053" y="5547"/>
                </a:cubicBezTo>
                <a:lnTo>
                  <a:pt x="10911" y="5547"/>
                </a:lnTo>
                <a:cubicBezTo>
                  <a:pt x="12646" y="3835"/>
                  <a:pt x="14404" y="2169"/>
                  <a:pt x="16161" y="502"/>
                </a:cubicBezTo>
                <a:close/>
                <a:moveTo>
                  <a:pt x="18535" y="502"/>
                </a:moveTo>
                <a:cubicBezTo>
                  <a:pt x="16846" y="2169"/>
                  <a:pt x="15180" y="3858"/>
                  <a:pt x="13536" y="5547"/>
                </a:cubicBezTo>
                <a:lnTo>
                  <a:pt x="12144" y="5547"/>
                </a:lnTo>
                <a:cubicBezTo>
                  <a:pt x="13833" y="3858"/>
                  <a:pt x="15545" y="2169"/>
                  <a:pt x="17234" y="502"/>
                </a:cubicBezTo>
                <a:close/>
                <a:moveTo>
                  <a:pt x="19517" y="502"/>
                </a:moveTo>
                <a:cubicBezTo>
                  <a:pt x="17850" y="2146"/>
                  <a:pt x="16230" y="3835"/>
                  <a:pt x="14632" y="5547"/>
                </a:cubicBezTo>
                <a:lnTo>
                  <a:pt x="13787" y="5547"/>
                </a:lnTo>
                <a:cubicBezTo>
                  <a:pt x="15454" y="3858"/>
                  <a:pt x="17097" y="2169"/>
                  <a:pt x="18786" y="502"/>
                </a:cubicBezTo>
                <a:close/>
                <a:moveTo>
                  <a:pt x="21480" y="502"/>
                </a:moveTo>
                <a:cubicBezTo>
                  <a:pt x="21092" y="867"/>
                  <a:pt x="20704" y="1256"/>
                  <a:pt x="20315" y="1621"/>
                </a:cubicBezTo>
                <a:cubicBezTo>
                  <a:pt x="19014" y="2922"/>
                  <a:pt x="17668" y="4246"/>
                  <a:pt x="16344" y="5547"/>
                </a:cubicBezTo>
                <a:lnTo>
                  <a:pt x="14860" y="5547"/>
                </a:lnTo>
                <a:cubicBezTo>
                  <a:pt x="16207" y="4109"/>
                  <a:pt x="17554" y="2693"/>
                  <a:pt x="18946" y="1324"/>
                </a:cubicBezTo>
                <a:cubicBezTo>
                  <a:pt x="19220" y="1050"/>
                  <a:pt x="19517" y="776"/>
                  <a:pt x="19791" y="502"/>
                </a:cubicBezTo>
                <a:close/>
                <a:moveTo>
                  <a:pt x="23191" y="502"/>
                </a:moveTo>
                <a:cubicBezTo>
                  <a:pt x="22735" y="959"/>
                  <a:pt x="22278" y="1415"/>
                  <a:pt x="21845" y="1895"/>
                </a:cubicBezTo>
                <a:cubicBezTo>
                  <a:pt x="20658" y="3104"/>
                  <a:pt x="19471" y="4337"/>
                  <a:pt x="18284" y="5547"/>
                </a:cubicBezTo>
                <a:lnTo>
                  <a:pt x="16504" y="5547"/>
                </a:lnTo>
                <a:cubicBezTo>
                  <a:pt x="17622" y="4451"/>
                  <a:pt x="18763" y="3378"/>
                  <a:pt x="19859" y="2283"/>
                </a:cubicBezTo>
                <a:cubicBezTo>
                  <a:pt x="20452" y="1689"/>
                  <a:pt x="21046" y="1096"/>
                  <a:pt x="21639" y="502"/>
                </a:cubicBezTo>
                <a:close/>
                <a:moveTo>
                  <a:pt x="25428" y="502"/>
                </a:moveTo>
                <a:cubicBezTo>
                  <a:pt x="24310" y="1644"/>
                  <a:pt x="23169" y="2762"/>
                  <a:pt x="22027" y="3880"/>
                </a:cubicBezTo>
                <a:cubicBezTo>
                  <a:pt x="21457" y="4428"/>
                  <a:pt x="20886" y="4976"/>
                  <a:pt x="20338" y="5547"/>
                </a:cubicBezTo>
                <a:lnTo>
                  <a:pt x="18512" y="5547"/>
                </a:lnTo>
                <a:cubicBezTo>
                  <a:pt x="19654" y="4360"/>
                  <a:pt x="20795" y="3173"/>
                  <a:pt x="21936" y="1986"/>
                </a:cubicBezTo>
                <a:cubicBezTo>
                  <a:pt x="22415" y="1484"/>
                  <a:pt x="22918" y="1004"/>
                  <a:pt x="23420" y="502"/>
                </a:cubicBezTo>
                <a:close/>
                <a:moveTo>
                  <a:pt x="26889" y="502"/>
                </a:moveTo>
                <a:cubicBezTo>
                  <a:pt x="25520" y="1917"/>
                  <a:pt x="24127" y="3310"/>
                  <a:pt x="22689" y="4679"/>
                </a:cubicBezTo>
                <a:cubicBezTo>
                  <a:pt x="22370" y="4976"/>
                  <a:pt x="22073" y="5250"/>
                  <a:pt x="21776" y="5547"/>
                </a:cubicBezTo>
                <a:lnTo>
                  <a:pt x="20589" y="5547"/>
                </a:lnTo>
                <a:cubicBezTo>
                  <a:pt x="22324" y="3858"/>
                  <a:pt x="24036" y="2191"/>
                  <a:pt x="25748" y="502"/>
                </a:cubicBezTo>
                <a:close/>
                <a:moveTo>
                  <a:pt x="27916" y="502"/>
                </a:moveTo>
                <a:cubicBezTo>
                  <a:pt x="26570" y="1826"/>
                  <a:pt x="25223" y="3127"/>
                  <a:pt x="23899" y="4451"/>
                </a:cubicBezTo>
                <a:cubicBezTo>
                  <a:pt x="23534" y="4816"/>
                  <a:pt x="23146" y="5181"/>
                  <a:pt x="22781" y="5547"/>
                </a:cubicBezTo>
                <a:lnTo>
                  <a:pt x="22005" y="5547"/>
                </a:lnTo>
                <a:cubicBezTo>
                  <a:pt x="22073" y="5455"/>
                  <a:pt x="22142" y="5387"/>
                  <a:pt x="22233" y="5318"/>
                </a:cubicBezTo>
                <a:cubicBezTo>
                  <a:pt x="23899" y="3743"/>
                  <a:pt x="25542" y="2123"/>
                  <a:pt x="27163" y="502"/>
                </a:cubicBezTo>
                <a:close/>
                <a:moveTo>
                  <a:pt x="28966" y="502"/>
                </a:moveTo>
                <a:cubicBezTo>
                  <a:pt x="27300" y="2169"/>
                  <a:pt x="25657" y="3858"/>
                  <a:pt x="24013" y="5547"/>
                </a:cubicBezTo>
                <a:lnTo>
                  <a:pt x="22986" y="5547"/>
                </a:lnTo>
                <a:cubicBezTo>
                  <a:pt x="23123" y="5387"/>
                  <a:pt x="23260" y="5250"/>
                  <a:pt x="23420" y="5113"/>
                </a:cubicBezTo>
                <a:cubicBezTo>
                  <a:pt x="24972" y="3561"/>
                  <a:pt x="26570" y="2032"/>
                  <a:pt x="28145" y="502"/>
                </a:cubicBezTo>
                <a:close/>
                <a:moveTo>
                  <a:pt x="30427" y="502"/>
                </a:moveTo>
                <a:cubicBezTo>
                  <a:pt x="28898" y="2009"/>
                  <a:pt x="27346" y="3515"/>
                  <a:pt x="25862" y="5044"/>
                </a:cubicBezTo>
                <a:cubicBezTo>
                  <a:pt x="25702" y="5204"/>
                  <a:pt x="25542" y="5364"/>
                  <a:pt x="25383" y="5547"/>
                </a:cubicBezTo>
                <a:lnTo>
                  <a:pt x="24789" y="5547"/>
                </a:lnTo>
                <a:cubicBezTo>
                  <a:pt x="26456" y="3858"/>
                  <a:pt x="28099" y="2191"/>
                  <a:pt x="29720" y="502"/>
                </a:cubicBezTo>
                <a:close/>
                <a:moveTo>
                  <a:pt x="31911" y="502"/>
                </a:moveTo>
                <a:cubicBezTo>
                  <a:pt x="30245" y="2191"/>
                  <a:pt x="28578" y="3858"/>
                  <a:pt x="26889" y="5547"/>
                </a:cubicBezTo>
                <a:lnTo>
                  <a:pt x="25611" y="5547"/>
                </a:lnTo>
                <a:cubicBezTo>
                  <a:pt x="25725" y="5410"/>
                  <a:pt x="25862" y="5296"/>
                  <a:pt x="25976" y="5159"/>
                </a:cubicBezTo>
                <a:cubicBezTo>
                  <a:pt x="27528" y="3584"/>
                  <a:pt x="29126" y="2032"/>
                  <a:pt x="30724" y="502"/>
                </a:cubicBezTo>
                <a:close/>
                <a:moveTo>
                  <a:pt x="34056" y="502"/>
                </a:moveTo>
                <a:cubicBezTo>
                  <a:pt x="32299" y="2191"/>
                  <a:pt x="30518" y="3858"/>
                  <a:pt x="28761" y="5547"/>
                </a:cubicBezTo>
                <a:lnTo>
                  <a:pt x="27232" y="5547"/>
                </a:lnTo>
                <a:cubicBezTo>
                  <a:pt x="28943" y="3858"/>
                  <a:pt x="30678" y="2191"/>
                  <a:pt x="32390" y="502"/>
                </a:cubicBezTo>
                <a:close/>
                <a:moveTo>
                  <a:pt x="35517" y="502"/>
                </a:moveTo>
                <a:cubicBezTo>
                  <a:pt x="33805" y="2191"/>
                  <a:pt x="32071" y="3880"/>
                  <a:pt x="30336" y="5547"/>
                </a:cubicBezTo>
                <a:lnTo>
                  <a:pt x="28966" y="5547"/>
                </a:lnTo>
                <a:cubicBezTo>
                  <a:pt x="30724" y="3858"/>
                  <a:pt x="32504" y="2191"/>
                  <a:pt x="34285" y="502"/>
                </a:cubicBezTo>
                <a:close/>
                <a:moveTo>
                  <a:pt x="37686" y="502"/>
                </a:moveTo>
                <a:cubicBezTo>
                  <a:pt x="35996" y="2169"/>
                  <a:pt x="34307" y="3858"/>
                  <a:pt x="32618" y="5547"/>
                </a:cubicBezTo>
                <a:lnTo>
                  <a:pt x="30564" y="5547"/>
                </a:lnTo>
                <a:cubicBezTo>
                  <a:pt x="32322" y="3880"/>
                  <a:pt x="34034" y="2191"/>
                  <a:pt x="35745" y="502"/>
                </a:cubicBezTo>
                <a:close/>
                <a:moveTo>
                  <a:pt x="39032" y="502"/>
                </a:moveTo>
                <a:cubicBezTo>
                  <a:pt x="38987" y="571"/>
                  <a:pt x="38918" y="616"/>
                  <a:pt x="38872" y="685"/>
                </a:cubicBezTo>
                <a:cubicBezTo>
                  <a:pt x="37252" y="2305"/>
                  <a:pt x="35631" y="3926"/>
                  <a:pt x="33988" y="5547"/>
                </a:cubicBezTo>
                <a:lnTo>
                  <a:pt x="32847" y="5547"/>
                </a:lnTo>
                <a:cubicBezTo>
                  <a:pt x="34558" y="3858"/>
                  <a:pt x="36248" y="2169"/>
                  <a:pt x="37959" y="502"/>
                </a:cubicBezTo>
                <a:close/>
                <a:moveTo>
                  <a:pt x="40470" y="502"/>
                </a:moveTo>
                <a:cubicBezTo>
                  <a:pt x="39763" y="1278"/>
                  <a:pt x="39032" y="2032"/>
                  <a:pt x="38302" y="2785"/>
                </a:cubicBezTo>
                <a:cubicBezTo>
                  <a:pt x="37389" y="3698"/>
                  <a:pt x="36476" y="4611"/>
                  <a:pt x="35563" y="5547"/>
                </a:cubicBezTo>
                <a:lnTo>
                  <a:pt x="34285" y="5547"/>
                </a:lnTo>
                <a:cubicBezTo>
                  <a:pt x="35860" y="3972"/>
                  <a:pt x="37434" y="2397"/>
                  <a:pt x="39009" y="822"/>
                </a:cubicBezTo>
                <a:cubicBezTo>
                  <a:pt x="39101" y="708"/>
                  <a:pt x="39215" y="616"/>
                  <a:pt x="39306" y="502"/>
                </a:cubicBezTo>
                <a:close/>
                <a:moveTo>
                  <a:pt x="41543" y="502"/>
                </a:moveTo>
                <a:cubicBezTo>
                  <a:pt x="39831" y="2191"/>
                  <a:pt x="38096" y="3858"/>
                  <a:pt x="36362" y="5547"/>
                </a:cubicBezTo>
                <a:lnTo>
                  <a:pt x="35700" y="5547"/>
                </a:lnTo>
                <a:cubicBezTo>
                  <a:pt x="37320" y="3858"/>
                  <a:pt x="38964" y="2169"/>
                  <a:pt x="40607" y="502"/>
                </a:cubicBezTo>
                <a:close/>
                <a:moveTo>
                  <a:pt x="43620" y="502"/>
                </a:moveTo>
                <a:cubicBezTo>
                  <a:pt x="41931" y="2191"/>
                  <a:pt x="40242" y="3858"/>
                  <a:pt x="38530" y="5547"/>
                </a:cubicBezTo>
                <a:lnTo>
                  <a:pt x="36955" y="5547"/>
                </a:lnTo>
                <a:cubicBezTo>
                  <a:pt x="38621" y="3858"/>
                  <a:pt x="40310" y="2191"/>
                  <a:pt x="41977" y="502"/>
                </a:cubicBezTo>
                <a:close/>
                <a:moveTo>
                  <a:pt x="44944" y="502"/>
                </a:moveTo>
                <a:cubicBezTo>
                  <a:pt x="43323" y="2214"/>
                  <a:pt x="41634" y="3880"/>
                  <a:pt x="39945" y="5547"/>
                </a:cubicBezTo>
                <a:lnTo>
                  <a:pt x="38781" y="5547"/>
                </a:lnTo>
                <a:cubicBezTo>
                  <a:pt x="40493" y="3880"/>
                  <a:pt x="42205" y="2191"/>
                  <a:pt x="43917" y="502"/>
                </a:cubicBezTo>
                <a:close/>
                <a:moveTo>
                  <a:pt x="45834" y="502"/>
                </a:moveTo>
                <a:cubicBezTo>
                  <a:pt x="44739" y="1735"/>
                  <a:pt x="43643" y="2990"/>
                  <a:pt x="42525" y="4200"/>
                </a:cubicBezTo>
                <a:cubicBezTo>
                  <a:pt x="42091" y="4656"/>
                  <a:pt x="41680" y="5090"/>
                  <a:pt x="41246" y="5547"/>
                </a:cubicBezTo>
                <a:lnTo>
                  <a:pt x="40402" y="5547"/>
                </a:lnTo>
                <a:cubicBezTo>
                  <a:pt x="42068" y="3903"/>
                  <a:pt x="43734" y="2214"/>
                  <a:pt x="45332" y="502"/>
                </a:cubicBezTo>
                <a:close/>
                <a:moveTo>
                  <a:pt x="46610" y="502"/>
                </a:moveTo>
                <a:lnTo>
                  <a:pt x="46793" y="731"/>
                </a:lnTo>
                <a:cubicBezTo>
                  <a:pt x="45629" y="2077"/>
                  <a:pt x="44487" y="3447"/>
                  <a:pt x="43278" y="4702"/>
                </a:cubicBezTo>
                <a:cubicBezTo>
                  <a:pt x="43027" y="4976"/>
                  <a:pt x="42753" y="5273"/>
                  <a:pt x="42479" y="5547"/>
                </a:cubicBezTo>
                <a:lnTo>
                  <a:pt x="41406" y="5547"/>
                </a:lnTo>
                <a:cubicBezTo>
                  <a:pt x="42981" y="3880"/>
                  <a:pt x="44533" y="2191"/>
                  <a:pt x="46108" y="502"/>
                </a:cubicBezTo>
                <a:close/>
                <a:moveTo>
                  <a:pt x="46930" y="913"/>
                </a:moveTo>
                <a:lnTo>
                  <a:pt x="47386" y="1484"/>
                </a:lnTo>
                <a:cubicBezTo>
                  <a:pt x="46062" y="2808"/>
                  <a:pt x="44784" y="4177"/>
                  <a:pt x="43483" y="5547"/>
                </a:cubicBezTo>
                <a:lnTo>
                  <a:pt x="42707" y="5547"/>
                </a:lnTo>
                <a:cubicBezTo>
                  <a:pt x="42935" y="5296"/>
                  <a:pt x="43186" y="5067"/>
                  <a:pt x="43415" y="4839"/>
                </a:cubicBezTo>
                <a:cubicBezTo>
                  <a:pt x="44647" y="3584"/>
                  <a:pt x="45766" y="2237"/>
                  <a:pt x="46930" y="913"/>
                </a:cubicBezTo>
                <a:close/>
                <a:moveTo>
                  <a:pt x="47523" y="1644"/>
                </a:moveTo>
                <a:lnTo>
                  <a:pt x="48162" y="2488"/>
                </a:lnTo>
                <a:cubicBezTo>
                  <a:pt x="47272" y="3515"/>
                  <a:pt x="46382" y="4542"/>
                  <a:pt x="45469" y="5547"/>
                </a:cubicBezTo>
                <a:lnTo>
                  <a:pt x="43803" y="5547"/>
                </a:lnTo>
                <a:cubicBezTo>
                  <a:pt x="45035" y="4246"/>
                  <a:pt x="46268" y="2945"/>
                  <a:pt x="47523" y="1644"/>
                </a:cubicBezTo>
                <a:close/>
                <a:moveTo>
                  <a:pt x="48276" y="2625"/>
                </a:moveTo>
                <a:lnTo>
                  <a:pt x="48550" y="2967"/>
                </a:lnTo>
                <a:lnTo>
                  <a:pt x="46610" y="5547"/>
                </a:lnTo>
                <a:lnTo>
                  <a:pt x="45743" y="5547"/>
                </a:lnTo>
                <a:cubicBezTo>
                  <a:pt x="46610" y="4588"/>
                  <a:pt x="47455" y="3607"/>
                  <a:pt x="48276" y="2625"/>
                </a:cubicBezTo>
                <a:close/>
                <a:moveTo>
                  <a:pt x="1" y="0"/>
                </a:moveTo>
                <a:lnTo>
                  <a:pt x="2398" y="3013"/>
                </a:lnTo>
                <a:lnTo>
                  <a:pt x="1" y="6026"/>
                </a:lnTo>
                <a:lnTo>
                  <a:pt x="46861" y="6026"/>
                </a:lnTo>
                <a:lnTo>
                  <a:pt x="49167" y="2967"/>
                </a:lnTo>
                <a:lnTo>
                  <a:pt x="46861"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12" name="Google Shape;4712;g275328e1149_1_1647"/>
          <p:cNvSpPr/>
          <p:nvPr/>
        </p:nvSpPr>
        <p:spPr>
          <a:xfrm>
            <a:off x="6894642" y="2924828"/>
            <a:ext cx="1229175" cy="298166"/>
          </a:xfrm>
          <a:custGeom>
            <a:rect b="b" l="l" r="r" t="t"/>
            <a:pathLst>
              <a:path extrusionOk="0" h="6026" w="49167">
                <a:moveTo>
                  <a:pt x="2055" y="502"/>
                </a:moveTo>
                <a:cubicBezTo>
                  <a:pt x="1849" y="685"/>
                  <a:pt x="1667" y="867"/>
                  <a:pt x="1461" y="1073"/>
                </a:cubicBezTo>
                <a:lnTo>
                  <a:pt x="1028" y="502"/>
                </a:lnTo>
                <a:close/>
                <a:moveTo>
                  <a:pt x="3242" y="502"/>
                </a:moveTo>
                <a:cubicBezTo>
                  <a:pt x="2831" y="913"/>
                  <a:pt x="2420" y="1347"/>
                  <a:pt x="2032" y="1758"/>
                </a:cubicBezTo>
                <a:lnTo>
                  <a:pt x="1576" y="1187"/>
                </a:lnTo>
                <a:cubicBezTo>
                  <a:pt x="1804" y="959"/>
                  <a:pt x="2055" y="731"/>
                  <a:pt x="2283" y="502"/>
                </a:cubicBezTo>
                <a:close/>
                <a:moveTo>
                  <a:pt x="4771" y="502"/>
                </a:moveTo>
                <a:cubicBezTo>
                  <a:pt x="4064" y="1187"/>
                  <a:pt x="3356" y="1895"/>
                  <a:pt x="2671" y="2579"/>
                </a:cubicBezTo>
                <a:lnTo>
                  <a:pt x="2238" y="2032"/>
                </a:lnTo>
                <a:cubicBezTo>
                  <a:pt x="2740" y="1529"/>
                  <a:pt x="3242" y="1004"/>
                  <a:pt x="3744" y="502"/>
                </a:cubicBezTo>
                <a:close/>
                <a:moveTo>
                  <a:pt x="6163" y="502"/>
                </a:moveTo>
                <a:cubicBezTo>
                  <a:pt x="4497" y="2169"/>
                  <a:pt x="2831" y="3835"/>
                  <a:pt x="1210" y="5547"/>
                </a:cubicBezTo>
                <a:lnTo>
                  <a:pt x="1028" y="5547"/>
                </a:lnTo>
                <a:lnTo>
                  <a:pt x="3014" y="3013"/>
                </a:lnTo>
                <a:lnTo>
                  <a:pt x="2854" y="2785"/>
                </a:lnTo>
                <a:cubicBezTo>
                  <a:pt x="3607" y="2032"/>
                  <a:pt x="4360" y="1256"/>
                  <a:pt x="5136" y="502"/>
                </a:cubicBezTo>
                <a:close/>
                <a:moveTo>
                  <a:pt x="7556" y="502"/>
                </a:moveTo>
                <a:cubicBezTo>
                  <a:pt x="5821" y="2169"/>
                  <a:pt x="4109" y="3858"/>
                  <a:pt x="2397" y="5547"/>
                </a:cubicBezTo>
                <a:lnTo>
                  <a:pt x="1598" y="5547"/>
                </a:lnTo>
                <a:cubicBezTo>
                  <a:pt x="3356" y="3880"/>
                  <a:pt x="5091" y="2191"/>
                  <a:pt x="6848" y="502"/>
                </a:cubicBezTo>
                <a:close/>
                <a:moveTo>
                  <a:pt x="8629" y="502"/>
                </a:moveTo>
                <a:cubicBezTo>
                  <a:pt x="6985" y="2169"/>
                  <a:pt x="5365" y="3835"/>
                  <a:pt x="3767" y="5547"/>
                </a:cubicBezTo>
                <a:lnTo>
                  <a:pt x="2648" y="5547"/>
                </a:lnTo>
                <a:cubicBezTo>
                  <a:pt x="4383" y="3858"/>
                  <a:pt x="6095" y="2191"/>
                  <a:pt x="7807" y="502"/>
                </a:cubicBezTo>
                <a:close/>
                <a:moveTo>
                  <a:pt x="9998" y="502"/>
                </a:moveTo>
                <a:cubicBezTo>
                  <a:pt x="8332" y="2169"/>
                  <a:pt x="6688" y="3835"/>
                  <a:pt x="5068" y="5547"/>
                </a:cubicBezTo>
                <a:lnTo>
                  <a:pt x="4155" y="5547"/>
                </a:lnTo>
                <a:cubicBezTo>
                  <a:pt x="5753" y="3858"/>
                  <a:pt x="7350" y="2169"/>
                  <a:pt x="8948" y="502"/>
                </a:cubicBezTo>
                <a:close/>
                <a:moveTo>
                  <a:pt x="12326" y="502"/>
                </a:moveTo>
                <a:cubicBezTo>
                  <a:pt x="10569" y="2191"/>
                  <a:pt x="8788" y="3858"/>
                  <a:pt x="7031" y="5547"/>
                </a:cubicBezTo>
                <a:lnTo>
                  <a:pt x="5456" y="5547"/>
                </a:lnTo>
                <a:cubicBezTo>
                  <a:pt x="7076" y="3835"/>
                  <a:pt x="8720" y="2169"/>
                  <a:pt x="10363" y="502"/>
                </a:cubicBezTo>
                <a:close/>
                <a:moveTo>
                  <a:pt x="14107" y="502"/>
                </a:moveTo>
                <a:cubicBezTo>
                  <a:pt x="12349" y="2191"/>
                  <a:pt x="10569" y="3858"/>
                  <a:pt x="8811" y="5547"/>
                </a:cubicBezTo>
                <a:lnTo>
                  <a:pt x="7373" y="5547"/>
                </a:lnTo>
                <a:cubicBezTo>
                  <a:pt x="9108" y="3858"/>
                  <a:pt x="10843" y="2191"/>
                  <a:pt x="12555" y="502"/>
                </a:cubicBezTo>
                <a:close/>
                <a:moveTo>
                  <a:pt x="15864" y="502"/>
                </a:moveTo>
                <a:cubicBezTo>
                  <a:pt x="14084" y="2169"/>
                  <a:pt x="12281" y="3812"/>
                  <a:pt x="10546" y="5547"/>
                </a:cubicBezTo>
                <a:lnTo>
                  <a:pt x="9085" y="5547"/>
                </a:lnTo>
                <a:cubicBezTo>
                  <a:pt x="10820" y="3858"/>
                  <a:pt x="12555" y="2169"/>
                  <a:pt x="14289" y="502"/>
                </a:cubicBezTo>
                <a:close/>
                <a:moveTo>
                  <a:pt x="17005" y="502"/>
                </a:moveTo>
                <a:cubicBezTo>
                  <a:pt x="15339" y="2169"/>
                  <a:pt x="13696" y="3858"/>
                  <a:pt x="12052" y="5547"/>
                </a:cubicBezTo>
                <a:lnTo>
                  <a:pt x="10911" y="5547"/>
                </a:lnTo>
                <a:cubicBezTo>
                  <a:pt x="12646" y="3835"/>
                  <a:pt x="14403" y="2169"/>
                  <a:pt x="16161" y="502"/>
                </a:cubicBezTo>
                <a:close/>
                <a:moveTo>
                  <a:pt x="18535" y="502"/>
                </a:moveTo>
                <a:cubicBezTo>
                  <a:pt x="16846" y="2169"/>
                  <a:pt x="15179" y="3858"/>
                  <a:pt x="13536" y="5547"/>
                </a:cubicBezTo>
                <a:lnTo>
                  <a:pt x="12144" y="5547"/>
                </a:lnTo>
                <a:cubicBezTo>
                  <a:pt x="13833" y="3858"/>
                  <a:pt x="15545" y="2169"/>
                  <a:pt x="17234" y="502"/>
                </a:cubicBezTo>
                <a:close/>
                <a:moveTo>
                  <a:pt x="19516" y="502"/>
                </a:moveTo>
                <a:cubicBezTo>
                  <a:pt x="17850" y="2146"/>
                  <a:pt x="16229" y="3835"/>
                  <a:pt x="14632" y="5547"/>
                </a:cubicBezTo>
                <a:lnTo>
                  <a:pt x="13787" y="5547"/>
                </a:lnTo>
                <a:cubicBezTo>
                  <a:pt x="15453" y="3858"/>
                  <a:pt x="17097" y="2169"/>
                  <a:pt x="18763" y="502"/>
                </a:cubicBezTo>
                <a:close/>
                <a:moveTo>
                  <a:pt x="21479" y="502"/>
                </a:moveTo>
                <a:cubicBezTo>
                  <a:pt x="21091" y="867"/>
                  <a:pt x="20703" y="1256"/>
                  <a:pt x="20315" y="1621"/>
                </a:cubicBezTo>
                <a:cubicBezTo>
                  <a:pt x="18991" y="2922"/>
                  <a:pt x="17667" y="4246"/>
                  <a:pt x="16344" y="5547"/>
                </a:cubicBezTo>
                <a:lnTo>
                  <a:pt x="14860" y="5547"/>
                </a:lnTo>
                <a:cubicBezTo>
                  <a:pt x="16207" y="4109"/>
                  <a:pt x="17553" y="2693"/>
                  <a:pt x="18946" y="1324"/>
                </a:cubicBezTo>
                <a:cubicBezTo>
                  <a:pt x="19220" y="1050"/>
                  <a:pt x="19493" y="776"/>
                  <a:pt x="19790" y="502"/>
                </a:cubicBezTo>
                <a:close/>
                <a:moveTo>
                  <a:pt x="23191" y="502"/>
                </a:moveTo>
                <a:cubicBezTo>
                  <a:pt x="22735" y="959"/>
                  <a:pt x="22278" y="1415"/>
                  <a:pt x="21844" y="1895"/>
                </a:cubicBezTo>
                <a:cubicBezTo>
                  <a:pt x="20658" y="3104"/>
                  <a:pt x="19471" y="4337"/>
                  <a:pt x="18284" y="5547"/>
                </a:cubicBezTo>
                <a:lnTo>
                  <a:pt x="16503" y="5547"/>
                </a:lnTo>
                <a:cubicBezTo>
                  <a:pt x="17622" y="4451"/>
                  <a:pt x="18763" y="3378"/>
                  <a:pt x="19859" y="2283"/>
                </a:cubicBezTo>
                <a:cubicBezTo>
                  <a:pt x="20452" y="1689"/>
                  <a:pt x="21046" y="1096"/>
                  <a:pt x="21639" y="502"/>
                </a:cubicBezTo>
                <a:close/>
                <a:moveTo>
                  <a:pt x="25428" y="502"/>
                </a:moveTo>
                <a:cubicBezTo>
                  <a:pt x="24310" y="1644"/>
                  <a:pt x="23168" y="2762"/>
                  <a:pt x="22027" y="3880"/>
                </a:cubicBezTo>
                <a:cubicBezTo>
                  <a:pt x="21456" y="4428"/>
                  <a:pt x="20886" y="4976"/>
                  <a:pt x="20315" y="5547"/>
                </a:cubicBezTo>
                <a:lnTo>
                  <a:pt x="18512" y="5547"/>
                </a:lnTo>
                <a:cubicBezTo>
                  <a:pt x="19653" y="4360"/>
                  <a:pt x="20794" y="3173"/>
                  <a:pt x="21936" y="1986"/>
                </a:cubicBezTo>
                <a:cubicBezTo>
                  <a:pt x="22415" y="1484"/>
                  <a:pt x="22917" y="1004"/>
                  <a:pt x="23397" y="502"/>
                </a:cubicBezTo>
                <a:close/>
                <a:moveTo>
                  <a:pt x="26889" y="502"/>
                </a:moveTo>
                <a:cubicBezTo>
                  <a:pt x="25519" y="1917"/>
                  <a:pt x="24127" y="3310"/>
                  <a:pt x="22689" y="4679"/>
                </a:cubicBezTo>
                <a:cubicBezTo>
                  <a:pt x="22369" y="4976"/>
                  <a:pt x="22073" y="5250"/>
                  <a:pt x="21776" y="5547"/>
                </a:cubicBezTo>
                <a:lnTo>
                  <a:pt x="20566" y="5547"/>
                </a:lnTo>
                <a:cubicBezTo>
                  <a:pt x="22324" y="3858"/>
                  <a:pt x="24036" y="2191"/>
                  <a:pt x="25748" y="502"/>
                </a:cubicBezTo>
                <a:close/>
                <a:moveTo>
                  <a:pt x="27916" y="502"/>
                </a:moveTo>
                <a:cubicBezTo>
                  <a:pt x="26569" y="1826"/>
                  <a:pt x="25223" y="3127"/>
                  <a:pt x="23899" y="4451"/>
                </a:cubicBezTo>
                <a:cubicBezTo>
                  <a:pt x="23511" y="4816"/>
                  <a:pt x="23145" y="5181"/>
                  <a:pt x="22780" y="5547"/>
                </a:cubicBezTo>
                <a:lnTo>
                  <a:pt x="22004" y="5547"/>
                </a:lnTo>
                <a:cubicBezTo>
                  <a:pt x="22073" y="5455"/>
                  <a:pt x="22141" y="5387"/>
                  <a:pt x="22232" y="5318"/>
                </a:cubicBezTo>
                <a:cubicBezTo>
                  <a:pt x="23899" y="3743"/>
                  <a:pt x="25542" y="2123"/>
                  <a:pt x="27163" y="502"/>
                </a:cubicBezTo>
                <a:close/>
                <a:moveTo>
                  <a:pt x="28966" y="502"/>
                </a:moveTo>
                <a:cubicBezTo>
                  <a:pt x="27300" y="2169"/>
                  <a:pt x="25656" y="3858"/>
                  <a:pt x="24013" y="5547"/>
                </a:cubicBezTo>
                <a:lnTo>
                  <a:pt x="22963" y="5547"/>
                </a:lnTo>
                <a:cubicBezTo>
                  <a:pt x="23123" y="5387"/>
                  <a:pt x="23260" y="5250"/>
                  <a:pt x="23419" y="5113"/>
                </a:cubicBezTo>
                <a:cubicBezTo>
                  <a:pt x="24972" y="3561"/>
                  <a:pt x="26569" y="2032"/>
                  <a:pt x="28144" y="502"/>
                </a:cubicBezTo>
                <a:close/>
                <a:moveTo>
                  <a:pt x="30427" y="502"/>
                </a:moveTo>
                <a:cubicBezTo>
                  <a:pt x="28897" y="2009"/>
                  <a:pt x="27345" y="3515"/>
                  <a:pt x="25862" y="5044"/>
                </a:cubicBezTo>
                <a:cubicBezTo>
                  <a:pt x="25702" y="5204"/>
                  <a:pt x="25542" y="5364"/>
                  <a:pt x="25382" y="5547"/>
                </a:cubicBezTo>
                <a:lnTo>
                  <a:pt x="24789" y="5547"/>
                </a:lnTo>
                <a:cubicBezTo>
                  <a:pt x="26455" y="3858"/>
                  <a:pt x="28099" y="2191"/>
                  <a:pt x="29719" y="502"/>
                </a:cubicBezTo>
                <a:close/>
                <a:moveTo>
                  <a:pt x="31910" y="502"/>
                </a:moveTo>
                <a:cubicBezTo>
                  <a:pt x="30244" y="2191"/>
                  <a:pt x="28578" y="3858"/>
                  <a:pt x="26889" y="5547"/>
                </a:cubicBezTo>
                <a:lnTo>
                  <a:pt x="25611" y="5547"/>
                </a:lnTo>
                <a:cubicBezTo>
                  <a:pt x="25725" y="5410"/>
                  <a:pt x="25862" y="5296"/>
                  <a:pt x="25976" y="5159"/>
                </a:cubicBezTo>
                <a:cubicBezTo>
                  <a:pt x="27505" y="3584"/>
                  <a:pt x="29126" y="2032"/>
                  <a:pt x="30723" y="502"/>
                </a:cubicBezTo>
                <a:close/>
                <a:moveTo>
                  <a:pt x="34056" y="502"/>
                </a:moveTo>
                <a:cubicBezTo>
                  <a:pt x="32298" y="2191"/>
                  <a:pt x="30518" y="3858"/>
                  <a:pt x="28761" y="5547"/>
                </a:cubicBezTo>
                <a:lnTo>
                  <a:pt x="27231" y="5547"/>
                </a:lnTo>
                <a:cubicBezTo>
                  <a:pt x="28943" y="3858"/>
                  <a:pt x="30678" y="2191"/>
                  <a:pt x="32390" y="502"/>
                </a:cubicBezTo>
                <a:close/>
                <a:moveTo>
                  <a:pt x="35517" y="502"/>
                </a:moveTo>
                <a:cubicBezTo>
                  <a:pt x="33805" y="2191"/>
                  <a:pt x="32070" y="3880"/>
                  <a:pt x="30335" y="5547"/>
                </a:cubicBezTo>
                <a:lnTo>
                  <a:pt x="28966" y="5547"/>
                </a:lnTo>
                <a:cubicBezTo>
                  <a:pt x="30723" y="3858"/>
                  <a:pt x="32504" y="2191"/>
                  <a:pt x="34284" y="502"/>
                </a:cubicBezTo>
                <a:close/>
                <a:moveTo>
                  <a:pt x="37662" y="502"/>
                </a:moveTo>
                <a:cubicBezTo>
                  <a:pt x="35973" y="2169"/>
                  <a:pt x="34307" y="3858"/>
                  <a:pt x="32618" y="5547"/>
                </a:cubicBezTo>
                <a:lnTo>
                  <a:pt x="30564" y="5547"/>
                </a:lnTo>
                <a:cubicBezTo>
                  <a:pt x="32321" y="3880"/>
                  <a:pt x="34033" y="2191"/>
                  <a:pt x="35745" y="502"/>
                </a:cubicBezTo>
                <a:close/>
                <a:moveTo>
                  <a:pt x="39032" y="502"/>
                </a:moveTo>
                <a:cubicBezTo>
                  <a:pt x="38963" y="571"/>
                  <a:pt x="38918" y="616"/>
                  <a:pt x="38872" y="685"/>
                </a:cubicBezTo>
                <a:cubicBezTo>
                  <a:pt x="37252" y="2305"/>
                  <a:pt x="35631" y="3926"/>
                  <a:pt x="33988" y="5547"/>
                </a:cubicBezTo>
                <a:lnTo>
                  <a:pt x="32846" y="5547"/>
                </a:lnTo>
                <a:cubicBezTo>
                  <a:pt x="34558" y="3858"/>
                  <a:pt x="36247" y="2169"/>
                  <a:pt x="37959" y="502"/>
                </a:cubicBezTo>
                <a:close/>
                <a:moveTo>
                  <a:pt x="40470" y="502"/>
                </a:moveTo>
                <a:cubicBezTo>
                  <a:pt x="39762" y="1278"/>
                  <a:pt x="39032" y="2032"/>
                  <a:pt x="38302" y="2785"/>
                </a:cubicBezTo>
                <a:cubicBezTo>
                  <a:pt x="37388" y="3698"/>
                  <a:pt x="36475" y="4611"/>
                  <a:pt x="35562" y="5547"/>
                </a:cubicBezTo>
                <a:lnTo>
                  <a:pt x="34284" y="5547"/>
                </a:lnTo>
                <a:cubicBezTo>
                  <a:pt x="35859" y="3972"/>
                  <a:pt x="37434" y="2397"/>
                  <a:pt x="39009" y="822"/>
                </a:cubicBezTo>
                <a:cubicBezTo>
                  <a:pt x="39100" y="708"/>
                  <a:pt x="39215" y="616"/>
                  <a:pt x="39306" y="502"/>
                </a:cubicBezTo>
                <a:close/>
                <a:moveTo>
                  <a:pt x="41543" y="502"/>
                </a:moveTo>
                <a:cubicBezTo>
                  <a:pt x="39831" y="2191"/>
                  <a:pt x="38096" y="3858"/>
                  <a:pt x="36361" y="5547"/>
                </a:cubicBezTo>
                <a:lnTo>
                  <a:pt x="35677" y="5547"/>
                </a:lnTo>
                <a:cubicBezTo>
                  <a:pt x="37320" y="3858"/>
                  <a:pt x="38963" y="2169"/>
                  <a:pt x="40607" y="502"/>
                </a:cubicBezTo>
                <a:close/>
                <a:moveTo>
                  <a:pt x="43620" y="502"/>
                </a:moveTo>
                <a:cubicBezTo>
                  <a:pt x="41931" y="2191"/>
                  <a:pt x="40242" y="3858"/>
                  <a:pt x="38530" y="5547"/>
                </a:cubicBezTo>
                <a:lnTo>
                  <a:pt x="36955" y="5547"/>
                </a:lnTo>
                <a:cubicBezTo>
                  <a:pt x="38621" y="3858"/>
                  <a:pt x="40310" y="2191"/>
                  <a:pt x="41976" y="502"/>
                </a:cubicBezTo>
                <a:close/>
                <a:moveTo>
                  <a:pt x="44944" y="502"/>
                </a:moveTo>
                <a:cubicBezTo>
                  <a:pt x="43300" y="2214"/>
                  <a:pt x="41634" y="3880"/>
                  <a:pt x="39945" y="5547"/>
                </a:cubicBezTo>
                <a:lnTo>
                  <a:pt x="38781" y="5547"/>
                </a:lnTo>
                <a:cubicBezTo>
                  <a:pt x="40493" y="3880"/>
                  <a:pt x="42205" y="2191"/>
                  <a:pt x="43894" y="502"/>
                </a:cubicBezTo>
                <a:close/>
                <a:moveTo>
                  <a:pt x="45834" y="502"/>
                </a:moveTo>
                <a:cubicBezTo>
                  <a:pt x="44738" y="1735"/>
                  <a:pt x="43643" y="2990"/>
                  <a:pt x="42524" y="4200"/>
                </a:cubicBezTo>
                <a:cubicBezTo>
                  <a:pt x="42091" y="4656"/>
                  <a:pt x="41680" y="5090"/>
                  <a:pt x="41246" y="5547"/>
                </a:cubicBezTo>
                <a:lnTo>
                  <a:pt x="40379" y="5547"/>
                </a:lnTo>
                <a:cubicBezTo>
                  <a:pt x="42068" y="3903"/>
                  <a:pt x="43734" y="2214"/>
                  <a:pt x="45332" y="502"/>
                </a:cubicBezTo>
                <a:close/>
                <a:moveTo>
                  <a:pt x="46610" y="502"/>
                </a:moveTo>
                <a:lnTo>
                  <a:pt x="46793" y="731"/>
                </a:lnTo>
                <a:cubicBezTo>
                  <a:pt x="45628" y="2077"/>
                  <a:pt x="44487" y="3447"/>
                  <a:pt x="43277" y="4702"/>
                </a:cubicBezTo>
                <a:cubicBezTo>
                  <a:pt x="43026" y="4976"/>
                  <a:pt x="42752" y="5273"/>
                  <a:pt x="42479" y="5547"/>
                </a:cubicBezTo>
                <a:lnTo>
                  <a:pt x="41406" y="5547"/>
                </a:lnTo>
                <a:cubicBezTo>
                  <a:pt x="42981" y="3880"/>
                  <a:pt x="44533" y="2191"/>
                  <a:pt x="46085" y="502"/>
                </a:cubicBezTo>
                <a:close/>
                <a:moveTo>
                  <a:pt x="46929" y="913"/>
                </a:moveTo>
                <a:lnTo>
                  <a:pt x="47363" y="1484"/>
                </a:lnTo>
                <a:cubicBezTo>
                  <a:pt x="46062" y="2808"/>
                  <a:pt x="44784" y="4177"/>
                  <a:pt x="43483" y="5547"/>
                </a:cubicBezTo>
                <a:lnTo>
                  <a:pt x="42707" y="5547"/>
                </a:lnTo>
                <a:cubicBezTo>
                  <a:pt x="42935" y="5296"/>
                  <a:pt x="43186" y="5067"/>
                  <a:pt x="43414" y="4839"/>
                </a:cubicBezTo>
                <a:cubicBezTo>
                  <a:pt x="44647" y="3584"/>
                  <a:pt x="45765" y="2237"/>
                  <a:pt x="46929" y="913"/>
                </a:cubicBezTo>
                <a:close/>
                <a:moveTo>
                  <a:pt x="47523" y="1644"/>
                </a:moveTo>
                <a:lnTo>
                  <a:pt x="48162" y="2488"/>
                </a:lnTo>
                <a:cubicBezTo>
                  <a:pt x="47272" y="3515"/>
                  <a:pt x="46382" y="4542"/>
                  <a:pt x="45469" y="5547"/>
                </a:cubicBezTo>
                <a:lnTo>
                  <a:pt x="43802" y="5547"/>
                </a:lnTo>
                <a:cubicBezTo>
                  <a:pt x="45035" y="4246"/>
                  <a:pt x="46268" y="2945"/>
                  <a:pt x="47523" y="1644"/>
                </a:cubicBezTo>
                <a:close/>
                <a:moveTo>
                  <a:pt x="48276" y="2625"/>
                </a:moveTo>
                <a:lnTo>
                  <a:pt x="48550" y="2967"/>
                </a:lnTo>
                <a:lnTo>
                  <a:pt x="46610" y="5547"/>
                </a:lnTo>
                <a:lnTo>
                  <a:pt x="45743" y="5547"/>
                </a:lnTo>
                <a:cubicBezTo>
                  <a:pt x="46610" y="4588"/>
                  <a:pt x="47454" y="3607"/>
                  <a:pt x="48276" y="2625"/>
                </a:cubicBezTo>
                <a:close/>
                <a:moveTo>
                  <a:pt x="1" y="0"/>
                </a:moveTo>
                <a:lnTo>
                  <a:pt x="2397" y="3013"/>
                </a:lnTo>
                <a:lnTo>
                  <a:pt x="1" y="6026"/>
                </a:lnTo>
                <a:lnTo>
                  <a:pt x="46861" y="6026"/>
                </a:lnTo>
                <a:lnTo>
                  <a:pt x="49166" y="2967"/>
                </a:lnTo>
                <a:lnTo>
                  <a:pt x="46861"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13" name="Google Shape;4713;g275328e1149_1_1647"/>
          <p:cNvSpPr txBox="1"/>
          <p:nvPr/>
        </p:nvSpPr>
        <p:spPr>
          <a:xfrm>
            <a:off x="657038" y="3194048"/>
            <a:ext cx="1645800" cy="6159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lang="en">
                <a:solidFill>
                  <a:schemeClr val="dk1"/>
                </a:solidFill>
                <a:latin typeface="Itim"/>
                <a:ea typeface="Itim"/>
                <a:cs typeface="Itim"/>
                <a:sym typeface="Itim"/>
              </a:rPr>
              <a:t> Separa el estudio en varias sesiones</a:t>
            </a:r>
            <a:r>
              <a:rPr lang="en" sz="1100">
                <a:solidFill>
                  <a:srgbClr val="333333"/>
                </a:solidFill>
                <a:highlight>
                  <a:srgbClr val="FFFFFF"/>
                </a:highlight>
              </a:rPr>
              <a:t>. </a:t>
            </a:r>
            <a:endParaRPr sz="1100">
              <a:solidFill>
                <a:srgbClr val="333333"/>
              </a:solidFill>
              <a:highlight>
                <a:srgbClr val="FFFFFF"/>
              </a:highlight>
            </a:endParaRPr>
          </a:p>
        </p:txBody>
      </p:sp>
      <p:sp>
        <p:nvSpPr>
          <p:cNvPr id="4714" name="Google Shape;4714;g275328e1149_1_1647"/>
          <p:cNvSpPr txBox="1"/>
          <p:nvPr/>
        </p:nvSpPr>
        <p:spPr>
          <a:xfrm>
            <a:off x="6658200" y="327413"/>
            <a:ext cx="1645800" cy="2114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lang="en" sz="1100">
                <a:solidFill>
                  <a:srgbClr val="333333"/>
                </a:solidFill>
                <a:highlight>
                  <a:srgbClr val="FFFFFF"/>
                </a:highlight>
              </a:rPr>
              <a:t>Imagina el lugar en el que estás y contrasta esto con el lugar que anhelas alcanzar con tus estudios. Coloca una imagen en tu espacio de trabajo que evoque tu anhelo. Cuando sientas que tu motivación decae, </a:t>
            </a:r>
            <a:r>
              <a:rPr lang="en" sz="1100">
                <a:solidFill>
                  <a:srgbClr val="333333"/>
                </a:solidFill>
                <a:highlight>
                  <a:srgbClr val="FFFFFF"/>
                </a:highlight>
              </a:rPr>
              <a:t>dirige tu mirada hacia la imagen.</a:t>
            </a:r>
            <a:endParaRPr b="0" i="0" sz="1400" u="none" cap="none" strike="noStrike">
              <a:solidFill>
                <a:schemeClr val="dk2"/>
              </a:solidFill>
              <a:latin typeface="Arial"/>
              <a:ea typeface="Arial"/>
              <a:cs typeface="Arial"/>
              <a:sym typeface="Arial"/>
            </a:endParaRPr>
          </a:p>
        </p:txBody>
      </p:sp>
      <p:sp>
        <p:nvSpPr>
          <p:cNvPr id="4715" name="Google Shape;4715;g275328e1149_1_1647"/>
          <p:cNvSpPr txBox="1"/>
          <p:nvPr/>
        </p:nvSpPr>
        <p:spPr>
          <a:xfrm>
            <a:off x="3686100" y="1384647"/>
            <a:ext cx="1645800" cy="11499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lang="en" sz="1100">
                <a:solidFill>
                  <a:srgbClr val="333333"/>
                </a:solidFill>
                <a:highlight>
                  <a:srgbClr val="FFFFFF"/>
                </a:highlight>
              </a:rPr>
              <a:t>Concéntrate de manera intencionada durante 25 minutos e intenta trabajar con la mayor dedicación posible</a:t>
            </a:r>
            <a:endParaRPr b="0" i="0" sz="1400" u="none" cap="none" strike="noStrike">
              <a:solidFill>
                <a:schemeClr val="dk2"/>
              </a:solidFill>
              <a:latin typeface="Arial"/>
              <a:ea typeface="Arial"/>
              <a:cs typeface="Arial"/>
              <a:sym typeface="Arial"/>
            </a:endParaRPr>
          </a:p>
        </p:txBody>
      </p:sp>
      <p:sp>
        <p:nvSpPr>
          <p:cNvPr id="4716" name="Google Shape;4716;g275328e1149_1_1647"/>
          <p:cNvSpPr txBox="1"/>
          <p:nvPr/>
        </p:nvSpPr>
        <p:spPr>
          <a:xfrm>
            <a:off x="5149575" y="3538751"/>
            <a:ext cx="1645800" cy="10002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lang="en" sz="1100">
                <a:solidFill>
                  <a:srgbClr val="333333"/>
                </a:solidFill>
                <a:highlight>
                  <a:srgbClr val="FFFFFF"/>
                </a:highlight>
              </a:rPr>
              <a:t>   Cuando descansas</a:t>
            </a:r>
            <a:r>
              <a:rPr lang="en" sz="1100" u="sng">
                <a:solidFill>
                  <a:srgbClr val="333333"/>
                </a:solidFill>
                <a:highlight>
                  <a:srgbClr val="FFFFFF"/>
                </a:highlight>
              </a:rPr>
              <a:t> otra parte de tu mente puede intervenir y trabajar en segundo plano</a:t>
            </a:r>
            <a:r>
              <a:rPr lang="en" sz="1100">
                <a:solidFill>
                  <a:srgbClr val="333333"/>
                </a:solidFill>
                <a:highlight>
                  <a:srgbClr val="FFFFFF"/>
                </a:highlight>
              </a:rPr>
              <a:t>.</a:t>
            </a:r>
            <a:endParaRPr b="0" i="0" sz="1400" u="none" cap="none" strike="noStrike">
              <a:solidFill>
                <a:schemeClr val="dk2"/>
              </a:solidFill>
              <a:latin typeface="Arial"/>
              <a:ea typeface="Arial"/>
              <a:cs typeface="Arial"/>
              <a:sym typeface="Arial"/>
            </a:endParaRPr>
          </a:p>
        </p:txBody>
      </p:sp>
      <p:sp>
        <p:nvSpPr>
          <p:cNvPr id="4717" name="Google Shape;4717;g275328e1149_1_1647"/>
          <p:cNvSpPr txBox="1"/>
          <p:nvPr/>
        </p:nvSpPr>
        <p:spPr>
          <a:xfrm>
            <a:off x="4019458" y="3241139"/>
            <a:ext cx="975300" cy="4068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lang="en">
                <a:solidFill>
                  <a:schemeClr val="dk1"/>
                </a:solidFill>
                <a:latin typeface="Itim"/>
                <a:ea typeface="Itim"/>
                <a:cs typeface="Itim"/>
                <a:sym typeface="Itim"/>
              </a:rPr>
              <a:t>Focaliza</a:t>
            </a:r>
            <a:endParaRPr b="1" i="0" u="none" cap="none" strike="noStrike">
              <a:solidFill>
                <a:schemeClr val="dk1"/>
              </a:solidFill>
              <a:latin typeface="Itim"/>
              <a:ea typeface="Itim"/>
              <a:cs typeface="Itim"/>
              <a:sym typeface="Itim"/>
            </a:endParaRPr>
          </a:p>
        </p:txBody>
      </p:sp>
      <p:sp>
        <p:nvSpPr>
          <p:cNvPr id="4718" name="Google Shape;4718;g275328e1149_1_1647"/>
          <p:cNvSpPr txBox="1"/>
          <p:nvPr/>
        </p:nvSpPr>
        <p:spPr>
          <a:xfrm>
            <a:off x="5388955" y="2548307"/>
            <a:ext cx="1165800" cy="4434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lang="en" sz="1600">
                <a:solidFill>
                  <a:schemeClr val="dk1"/>
                </a:solidFill>
                <a:latin typeface="Itim"/>
                <a:ea typeface="Itim"/>
                <a:cs typeface="Itim"/>
                <a:sym typeface="Itim"/>
              </a:rPr>
              <a:t>Descansa</a:t>
            </a:r>
            <a:endParaRPr b="1" i="0" sz="1600" u="none" cap="none" strike="noStrike">
              <a:solidFill>
                <a:schemeClr val="dk1"/>
              </a:solidFill>
              <a:latin typeface="Itim"/>
              <a:ea typeface="Itim"/>
              <a:cs typeface="Itim"/>
              <a:sym typeface="Itim"/>
            </a:endParaRPr>
          </a:p>
        </p:txBody>
      </p:sp>
      <p:sp>
        <p:nvSpPr>
          <p:cNvPr id="4719" name="Google Shape;4719;g275328e1149_1_1647"/>
          <p:cNvSpPr txBox="1"/>
          <p:nvPr/>
        </p:nvSpPr>
        <p:spPr>
          <a:xfrm>
            <a:off x="6954885" y="3214145"/>
            <a:ext cx="1165800" cy="4434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lang="en" sz="1700">
                <a:solidFill>
                  <a:schemeClr val="dk1"/>
                </a:solidFill>
                <a:latin typeface="Itim"/>
                <a:ea typeface="Itim"/>
                <a:cs typeface="Itim"/>
                <a:sym typeface="Itim"/>
              </a:rPr>
              <a:t>Motívate</a:t>
            </a:r>
            <a:endParaRPr b="1" i="0" sz="1700" u="none" cap="none" strike="noStrike">
              <a:solidFill>
                <a:schemeClr val="dk1"/>
              </a:solidFill>
              <a:latin typeface="Itim"/>
              <a:ea typeface="Itim"/>
              <a:cs typeface="Itim"/>
              <a:sym typeface="Itim"/>
            </a:endParaRPr>
          </a:p>
        </p:txBody>
      </p:sp>
      <p:grpSp>
        <p:nvGrpSpPr>
          <p:cNvPr id="4720" name="Google Shape;4720;g275328e1149_1_1647"/>
          <p:cNvGrpSpPr/>
          <p:nvPr/>
        </p:nvGrpSpPr>
        <p:grpSpPr>
          <a:xfrm rot="-4355879">
            <a:off x="7370491" y="3851273"/>
            <a:ext cx="1030978" cy="397989"/>
            <a:chOff x="-623075" y="2736900"/>
            <a:chExt cx="720250" cy="273275"/>
          </a:xfrm>
        </p:grpSpPr>
        <p:sp>
          <p:nvSpPr>
            <p:cNvPr id="4721" name="Google Shape;4721;g275328e1149_1_1647"/>
            <p:cNvSpPr/>
            <p:nvPr/>
          </p:nvSpPr>
          <p:spPr>
            <a:xfrm>
              <a:off x="-623075" y="2736900"/>
              <a:ext cx="634575" cy="248050"/>
            </a:xfrm>
            <a:custGeom>
              <a:rect b="b" l="l" r="r" t="t"/>
              <a:pathLst>
                <a:path extrusionOk="0" h="9922" w="25383">
                  <a:moveTo>
                    <a:pt x="15637" y="2440"/>
                  </a:moveTo>
                  <a:lnTo>
                    <a:pt x="15637" y="2440"/>
                  </a:lnTo>
                  <a:cubicBezTo>
                    <a:pt x="16104" y="2907"/>
                    <a:pt x="16346" y="3595"/>
                    <a:pt x="16197" y="4444"/>
                  </a:cubicBezTo>
                  <a:cubicBezTo>
                    <a:pt x="16180" y="4536"/>
                    <a:pt x="16162" y="4625"/>
                    <a:pt x="16137" y="4714"/>
                  </a:cubicBezTo>
                  <a:cubicBezTo>
                    <a:pt x="16282" y="4326"/>
                    <a:pt x="16333" y="3905"/>
                    <a:pt x="16279" y="3463"/>
                  </a:cubicBezTo>
                  <a:cubicBezTo>
                    <a:pt x="16218" y="2985"/>
                    <a:pt x="15976" y="2650"/>
                    <a:pt x="15637" y="2440"/>
                  </a:cubicBezTo>
                  <a:close/>
                  <a:moveTo>
                    <a:pt x="14164" y="1"/>
                  </a:moveTo>
                  <a:cubicBezTo>
                    <a:pt x="12311" y="1"/>
                    <a:pt x="10317" y="906"/>
                    <a:pt x="9315" y="2318"/>
                  </a:cubicBezTo>
                  <a:cubicBezTo>
                    <a:pt x="8299" y="3755"/>
                    <a:pt x="8163" y="5753"/>
                    <a:pt x="9130" y="7242"/>
                  </a:cubicBezTo>
                  <a:cubicBezTo>
                    <a:pt x="9197" y="7346"/>
                    <a:pt x="9265" y="7446"/>
                    <a:pt x="9340" y="7539"/>
                  </a:cubicBezTo>
                  <a:cubicBezTo>
                    <a:pt x="6662" y="7321"/>
                    <a:pt x="4006" y="6323"/>
                    <a:pt x="2169" y="4376"/>
                  </a:cubicBezTo>
                  <a:cubicBezTo>
                    <a:pt x="1984" y="4180"/>
                    <a:pt x="1748" y="4097"/>
                    <a:pt x="1510" y="4097"/>
                  </a:cubicBezTo>
                  <a:cubicBezTo>
                    <a:pt x="768" y="4097"/>
                    <a:pt x="1" y="4889"/>
                    <a:pt x="643" y="5567"/>
                  </a:cubicBezTo>
                  <a:cubicBezTo>
                    <a:pt x="679" y="5606"/>
                    <a:pt x="715" y="5646"/>
                    <a:pt x="750" y="5681"/>
                  </a:cubicBezTo>
                  <a:cubicBezTo>
                    <a:pt x="818" y="5207"/>
                    <a:pt x="1460" y="4736"/>
                    <a:pt x="1980" y="4736"/>
                  </a:cubicBezTo>
                  <a:cubicBezTo>
                    <a:pt x="2152" y="4736"/>
                    <a:pt x="2305" y="4786"/>
                    <a:pt x="2426" y="4900"/>
                  </a:cubicBezTo>
                  <a:cubicBezTo>
                    <a:pt x="4462" y="6847"/>
                    <a:pt x="7072" y="7924"/>
                    <a:pt x="9735" y="7924"/>
                  </a:cubicBezTo>
                  <a:cubicBezTo>
                    <a:pt x="10952" y="7924"/>
                    <a:pt x="12182" y="7699"/>
                    <a:pt x="13373" y="7229"/>
                  </a:cubicBezTo>
                  <a:lnTo>
                    <a:pt x="13373" y="7229"/>
                  </a:lnTo>
                  <a:cubicBezTo>
                    <a:pt x="13091" y="7314"/>
                    <a:pt x="12806" y="7382"/>
                    <a:pt x="12517" y="7432"/>
                  </a:cubicBezTo>
                  <a:cubicBezTo>
                    <a:pt x="12471" y="7439"/>
                    <a:pt x="12428" y="7446"/>
                    <a:pt x="12378" y="7453"/>
                  </a:cubicBezTo>
                  <a:cubicBezTo>
                    <a:pt x="12321" y="7464"/>
                    <a:pt x="12264" y="7471"/>
                    <a:pt x="12204" y="7478"/>
                  </a:cubicBezTo>
                  <a:cubicBezTo>
                    <a:pt x="12200" y="7478"/>
                    <a:pt x="12196" y="7474"/>
                    <a:pt x="12189" y="7471"/>
                  </a:cubicBezTo>
                  <a:cubicBezTo>
                    <a:pt x="12150" y="7474"/>
                    <a:pt x="12115" y="7474"/>
                    <a:pt x="12075" y="7474"/>
                  </a:cubicBezTo>
                  <a:cubicBezTo>
                    <a:pt x="11815" y="7474"/>
                    <a:pt x="11562" y="7428"/>
                    <a:pt x="11401" y="7321"/>
                  </a:cubicBezTo>
                  <a:cubicBezTo>
                    <a:pt x="10068" y="6437"/>
                    <a:pt x="8716" y="5068"/>
                    <a:pt x="9793" y="3427"/>
                  </a:cubicBezTo>
                  <a:cubicBezTo>
                    <a:pt x="10563" y="2251"/>
                    <a:pt x="12136" y="1138"/>
                    <a:pt x="13551" y="1006"/>
                  </a:cubicBezTo>
                  <a:cubicBezTo>
                    <a:pt x="13797" y="982"/>
                    <a:pt x="14068" y="967"/>
                    <a:pt x="14350" y="967"/>
                  </a:cubicBezTo>
                  <a:cubicBezTo>
                    <a:pt x="15676" y="967"/>
                    <a:pt x="17274" y="1278"/>
                    <a:pt x="17916" y="2397"/>
                  </a:cubicBezTo>
                  <a:cubicBezTo>
                    <a:pt x="17987" y="2525"/>
                    <a:pt x="18051" y="2654"/>
                    <a:pt x="18101" y="2786"/>
                  </a:cubicBezTo>
                  <a:cubicBezTo>
                    <a:pt x="18084" y="2715"/>
                    <a:pt x="18058" y="2643"/>
                    <a:pt x="18037" y="2568"/>
                  </a:cubicBezTo>
                  <a:cubicBezTo>
                    <a:pt x="17434" y="756"/>
                    <a:pt x="15859" y="1"/>
                    <a:pt x="14164" y="1"/>
                  </a:cubicBezTo>
                  <a:close/>
                  <a:moveTo>
                    <a:pt x="18265" y="4390"/>
                  </a:moveTo>
                  <a:cubicBezTo>
                    <a:pt x="18122" y="5257"/>
                    <a:pt x="17630" y="6077"/>
                    <a:pt x="16942" y="6658"/>
                  </a:cubicBezTo>
                  <a:cubicBezTo>
                    <a:pt x="16803" y="6776"/>
                    <a:pt x="16582" y="6826"/>
                    <a:pt x="16340" y="6826"/>
                  </a:cubicBezTo>
                  <a:cubicBezTo>
                    <a:pt x="15833" y="6826"/>
                    <a:pt x="15242" y="6605"/>
                    <a:pt x="15127" y="6309"/>
                  </a:cubicBezTo>
                  <a:cubicBezTo>
                    <a:pt x="14956" y="6459"/>
                    <a:pt x="14767" y="6590"/>
                    <a:pt x="14571" y="6708"/>
                  </a:cubicBezTo>
                  <a:cubicBezTo>
                    <a:pt x="14660" y="6686"/>
                    <a:pt x="14742" y="6676"/>
                    <a:pt x="14821" y="6676"/>
                  </a:cubicBezTo>
                  <a:cubicBezTo>
                    <a:pt x="15551" y="6676"/>
                    <a:pt x="15844" y="7550"/>
                    <a:pt x="14945" y="8009"/>
                  </a:cubicBezTo>
                  <a:cubicBezTo>
                    <a:pt x="14906" y="8027"/>
                    <a:pt x="14870" y="8049"/>
                    <a:pt x="14832" y="8067"/>
                  </a:cubicBezTo>
                  <a:cubicBezTo>
                    <a:pt x="15723" y="8345"/>
                    <a:pt x="16560" y="8523"/>
                    <a:pt x="17424" y="8523"/>
                  </a:cubicBezTo>
                  <a:cubicBezTo>
                    <a:pt x="18073" y="8523"/>
                    <a:pt x="18732" y="8423"/>
                    <a:pt x="19442" y="8184"/>
                  </a:cubicBezTo>
                  <a:cubicBezTo>
                    <a:pt x="20943" y="7678"/>
                    <a:pt x="22287" y="6765"/>
                    <a:pt x="23603" y="5902"/>
                  </a:cubicBezTo>
                  <a:cubicBezTo>
                    <a:pt x="23810" y="5766"/>
                    <a:pt x="24006" y="5710"/>
                    <a:pt x="24177" y="5710"/>
                  </a:cubicBezTo>
                  <a:cubicBezTo>
                    <a:pt x="24434" y="5710"/>
                    <a:pt x="24641" y="5835"/>
                    <a:pt x="24762" y="6020"/>
                  </a:cubicBezTo>
                  <a:cubicBezTo>
                    <a:pt x="24922" y="5688"/>
                    <a:pt x="25086" y="5356"/>
                    <a:pt x="25251" y="5025"/>
                  </a:cubicBezTo>
                  <a:cubicBezTo>
                    <a:pt x="25254" y="5007"/>
                    <a:pt x="25261" y="4993"/>
                    <a:pt x="25272" y="4979"/>
                  </a:cubicBezTo>
                  <a:cubicBezTo>
                    <a:pt x="25272" y="4975"/>
                    <a:pt x="25276" y="4975"/>
                    <a:pt x="25276" y="4971"/>
                  </a:cubicBezTo>
                  <a:cubicBezTo>
                    <a:pt x="25297" y="4932"/>
                    <a:pt x="25315" y="4893"/>
                    <a:pt x="25336" y="4854"/>
                  </a:cubicBezTo>
                  <a:cubicBezTo>
                    <a:pt x="25343" y="4836"/>
                    <a:pt x="25358" y="4821"/>
                    <a:pt x="25379" y="4811"/>
                  </a:cubicBezTo>
                  <a:cubicBezTo>
                    <a:pt x="25383" y="4808"/>
                    <a:pt x="25383" y="4808"/>
                    <a:pt x="25383" y="4803"/>
                  </a:cubicBezTo>
                  <a:cubicBezTo>
                    <a:pt x="25264" y="4747"/>
                    <a:pt x="25144" y="4690"/>
                    <a:pt x="25026" y="4632"/>
                  </a:cubicBezTo>
                  <a:cubicBezTo>
                    <a:pt x="22576" y="6879"/>
                    <a:pt x="19410" y="8216"/>
                    <a:pt x="16068" y="8216"/>
                  </a:cubicBezTo>
                  <a:cubicBezTo>
                    <a:pt x="15918" y="8216"/>
                    <a:pt x="15765" y="8216"/>
                    <a:pt x="15612" y="8210"/>
                  </a:cubicBezTo>
                  <a:cubicBezTo>
                    <a:pt x="15523" y="8205"/>
                    <a:pt x="15434" y="8202"/>
                    <a:pt x="15345" y="8198"/>
                  </a:cubicBezTo>
                  <a:cubicBezTo>
                    <a:pt x="16881" y="7364"/>
                    <a:pt x="18105" y="6070"/>
                    <a:pt x="18265" y="4390"/>
                  </a:cubicBezTo>
                  <a:close/>
                  <a:moveTo>
                    <a:pt x="24644" y="7000"/>
                  </a:moveTo>
                  <a:cubicBezTo>
                    <a:pt x="24576" y="7079"/>
                    <a:pt x="24491" y="7153"/>
                    <a:pt x="24384" y="7221"/>
                  </a:cubicBezTo>
                  <a:cubicBezTo>
                    <a:pt x="23578" y="7749"/>
                    <a:pt x="22761" y="8277"/>
                    <a:pt x="21913" y="8737"/>
                  </a:cubicBezTo>
                  <a:cubicBezTo>
                    <a:pt x="22919" y="8309"/>
                    <a:pt x="23882" y="7774"/>
                    <a:pt x="24772" y="7143"/>
                  </a:cubicBezTo>
                  <a:cubicBezTo>
                    <a:pt x="24726" y="7097"/>
                    <a:pt x="24683" y="7046"/>
                    <a:pt x="24644" y="7000"/>
                  </a:cubicBezTo>
                  <a:close/>
                  <a:moveTo>
                    <a:pt x="12696" y="8916"/>
                  </a:moveTo>
                  <a:cubicBezTo>
                    <a:pt x="12125" y="9087"/>
                    <a:pt x="11547" y="9215"/>
                    <a:pt x="10970" y="9304"/>
                  </a:cubicBezTo>
                  <a:cubicBezTo>
                    <a:pt x="11219" y="9296"/>
                    <a:pt x="11468" y="9283"/>
                    <a:pt x="11718" y="9265"/>
                  </a:cubicBezTo>
                  <a:cubicBezTo>
                    <a:pt x="11733" y="9265"/>
                    <a:pt x="11747" y="9261"/>
                    <a:pt x="11761" y="9261"/>
                  </a:cubicBezTo>
                  <a:cubicBezTo>
                    <a:pt x="12346" y="9489"/>
                    <a:pt x="12963" y="9650"/>
                    <a:pt x="13565" y="9760"/>
                  </a:cubicBezTo>
                  <a:cubicBezTo>
                    <a:pt x="13976" y="9831"/>
                    <a:pt x="14389" y="9885"/>
                    <a:pt x="14799" y="9921"/>
                  </a:cubicBezTo>
                  <a:cubicBezTo>
                    <a:pt x="14250" y="9782"/>
                    <a:pt x="13693" y="9607"/>
                    <a:pt x="13116" y="9403"/>
                  </a:cubicBezTo>
                  <a:cubicBezTo>
                    <a:pt x="12821" y="9304"/>
                    <a:pt x="12696" y="9122"/>
                    <a:pt x="12696" y="8916"/>
                  </a:cubicBezTo>
                  <a:close/>
                </a:path>
              </a:pathLst>
            </a:custGeom>
            <a:solidFill>
              <a:srgbClr val="B0D5F7"/>
            </a:solidFill>
            <a:ln cap="flat" cmpd="sng" w="9525">
              <a:solidFill>
                <a:srgbClr val="B0D5F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B0D5F7"/>
                </a:solidFill>
                <a:latin typeface="Arial"/>
                <a:ea typeface="Arial"/>
                <a:cs typeface="Arial"/>
                <a:sym typeface="Arial"/>
              </a:endParaRPr>
            </a:p>
          </p:txBody>
        </p:sp>
        <p:sp>
          <p:nvSpPr>
            <p:cNvPr id="4722" name="Google Shape;4722;g275328e1149_1_1647"/>
            <p:cNvSpPr/>
            <p:nvPr/>
          </p:nvSpPr>
          <p:spPr>
            <a:xfrm>
              <a:off x="-134200" y="2744850"/>
              <a:ext cx="231375" cy="265325"/>
            </a:xfrm>
            <a:custGeom>
              <a:rect b="b" l="l" r="r" t="t"/>
              <a:pathLst>
                <a:path extrusionOk="0" h="10613" w="9255">
                  <a:moveTo>
                    <a:pt x="1556" y="0"/>
                  </a:moveTo>
                  <a:cubicBezTo>
                    <a:pt x="800" y="0"/>
                    <a:pt x="1" y="824"/>
                    <a:pt x="732" y="1366"/>
                  </a:cubicBezTo>
                  <a:cubicBezTo>
                    <a:pt x="928" y="1073"/>
                    <a:pt x="1812" y="521"/>
                    <a:pt x="2240" y="521"/>
                  </a:cubicBezTo>
                  <a:cubicBezTo>
                    <a:pt x="2304" y="521"/>
                    <a:pt x="2358" y="535"/>
                    <a:pt x="2401" y="560"/>
                  </a:cubicBezTo>
                  <a:cubicBezTo>
                    <a:pt x="4187" y="1801"/>
                    <a:pt x="6070" y="2874"/>
                    <a:pt x="8049" y="3784"/>
                  </a:cubicBezTo>
                  <a:cubicBezTo>
                    <a:pt x="8099" y="3805"/>
                    <a:pt x="8042" y="3898"/>
                    <a:pt x="7917" y="4015"/>
                  </a:cubicBezTo>
                  <a:cubicBezTo>
                    <a:pt x="7985" y="4097"/>
                    <a:pt x="8028" y="4207"/>
                    <a:pt x="7967" y="4304"/>
                  </a:cubicBezTo>
                  <a:cubicBezTo>
                    <a:pt x="7864" y="4464"/>
                    <a:pt x="7760" y="4622"/>
                    <a:pt x="7660" y="4782"/>
                  </a:cubicBezTo>
                  <a:cubicBezTo>
                    <a:pt x="7557" y="4939"/>
                    <a:pt x="7414" y="5025"/>
                    <a:pt x="7250" y="5092"/>
                  </a:cubicBezTo>
                  <a:cubicBezTo>
                    <a:pt x="7218" y="5135"/>
                    <a:pt x="7179" y="5178"/>
                    <a:pt x="7140" y="5221"/>
                  </a:cubicBezTo>
                  <a:cubicBezTo>
                    <a:pt x="7322" y="5420"/>
                    <a:pt x="7429" y="5624"/>
                    <a:pt x="7357" y="5766"/>
                  </a:cubicBezTo>
                  <a:cubicBezTo>
                    <a:pt x="7079" y="6330"/>
                    <a:pt x="6801" y="6893"/>
                    <a:pt x="6522" y="7456"/>
                  </a:cubicBezTo>
                  <a:cubicBezTo>
                    <a:pt x="6505" y="7495"/>
                    <a:pt x="6462" y="7513"/>
                    <a:pt x="6402" y="7513"/>
                  </a:cubicBezTo>
                  <a:cubicBezTo>
                    <a:pt x="6184" y="7513"/>
                    <a:pt x="5739" y="7274"/>
                    <a:pt x="5396" y="6985"/>
                  </a:cubicBezTo>
                  <a:cubicBezTo>
                    <a:pt x="5097" y="7902"/>
                    <a:pt x="4886" y="8850"/>
                    <a:pt x="4768" y="9831"/>
                  </a:cubicBezTo>
                  <a:cubicBezTo>
                    <a:pt x="4707" y="10362"/>
                    <a:pt x="5164" y="10612"/>
                    <a:pt x="5653" y="10612"/>
                  </a:cubicBezTo>
                  <a:cubicBezTo>
                    <a:pt x="6152" y="10612"/>
                    <a:pt x="6683" y="10355"/>
                    <a:pt x="6740" y="9874"/>
                  </a:cubicBezTo>
                  <a:cubicBezTo>
                    <a:pt x="7001" y="7678"/>
                    <a:pt x="7742" y="5691"/>
                    <a:pt x="8973" y="3855"/>
                  </a:cubicBezTo>
                  <a:cubicBezTo>
                    <a:pt x="9254" y="3430"/>
                    <a:pt x="8805" y="3006"/>
                    <a:pt x="8430" y="2907"/>
                  </a:cubicBezTo>
                  <a:cubicBezTo>
                    <a:pt x="6155" y="2282"/>
                    <a:pt x="4034" y="1348"/>
                    <a:pt x="2019" y="125"/>
                  </a:cubicBezTo>
                  <a:cubicBezTo>
                    <a:pt x="1876" y="35"/>
                    <a:pt x="1720" y="0"/>
                    <a:pt x="1556" y="0"/>
                  </a:cubicBezTo>
                  <a:close/>
                </a:path>
              </a:pathLst>
            </a:custGeom>
            <a:solidFill>
              <a:srgbClr val="B0D5F7"/>
            </a:solidFill>
            <a:ln cap="flat" cmpd="sng" w="9525">
              <a:solidFill>
                <a:srgbClr val="B0D5F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B0D5F7"/>
                </a:solidFill>
                <a:latin typeface="Arial"/>
                <a:ea typeface="Arial"/>
                <a:cs typeface="Arial"/>
                <a:sym typeface="Arial"/>
              </a:endParaRPr>
            </a:p>
          </p:txBody>
        </p:sp>
        <p:sp>
          <p:nvSpPr>
            <p:cNvPr id="4723" name="Google Shape;4723;g275328e1149_1_1647"/>
            <p:cNvSpPr/>
            <p:nvPr/>
          </p:nvSpPr>
          <p:spPr>
            <a:xfrm>
              <a:off x="42575" y="2872150"/>
              <a:ext cx="4475" cy="3225"/>
            </a:xfrm>
            <a:custGeom>
              <a:rect b="b" l="l" r="r" t="t"/>
              <a:pathLst>
                <a:path extrusionOk="0" h="129" w="179">
                  <a:moveTo>
                    <a:pt x="179" y="0"/>
                  </a:moveTo>
                  <a:lnTo>
                    <a:pt x="179" y="0"/>
                  </a:lnTo>
                  <a:cubicBezTo>
                    <a:pt x="169" y="4"/>
                    <a:pt x="158" y="7"/>
                    <a:pt x="151" y="11"/>
                  </a:cubicBezTo>
                  <a:cubicBezTo>
                    <a:pt x="101" y="32"/>
                    <a:pt x="51" y="46"/>
                    <a:pt x="1" y="61"/>
                  </a:cubicBezTo>
                  <a:lnTo>
                    <a:pt x="69" y="129"/>
                  </a:lnTo>
                  <a:cubicBezTo>
                    <a:pt x="108" y="86"/>
                    <a:pt x="147" y="43"/>
                    <a:pt x="179" y="0"/>
                  </a:cubicBezTo>
                  <a:close/>
                </a:path>
              </a:pathLst>
            </a:custGeom>
            <a:solidFill>
              <a:srgbClr val="B0D5F7"/>
            </a:solidFill>
            <a:ln cap="flat" cmpd="sng" w="9525">
              <a:solidFill>
                <a:srgbClr val="B0D5F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B0D5F7"/>
                </a:solidFill>
                <a:latin typeface="Arial"/>
                <a:ea typeface="Arial"/>
                <a:cs typeface="Arial"/>
                <a:sym typeface="Arial"/>
              </a:endParaRPr>
            </a:p>
          </p:txBody>
        </p:sp>
        <p:sp>
          <p:nvSpPr>
            <p:cNvPr id="4724" name="Google Shape;4724;g275328e1149_1_1647"/>
            <p:cNvSpPr/>
            <p:nvPr/>
          </p:nvSpPr>
          <p:spPr>
            <a:xfrm>
              <a:off x="-604975" y="2878900"/>
              <a:ext cx="346175" cy="94175"/>
            </a:xfrm>
            <a:custGeom>
              <a:rect b="b" l="l" r="r" t="t"/>
              <a:pathLst>
                <a:path extrusionOk="0" h="3767" w="13847">
                  <a:moveTo>
                    <a:pt x="13847" y="1028"/>
                  </a:moveTo>
                  <a:lnTo>
                    <a:pt x="13847" y="1028"/>
                  </a:lnTo>
                  <a:cubicBezTo>
                    <a:pt x="13751" y="1049"/>
                    <a:pt x="13651" y="1088"/>
                    <a:pt x="13544" y="1142"/>
                  </a:cubicBezTo>
                  <a:cubicBezTo>
                    <a:pt x="13248" y="1295"/>
                    <a:pt x="12948" y="1427"/>
                    <a:pt x="12649" y="1549"/>
                  </a:cubicBezTo>
                  <a:cubicBezTo>
                    <a:pt x="13070" y="1420"/>
                    <a:pt x="13480" y="1249"/>
                    <a:pt x="13847" y="1028"/>
                  </a:cubicBezTo>
                  <a:close/>
                  <a:moveTo>
                    <a:pt x="26" y="1"/>
                  </a:moveTo>
                  <a:lnTo>
                    <a:pt x="26" y="1"/>
                  </a:lnTo>
                  <a:cubicBezTo>
                    <a:pt x="1" y="172"/>
                    <a:pt x="51" y="340"/>
                    <a:pt x="208" y="489"/>
                  </a:cubicBezTo>
                  <a:cubicBezTo>
                    <a:pt x="2504" y="2686"/>
                    <a:pt x="5407" y="3766"/>
                    <a:pt x="8370" y="3766"/>
                  </a:cubicBezTo>
                  <a:cubicBezTo>
                    <a:pt x="8994" y="3766"/>
                    <a:pt x="9622" y="3720"/>
                    <a:pt x="10246" y="3624"/>
                  </a:cubicBezTo>
                  <a:lnTo>
                    <a:pt x="10246" y="3624"/>
                  </a:lnTo>
                  <a:cubicBezTo>
                    <a:pt x="10068" y="3627"/>
                    <a:pt x="9889" y="3631"/>
                    <a:pt x="9711" y="3631"/>
                  </a:cubicBezTo>
                  <a:cubicBezTo>
                    <a:pt x="6177" y="3631"/>
                    <a:pt x="2519" y="2561"/>
                    <a:pt x="26" y="1"/>
                  </a:cubicBezTo>
                  <a:close/>
                </a:path>
              </a:pathLst>
            </a:custGeom>
            <a:solidFill>
              <a:srgbClr val="B0D5F7"/>
            </a:solidFill>
            <a:ln cap="flat" cmpd="sng" w="9525">
              <a:solidFill>
                <a:srgbClr val="B0D5F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B0D5F7"/>
                </a:solidFill>
                <a:latin typeface="Arial"/>
                <a:ea typeface="Arial"/>
                <a:cs typeface="Arial"/>
                <a:sym typeface="Arial"/>
              </a:endParaRPr>
            </a:p>
          </p:txBody>
        </p:sp>
        <p:sp>
          <p:nvSpPr>
            <p:cNvPr id="4725" name="Google Shape;4725;g275328e1149_1_1647"/>
            <p:cNvSpPr/>
            <p:nvPr/>
          </p:nvSpPr>
          <p:spPr>
            <a:xfrm>
              <a:off x="-604350" y="2855275"/>
              <a:ext cx="377400" cy="114400"/>
            </a:xfrm>
            <a:custGeom>
              <a:rect b="b" l="l" r="r" t="t"/>
              <a:pathLst>
                <a:path extrusionOk="0" h="4576" w="15096">
                  <a:moveTo>
                    <a:pt x="1231" y="1"/>
                  </a:moveTo>
                  <a:cubicBezTo>
                    <a:pt x="711" y="1"/>
                    <a:pt x="69" y="472"/>
                    <a:pt x="1" y="946"/>
                  </a:cubicBezTo>
                  <a:cubicBezTo>
                    <a:pt x="2494" y="3506"/>
                    <a:pt x="6152" y="4576"/>
                    <a:pt x="9686" y="4576"/>
                  </a:cubicBezTo>
                  <a:cubicBezTo>
                    <a:pt x="9864" y="4576"/>
                    <a:pt x="10043" y="4572"/>
                    <a:pt x="10221" y="4569"/>
                  </a:cubicBezTo>
                  <a:cubicBezTo>
                    <a:pt x="10798" y="4480"/>
                    <a:pt x="11376" y="4352"/>
                    <a:pt x="11947" y="4181"/>
                  </a:cubicBezTo>
                  <a:cubicBezTo>
                    <a:pt x="11935" y="3695"/>
                    <a:pt x="12588" y="3082"/>
                    <a:pt x="13194" y="3082"/>
                  </a:cubicBezTo>
                  <a:cubicBezTo>
                    <a:pt x="13283" y="3082"/>
                    <a:pt x="13372" y="3096"/>
                    <a:pt x="13458" y="3124"/>
                  </a:cubicBezTo>
                  <a:cubicBezTo>
                    <a:pt x="13668" y="3196"/>
                    <a:pt x="13879" y="3267"/>
                    <a:pt x="14083" y="3332"/>
                  </a:cubicBezTo>
                  <a:cubicBezTo>
                    <a:pt x="14121" y="3314"/>
                    <a:pt x="14157" y="3292"/>
                    <a:pt x="14196" y="3274"/>
                  </a:cubicBezTo>
                  <a:cubicBezTo>
                    <a:pt x="15095" y="2815"/>
                    <a:pt x="14802" y="1941"/>
                    <a:pt x="14072" y="1941"/>
                  </a:cubicBezTo>
                  <a:cubicBezTo>
                    <a:pt x="13993" y="1941"/>
                    <a:pt x="13911" y="1951"/>
                    <a:pt x="13822" y="1973"/>
                  </a:cubicBezTo>
                  <a:cubicBezTo>
                    <a:pt x="13455" y="2194"/>
                    <a:pt x="13045" y="2365"/>
                    <a:pt x="12624" y="2494"/>
                  </a:cubicBezTo>
                  <a:cubicBezTo>
                    <a:pt x="11433" y="2964"/>
                    <a:pt x="10203" y="3189"/>
                    <a:pt x="8986" y="3189"/>
                  </a:cubicBezTo>
                  <a:cubicBezTo>
                    <a:pt x="6323" y="3189"/>
                    <a:pt x="3713" y="2112"/>
                    <a:pt x="1677" y="165"/>
                  </a:cubicBezTo>
                  <a:cubicBezTo>
                    <a:pt x="1556" y="51"/>
                    <a:pt x="1403" y="1"/>
                    <a:pt x="1231" y="1"/>
                  </a:cubicBezTo>
                  <a:close/>
                </a:path>
              </a:pathLst>
            </a:custGeom>
            <a:solidFill>
              <a:srgbClr val="B0D5F7"/>
            </a:solidFill>
            <a:ln cap="flat" cmpd="sng" w="9525">
              <a:solidFill>
                <a:srgbClr val="B0D5F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B0D5F7"/>
                </a:solidFill>
                <a:latin typeface="Arial"/>
                <a:ea typeface="Arial"/>
                <a:cs typeface="Arial"/>
                <a:sym typeface="Arial"/>
              </a:endParaRPr>
            </a:p>
          </p:txBody>
        </p:sp>
        <p:sp>
          <p:nvSpPr>
            <p:cNvPr id="4726" name="Google Shape;4726;g275328e1149_1_1647"/>
            <p:cNvSpPr/>
            <p:nvPr/>
          </p:nvSpPr>
          <p:spPr>
            <a:xfrm>
              <a:off x="-382175" y="2780400"/>
              <a:ext cx="217875" cy="143275"/>
            </a:xfrm>
            <a:custGeom>
              <a:rect b="b" l="l" r="r" t="t"/>
              <a:pathLst>
                <a:path extrusionOk="0" h="5731" w="8715">
                  <a:moveTo>
                    <a:pt x="8465" y="1046"/>
                  </a:moveTo>
                  <a:lnTo>
                    <a:pt x="8465" y="1046"/>
                  </a:lnTo>
                  <a:cubicBezTo>
                    <a:pt x="8629" y="1613"/>
                    <a:pt x="8675" y="2148"/>
                    <a:pt x="8629" y="2650"/>
                  </a:cubicBezTo>
                  <a:cubicBezTo>
                    <a:pt x="8715" y="2119"/>
                    <a:pt x="8672" y="1570"/>
                    <a:pt x="8465" y="1046"/>
                  </a:cubicBezTo>
                  <a:close/>
                  <a:moveTo>
                    <a:pt x="6501" y="2974"/>
                  </a:moveTo>
                  <a:cubicBezTo>
                    <a:pt x="6333" y="3424"/>
                    <a:pt x="6040" y="3827"/>
                    <a:pt x="5648" y="4155"/>
                  </a:cubicBezTo>
                  <a:cubicBezTo>
                    <a:pt x="5477" y="4301"/>
                    <a:pt x="5441" y="4440"/>
                    <a:pt x="5491" y="4569"/>
                  </a:cubicBezTo>
                  <a:cubicBezTo>
                    <a:pt x="5966" y="4162"/>
                    <a:pt x="6325" y="3638"/>
                    <a:pt x="6501" y="2974"/>
                  </a:cubicBezTo>
                  <a:close/>
                  <a:moveTo>
                    <a:pt x="4172" y="1"/>
                  </a:moveTo>
                  <a:cubicBezTo>
                    <a:pt x="3908" y="1"/>
                    <a:pt x="3634" y="33"/>
                    <a:pt x="3359" y="104"/>
                  </a:cubicBezTo>
                  <a:cubicBezTo>
                    <a:pt x="1391" y="607"/>
                    <a:pt x="0" y="2932"/>
                    <a:pt x="1348" y="4732"/>
                  </a:cubicBezTo>
                  <a:cubicBezTo>
                    <a:pt x="1672" y="5160"/>
                    <a:pt x="2086" y="5485"/>
                    <a:pt x="2553" y="5731"/>
                  </a:cubicBezTo>
                  <a:cubicBezTo>
                    <a:pt x="2617" y="5728"/>
                    <a:pt x="2681" y="5724"/>
                    <a:pt x="2742" y="5713"/>
                  </a:cubicBezTo>
                  <a:cubicBezTo>
                    <a:pt x="2788" y="5706"/>
                    <a:pt x="2835" y="5699"/>
                    <a:pt x="2881" y="5692"/>
                  </a:cubicBezTo>
                  <a:cubicBezTo>
                    <a:pt x="3427" y="5581"/>
                    <a:pt x="3815" y="5282"/>
                    <a:pt x="3256" y="4908"/>
                  </a:cubicBezTo>
                  <a:cubicBezTo>
                    <a:pt x="2449" y="4373"/>
                    <a:pt x="1391" y="3616"/>
                    <a:pt x="1862" y="2497"/>
                  </a:cubicBezTo>
                  <a:cubicBezTo>
                    <a:pt x="2153" y="1798"/>
                    <a:pt x="3163" y="1003"/>
                    <a:pt x="3822" y="675"/>
                  </a:cubicBezTo>
                  <a:cubicBezTo>
                    <a:pt x="4161" y="511"/>
                    <a:pt x="4554" y="422"/>
                    <a:pt x="4939" y="422"/>
                  </a:cubicBezTo>
                  <a:cubicBezTo>
                    <a:pt x="5324" y="422"/>
                    <a:pt x="5698" y="511"/>
                    <a:pt x="6001" y="700"/>
                  </a:cubicBezTo>
                  <a:cubicBezTo>
                    <a:pt x="5552" y="247"/>
                    <a:pt x="4892" y="1"/>
                    <a:pt x="4172" y="1"/>
                  </a:cubicBezTo>
                  <a:close/>
                </a:path>
              </a:pathLst>
            </a:custGeom>
            <a:solidFill>
              <a:srgbClr val="B0D5F7"/>
            </a:solidFill>
            <a:ln cap="flat" cmpd="sng" w="9525">
              <a:solidFill>
                <a:srgbClr val="B0D5F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B0D5F7"/>
                </a:solidFill>
                <a:latin typeface="Arial"/>
                <a:ea typeface="Arial"/>
                <a:cs typeface="Arial"/>
                <a:sym typeface="Arial"/>
              </a:endParaRPr>
            </a:p>
          </p:txBody>
        </p:sp>
        <p:sp>
          <p:nvSpPr>
            <p:cNvPr id="4727" name="Google Shape;4727;g275328e1149_1_1647"/>
            <p:cNvSpPr/>
            <p:nvPr/>
          </p:nvSpPr>
          <p:spPr>
            <a:xfrm>
              <a:off x="-405175" y="2761075"/>
              <a:ext cx="239900" cy="162700"/>
            </a:xfrm>
            <a:custGeom>
              <a:rect b="b" l="l" r="r" t="t"/>
              <a:pathLst>
                <a:path extrusionOk="0" h="6508" w="9596">
                  <a:moveTo>
                    <a:pt x="3801" y="6465"/>
                  </a:moveTo>
                  <a:cubicBezTo>
                    <a:pt x="3754" y="6472"/>
                    <a:pt x="3708" y="6479"/>
                    <a:pt x="3662" y="6486"/>
                  </a:cubicBezTo>
                  <a:cubicBezTo>
                    <a:pt x="3712" y="6479"/>
                    <a:pt x="3754" y="6472"/>
                    <a:pt x="3801" y="6465"/>
                  </a:cubicBezTo>
                  <a:close/>
                  <a:moveTo>
                    <a:pt x="5634" y="0"/>
                  </a:moveTo>
                  <a:cubicBezTo>
                    <a:pt x="5352" y="0"/>
                    <a:pt x="5081" y="15"/>
                    <a:pt x="4835" y="39"/>
                  </a:cubicBezTo>
                  <a:cubicBezTo>
                    <a:pt x="3420" y="171"/>
                    <a:pt x="1847" y="1284"/>
                    <a:pt x="1077" y="2460"/>
                  </a:cubicBezTo>
                  <a:cubicBezTo>
                    <a:pt x="0" y="4101"/>
                    <a:pt x="1352" y="5470"/>
                    <a:pt x="2685" y="6354"/>
                  </a:cubicBezTo>
                  <a:cubicBezTo>
                    <a:pt x="2846" y="6461"/>
                    <a:pt x="3099" y="6507"/>
                    <a:pt x="3359" y="6507"/>
                  </a:cubicBezTo>
                  <a:cubicBezTo>
                    <a:pt x="3399" y="6507"/>
                    <a:pt x="3434" y="6507"/>
                    <a:pt x="3473" y="6504"/>
                  </a:cubicBezTo>
                  <a:cubicBezTo>
                    <a:pt x="3006" y="6258"/>
                    <a:pt x="2592" y="5933"/>
                    <a:pt x="2268" y="5505"/>
                  </a:cubicBezTo>
                  <a:cubicBezTo>
                    <a:pt x="920" y="3705"/>
                    <a:pt x="2311" y="1380"/>
                    <a:pt x="4279" y="877"/>
                  </a:cubicBezTo>
                  <a:cubicBezTo>
                    <a:pt x="4554" y="806"/>
                    <a:pt x="4828" y="774"/>
                    <a:pt x="5092" y="774"/>
                  </a:cubicBezTo>
                  <a:cubicBezTo>
                    <a:pt x="5812" y="774"/>
                    <a:pt x="6472" y="1020"/>
                    <a:pt x="6921" y="1473"/>
                  </a:cubicBezTo>
                  <a:cubicBezTo>
                    <a:pt x="7260" y="1683"/>
                    <a:pt x="7502" y="2018"/>
                    <a:pt x="7563" y="2496"/>
                  </a:cubicBezTo>
                  <a:cubicBezTo>
                    <a:pt x="7617" y="2938"/>
                    <a:pt x="7566" y="3359"/>
                    <a:pt x="7421" y="3747"/>
                  </a:cubicBezTo>
                  <a:cubicBezTo>
                    <a:pt x="7245" y="4411"/>
                    <a:pt x="6886" y="4935"/>
                    <a:pt x="6411" y="5342"/>
                  </a:cubicBezTo>
                  <a:cubicBezTo>
                    <a:pt x="6526" y="5638"/>
                    <a:pt x="7117" y="5859"/>
                    <a:pt x="7624" y="5859"/>
                  </a:cubicBezTo>
                  <a:cubicBezTo>
                    <a:pt x="7866" y="5859"/>
                    <a:pt x="8087" y="5809"/>
                    <a:pt x="8226" y="5691"/>
                  </a:cubicBezTo>
                  <a:cubicBezTo>
                    <a:pt x="8914" y="5110"/>
                    <a:pt x="9406" y="4290"/>
                    <a:pt x="9549" y="3423"/>
                  </a:cubicBezTo>
                  <a:cubicBezTo>
                    <a:pt x="9595" y="2921"/>
                    <a:pt x="9549" y="2386"/>
                    <a:pt x="9385" y="1819"/>
                  </a:cubicBezTo>
                  <a:cubicBezTo>
                    <a:pt x="9335" y="1687"/>
                    <a:pt x="9271" y="1558"/>
                    <a:pt x="9200" y="1430"/>
                  </a:cubicBezTo>
                  <a:cubicBezTo>
                    <a:pt x="8558" y="311"/>
                    <a:pt x="6960" y="0"/>
                    <a:pt x="5634" y="0"/>
                  </a:cubicBezTo>
                  <a:close/>
                </a:path>
              </a:pathLst>
            </a:custGeom>
            <a:solidFill>
              <a:srgbClr val="B0D5F7"/>
            </a:solidFill>
            <a:ln cap="flat" cmpd="sng" w="9525">
              <a:solidFill>
                <a:srgbClr val="B0D5F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B0D5F7"/>
                </a:solidFill>
                <a:latin typeface="Arial"/>
                <a:ea typeface="Arial"/>
                <a:cs typeface="Arial"/>
                <a:sym typeface="Arial"/>
              </a:endParaRPr>
            </a:p>
          </p:txBody>
        </p:sp>
        <p:sp>
          <p:nvSpPr>
            <p:cNvPr id="4728" name="Google Shape;4728;g275328e1149_1_1647"/>
            <p:cNvSpPr/>
            <p:nvPr/>
          </p:nvSpPr>
          <p:spPr>
            <a:xfrm>
              <a:off x="-253100" y="2955300"/>
              <a:ext cx="177875" cy="36925"/>
            </a:xfrm>
            <a:custGeom>
              <a:rect b="b" l="l" r="r" t="t"/>
              <a:pathLst>
                <a:path extrusionOk="0" h="1477" w="7115">
                  <a:moveTo>
                    <a:pt x="7114" y="1"/>
                  </a:moveTo>
                  <a:lnTo>
                    <a:pt x="7114" y="1"/>
                  </a:lnTo>
                  <a:cubicBezTo>
                    <a:pt x="5245" y="800"/>
                    <a:pt x="3224" y="1235"/>
                    <a:pt x="1191" y="1235"/>
                  </a:cubicBezTo>
                  <a:cubicBezTo>
                    <a:pt x="795" y="1235"/>
                    <a:pt x="400" y="1217"/>
                    <a:pt x="0" y="1185"/>
                  </a:cubicBezTo>
                  <a:lnTo>
                    <a:pt x="0" y="1185"/>
                  </a:lnTo>
                  <a:cubicBezTo>
                    <a:pt x="731" y="1367"/>
                    <a:pt x="1452" y="1477"/>
                    <a:pt x="2200" y="1477"/>
                  </a:cubicBezTo>
                  <a:cubicBezTo>
                    <a:pt x="2767" y="1477"/>
                    <a:pt x="3352" y="1413"/>
                    <a:pt x="3965" y="1266"/>
                  </a:cubicBezTo>
                  <a:cubicBezTo>
                    <a:pt x="5082" y="1003"/>
                    <a:pt x="6119" y="547"/>
                    <a:pt x="7114" y="1"/>
                  </a:cubicBezTo>
                  <a:close/>
                </a:path>
              </a:pathLst>
            </a:custGeom>
            <a:solidFill>
              <a:srgbClr val="B0D5F7"/>
            </a:solidFill>
            <a:ln cap="flat" cmpd="sng" w="9525">
              <a:solidFill>
                <a:srgbClr val="B0D5F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B0D5F7"/>
                </a:solidFill>
                <a:latin typeface="Arial"/>
                <a:ea typeface="Arial"/>
                <a:cs typeface="Arial"/>
                <a:sym typeface="Arial"/>
              </a:endParaRPr>
            </a:p>
          </p:txBody>
        </p:sp>
        <p:sp>
          <p:nvSpPr>
            <p:cNvPr id="4729" name="Google Shape;4729;g275328e1149_1_1647"/>
            <p:cNvSpPr/>
            <p:nvPr/>
          </p:nvSpPr>
          <p:spPr>
            <a:xfrm>
              <a:off x="-305700" y="2879625"/>
              <a:ext cx="301700" cy="106550"/>
            </a:xfrm>
            <a:custGeom>
              <a:rect b="b" l="l" r="r" t="t"/>
              <a:pathLst>
                <a:path extrusionOk="0" h="4262" w="12068">
                  <a:moveTo>
                    <a:pt x="11482" y="1"/>
                  </a:moveTo>
                  <a:cubicBezTo>
                    <a:pt x="11311" y="1"/>
                    <a:pt x="11115" y="57"/>
                    <a:pt x="10908" y="193"/>
                  </a:cubicBezTo>
                  <a:cubicBezTo>
                    <a:pt x="9592" y="1056"/>
                    <a:pt x="8248" y="1969"/>
                    <a:pt x="6747" y="2475"/>
                  </a:cubicBezTo>
                  <a:cubicBezTo>
                    <a:pt x="6037" y="2714"/>
                    <a:pt x="5378" y="2814"/>
                    <a:pt x="4729" y="2814"/>
                  </a:cubicBezTo>
                  <a:cubicBezTo>
                    <a:pt x="3865" y="2814"/>
                    <a:pt x="3028" y="2636"/>
                    <a:pt x="2137" y="2358"/>
                  </a:cubicBezTo>
                  <a:cubicBezTo>
                    <a:pt x="1441" y="2707"/>
                    <a:pt x="725" y="2988"/>
                    <a:pt x="1" y="3207"/>
                  </a:cubicBezTo>
                  <a:cubicBezTo>
                    <a:pt x="1" y="3413"/>
                    <a:pt x="126" y="3595"/>
                    <a:pt x="421" y="3694"/>
                  </a:cubicBezTo>
                  <a:cubicBezTo>
                    <a:pt x="998" y="3898"/>
                    <a:pt x="1555" y="4073"/>
                    <a:pt x="2104" y="4212"/>
                  </a:cubicBezTo>
                  <a:cubicBezTo>
                    <a:pt x="2504" y="4244"/>
                    <a:pt x="2899" y="4262"/>
                    <a:pt x="3295" y="4262"/>
                  </a:cubicBezTo>
                  <a:cubicBezTo>
                    <a:pt x="5328" y="4262"/>
                    <a:pt x="7349" y="3827"/>
                    <a:pt x="9218" y="3028"/>
                  </a:cubicBezTo>
                  <a:cubicBezTo>
                    <a:pt x="10066" y="2568"/>
                    <a:pt x="10883" y="2040"/>
                    <a:pt x="11689" y="1512"/>
                  </a:cubicBezTo>
                  <a:cubicBezTo>
                    <a:pt x="11796" y="1444"/>
                    <a:pt x="11881" y="1370"/>
                    <a:pt x="11949" y="1291"/>
                  </a:cubicBezTo>
                  <a:cubicBezTo>
                    <a:pt x="11814" y="1120"/>
                    <a:pt x="11746" y="956"/>
                    <a:pt x="11807" y="835"/>
                  </a:cubicBezTo>
                  <a:cubicBezTo>
                    <a:pt x="11893" y="661"/>
                    <a:pt x="11982" y="485"/>
                    <a:pt x="12067" y="311"/>
                  </a:cubicBezTo>
                  <a:cubicBezTo>
                    <a:pt x="11946" y="126"/>
                    <a:pt x="11739" y="1"/>
                    <a:pt x="11482" y="1"/>
                  </a:cubicBezTo>
                  <a:close/>
                </a:path>
              </a:pathLst>
            </a:custGeom>
            <a:solidFill>
              <a:srgbClr val="B0D5F7"/>
            </a:solidFill>
            <a:ln cap="flat" cmpd="sng" w="9525">
              <a:solidFill>
                <a:srgbClr val="B0D5F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B0D5F7"/>
                </a:solidFill>
                <a:latin typeface="Arial"/>
                <a:ea typeface="Arial"/>
                <a:cs typeface="Arial"/>
                <a:sym typeface="Arial"/>
              </a:endParaRPr>
            </a:p>
          </p:txBody>
        </p:sp>
        <p:sp>
          <p:nvSpPr>
            <p:cNvPr id="4730" name="Google Shape;4730;g275328e1149_1_1647"/>
            <p:cNvSpPr/>
            <p:nvPr/>
          </p:nvSpPr>
          <p:spPr>
            <a:xfrm>
              <a:off x="-305975" y="2932300"/>
              <a:ext cx="53700" cy="27500"/>
            </a:xfrm>
            <a:custGeom>
              <a:rect b="b" l="l" r="r" t="t"/>
              <a:pathLst>
                <a:path extrusionOk="0" h="1100" w="2148">
                  <a:moveTo>
                    <a:pt x="1259" y="1"/>
                  </a:moveTo>
                  <a:cubicBezTo>
                    <a:pt x="653" y="1"/>
                    <a:pt x="0" y="614"/>
                    <a:pt x="12" y="1100"/>
                  </a:cubicBezTo>
                  <a:cubicBezTo>
                    <a:pt x="736" y="881"/>
                    <a:pt x="1452" y="600"/>
                    <a:pt x="2148" y="251"/>
                  </a:cubicBezTo>
                  <a:cubicBezTo>
                    <a:pt x="1944" y="186"/>
                    <a:pt x="1733" y="115"/>
                    <a:pt x="1523" y="43"/>
                  </a:cubicBezTo>
                  <a:cubicBezTo>
                    <a:pt x="1437" y="15"/>
                    <a:pt x="1348" y="1"/>
                    <a:pt x="1259" y="1"/>
                  </a:cubicBezTo>
                  <a:close/>
                </a:path>
              </a:pathLst>
            </a:custGeom>
            <a:solidFill>
              <a:srgbClr val="B0D5F7"/>
            </a:solidFill>
            <a:ln cap="flat" cmpd="sng" w="9525">
              <a:solidFill>
                <a:srgbClr val="B0D5F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B0D5F7"/>
                </a:solidFill>
                <a:latin typeface="Arial"/>
                <a:ea typeface="Arial"/>
                <a:cs typeface="Arial"/>
                <a:sym typeface="Arial"/>
              </a:endParaRPr>
            </a:p>
          </p:txBody>
        </p:sp>
        <p:sp>
          <p:nvSpPr>
            <p:cNvPr id="4731" name="Google Shape;4731;g275328e1149_1_1647"/>
            <p:cNvSpPr/>
            <p:nvPr/>
          </p:nvSpPr>
          <p:spPr>
            <a:xfrm>
              <a:off x="-117250" y="2779000"/>
              <a:ext cx="132575" cy="73725"/>
            </a:xfrm>
            <a:custGeom>
              <a:rect b="b" l="l" r="r" t="t"/>
              <a:pathLst>
                <a:path extrusionOk="0" h="2949" w="5303">
                  <a:moveTo>
                    <a:pt x="54" y="0"/>
                  </a:moveTo>
                  <a:cubicBezTo>
                    <a:pt x="7" y="71"/>
                    <a:pt x="0" y="124"/>
                    <a:pt x="43" y="153"/>
                  </a:cubicBezTo>
                  <a:cubicBezTo>
                    <a:pt x="1559" y="1205"/>
                    <a:pt x="3142" y="2135"/>
                    <a:pt x="4793" y="2948"/>
                  </a:cubicBezTo>
                  <a:cubicBezTo>
                    <a:pt x="4918" y="2831"/>
                    <a:pt x="5043" y="2713"/>
                    <a:pt x="5168" y="2592"/>
                  </a:cubicBezTo>
                  <a:cubicBezTo>
                    <a:pt x="5210" y="2550"/>
                    <a:pt x="5257" y="2510"/>
                    <a:pt x="5303" y="2478"/>
                  </a:cubicBezTo>
                  <a:cubicBezTo>
                    <a:pt x="3502" y="1861"/>
                    <a:pt x="1787" y="1062"/>
                    <a:pt x="147" y="64"/>
                  </a:cubicBezTo>
                  <a:cubicBezTo>
                    <a:pt x="114" y="43"/>
                    <a:pt x="83" y="22"/>
                    <a:pt x="54" y="0"/>
                  </a:cubicBezTo>
                  <a:close/>
                </a:path>
              </a:pathLst>
            </a:custGeom>
            <a:solidFill>
              <a:srgbClr val="B0D5F7"/>
            </a:solidFill>
            <a:ln cap="flat" cmpd="sng" w="9525">
              <a:solidFill>
                <a:srgbClr val="B0D5F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B0D5F7"/>
                </a:solidFill>
                <a:latin typeface="Arial"/>
                <a:ea typeface="Arial"/>
                <a:cs typeface="Arial"/>
                <a:sym typeface="Arial"/>
              </a:endParaRPr>
            </a:p>
          </p:txBody>
        </p:sp>
        <p:sp>
          <p:nvSpPr>
            <p:cNvPr id="4732" name="Google Shape;4732;g275328e1149_1_1647"/>
            <p:cNvSpPr/>
            <p:nvPr/>
          </p:nvSpPr>
          <p:spPr>
            <a:xfrm>
              <a:off x="2550" y="2840925"/>
              <a:ext cx="20275" cy="16075"/>
            </a:xfrm>
            <a:custGeom>
              <a:rect b="b" l="l" r="r" t="t"/>
              <a:pathLst>
                <a:path extrusionOk="0" h="643" w="811">
                  <a:moveTo>
                    <a:pt x="511" y="1"/>
                  </a:moveTo>
                  <a:cubicBezTo>
                    <a:pt x="465" y="33"/>
                    <a:pt x="418" y="73"/>
                    <a:pt x="376" y="115"/>
                  </a:cubicBezTo>
                  <a:cubicBezTo>
                    <a:pt x="251" y="236"/>
                    <a:pt x="126" y="354"/>
                    <a:pt x="1" y="471"/>
                  </a:cubicBezTo>
                  <a:cubicBezTo>
                    <a:pt x="119" y="529"/>
                    <a:pt x="239" y="586"/>
                    <a:pt x="358" y="642"/>
                  </a:cubicBezTo>
                  <a:cubicBezTo>
                    <a:pt x="425" y="543"/>
                    <a:pt x="489" y="440"/>
                    <a:pt x="554" y="340"/>
                  </a:cubicBezTo>
                  <a:cubicBezTo>
                    <a:pt x="621" y="233"/>
                    <a:pt x="710" y="162"/>
                    <a:pt x="810" y="104"/>
                  </a:cubicBezTo>
                  <a:cubicBezTo>
                    <a:pt x="710" y="69"/>
                    <a:pt x="611" y="37"/>
                    <a:pt x="511" y="1"/>
                  </a:cubicBezTo>
                  <a:close/>
                </a:path>
              </a:pathLst>
            </a:custGeom>
            <a:solidFill>
              <a:srgbClr val="B0D5F7"/>
            </a:solidFill>
            <a:ln cap="flat" cmpd="sng" w="9525">
              <a:solidFill>
                <a:srgbClr val="B0D5F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B0D5F7"/>
                </a:solidFill>
                <a:latin typeface="Arial"/>
                <a:ea typeface="Arial"/>
                <a:cs typeface="Arial"/>
                <a:sym typeface="Arial"/>
              </a:endParaRPr>
            </a:p>
          </p:txBody>
        </p:sp>
        <p:sp>
          <p:nvSpPr>
            <p:cNvPr id="4733" name="Google Shape;4733;g275328e1149_1_1647"/>
            <p:cNvSpPr/>
            <p:nvPr/>
          </p:nvSpPr>
          <p:spPr>
            <a:xfrm>
              <a:off x="-115900" y="2757850"/>
              <a:ext cx="184175" cy="87375"/>
            </a:xfrm>
            <a:custGeom>
              <a:rect b="b" l="l" r="r" t="t"/>
              <a:pathLst>
                <a:path extrusionOk="0" h="3495" w="7367">
                  <a:moveTo>
                    <a:pt x="1508" y="1"/>
                  </a:moveTo>
                  <a:cubicBezTo>
                    <a:pt x="1080" y="1"/>
                    <a:pt x="196" y="553"/>
                    <a:pt x="0" y="846"/>
                  </a:cubicBezTo>
                  <a:cubicBezTo>
                    <a:pt x="29" y="868"/>
                    <a:pt x="60" y="889"/>
                    <a:pt x="93" y="910"/>
                  </a:cubicBezTo>
                  <a:cubicBezTo>
                    <a:pt x="1733" y="1908"/>
                    <a:pt x="3448" y="2707"/>
                    <a:pt x="5249" y="3324"/>
                  </a:cubicBezTo>
                  <a:cubicBezTo>
                    <a:pt x="5409" y="3213"/>
                    <a:pt x="5580" y="3164"/>
                    <a:pt x="5751" y="3164"/>
                  </a:cubicBezTo>
                  <a:cubicBezTo>
                    <a:pt x="5884" y="3164"/>
                    <a:pt x="6012" y="3192"/>
                    <a:pt x="6129" y="3246"/>
                  </a:cubicBezTo>
                  <a:cubicBezTo>
                    <a:pt x="6208" y="3238"/>
                    <a:pt x="6290" y="3235"/>
                    <a:pt x="6368" y="3235"/>
                  </a:cubicBezTo>
                  <a:cubicBezTo>
                    <a:pt x="6411" y="3235"/>
                    <a:pt x="6454" y="3235"/>
                    <a:pt x="6497" y="3238"/>
                  </a:cubicBezTo>
                  <a:cubicBezTo>
                    <a:pt x="6686" y="3246"/>
                    <a:pt x="6949" y="3299"/>
                    <a:pt x="7107" y="3417"/>
                  </a:cubicBezTo>
                  <a:cubicBezTo>
                    <a:pt x="7135" y="3438"/>
                    <a:pt x="7163" y="3463"/>
                    <a:pt x="7185" y="3495"/>
                  </a:cubicBezTo>
                  <a:cubicBezTo>
                    <a:pt x="7310" y="3378"/>
                    <a:pt x="7367" y="3285"/>
                    <a:pt x="7317" y="3264"/>
                  </a:cubicBezTo>
                  <a:cubicBezTo>
                    <a:pt x="5338" y="2354"/>
                    <a:pt x="3455" y="1281"/>
                    <a:pt x="1669" y="40"/>
                  </a:cubicBezTo>
                  <a:cubicBezTo>
                    <a:pt x="1626" y="15"/>
                    <a:pt x="1572" y="1"/>
                    <a:pt x="1508" y="1"/>
                  </a:cubicBezTo>
                  <a:close/>
                </a:path>
              </a:pathLst>
            </a:custGeom>
            <a:solidFill>
              <a:srgbClr val="B0D5F7"/>
            </a:solidFill>
            <a:ln cap="flat" cmpd="sng" w="9525">
              <a:solidFill>
                <a:srgbClr val="B0D5F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B0D5F7"/>
                </a:solidFill>
                <a:latin typeface="Arial"/>
                <a:ea typeface="Arial"/>
                <a:cs typeface="Arial"/>
                <a:sym typeface="Arial"/>
              </a:endParaRPr>
            </a:p>
          </p:txBody>
        </p:sp>
        <p:sp>
          <p:nvSpPr>
            <p:cNvPr id="4734" name="Google Shape;4734;g275328e1149_1_1647"/>
            <p:cNvSpPr/>
            <p:nvPr/>
          </p:nvSpPr>
          <p:spPr>
            <a:xfrm>
              <a:off x="15300" y="2836925"/>
              <a:ext cx="22050" cy="6625"/>
            </a:xfrm>
            <a:custGeom>
              <a:rect b="b" l="l" r="r" t="t"/>
              <a:pathLst>
                <a:path extrusionOk="0" h="265" w="882">
                  <a:moveTo>
                    <a:pt x="503" y="1"/>
                  </a:moveTo>
                  <a:cubicBezTo>
                    <a:pt x="332" y="1"/>
                    <a:pt x="161" y="50"/>
                    <a:pt x="1" y="161"/>
                  </a:cubicBezTo>
                  <a:cubicBezTo>
                    <a:pt x="101" y="197"/>
                    <a:pt x="200" y="229"/>
                    <a:pt x="300" y="264"/>
                  </a:cubicBezTo>
                  <a:cubicBezTo>
                    <a:pt x="358" y="229"/>
                    <a:pt x="418" y="203"/>
                    <a:pt x="482" y="175"/>
                  </a:cubicBezTo>
                  <a:cubicBezTo>
                    <a:pt x="607" y="126"/>
                    <a:pt x="743" y="96"/>
                    <a:pt x="881" y="83"/>
                  </a:cubicBezTo>
                  <a:cubicBezTo>
                    <a:pt x="764" y="29"/>
                    <a:pt x="636" y="1"/>
                    <a:pt x="503" y="1"/>
                  </a:cubicBezTo>
                  <a:close/>
                </a:path>
              </a:pathLst>
            </a:custGeom>
            <a:solidFill>
              <a:srgbClr val="B0D5F7"/>
            </a:solidFill>
            <a:ln cap="flat" cmpd="sng" w="9525">
              <a:solidFill>
                <a:srgbClr val="B0D5F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B0D5F7"/>
                </a:solidFill>
                <a:latin typeface="Arial"/>
                <a:ea typeface="Arial"/>
                <a:cs typeface="Arial"/>
                <a:sym typeface="Arial"/>
              </a:endParaRPr>
            </a:p>
          </p:txBody>
        </p:sp>
        <p:sp>
          <p:nvSpPr>
            <p:cNvPr id="4735" name="Google Shape;4735;g275328e1149_1_1647"/>
            <p:cNvSpPr/>
            <p:nvPr/>
          </p:nvSpPr>
          <p:spPr>
            <a:xfrm>
              <a:off x="8175" y="2856975"/>
              <a:ext cx="3500" cy="5575"/>
            </a:xfrm>
            <a:custGeom>
              <a:rect b="b" l="l" r="r" t="t"/>
              <a:pathLst>
                <a:path extrusionOk="0" h="223" w="140">
                  <a:moveTo>
                    <a:pt x="133" y="0"/>
                  </a:moveTo>
                  <a:cubicBezTo>
                    <a:pt x="133" y="5"/>
                    <a:pt x="133" y="5"/>
                    <a:pt x="129" y="8"/>
                  </a:cubicBezTo>
                  <a:cubicBezTo>
                    <a:pt x="133" y="8"/>
                    <a:pt x="136" y="5"/>
                    <a:pt x="139" y="5"/>
                  </a:cubicBezTo>
                  <a:cubicBezTo>
                    <a:pt x="136" y="5"/>
                    <a:pt x="136" y="0"/>
                    <a:pt x="133" y="0"/>
                  </a:cubicBezTo>
                  <a:close/>
                  <a:moveTo>
                    <a:pt x="26" y="168"/>
                  </a:moveTo>
                  <a:lnTo>
                    <a:pt x="26" y="168"/>
                  </a:lnTo>
                  <a:cubicBezTo>
                    <a:pt x="25" y="169"/>
                    <a:pt x="25" y="170"/>
                    <a:pt x="24" y="171"/>
                  </a:cubicBezTo>
                  <a:lnTo>
                    <a:pt x="24" y="171"/>
                  </a:lnTo>
                  <a:cubicBezTo>
                    <a:pt x="25" y="171"/>
                    <a:pt x="26" y="170"/>
                    <a:pt x="26" y="168"/>
                  </a:cubicBezTo>
                  <a:close/>
                  <a:moveTo>
                    <a:pt x="24" y="171"/>
                  </a:moveTo>
                  <a:cubicBezTo>
                    <a:pt x="23" y="172"/>
                    <a:pt x="22" y="173"/>
                    <a:pt x="22" y="176"/>
                  </a:cubicBezTo>
                  <a:lnTo>
                    <a:pt x="22" y="176"/>
                  </a:lnTo>
                  <a:cubicBezTo>
                    <a:pt x="23" y="174"/>
                    <a:pt x="24" y="173"/>
                    <a:pt x="24" y="171"/>
                  </a:cubicBezTo>
                  <a:close/>
                  <a:moveTo>
                    <a:pt x="22" y="176"/>
                  </a:moveTo>
                  <a:lnTo>
                    <a:pt x="22" y="176"/>
                  </a:lnTo>
                  <a:cubicBezTo>
                    <a:pt x="22" y="176"/>
                    <a:pt x="22" y="176"/>
                    <a:pt x="22" y="176"/>
                  </a:cubicBezTo>
                  <a:lnTo>
                    <a:pt x="22" y="176"/>
                  </a:lnTo>
                  <a:cubicBezTo>
                    <a:pt x="22" y="176"/>
                    <a:pt x="22" y="176"/>
                    <a:pt x="22" y="176"/>
                  </a:cubicBezTo>
                  <a:cubicBezTo>
                    <a:pt x="22" y="176"/>
                    <a:pt x="22" y="176"/>
                    <a:pt x="22" y="176"/>
                  </a:cubicBezTo>
                  <a:close/>
                  <a:moveTo>
                    <a:pt x="22" y="176"/>
                  </a:moveTo>
                  <a:cubicBezTo>
                    <a:pt x="11" y="190"/>
                    <a:pt x="4" y="204"/>
                    <a:pt x="1" y="222"/>
                  </a:cubicBezTo>
                  <a:cubicBezTo>
                    <a:pt x="7" y="207"/>
                    <a:pt x="15" y="191"/>
                    <a:pt x="22" y="176"/>
                  </a:cubicBezTo>
                  <a:close/>
                </a:path>
              </a:pathLst>
            </a:custGeom>
            <a:solidFill>
              <a:srgbClr val="B0D5F7"/>
            </a:solidFill>
            <a:ln cap="flat" cmpd="sng" w="9525">
              <a:solidFill>
                <a:srgbClr val="B0D5F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B0D5F7"/>
                </a:solidFill>
                <a:latin typeface="Arial"/>
                <a:ea typeface="Arial"/>
                <a:cs typeface="Arial"/>
                <a:sym typeface="Arial"/>
              </a:endParaRPr>
            </a:p>
          </p:txBody>
        </p:sp>
        <p:sp>
          <p:nvSpPr>
            <p:cNvPr id="4736" name="Google Shape;4736;g275328e1149_1_1647"/>
            <p:cNvSpPr/>
            <p:nvPr/>
          </p:nvSpPr>
          <p:spPr>
            <a:xfrm>
              <a:off x="47025" y="2845200"/>
              <a:ext cx="19475" cy="26975"/>
            </a:xfrm>
            <a:custGeom>
              <a:rect b="b" l="l" r="r" t="t"/>
              <a:pathLst>
                <a:path extrusionOk="0" h="1079" w="779">
                  <a:moveTo>
                    <a:pt x="668" y="1"/>
                  </a:moveTo>
                  <a:cubicBezTo>
                    <a:pt x="547" y="119"/>
                    <a:pt x="361" y="262"/>
                    <a:pt x="158" y="390"/>
                  </a:cubicBezTo>
                  <a:cubicBezTo>
                    <a:pt x="208" y="608"/>
                    <a:pt x="169" y="846"/>
                    <a:pt x="1" y="1078"/>
                  </a:cubicBezTo>
                  <a:cubicBezTo>
                    <a:pt x="165" y="1011"/>
                    <a:pt x="308" y="925"/>
                    <a:pt x="411" y="768"/>
                  </a:cubicBezTo>
                  <a:cubicBezTo>
                    <a:pt x="511" y="608"/>
                    <a:pt x="615" y="450"/>
                    <a:pt x="718" y="290"/>
                  </a:cubicBezTo>
                  <a:cubicBezTo>
                    <a:pt x="779" y="193"/>
                    <a:pt x="736" y="83"/>
                    <a:pt x="668" y="1"/>
                  </a:cubicBezTo>
                  <a:close/>
                </a:path>
              </a:pathLst>
            </a:custGeom>
            <a:solidFill>
              <a:srgbClr val="B0D5F7"/>
            </a:solidFill>
            <a:ln cap="flat" cmpd="sng" w="9525">
              <a:solidFill>
                <a:srgbClr val="B0D5F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B0D5F7"/>
                </a:solidFill>
                <a:latin typeface="Arial"/>
                <a:ea typeface="Arial"/>
                <a:cs typeface="Arial"/>
                <a:sym typeface="Arial"/>
              </a:endParaRPr>
            </a:p>
          </p:txBody>
        </p:sp>
        <p:sp>
          <p:nvSpPr>
            <p:cNvPr id="4737" name="Google Shape;4737;g275328e1149_1_1647"/>
            <p:cNvSpPr/>
            <p:nvPr/>
          </p:nvSpPr>
          <p:spPr>
            <a:xfrm>
              <a:off x="30200" y="2854950"/>
              <a:ext cx="22025" cy="18725"/>
            </a:xfrm>
            <a:custGeom>
              <a:rect b="b" l="l" r="r" t="t"/>
              <a:pathLst>
                <a:path extrusionOk="0" h="749" w="881">
                  <a:moveTo>
                    <a:pt x="831" y="0"/>
                  </a:moveTo>
                  <a:lnTo>
                    <a:pt x="831" y="0"/>
                  </a:lnTo>
                  <a:cubicBezTo>
                    <a:pt x="549" y="178"/>
                    <a:pt x="236" y="331"/>
                    <a:pt x="0" y="360"/>
                  </a:cubicBezTo>
                  <a:cubicBezTo>
                    <a:pt x="178" y="471"/>
                    <a:pt x="353" y="610"/>
                    <a:pt x="496" y="749"/>
                  </a:cubicBezTo>
                  <a:cubicBezTo>
                    <a:pt x="546" y="734"/>
                    <a:pt x="596" y="720"/>
                    <a:pt x="646" y="699"/>
                  </a:cubicBezTo>
                  <a:cubicBezTo>
                    <a:pt x="653" y="695"/>
                    <a:pt x="664" y="692"/>
                    <a:pt x="674" y="688"/>
                  </a:cubicBezTo>
                  <a:cubicBezTo>
                    <a:pt x="842" y="456"/>
                    <a:pt x="881" y="218"/>
                    <a:pt x="831" y="0"/>
                  </a:cubicBezTo>
                  <a:close/>
                </a:path>
              </a:pathLst>
            </a:custGeom>
            <a:solidFill>
              <a:srgbClr val="B0D5F7"/>
            </a:solidFill>
            <a:ln cap="flat" cmpd="sng" w="9525">
              <a:solidFill>
                <a:srgbClr val="B0D5F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B0D5F7"/>
                </a:solidFill>
                <a:latin typeface="Arial"/>
                <a:ea typeface="Arial"/>
                <a:cs typeface="Arial"/>
                <a:sym typeface="Arial"/>
              </a:endParaRPr>
            </a:p>
          </p:txBody>
        </p:sp>
        <p:sp>
          <p:nvSpPr>
            <p:cNvPr id="4738" name="Google Shape;4738;g275328e1149_1_1647"/>
            <p:cNvSpPr/>
            <p:nvPr/>
          </p:nvSpPr>
          <p:spPr>
            <a:xfrm>
              <a:off x="11475" y="2843525"/>
              <a:ext cx="22225" cy="17675"/>
            </a:xfrm>
            <a:custGeom>
              <a:rect b="b" l="l" r="r" t="t"/>
              <a:pathLst>
                <a:path extrusionOk="0" h="707" w="889">
                  <a:moveTo>
                    <a:pt x="453" y="0"/>
                  </a:moveTo>
                  <a:cubicBezTo>
                    <a:pt x="353" y="58"/>
                    <a:pt x="264" y="129"/>
                    <a:pt x="197" y="236"/>
                  </a:cubicBezTo>
                  <a:cubicBezTo>
                    <a:pt x="132" y="336"/>
                    <a:pt x="68" y="439"/>
                    <a:pt x="1" y="538"/>
                  </a:cubicBezTo>
                  <a:cubicBezTo>
                    <a:pt x="4" y="538"/>
                    <a:pt x="4" y="543"/>
                    <a:pt x="7" y="543"/>
                  </a:cubicBezTo>
                  <a:cubicBezTo>
                    <a:pt x="25" y="535"/>
                    <a:pt x="47" y="532"/>
                    <a:pt x="75" y="532"/>
                  </a:cubicBezTo>
                  <a:cubicBezTo>
                    <a:pt x="190" y="532"/>
                    <a:pt x="371" y="599"/>
                    <a:pt x="567" y="706"/>
                  </a:cubicBezTo>
                  <a:cubicBezTo>
                    <a:pt x="671" y="514"/>
                    <a:pt x="778" y="325"/>
                    <a:pt x="888" y="140"/>
                  </a:cubicBezTo>
                  <a:cubicBezTo>
                    <a:pt x="742" y="93"/>
                    <a:pt x="596" y="46"/>
                    <a:pt x="453" y="0"/>
                  </a:cubicBezTo>
                  <a:close/>
                </a:path>
              </a:pathLst>
            </a:custGeom>
            <a:solidFill>
              <a:srgbClr val="B0D5F7"/>
            </a:solidFill>
            <a:ln cap="flat" cmpd="sng" w="9525">
              <a:solidFill>
                <a:srgbClr val="B0D5F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B0D5F7"/>
                </a:solidFill>
                <a:latin typeface="Arial"/>
                <a:ea typeface="Arial"/>
                <a:cs typeface="Arial"/>
                <a:sym typeface="Arial"/>
              </a:endParaRPr>
            </a:p>
          </p:txBody>
        </p:sp>
        <p:sp>
          <p:nvSpPr>
            <p:cNvPr id="4739" name="Google Shape;4739;g275328e1149_1_1647"/>
            <p:cNvSpPr/>
            <p:nvPr/>
          </p:nvSpPr>
          <p:spPr>
            <a:xfrm>
              <a:off x="37325" y="2838700"/>
              <a:ext cx="26400" cy="16275"/>
            </a:xfrm>
            <a:custGeom>
              <a:rect b="b" l="l" r="r" t="t"/>
              <a:pathLst>
                <a:path extrusionOk="0" h="651" w="1056">
                  <a:moveTo>
                    <a:pt x="239" y="1"/>
                  </a:moveTo>
                  <a:cubicBezTo>
                    <a:pt x="161" y="1"/>
                    <a:pt x="79" y="4"/>
                    <a:pt x="0" y="12"/>
                  </a:cubicBezTo>
                  <a:cubicBezTo>
                    <a:pt x="268" y="132"/>
                    <a:pt x="482" y="372"/>
                    <a:pt x="546" y="650"/>
                  </a:cubicBezTo>
                  <a:cubicBezTo>
                    <a:pt x="749" y="522"/>
                    <a:pt x="935" y="379"/>
                    <a:pt x="1056" y="261"/>
                  </a:cubicBezTo>
                  <a:cubicBezTo>
                    <a:pt x="1034" y="229"/>
                    <a:pt x="1006" y="204"/>
                    <a:pt x="978" y="183"/>
                  </a:cubicBezTo>
                  <a:cubicBezTo>
                    <a:pt x="820" y="65"/>
                    <a:pt x="557" y="12"/>
                    <a:pt x="368" y="4"/>
                  </a:cubicBezTo>
                  <a:cubicBezTo>
                    <a:pt x="325" y="1"/>
                    <a:pt x="282" y="1"/>
                    <a:pt x="239" y="1"/>
                  </a:cubicBezTo>
                  <a:close/>
                </a:path>
              </a:pathLst>
            </a:custGeom>
            <a:solidFill>
              <a:srgbClr val="B0D5F7"/>
            </a:solidFill>
            <a:ln cap="flat" cmpd="sng" w="9525">
              <a:solidFill>
                <a:srgbClr val="B0D5F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B0D5F7"/>
                </a:solidFill>
                <a:latin typeface="Arial"/>
                <a:ea typeface="Arial"/>
                <a:cs typeface="Arial"/>
                <a:sym typeface="Arial"/>
              </a:endParaRPr>
            </a:p>
          </p:txBody>
        </p:sp>
        <p:sp>
          <p:nvSpPr>
            <p:cNvPr id="4740" name="Google Shape;4740;g275328e1149_1_1647"/>
            <p:cNvSpPr/>
            <p:nvPr/>
          </p:nvSpPr>
          <p:spPr>
            <a:xfrm>
              <a:off x="22800" y="2838975"/>
              <a:ext cx="28200" cy="24975"/>
            </a:xfrm>
            <a:custGeom>
              <a:rect b="b" l="l" r="r" t="t"/>
              <a:pathLst>
                <a:path extrusionOk="0" h="999" w="1128">
                  <a:moveTo>
                    <a:pt x="581" y="1"/>
                  </a:moveTo>
                  <a:cubicBezTo>
                    <a:pt x="443" y="14"/>
                    <a:pt x="307" y="44"/>
                    <a:pt x="182" y="93"/>
                  </a:cubicBezTo>
                  <a:cubicBezTo>
                    <a:pt x="118" y="121"/>
                    <a:pt x="58" y="147"/>
                    <a:pt x="0" y="182"/>
                  </a:cubicBezTo>
                  <a:cubicBezTo>
                    <a:pt x="143" y="228"/>
                    <a:pt x="289" y="275"/>
                    <a:pt x="435" y="322"/>
                  </a:cubicBezTo>
                  <a:cubicBezTo>
                    <a:pt x="325" y="507"/>
                    <a:pt x="218" y="696"/>
                    <a:pt x="114" y="888"/>
                  </a:cubicBezTo>
                  <a:cubicBezTo>
                    <a:pt x="175" y="921"/>
                    <a:pt x="236" y="956"/>
                    <a:pt x="296" y="999"/>
                  </a:cubicBezTo>
                  <a:cubicBezTo>
                    <a:pt x="532" y="970"/>
                    <a:pt x="845" y="817"/>
                    <a:pt x="1127" y="639"/>
                  </a:cubicBezTo>
                  <a:cubicBezTo>
                    <a:pt x="1063" y="361"/>
                    <a:pt x="849" y="121"/>
                    <a:pt x="581" y="1"/>
                  </a:cubicBezTo>
                  <a:close/>
                </a:path>
              </a:pathLst>
            </a:custGeom>
            <a:solidFill>
              <a:srgbClr val="B0D5F7"/>
            </a:solidFill>
            <a:ln cap="flat" cmpd="sng" w="9525">
              <a:solidFill>
                <a:srgbClr val="B0D5F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B0D5F7"/>
                </a:solidFill>
                <a:latin typeface="Arial"/>
                <a:ea typeface="Arial"/>
                <a:cs typeface="Arial"/>
                <a:sym typeface="Arial"/>
              </a:endParaRPr>
            </a:p>
          </p:txBody>
        </p:sp>
        <p:sp>
          <p:nvSpPr>
            <p:cNvPr id="4741" name="Google Shape;4741;g275328e1149_1_1647"/>
            <p:cNvSpPr/>
            <p:nvPr/>
          </p:nvSpPr>
          <p:spPr>
            <a:xfrm>
              <a:off x="-3775" y="2909925"/>
              <a:ext cx="7700" cy="9575"/>
            </a:xfrm>
            <a:custGeom>
              <a:rect b="b" l="l" r="r" t="t"/>
              <a:pathLst>
                <a:path extrusionOk="0" h="383" w="308">
                  <a:moveTo>
                    <a:pt x="308" y="1"/>
                  </a:moveTo>
                  <a:cubicBezTo>
                    <a:pt x="208" y="76"/>
                    <a:pt x="104" y="150"/>
                    <a:pt x="0" y="222"/>
                  </a:cubicBezTo>
                  <a:cubicBezTo>
                    <a:pt x="58" y="279"/>
                    <a:pt x="115" y="333"/>
                    <a:pt x="179" y="382"/>
                  </a:cubicBezTo>
                  <a:cubicBezTo>
                    <a:pt x="218" y="254"/>
                    <a:pt x="265" y="129"/>
                    <a:pt x="308" y="1"/>
                  </a:cubicBezTo>
                  <a:close/>
                </a:path>
              </a:pathLst>
            </a:custGeom>
            <a:solidFill>
              <a:srgbClr val="B0D5F7"/>
            </a:solidFill>
            <a:ln cap="flat" cmpd="sng" w="9525">
              <a:solidFill>
                <a:srgbClr val="B0D5F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B0D5F7"/>
                </a:solidFill>
                <a:latin typeface="Arial"/>
                <a:ea typeface="Arial"/>
                <a:cs typeface="Arial"/>
                <a:sym typeface="Arial"/>
              </a:endParaRPr>
            </a:p>
          </p:txBody>
        </p:sp>
        <p:sp>
          <p:nvSpPr>
            <p:cNvPr id="4742" name="Google Shape;4742;g275328e1149_1_1647"/>
            <p:cNvSpPr/>
            <p:nvPr/>
          </p:nvSpPr>
          <p:spPr>
            <a:xfrm>
              <a:off x="-6975" y="2857175"/>
              <a:ext cx="26125" cy="58325"/>
            </a:xfrm>
            <a:custGeom>
              <a:rect b="b" l="l" r="r" t="t"/>
              <a:pathLst>
                <a:path extrusionOk="0" h="2333" w="1045">
                  <a:moveTo>
                    <a:pt x="735" y="0"/>
                  </a:moveTo>
                  <a:cubicBezTo>
                    <a:pt x="714" y="10"/>
                    <a:pt x="699" y="25"/>
                    <a:pt x="692" y="43"/>
                  </a:cubicBezTo>
                  <a:cubicBezTo>
                    <a:pt x="671" y="82"/>
                    <a:pt x="653" y="121"/>
                    <a:pt x="632" y="160"/>
                  </a:cubicBezTo>
                  <a:cubicBezTo>
                    <a:pt x="667" y="107"/>
                    <a:pt x="703" y="53"/>
                    <a:pt x="735" y="0"/>
                  </a:cubicBezTo>
                  <a:close/>
                  <a:moveTo>
                    <a:pt x="607" y="214"/>
                  </a:moveTo>
                  <a:lnTo>
                    <a:pt x="607" y="214"/>
                  </a:lnTo>
                  <a:cubicBezTo>
                    <a:pt x="442" y="545"/>
                    <a:pt x="278" y="877"/>
                    <a:pt x="118" y="1209"/>
                  </a:cubicBezTo>
                  <a:cubicBezTo>
                    <a:pt x="289" y="1476"/>
                    <a:pt x="286" y="1865"/>
                    <a:pt x="0" y="2189"/>
                  </a:cubicBezTo>
                  <a:cubicBezTo>
                    <a:pt x="39" y="2235"/>
                    <a:pt x="82" y="2286"/>
                    <a:pt x="128" y="2332"/>
                  </a:cubicBezTo>
                  <a:cubicBezTo>
                    <a:pt x="232" y="2260"/>
                    <a:pt x="336" y="2186"/>
                    <a:pt x="436" y="2111"/>
                  </a:cubicBezTo>
                  <a:cubicBezTo>
                    <a:pt x="614" y="1618"/>
                    <a:pt x="816" y="1138"/>
                    <a:pt x="1045" y="663"/>
                  </a:cubicBezTo>
                  <a:cubicBezTo>
                    <a:pt x="938" y="634"/>
                    <a:pt x="834" y="592"/>
                    <a:pt x="757" y="532"/>
                  </a:cubicBezTo>
                  <a:cubicBezTo>
                    <a:pt x="667" y="467"/>
                    <a:pt x="571" y="335"/>
                    <a:pt x="607" y="214"/>
                  </a:cubicBezTo>
                  <a:close/>
                </a:path>
              </a:pathLst>
            </a:custGeom>
            <a:solidFill>
              <a:srgbClr val="B0D5F7"/>
            </a:solidFill>
            <a:ln cap="flat" cmpd="sng" w="9525">
              <a:solidFill>
                <a:srgbClr val="B0D5F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B0D5F7"/>
                </a:solidFill>
                <a:latin typeface="Arial"/>
                <a:ea typeface="Arial"/>
                <a:cs typeface="Arial"/>
                <a:sym typeface="Arial"/>
              </a:endParaRPr>
            </a:p>
          </p:txBody>
        </p:sp>
        <p:sp>
          <p:nvSpPr>
            <p:cNvPr id="4743" name="Google Shape;4743;g275328e1149_1_1647"/>
            <p:cNvSpPr/>
            <p:nvPr/>
          </p:nvSpPr>
          <p:spPr>
            <a:xfrm>
              <a:off x="700" y="2875350"/>
              <a:ext cx="50825" cy="57350"/>
            </a:xfrm>
            <a:custGeom>
              <a:rect b="b" l="l" r="r" t="t"/>
              <a:pathLst>
                <a:path extrusionOk="0" h="2294" w="2033">
                  <a:moveTo>
                    <a:pt x="1744" y="1"/>
                  </a:moveTo>
                  <a:cubicBezTo>
                    <a:pt x="1737" y="7"/>
                    <a:pt x="1729" y="14"/>
                    <a:pt x="1726" y="19"/>
                  </a:cubicBezTo>
                  <a:cubicBezTo>
                    <a:pt x="1227" y="511"/>
                    <a:pt x="692" y="967"/>
                    <a:pt x="129" y="1384"/>
                  </a:cubicBezTo>
                  <a:cubicBezTo>
                    <a:pt x="86" y="1512"/>
                    <a:pt x="39" y="1637"/>
                    <a:pt x="0" y="1765"/>
                  </a:cubicBezTo>
                  <a:cubicBezTo>
                    <a:pt x="343" y="2054"/>
                    <a:pt x="788" y="2293"/>
                    <a:pt x="1006" y="2293"/>
                  </a:cubicBezTo>
                  <a:cubicBezTo>
                    <a:pt x="1066" y="2293"/>
                    <a:pt x="1109" y="2275"/>
                    <a:pt x="1126" y="2236"/>
                  </a:cubicBezTo>
                  <a:cubicBezTo>
                    <a:pt x="1405" y="1673"/>
                    <a:pt x="1683" y="1110"/>
                    <a:pt x="1961" y="546"/>
                  </a:cubicBezTo>
                  <a:cubicBezTo>
                    <a:pt x="2033" y="404"/>
                    <a:pt x="1926" y="200"/>
                    <a:pt x="1744" y="1"/>
                  </a:cubicBezTo>
                  <a:close/>
                </a:path>
              </a:pathLst>
            </a:custGeom>
            <a:solidFill>
              <a:srgbClr val="B0D5F7"/>
            </a:solidFill>
            <a:ln cap="flat" cmpd="sng" w="9525">
              <a:solidFill>
                <a:srgbClr val="B0D5F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B0D5F7"/>
                </a:solidFill>
                <a:latin typeface="Arial"/>
                <a:ea typeface="Arial"/>
                <a:cs typeface="Arial"/>
                <a:sym typeface="Arial"/>
              </a:endParaRPr>
            </a:p>
          </p:txBody>
        </p:sp>
        <p:sp>
          <p:nvSpPr>
            <p:cNvPr id="4744" name="Google Shape;4744;g275328e1149_1_1647"/>
            <p:cNvSpPr/>
            <p:nvPr/>
          </p:nvSpPr>
          <p:spPr>
            <a:xfrm>
              <a:off x="3900" y="2873650"/>
              <a:ext cx="40400" cy="36300"/>
            </a:xfrm>
            <a:custGeom>
              <a:rect b="b" l="l" r="r" t="t"/>
              <a:pathLst>
                <a:path extrusionOk="0" h="1452" w="1616">
                  <a:moveTo>
                    <a:pt x="1548" y="1"/>
                  </a:moveTo>
                  <a:cubicBezTo>
                    <a:pt x="1391" y="44"/>
                    <a:pt x="1224" y="57"/>
                    <a:pt x="1059" y="57"/>
                  </a:cubicBezTo>
                  <a:cubicBezTo>
                    <a:pt x="1016" y="57"/>
                    <a:pt x="974" y="57"/>
                    <a:pt x="931" y="54"/>
                  </a:cubicBezTo>
                  <a:cubicBezTo>
                    <a:pt x="835" y="51"/>
                    <a:pt x="720" y="36"/>
                    <a:pt x="610" y="4"/>
                  </a:cubicBezTo>
                  <a:cubicBezTo>
                    <a:pt x="381" y="479"/>
                    <a:pt x="179" y="959"/>
                    <a:pt x="1" y="1452"/>
                  </a:cubicBezTo>
                  <a:cubicBezTo>
                    <a:pt x="564" y="1035"/>
                    <a:pt x="1099" y="579"/>
                    <a:pt x="1598" y="87"/>
                  </a:cubicBezTo>
                  <a:cubicBezTo>
                    <a:pt x="1601" y="82"/>
                    <a:pt x="1609" y="75"/>
                    <a:pt x="1616" y="69"/>
                  </a:cubicBezTo>
                  <a:lnTo>
                    <a:pt x="1548" y="1"/>
                  </a:lnTo>
                  <a:close/>
                </a:path>
              </a:pathLst>
            </a:custGeom>
            <a:solidFill>
              <a:srgbClr val="B0D5F7"/>
            </a:solidFill>
            <a:ln cap="flat" cmpd="sng" w="9525">
              <a:solidFill>
                <a:srgbClr val="B0D5F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B0D5F7"/>
                </a:solidFill>
                <a:latin typeface="Arial"/>
                <a:ea typeface="Arial"/>
                <a:cs typeface="Arial"/>
                <a:sym typeface="Arial"/>
              </a:endParaRPr>
            </a:p>
          </p:txBody>
        </p:sp>
        <p:sp>
          <p:nvSpPr>
            <p:cNvPr id="4745" name="Google Shape;4745;g275328e1149_1_1647"/>
            <p:cNvSpPr/>
            <p:nvPr/>
          </p:nvSpPr>
          <p:spPr>
            <a:xfrm>
              <a:off x="-12050" y="2887375"/>
              <a:ext cx="12325" cy="24550"/>
            </a:xfrm>
            <a:custGeom>
              <a:rect b="b" l="l" r="r" t="t"/>
              <a:pathLst>
                <a:path extrusionOk="0" h="982" w="493">
                  <a:moveTo>
                    <a:pt x="321" y="1"/>
                  </a:moveTo>
                  <a:lnTo>
                    <a:pt x="321" y="1"/>
                  </a:lnTo>
                  <a:cubicBezTo>
                    <a:pt x="236" y="175"/>
                    <a:pt x="147" y="351"/>
                    <a:pt x="61" y="525"/>
                  </a:cubicBezTo>
                  <a:cubicBezTo>
                    <a:pt x="0" y="646"/>
                    <a:pt x="68" y="810"/>
                    <a:pt x="203" y="981"/>
                  </a:cubicBezTo>
                  <a:cubicBezTo>
                    <a:pt x="489" y="657"/>
                    <a:pt x="492" y="268"/>
                    <a:pt x="321" y="1"/>
                  </a:cubicBezTo>
                  <a:close/>
                </a:path>
              </a:pathLst>
            </a:custGeom>
            <a:solidFill>
              <a:srgbClr val="B0D5F7"/>
            </a:solidFill>
            <a:ln cap="flat" cmpd="sng" w="9525">
              <a:solidFill>
                <a:srgbClr val="B0D5F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B0D5F7"/>
                </a:solidFill>
                <a:latin typeface="Arial"/>
                <a:ea typeface="Arial"/>
                <a:cs typeface="Arial"/>
                <a:sym typeface="Arial"/>
              </a:endParaRPr>
            </a:p>
          </p:txBody>
        </p:sp>
        <p:sp>
          <p:nvSpPr>
            <p:cNvPr id="4746" name="Google Shape;4746;g275328e1149_1_1647"/>
            <p:cNvSpPr/>
            <p:nvPr/>
          </p:nvSpPr>
          <p:spPr>
            <a:xfrm>
              <a:off x="7275" y="2857075"/>
              <a:ext cx="17325" cy="16700"/>
            </a:xfrm>
            <a:custGeom>
              <a:rect b="b" l="l" r="r" t="t"/>
              <a:pathLst>
                <a:path extrusionOk="0" h="668" w="693">
                  <a:moveTo>
                    <a:pt x="175" y="1"/>
                  </a:moveTo>
                  <a:cubicBezTo>
                    <a:pt x="172" y="1"/>
                    <a:pt x="169" y="4"/>
                    <a:pt x="165" y="4"/>
                  </a:cubicBezTo>
                  <a:cubicBezTo>
                    <a:pt x="133" y="57"/>
                    <a:pt x="97" y="111"/>
                    <a:pt x="62" y="164"/>
                  </a:cubicBezTo>
                  <a:cubicBezTo>
                    <a:pt x="54" y="182"/>
                    <a:pt x="44" y="200"/>
                    <a:pt x="37" y="218"/>
                  </a:cubicBezTo>
                  <a:cubicBezTo>
                    <a:pt x="1" y="339"/>
                    <a:pt x="97" y="471"/>
                    <a:pt x="187" y="536"/>
                  </a:cubicBezTo>
                  <a:cubicBezTo>
                    <a:pt x="264" y="596"/>
                    <a:pt x="368" y="638"/>
                    <a:pt x="475" y="667"/>
                  </a:cubicBezTo>
                  <a:cubicBezTo>
                    <a:pt x="546" y="525"/>
                    <a:pt x="618" y="386"/>
                    <a:pt x="692" y="243"/>
                  </a:cubicBezTo>
                  <a:cubicBezTo>
                    <a:pt x="518" y="164"/>
                    <a:pt x="347" y="82"/>
                    <a:pt x="175" y="1"/>
                  </a:cubicBezTo>
                  <a:close/>
                </a:path>
              </a:pathLst>
            </a:custGeom>
            <a:solidFill>
              <a:srgbClr val="B0D5F7"/>
            </a:solidFill>
            <a:ln cap="flat" cmpd="sng" w="9525">
              <a:solidFill>
                <a:srgbClr val="B0D5F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B0D5F7"/>
                </a:solidFill>
                <a:latin typeface="Arial"/>
                <a:ea typeface="Arial"/>
                <a:cs typeface="Arial"/>
                <a:sym typeface="Arial"/>
              </a:endParaRPr>
            </a:p>
          </p:txBody>
        </p:sp>
        <p:sp>
          <p:nvSpPr>
            <p:cNvPr id="4747" name="Google Shape;4747;g275328e1149_1_1647"/>
            <p:cNvSpPr/>
            <p:nvPr/>
          </p:nvSpPr>
          <p:spPr>
            <a:xfrm>
              <a:off x="19125" y="2863125"/>
              <a:ext cx="23475" cy="11975"/>
            </a:xfrm>
            <a:custGeom>
              <a:rect b="b" l="l" r="r" t="t"/>
              <a:pathLst>
                <a:path extrusionOk="0" h="479" w="939">
                  <a:moveTo>
                    <a:pt x="218" y="1"/>
                  </a:moveTo>
                  <a:cubicBezTo>
                    <a:pt x="144" y="144"/>
                    <a:pt x="72" y="283"/>
                    <a:pt x="1" y="425"/>
                  </a:cubicBezTo>
                  <a:cubicBezTo>
                    <a:pt x="111" y="457"/>
                    <a:pt x="226" y="472"/>
                    <a:pt x="322" y="475"/>
                  </a:cubicBezTo>
                  <a:cubicBezTo>
                    <a:pt x="365" y="478"/>
                    <a:pt x="407" y="478"/>
                    <a:pt x="450" y="478"/>
                  </a:cubicBezTo>
                  <a:cubicBezTo>
                    <a:pt x="615" y="478"/>
                    <a:pt x="782" y="465"/>
                    <a:pt x="939" y="422"/>
                  </a:cubicBezTo>
                  <a:cubicBezTo>
                    <a:pt x="796" y="283"/>
                    <a:pt x="621" y="144"/>
                    <a:pt x="443" y="33"/>
                  </a:cubicBezTo>
                  <a:cubicBezTo>
                    <a:pt x="422" y="33"/>
                    <a:pt x="397" y="37"/>
                    <a:pt x="376" y="37"/>
                  </a:cubicBezTo>
                  <a:cubicBezTo>
                    <a:pt x="322" y="37"/>
                    <a:pt x="276" y="26"/>
                    <a:pt x="236" y="8"/>
                  </a:cubicBezTo>
                  <a:cubicBezTo>
                    <a:pt x="229" y="4"/>
                    <a:pt x="226" y="4"/>
                    <a:pt x="218" y="1"/>
                  </a:cubicBezTo>
                  <a:close/>
                </a:path>
              </a:pathLst>
            </a:custGeom>
            <a:solidFill>
              <a:srgbClr val="B0D5F7"/>
            </a:solidFill>
            <a:ln cap="flat" cmpd="sng" w="9525">
              <a:solidFill>
                <a:srgbClr val="B0D5F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B0D5F7"/>
                </a:solidFill>
                <a:latin typeface="Arial"/>
                <a:ea typeface="Arial"/>
                <a:cs typeface="Arial"/>
                <a:sym typeface="Arial"/>
              </a:endParaRPr>
            </a:p>
          </p:txBody>
        </p:sp>
        <p:sp>
          <p:nvSpPr>
            <p:cNvPr id="4748" name="Google Shape;4748;g275328e1149_1_1647"/>
            <p:cNvSpPr/>
            <p:nvPr/>
          </p:nvSpPr>
          <p:spPr>
            <a:xfrm>
              <a:off x="11650" y="2856800"/>
              <a:ext cx="14025" cy="6350"/>
            </a:xfrm>
            <a:custGeom>
              <a:rect b="b" l="l" r="r" t="t"/>
              <a:pathLst>
                <a:path extrusionOk="0" h="254" w="561">
                  <a:moveTo>
                    <a:pt x="68" y="1"/>
                  </a:moveTo>
                  <a:cubicBezTo>
                    <a:pt x="40" y="1"/>
                    <a:pt x="18" y="4"/>
                    <a:pt x="0" y="12"/>
                  </a:cubicBezTo>
                  <a:cubicBezTo>
                    <a:pt x="172" y="93"/>
                    <a:pt x="343" y="175"/>
                    <a:pt x="517" y="254"/>
                  </a:cubicBezTo>
                  <a:cubicBezTo>
                    <a:pt x="532" y="229"/>
                    <a:pt x="546" y="200"/>
                    <a:pt x="560" y="175"/>
                  </a:cubicBezTo>
                  <a:cubicBezTo>
                    <a:pt x="364" y="68"/>
                    <a:pt x="183" y="1"/>
                    <a:pt x="68" y="1"/>
                  </a:cubicBezTo>
                  <a:close/>
                </a:path>
              </a:pathLst>
            </a:custGeom>
            <a:solidFill>
              <a:srgbClr val="B0D5F7"/>
            </a:solidFill>
            <a:ln cap="flat" cmpd="sng" w="9525">
              <a:solidFill>
                <a:srgbClr val="B0D5F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B0D5F7"/>
                </a:solidFill>
                <a:latin typeface="Arial"/>
                <a:ea typeface="Arial"/>
                <a:cs typeface="Arial"/>
                <a:sym typeface="Arial"/>
              </a:endParaRPr>
            </a:p>
          </p:txBody>
        </p:sp>
        <p:sp>
          <p:nvSpPr>
            <p:cNvPr id="4749" name="Google Shape;4749;g275328e1149_1_1647"/>
            <p:cNvSpPr/>
            <p:nvPr/>
          </p:nvSpPr>
          <p:spPr>
            <a:xfrm>
              <a:off x="24575" y="2861175"/>
              <a:ext cx="5650" cy="2875"/>
            </a:xfrm>
            <a:custGeom>
              <a:rect b="b" l="l" r="r" t="t"/>
              <a:pathLst>
                <a:path extrusionOk="0" h="115" w="226">
                  <a:moveTo>
                    <a:pt x="43" y="0"/>
                  </a:moveTo>
                  <a:cubicBezTo>
                    <a:pt x="29" y="25"/>
                    <a:pt x="15" y="54"/>
                    <a:pt x="0" y="79"/>
                  </a:cubicBezTo>
                  <a:cubicBezTo>
                    <a:pt x="8" y="82"/>
                    <a:pt x="11" y="82"/>
                    <a:pt x="18" y="86"/>
                  </a:cubicBezTo>
                  <a:cubicBezTo>
                    <a:pt x="58" y="104"/>
                    <a:pt x="104" y="115"/>
                    <a:pt x="158" y="115"/>
                  </a:cubicBezTo>
                  <a:cubicBezTo>
                    <a:pt x="179" y="115"/>
                    <a:pt x="204" y="111"/>
                    <a:pt x="225" y="111"/>
                  </a:cubicBezTo>
                  <a:cubicBezTo>
                    <a:pt x="165" y="68"/>
                    <a:pt x="104" y="33"/>
                    <a:pt x="43" y="0"/>
                  </a:cubicBezTo>
                  <a:close/>
                </a:path>
              </a:pathLst>
            </a:custGeom>
            <a:solidFill>
              <a:srgbClr val="B0D5F7"/>
            </a:solidFill>
            <a:ln cap="flat" cmpd="sng" w="9525">
              <a:solidFill>
                <a:srgbClr val="B0D5F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B0D5F7"/>
                </a:solidFill>
                <a:latin typeface="Arial"/>
                <a:ea typeface="Arial"/>
                <a:cs typeface="Arial"/>
                <a:sym typeface="Arial"/>
              </a:endParaRPr>
            </a:p>
          </p:txBody>
        </p:sp>
      </p:grpSp>
      <p:sp>
        <p:nvSpPr>
          <p:cNvPr id="4750" name="Google Shape;4750;g275328e1149_1_1647"/>
          <p:cNvSpPr/>
          <p:nvPr/>
        </p:nvSpPr>
        <p:spPr>
          <a:xfrm>
            <a:off x="1512425" y="2498589"/>
            <a:ext cx="151875" cy="406822"/>
          </a:xfrm>
          <a:custGeom>
            <a:rect b="b" l="l" r="r" t="t"/>
            <a:pathLst>
              <a:path extrusionOk="0" h="24500" w="6075">
                <a:moveTo>
                  <a:pt x="1240" y="24500"/>
                </a:moveTo>
                <a:cubicBezTo>
                  <a:pt x="736" y="22231"/>
                  <a:pt x="-568" y="19748"/>
                  <a:pt x="297" y="17590"/>
                </a:cubicBezTo>
                <a:cubicBezTo>
                  <a:pt x="1561" y="14436"/>
                  <a:pt x="5471" y="12472"/>
                  <a:pt x="5951" y="9109"/>
                </a:cubicBezTo>
                <a:cubicBezTo>
                  <a:pt x="6449" y="5625"/>
                  <a:pt x="3101" y="2489"/>
                  <a:pt x="612" y="0"/>
                </a:cubicBezTo>
              </a:path>
            </a:pathLst>
          </a:cu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1" name="Google Shape;4751;g275328e1149_1_1647"/>
          <p:cNvSpPr/>
          <p:nvPr/>
        </p:nvSpPr>
        <p:spPr>
          <a:xfrm>
            <a:off x="7461842" y="2466558"/>
            <a:ext cx="151875" cy="470890"/>
          </a:xfrm>
          <a:custGeom>
            <a:rect b="b" l="l" r="r" t="t"/>
            <a:pathLst>
              <a:path extrusionOk="0" h="24500" w="6075">
                <a:moveTo>
                  <a:pt x="1240" y="24500"/>
                </a:moveTo>
                <a:cubicBezTo>
                  <a:pt x="736" y="22231"/>
                  <a:pt x="-568" y="19748"/>
                  <a:pt x="297" y="17590"/>
                </a:cubicBezTo>
                <a:cubicBezTo>
                  <a:pt x="1561" y="14436"/>
                  <a:pt x="5471" y="12472"/>
                  <a:pt x="5951" y="9109"/>
                </a:cubicBezTo>
                <a:cubicBezTo>
                  <a:pt x="6449" y="5625"/>
                  <a:pt x="3101" y="2489"/>
                  <a:pt x="612" y="0"/>
                </a:cubicBezTo>
              </a:path>
            </a:pathLst>
          </a:cu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2" name="Google Shape;4752;g275328e1149_1_1647"/>
          <p:cNvSpPr/>
          <p:nvPr/>
        </p:nvSpPr>
        <p:spPr>
          <a:xfrm flipH="1">
            <a:off x="4398067" y="2466558"/>
            <a:ext cx="151875" cy="470890"/>
          </a:xfrm>
          <a:custGeom>
            <a:rect b="b" l="l" r="r" t="t"/>
            <a:pathLst>
              <a:path extrusionOk="0" h="24500" w="6075">
                <a:moveTo>
                  <a:pt x="1240" y="24500"/>
                </a:moveTo>
                <a:cubicBezTo>
                  <a:pt x="736" y="22231"/>
                  <a:pt x="-568" y="19748"/>
                  <a:pt x="297" y="17590"/>
                </a:cubicBezTo>
                <a:cubicBezTo>
                  <a:pt x="1561" y="14436"/>
                  <a:pt x="5471" y="12472"/>
                  <a:pt x="5951" y="9109"/>
                </a:cubicBezTo>
                <a:cubicBezTo>
                  <a:pt x="6449" y="5625"/>
                  <a:pt x="3101" y="2489"/>
                  <a:pt x="612" y="0"/>
                </a:cubicBezTo>
              </a:path>
            </a:pathLst>
          </a:cu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3" name="Google Shape;4753;g275328e1149_1_1647"/>
          <p:cNvSpPr/>
          <p:nvPr/>
        </p:nvSpPr>
        <p:spPr>
          <a:xfrm flipH="1">
            <a:off x="5846367" y="3213641"/>
            <a:ext cx="151875" cy="464520"/>
          </a:xfrm>
          <a:custGeom>
            <a:rect b="b" l="l" r="r" t="t"/>
            <a:pathLst>
              <a:path extrusionOk="0" h="24500" w="6075">
                <a:moveTo>
                  <a:pt x="1240" y="24500"/>
                </a:moveTo>
                <a:cubicBezTo>
                  <a:pt x="736" y="22231"/>
                  <a:pt x="-568" y="19748"/>
                  <a:pt x="297" y="17590"/>
                </a:cubicBezTo>
                <a:cubicBezTo>
                  <a:pt x="1561" y="14436"/>
                  <a:pt x="5471" y="12472"/>
                  <a:pt x="5951" y="9109"/>
                </a:cubicBezTo>
                <a:cubicBezTo>
                  <a:pt x="6449" y="5625"/>
                  <a:pt x="3101" y="2489"/>
                  <a:pt x="612" y="0"/>
                </a:cubicBezTo>
              </a:path>
            </a:pathLst>
          </a:cu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4" name="Google Shape;4754;g275328e1149_1_1647"/>
          <p:cNvSpPr/>
          <p:nvPr/>
        </p:nvSpPr>
        <p:spPr>
          <a:xfrm>
            <a:off x="2897392" y="3223000"/>
            <a:ext cx="151875" cy="464520"/>
          </a:xfrm>
          <a:custGeom>
            <a:rect b="b" l="l" r="r" t="t"/>
            <a:pathLst>
              <a:path extrusionOk="0" h="24500" w="6075">
                <a:moveTo>
                  <a:pt x="1240" y="24500"/>
                </a:moveTo>
                <a:cubicBezTo>
                  <a:pt x="736" y="22231"/>
                  <a:pt x="-568" y="19748"/>
                  <a:pt x="297" y="17590"/>
                </a:cubicBezTo>
                <a:cubicBezTo>
                  <a:pt x="1561" y="14436"/>
                  <a:pt x="5471" y="12472"/>
                  <a:pt x="5951" y="9109"/>
                </a:cubicBezTo>
                <a:cubicBezTo>
                  <a:pt x="6449" y="5625"/>
                  <a:pt x="3101" y="2489"/>
                  <a:pt x="612" y="0"/>
                </a:cubicBezTo>
              </a:path>
            </a:pathLst>
          </a:cu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5" name="Google Shape;4755;g275328e1149_1_1647"/>
          <p:cNvSpPr txBox="1"/>
          <p:nvPr/>
        </p:nvSpPr>
        <p:spPr>
          <a:xfrm>
            <a:off x="2150438" y="3518473"/>
            <a:ext cx="1645800" cy="6159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lang="en">
                <a:solidFill>
                  <a:schemeClr val="dk1"/>
                </a:solidFill>
                <a:latin typeface="Itim"/>
                <a:ea typeface="Itim"/>
                <a:cs typeface="Itim"/>
                <a:sym typeface="Itim"/>
              </a:rPr>
              <a:t> </a:t>
            </a:r>
            <a:r>
              <a:rPr lang="en" sz="1100">
                <a:solidFill>
                  <a:srgbClr val="333333"/>
                </a:solidFill>
                <a:highlight>
                  <a:srgbClr val="FFFFFF"/>
                </a:highlight>
              </a:rPr>
              <a:t>Desecha elementos perturbadores, minimiza distractores.</a:t>
            </a:r>
            <a:endParaRPr sz="1100">
              <a:solidFill>
                <a:srgbClr val="333333"/>
              </a:solidFill>
              <a:highlight>
                <a:srgbClr val="FFFFFF"/>
              </a:highlight>
            </a:endParaRPr>
          </a:p>
        </p:txBody>
      </p:sp>
      <p:sp>
        <p:nvSpPr>
          <p:cNvPr id="4756" name="Google Shape;4756;g275328e1149_1_1647"/>
          <p:cNvSpPr txBox="1"/>
          <p:nvPr/>
        </p:nvSpPr>
        <p:spPr>
          <a:xfrm>
            <a:off x="2150425" y="2614449"/>
            <a:ext cx="1645800" cy="338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lang="en">
                <a:solidFill>
                  <a:schemeClr val="dk1"/>
                </a:solidFill>
                <a:latin typeface="Itim"/>
                <a:ea typeface="Itim"/>
                <a:cs typeface="Itim"/>
                <a:sym typeface="Itim"/>
              </a:rPr>
              <a:t> Concéntrate</a:t>
            </a:r>
            <a:endParaRPr sz="1100">
              <a:solidFill>
                <a:srgbClr val="333333"/>
              </a:solidFill>
              <a:highlight>
                <a:srgbClr val="FFFFFF"/>
              </a:highlight>
            </a:endParaRPr>
          </a:p>
        </p:txBody>
      </p:sp>
      <p:sp>
        <p:nvSpPr>
          <p:cNvPr id="4757" name="Google Shape;4757;g275328e1149_1_1647"/>
          <p:cNvSpPr txBox="1"/>
          <p:nvPr/>
        </p:nvSpPr>
        <p:spPr>
          <a:xfrm>
            <a:off x="859512" y="1369763"/>
            <a:ext cx="1305300" cy="1369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100">
                <a:solidFill>
                  <a:srgbClr val="333333"/>
                </a:solidFill>
                <a:highlight>
                  <a:srgbClr val="FFFFFF"/>
                </a:highlight>
              </a:rPr>
              <a:t>E</a:t>
            </a:r>
            <a:r>
              <a:rPr lang="en" sz="1100">
                <a:solidFill>
                  <a:srgbClr val="333333"/>
                </a:solidFill>
                <a:highlight>
                  <a:srgbClr val="FFFFFF"/>
                </a:highlight>
              </a:rPr>
              <a:t>l cerebro es como un músculo: solo puede someterse a una cantidad limitada de ejercicio a la vez.</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nline Notebook XL by Slidesgo">
  <a:themeElements>
    <a:clrScheme name="Simple Light">
      <a:dk1>
        <a:srgbClr val="1C4587"/>
      </a:dk1>
      <a:lt1>
        <a:srgbClr val="FFFFFF"/>
      </a:lt1>
      <a:dk2>
        <a:srgbClr val="000000"/>
      </a:dk2>
      <a:lt2>
        <a:srgbClr val="F6B0F7"/>
      </a:lt2>
      <a:accent1>
        <a:srgbClr val="CAFFCA"/>
      </a:accent1>
      <a:accent2>
        <a:srgbClr val="FFE599"/>
      </a:accent2>
      <a:accent3>
        <a:srgbClr val="FFF8D3"/>
      </a:accent3>
      <a:accent4>
        <a:srgbClr val="FFBBAA"/>
      </a:accent4>
      <a:accent5>
        <a:srgbClr val="FFFFFF"/>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nline Notebook XL by Slidesgo">
  <a:themeElements>
    <a:clrScheme name="Simple Light">
      <a:dk1>
        <a:srgbClr val="1C4587"/>
      </a:dk1>
      <a:lt1>
        <a:srgbClr val="FFFFFF"/>
      </a:lt1>
      <a:dk2>
        <a:srgbClr val="000000"/>
      </a:dk2>
      <a:lt2>
        <a:srgbClr val="F6B0F7"/>
      </a:lt2>
      <a:accent1>
        <a:srgbClr val="CAFFCA"/>
      </a:accent1>
      <a:accent2>
        <a:srgbClr val="FFE599"/>
      </a:accent2>
      <a:accent3>
        <a:srgbClr val="FFF8D3"/>
      </a:accent3>
      <a:accent4>
        <a:srgbClr val="FFBBAA"/>
      </a:accent4>
      <a:accent5>
        <a:srgbClr val="FFFFFF"/>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nline Notebook XL by Slidesgo">
  <a:themeElements>
    <a:clrScheme name="Simple Light">
      <a:dk1>
        <a:srgbClr val="1C4587"/>
      </a:dk1>
      <a:lt1>
        <a:srgbClr val="FFFFFF"/>
      </a:lt1>
      <a:dk2>
        <a:srgbClr val="000000"/>
      </a:dk2>
      <a:lt2>
        <a:srgbClr val="F6B0F7"/>
      </a:lt2>
      <a:accent1>
        <a:srgbClr val="CAFFCA"/>
      </a:accent1>
      <a:accent2>
        <a:srgbClr val="FFE599"/>
      </a:accent2>
      <a:accent3>
        <a:srgbClr val="FFF8D3"/>
      </a:accent3>
      <a:accent4>
        <a:srgbClr val="FFBBAA"/>
      </a:accent4>
      <a:accent5>
        <a:srgbClr val="FFFFFF"/>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FAE7A47836F5FA46B5126B46A3D3C9B9" ma:contentTypeVersion="" ma:contentTypeDescription="Crear nuevo documento." ma:contentTypeScope="" ma:versionID="ff8820a87adb738217a60469246b78f0">
  <xsd:schema xmlns:xsd="http://www.w3.org/2001/XMLSchema" xmlns:xs="http://www.w3.org/2001/XMLSchema" xmlns:p="http://schemas.microsoft.com/office/2006/metadata/properties" xmlns:ns1="http://schemas.microsoft.com/sharepoint/v3" targetNamespace="http://schemas.microsoft.com/office/2006/metadata/properties" ma:root="true" ma:fieldsID="262db5c1be337c07b3d988852ce2b352"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Fecha de inicio programada" ma:description="Fecha de inicio programada es una columna del sitio que crea la característica Publicación. Se usa para especificar la fecha y la hora a la que esta página se presentará por primera vez a los visitantes del sitio." ma:hidden="true" ma:internalName="PublishingStartDate">
      <xsd:simpleType>
        <xsd:restriction base="dms:Unknown"/>
      </xsd:simpleType>
    </xsd:element>
    <xsd:element name="PublishingExpirationDate" ma:index="9" nillable="true" ma:displayName="Fecha de finalización programada" ma:description="Fecha de finalización programada es una columna del sitio que crea la característica Publicación. Se usa para especificar la fecha y la hora a la que esta página dejará de presentarse a los visitantes del sitio."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25092892-9C63-4AF0-A481-45E371D12933}"/>
</file>

<file path=customXml/itemProps2.xml><?xml version="1.0" encoding="utf-8"?>
<ds:datastoreItem xmlns:ds="http://schemas.openxmlformats.org/officeDocument/2006/customXml" ds:itemID="{423A74DF-2E08-41B9-9A34-ACC43B0DB70A}"/>
</file>

<file path=customXml/itemProps3.xml><?xml version="1.0" encoding="utf-8"?>
<ds:datastoreItem xmlns:ds="http://schemas.openxmlformats.org/officeDocument/2006/customXml" ds:itemID="{0705D2CB-1090-4829-81BC-DC99BBF3E654}"/>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0x010100FAE7A47836F5FA46B5126B46A3D3C9B9</vt:lpwstr>
  </property>
</Properties>
</file>