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s/comment2.xml" ContentType="application/vnd.openxmlformats-officedocument.presentationml.comments+xml"/>
  <Override PartName="/ppt/comments/comment1.xml" ContentType="application/vnd.openxmlformats-officedocument.presentationml.comments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Itim" panose="020B0604020202020204" charset="-34"/>
      <p:regular r:id="rId16"/>
    </p:embeddedFont>
    <p:embeddedFont>
      <p:font typeface="Permanent Marker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4x/lJAXK9ILyppltSYdQ+S49mN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iana Vizcarra Esquer" initials="" lastIdx="1" clrIdx="0"/>
  <p:cmAuthor id="1" name="Damari Asbel Rodriguez Ruiz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11T16:43:09.104" idx="1">
    <p:pos x="6000" y="0"/>
    <p:text>TIP: El tutor lee la reflexión y pregunta al grupo si recibido informción de hábitos de estudio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2wPbk1Q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2-05T19:37:25.596" idx="1">
    <p:pos x="10" y="10"/>
    <p:text>Mencione algunos ejemplos de cada uno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CO8Vbu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22b0de0892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5" name="Google Shape;655;g22b0de0892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22b0de0892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8" name="Google Shape;688;g22b0de0892c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60174990b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g260174990b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60174990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9" name="Google Shape;489;g260174990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4" name="Google Shape;5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8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8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" name="Google Shape;14;p18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1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18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8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18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8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18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18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8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18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18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8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8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18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8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33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05" name="Google Shape;305;p2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28"/>
          <p:cNvSpPr txBox="1">
            <a:spLocks noGrp="1"/>
          </p:cNvSpPr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25" name="Google Shape;325;p28"/>
          <p:cNvSpPr txBox="1">
            <a:spLocks noGrp="1"/>
          </p:cNvSpPr>
          <p:nvPr>
            <p:ph type="body" idx="1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5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2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28" name="Google Shape;328;p2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0" name="Google Shape;350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3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53" name="Google Shape;353;p3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4" name="Google Shape;354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55" name="Google Shape;355;p3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56" name="Google Shape;356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1" name="Google Shape;371;p3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72" name="Google Shape;372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87" name="Google Shape;387;p3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8" name="Google Shape;388;p3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9" name="Google Shape;389;p3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0" name="Google Shape;390;p3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1" name="Google Shape;391;p3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2" name="Google Shape;392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3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95" name="Google Shape;395;p3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14" name="Google Shape;414;p3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5" name="Google Shape;415;p3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417" name="Google Shape;417;p36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6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6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6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6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3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30" name="Google Shape;430;p3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54" name="Google Shape;454;p3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39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477" name="Google Shape;477;p39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478" name="Google Shape;478;p39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9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39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75" name="Google Shape;75;p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2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2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9" name="Google Shape;79;p2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23"/>
          <p:cNvSpPr txBox="1">
            <a:spLocks noGrp="1"/>
          </p:cNvSpPr>
          <p:nvPr>
            <p:ph type="subTitle" idx="1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subTitle" idx="2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ubTitle" idx="3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subTitle" idx="4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8" name="Google Shape;108;p3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130;p38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31" name="Google Shape;131;p38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8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8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8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9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9" name="Google Shape;139;p3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8" name="Google Shape;158;p3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9" name="Google Shape;159;p3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1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1" name="Google Shape;161;p31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1"/>
          <p:cNvSpPr txBox="1">
            <a:spLocks noGrp="1"/>
          </p:cNvSpPr>
          <p:nvPr>
            <p:ph type="subTitle" idx="1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63" name="Google Shape;163;p31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64" name="Google Shape;164;p31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1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1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1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1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1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1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1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1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1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7" name="Google Shape;177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21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201" name="Google Shape;201;p21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202" name="Google Shape;202;p21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203" name="Google Shape;203;p21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1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5" name="Google Shape;205;p21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8" name="Google Shape;208;p2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22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title" idx="2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233" name="Google Shape;233;p22"/>
          <p:cNvGrpSpPr/>
          <p:nvPr/>
        </p:nvGrpSpPr>
        <p:grpSpPr>
          <a:xfrm rot="-5072894" flipH="1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234" name="Google Shape;234;p2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22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246" name="Google Shape;246;p2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4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2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0" name="Google Shape;250;p2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 txBox="1">
            <a:spLocks noGrp="1"/>
          </p:cNvSpPr>
          <p:nvPr>
            <p:ph type="subTitle" idx="1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7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76" name="Google Shape;276;p2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8" name="Google Shape;298;p27"/>
          <p:cNvSpPr txBox="1">
            <a:spLocks noGrp="1"/>
          </p:cNvSpPr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99" name="Google Shape;299;p27"/>
          <p:cNvSpPr txBox="1">
            <a:spLocks noGrp="1"/>
          </p:cNvSpPr>
          <p:nvPr>
            <p:ph type="subTitle" idx="1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27"/>
          <p:cNvSpPr txBox="1">
            <a:spLocks noGrp="1"/>
          </p:cNvSpPr>
          <p:nvPr>
            <p:ph type="subTitle" idx="2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27"/>
          <p:cNvSpPr txBox="1">
            <a:spLocks noGrp="1"/>
          </p:cNvSpPr>
          <p:nvPr>
            <p:ph type="ctrTitle" idx="3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2" name="Google Shape;302;p27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Curso de Tutorías 2</a:t>
            </a:r>
            <a:endParaRPr/>
          </a:p>
        </p:txBody>
      </p:sp>
      <p:sp>
        <p:nvSpPr>
          <p:cNvPr id="486" name="Google Shape;486;p1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Sesión 4: tutoría inicial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9AF7D2-F925-4172-8EA1-F533B607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305" y="4031678"/>
            <a:ext cx="2166954" cy="9995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g22b0de0892c_0_4"/>
          <p:cNvGrpSpPr/>
          <p:nvPr/>
        </p:nvGrpSpPr>
        <p:grpSpPr>
          <a:xfrm>
            <a:off x="2310360" y="756517"/>
            <a:ext cx="4523277" cy="176025"/>
            <a:chOff x="4345425" y="2175475"/>
            <a:chExt cx="800750" cy="176025"/>
          </a:xfrm>
        </p:grpSpPr>
        <p:sp>
          <p:nvSpPr>
            <p:cNvPr id="658" name="Google Shape;658;g22b0de0892c_0_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g22b0de0892c_0_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g22b0de0892c_0_4"/>
          <p:cNvSpPr txBox="1">
            <a:spLocks noGrp="1"/>
          </p:cNvSpPr>
          <p:nvPr>
            <p:ph type="title"/>
          </p:nvPr>
        </p:nvSpPr>
        <p:spPr>
          <a:xfrm>
            <a:off x="720000" y="3114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Contesta las siguiente preguntas de forma personal </a:t>
            </a:r>
            <a:endParaRPr/>
          </a:p>
        </p:txBody>
      </p:sp>
      <p:sp>
        <p:nvSpPr>
          <p:cNvPr id="661" name="Google Shape;661;g22b0de0892c_0_4"/>
          <p:cNvSpPr txBox="1"/>
          <p:nvPr/>
        </p:nvSpPr>
        <p:spPr>
          <a:xfrm>
            <a:off x="2435575" y="2094600"/>
            <a:ext cx="5987700" cy="21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1. ¿Que te impulsa a estudiar, cuáles son tus motivaciones?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2. ¿Cuáles son las tareas más grandes por realizar el día de hoy? ¿por cuál podrías iniciar?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3. ¿Cuál podría ser una recompensa que podrías darte por lograr hacer la actividad?</a:t>
            </a:r>
            <a:endParaRPr sz="1600"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662" name="Google Shape;662;g22b0de0892c_0_4"/>
          <p:cNvGrpSpPr/>
          <p:nvPr/>
        </p:nvGrpSpPr>
        <p:grpSpPr>
          <a:xfrm>
            <a:off x="3563788" y="4469218"/>
            <a:ext cx="3267069" cy="230145"/>
            <a:chOff x="1394800" y="3522000"/>
            <a:chExt cx="1048650" cy="138275"/>
          </a:xfrm>
        </p:grpSpPr>
        <p:sp>
          <p:nvSpPr>
            <p:cNvPr id="663" name="Google Shape;663;g22b0de0892c_0_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g22b0de0892c_0_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g22b0de0892c_0_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g22b0de0892c_0_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g22b0de0892c_0_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g22b0de0892c_0_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g22b0de0892c_0_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g22b0de0892c_0_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g22b0de0892c_0_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2" name="Google Shape;672;g22b0de0892c_0_4"/>
          <p:cNvSpPr/>
          <p:nvPr/>
        </p:nvSpPr>
        <p:spPr>
          <a:xfrm rot="-5005721" flipH="1">
            <a:off x="7660308" y="1062876"/>
            <a:ext cx="969703" cy="1040548"/>
          </a:xfrm>
          <a:custGeom>
            <a:avLst/>
            <a:gdLst/>
            <a:ahLst/>
            <a:cxnLst/>
            <a:rect l="l" t="t" r="r" b="b"/>
            <a:pathLst>
              <a:path w="26142" h="30241" extrusionOk="0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3" name="Google Shape;673;g22b0de0892c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68" y="2568600"/>
            <a:ext cx="1959008" cy="158845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g22b0de0892c_0_4"/>
          <p:cNvSpPr txBox="1"/>
          <p:nvPr/>
        </p:nvSpPr>
        <p:spPr>
          <a:xfrm>
            <a:off x="388300" y="1185175"/>
            <a:ext cx="76053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Toma una hoja de papel y pluma para dar respuestas a los siguientes cuestionamientos </a:t>
            </a:r>
            <a:r>
              <a:rPr lang="en" sz="16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(no hay respuestas correctas o incorrectas)</a:t>
            </a:r>
            <a:endParaRPr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37B4EF1-CDBE-4B09-BD36-C70C0CADA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060" y="4816535"/>
            <a:ext cx="498197" cy="2298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Cómo controlar el estrés durante los períodos de estudio intenso</a:t>
            </a:r>
            <a:endParaRPr/>
          </a:p>
        </p:txBody>
      </p:sp>
      <p:sp>
        <p:nvSpPr>
          <p:cNvPr id="680" name="Google Shape;680;p13"/>
          <p:cNvSpPr/>
          <p:nvPr/>
        </p:nvSpPr>
        <p:spPr>
          <a:xfrm>
            <a:off x="1880551" y="1840107"/>
            <a:ext cx="565893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143365"/>
                </a:solidFill>
                <a:latin typeface="Arial"/>
                <a:ea typeface="Arial"/>
                <a:cs typeface="Arial"/>
                <a:sym typeface="Arial"/>
              </a:rPr>
              <a:t>Respiración y relajación </a:t>
            </a:r>
            <a:endParaRPr sz="1400" b="1" i="0" u="none" strike="noStrike" cap="none">
              <a:solidFill>
                <a:srgbClr val="14336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Practica técnicas de respiración profunda y relajación muscular para reducir el estrés.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13"/>
          <p:cNvSpPr/>
          <p:nvPr/>
        </p:nvSpPr>
        <p:spPr>
          <a:xfrm>
            <a:off x="1880552" y="2866264"/>
            <a:ext cx="579695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143365"/>
                </a:solidFill>
                <a:latin typeface="Arial"/>
                <a:ea typeface="Arial"/>
                <a:cs typeface="Arial"/>
                <a:sym typeface="Arial"/>
              </a:rPr>
              <a:t>Ejercicio físico </a:t>
            </a:r>
            <a:endParaRPr sz="1400" b="1" i="0" u="none" strike="noStrike" cap="none">
              <a:solidFill>
                <a:srgbClr val="14336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 actividad física regularmente para liberar tensiones y mejorar tu bienestar general.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13"/>
          <p:cNvSpPr/>
          <p:nvPr/>
        </p:nvSpPr>
        <p:spPr>
          <a:xfrm>
            <a:off x="1880551" y="3806371"/>
            <a:ext cx="579695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143365"/>
                </a:solidFill>
                <a:latin typeface="Arial"/>
                <a:ea typeface="Arial"/>
                <a:cs typeface="Arial"/>
                <a:sym typeface="Arial"/>
              </a:rPr>
              <a:t>Descanso adecuado </a:t>
            </a:r>
            <a:endParaRPr sz="1400" b="1" i="0" u="none" strike="noStrike" cap="none">
              <a:solidFill>
                <a:srgbClr val="14336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Garantiza un sueño reparador y establece pausas regulares durante el estudio para descansar.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3" name="Google Shape;68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367" y="1733912"/>
            <a:ext cx="1170592" cy="93123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84" name="Google Shape;68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63130" y="2823134"/>
            <a:ext cx="841381" cy="841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496" y="3789119"/>
            <a:ext cx="875389" cy="875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25A2501-41F1-4844-9074-BD82F6F6AF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5855" y="4737744"/>
            <a:ext cx="498197" cy="2298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2b0de0892c_0_69"/>
          <p:cNvSpPr txBox="1">
            <a:spLocks noGrp="1"/>
          </p:cNvSpPr>
          <p:nvPr>
            <p:ph type="title" idx="4294967295"/>
          </p:nvPr>
        </p:nvSpPr>
        <p:spPr>
          <a:xfrm>
            <a:off x="3435942" y="224879"/>
            <a:ext cx="4120012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700"/>
              <a:t>¡ Importante !</a:t>
            </a:r>
            <a:endParaRPr sz="2700"/>
          </a:p>
        </p:txBody>
      </p:sp>
      <p:grpSp>
        <p:nvGrpSpPr>
          <p:cNvPr id="691" name="Google Shape;691;g22b0de0892c_0_69"/>
          <p:cNvGrpSpPr/>
          <p:nvPr/>
        </p:nvGrpSpPr>
        <p:grpSpPr>
          <a:xfrm flipH="1">
            <a:off x="3890961" y="686592"/>
            <a:ext cx="1333249" cy="176025"/>
            <a:chOff x="4345425" y="2175475"/>
            <a:chExt cx="800750" cy="176025"/>
          </a:xfrm>
        </p:grpSpPr>
        <p:sp>
          <p:nvSpPr>
            <p:cNvPr id="692" name="Google Shape;692;g22b0de0892c_0_6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g22b0de0892c_0_6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g22b0de0892c_0_69"/>
          <p:cNvGrpSpPr/>
          <p:nvPr/>
        </p:nvGrpSpPr>
        <p:grpSpPr>
          <a:xfrm>
            <a:off x="3660228" y="4359557"/>
            <a:ext cx="1921912" cy="326735"/>
            <a:chOff x="1816609" y="3851001"/>
            <a:chExt cx="1093674" cy="222193"/>
          </a:xfrm>
        </p:grpSpPr>
        <p:sp>
          <p:nvSpPr>
            <p:cNvPr id="695" name="Google Shape;695;g22b0de0892c_0_69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g22b0de0892c_0_69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g22b0de0892c_0_69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g22b0de0892c_0_69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g22b0de0892c_0_69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g22b0de0892c_0_69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g22b0de0892c_0_69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g22b0de0892c_0_69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g22b0de0892c_0_69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4" name="Google Shape;704;g22b0de0892c_0_69"/>
          <p:cNvSpPr/>
          <p:nvPr/>
        </p:nvSpPr>
        <p:spPr>
          <a:xfrm>
            <a:off x="3269264" y="1701869"/>
            <a:ext cx="264562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Autoevalúa tu progreso y aprendizaje.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Lleva un registro de tus avances y toma notas durante el estudio para repasar y reforzar los conceptos clave.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71C0DE1-482B-4395-8AD2-9124CA531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920" y="4686292"/>
            <a:ext cx="498197" cy="2298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60174990b3_0_8"/>
          <p:cNvSpPr txBox="1">
            <a:spLocks noGrp="1"/>
          </p:cNvSpPr>
          <p:nvPr>
            <p:ph type="ctrTitle"/>
          </p:nvPr>
        </p:nvSpPr>
        <p:spPr>
          <a:xfrm>
            <a:off x="1398325" y="1085950"/>
            <a:ext cx="597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700"/>
              <a:t>Gracias!</a:t>
            </a:r>
            <a:endParaRPr sz="9700"/>
          </a:p>
        </p:txBody>
      </p:sp>
      <p:grpSp>
        <p:nvGrpSpPr>
          <p:cNvPr id="710" name="Google Shape;710;g260174990b3_0_8"/>
          <p:cNvGrpSpPr/>
          <p:nvPr/>
        </p:nvGrpSpPr>
        <p:grpSpPr>
          <a:xfrm rot="-3462324" flipH="1">
            <a:off x="-177768" y="3147015"/>
            <a:ext cx="2743514" cy="1090983"/>
            <a:chOff x="4038775" y="3369325"/>
            <a:chExt cx="1789725" cy="711700"/>
          </a:xfrm>
        </p:grpSpPr>
        <p:sp>
          <p:nvSpPr>
            <p:cNvPr id="711" name="Google Shape;711;g260174990b3_0_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g260174990b3_0_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g260174990b3_0_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g260174990b3_0_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g260174990b3_0_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g260174990b3_0_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g260174990b3_0_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g260174990b3_0_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g260174990b3_0_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g260174990b3_0_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g260174990b3_0_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g260174990b3_0_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g260174990b3_0_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g260174990b3_0_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g260174990b3_0_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g260174990b3_0_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g260174990b3_0_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g260174990b3_0_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g260174990b3_0_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0" name="Google Shape;730;g260174990b3_0_8"/>
          <p:cNvGrpSpPr/>
          <p:nvPr/>
        </p:nvGrpSpPr>
        <p:grpSpPr>
          <a:xfrm>
            <a:off x="598266" y="532769"/>
            <a:ext cx="1921912" cy="326735"/>
            <a:chOff x="1816609" y="3851001"/>
            <a:chExt cx="1093674" cy="222193"/>
          </a:xfrm>
        </p:grpSpPr>
        <p:sp>
          <p:nvSpPr>
            <p:cNvPr id="731" name="Google Shape;731;g260174990b3_0_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g260174990b3_0_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g260174990b3_0_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g260174990b3_0_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g260174990b3_0_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g260174990b3_0_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g260174990b3_0_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g260174990b3_0_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g260174990b3_0_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0" name="Google Shape;740;g260174990b3_0_8"/>
          <p:cNvGrpSpPr/>
          <p:nvPr/>
        </p:nvGrpSpPr>
        <p:grpSpPr>
          <a:xfrm>
            <a:off x="7224440" y="4447095"/>
            <a:ext cx="1745583" cy="230173"/>
            <a:chOff x="1394800" y="3522000"/>
            <a:chExt cx="1048650" cy="138275"/>
          </a:xfrm>
        </p:grpSpPr>
        <p:sp>
          <p:nvSpPr>
            <p:cNvPr id="741" name="Google Shape;741;g260174990b3_0_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g260174990b3_0_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g260174990b3_0_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g260174990b3_0_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g260174990b3_0_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g260174990b3_0_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g260174990b3_0_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g260174990b3_0_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g260174990b3_0_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0" name="Google Shape;750;g260174990b3_0_8"/>
          <p:cNvGrpSpPr/>
          <p:nvPr/>
        </p:nvGrpSpPr>
        <p:grpSpPr>
          <a:xfrm rot="514806">
            <a:off x="7119919" y="1692027"/>
            <a:ext cx="1118061" cy="876421"/>
            <a:chOff x="378575" y="1776375"/>
            <a:chExt cx="737425" cy="578050"/>
          </a:xfrm>
        </p:grpSpPr>
        <p:sp>
          <p:nvSpPr>
            <p:cNvPr id="751" name="Google Shape;751;g260174990b3_0_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g260174990b3_0_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g260174990b3_0_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g260174990b3_0_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g260174990b3_0_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g260174990b3_0_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g260174990b3_0_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g260174990b3_0_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g260174990b3_0_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g260174990b3_0_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g260174990b3_0_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g260174990b3_0_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3" name="Google Shape;763;g260174990b3_0_8"/>
          <p:cNvGrpSpPr/>
          <p:nvPr/>
        </p:nvGrpSpPr>
        <p:grpSpPr>
          <a:xfrm rot="-130621" flipH="1">
            <a:off x="2429436" y="2826269"/>
            <a:ext cx="4536320" cy="230143"/>
            <a:chOff x="4345425" y="2175475"/>
            <a:chExt cx="800750" cy="176025"/>
          </a:xfrm>
        </p:grpSpPr>
        <p:sp>
          <p:nvSpPr>
            <p:cNvPr id="764" name="Google Shape;764;g260174990b3_0_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g260174990b3_0_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6" name="Google Shape;766;g260174990b3_0_8"/>
          <p:cNvSpPr txBox="1"/>
          <p:nvPr/>
        </p:nvSpPr>
        <p:spPr>
          <a:xfrm>
            <a:off x="3363450" y="4665025"/>
            <a:ext cx="24171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CURSO DE TUTORÍA 2, PLAN 2023</a:t>
            </a:r>
            <a:endParaRPr sz="1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78ECB9A8-CCCE-4AF4-B768-C31408491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388" y="4632479"/>
            <a:ext cx="498197" cy="2298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60174990b3_0_0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Hábitos de estudio</a:t>
            </a:r>
            <a:endParaRPr/>
          </a:p>
        </p:txBody>
      </p:sp>
      <p:sp>
        <p:nvSpPr>
          <p:cNvPr id="492" name="Google Shape;492;g260174990b3_0_0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Sesión 4: tutoría inicial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3417C6-5AB1-4373-BC23-DD96A74EF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305" y="4031678"/>
            <a:ext cx="2166954" cy="9995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3"/>
          <p:cNvGrpSpPr/>
          <p:nvPr/>
        </p:nvGrpSpPr>
        <p:grpSpPr>
          <a:xfrm rot="807122">
            <a:off x="5634831" y="1285658"/>
            <a:ext cx="2497551" cy="2401906"/>
            <a:chOff x="1857000" y="3245400"/>
            <a:chExt cx="1233825" cy="1186575"/>
          </a:xfrm>
        </p:grpSpPr>
        <p:sp>
          <p:nvSpPr>
            <p:cNvPr id="498" name="Google Shape;498;p3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3"/>
          <p:cNvSpPr txBox="1">
            <a:spLocks noGrp="1"/>
          </p:cNvSpPr>
          <p:nvPr>
            <p:ph type="title"/>
          </p:nvPr>
        </p:nvSpPr>
        <p:spPr>
          <a:xfrm>
            <a:off x="684775" y="1035359"/>
            <a:ext cx="3424728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 </a:t>
            </a:r>
            <a:endParaRPr sz="4400"/>
          </a:p>
        </p:txBody>
      </p:sp>
      <p:sp>
        <p:nvSpPr>
          <p:cNvPr id="505" name="Google Shape;505;p3"/>
          <p:cNvSpPr txBox="1">
            <a:spLocks noGrp="1"/>
          </p:cNvSpPr>
          <p:nvPr>
            <p:ph type="body" idx="1"/>
          </p:nvPr>
        </p:nvSpPr>
        <p:spPr>
          <a:xfrm>
            <a:off x="629450" y="1891305"/>
            <a:ext cx="38286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Importancia de los hábitos de estudio.  </a:t>
            </a:r>
            <a:endParaRPr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Cómo crear un espacio de estudio agradable.</a:t>
            </a:r>
            <a:endParaRPr/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Planificación del tiempo de estudio.</a:t>
            </a:r>
            <a:endParaRPr/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Técnicas de estudio efectivas</a:t>
            </a:r>
            <a:endParaRPr/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Motivación y evitar la procrastinación.</a:t>
            </a:r>
            <a:endParaRPr/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urier New"/>
              <a:buChar char="o"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Estrés durante los períodos de estudio intenso.</a:t>
            </a:r>
            <a:endParaRPr>
              <a:latin typeface="Itim"/>
              <a:ea typeface="Itim"/>
              <a:cs typeface="Itim"/>
              <a:sym typeface="Itim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grpSp>
        <p:nvGrpSpPr>
          <p:cNvPr id="506" name="Google Shape;506;p3"/>
          <p:cNvGrpSpPr/>
          <p:nvPr/>
        </p:nvGrpSpPr>
        <p:grpSpPr>
          <a:xfrm flipH="1">
            <a:off x="806823" y="1677142"/>
            <a:ext cx="3211423" cy="176025"/>
            <a:chOff x="4345425" y="2175475"/>
            <a:chExt cx="800750" cy="176025"/>
          </a:xfrm>
        </p:grpSpPr>
        <p:sp>
          <p:nvSpPr>
            <p:cNvPr id="507" name="Google Shape;507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9" name="Google Shape;509;p3"/>
          <p:cNvGrpSpPr/>
          <p:nvPr/>
        </p:nvGrpSpPr>
        <p:grpSpPr>
          <a:xfrm rot="674490">
            <a:off x="4619104" y="3579303"/>
            <a:ext cx="3474315" cy="888859"/>
            <a:chOff x="3809875" y="1963175"/>
            <a:chExt cx="1923600" cy="492150"/>
          </a:xfrm>
        </p:grpSpPr>
        <p:sp>
          <p:nvSpPr>
            <p:cNvPr id="510" name="Google Shape;510;p3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1" name="Google Shape;521;p3"/>
          <p:cNvGrpSpPr/>
          <p:nvPr/>
        </p:nvGrpSpPr>
        <p:grpSpPr>
          <a:xfrm rot="1386640">
            <a:off x="3362648" y="708961"/>
            <a:ext cx="1075620" cy="543461"/>
            <a:chOff x="1822875" y="1377000"/>
            <a:chExt cx="548075" cy="286550"/>
          </a:xfrm>
        </p:grpSpPr>
        <p:sp>
          <p:nvSpPr>
            <p:cNvPr id="522" name="Google Shape;522;p3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3"/>
          <p:cNvSpPr txBox="1"/>
          <p:nvPr/>
        </p:nvSpPr>
        <p:spPr>
          <a:xfrm rot="864247">
            <a:off x="5794520" y="1711897"/>
            <a:ext cx="2198509" cy="75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300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Curso de Tutoría 2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3"/>
          <p:cNvSpPr txBox="1"/>
          <p:nvPr/>
        </p:nvSpPr>
        <p:spPr>
          <a:xfrm>
            <a:off x="1522800" y="460575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400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" sz="1400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Navojoa   Guaymas   Empalme </a:t>
            </a:r>
            <a:endParaRPr sz="1400" b="1" i="0" u="none" strike="noStrike" cap="none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1C8B1B2D-7344-4CA1-89DA-F207C6744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516" y="3911863"/>
            <a:ext cx="1675671" cy="7729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6"/>
          <p:cNvGrpSpPr/>
          <p:nvPr/>
        </p:nvGrpSpPr>
        <p:grpSpPr>
          <a:xfrm>
            <a:off x="2310360" y="832717"/>
            <a:ext cx="4523277" cy="176025"/>
            <a:chOff x="4345425" y="2175475"/>
            <a:chExt cx="800750" cy="176025"/>
          </a:xfrm>
        </p:grpSpPr>
        <p:sp>
          <p:nvSpPr>
            <p:cNvPr id="538" name="Google Shape;538;p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0" name="Google Shape;540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¿Has escuchado hablar de hábitos de estudio?</a:t>
            </a:r>
            <a:endParaRPr/>
          </a:p>
        </p:txBody>
      </p:sp>
      <p:grpSp>
        <p:nvGrpSpPr>
          <p:cNvPr id="541" name="Google Shape;541;p6"/>
          <p:cNvGrpSpPr/>
          <p:nvPr/>
        </p:nvGrpSpPr>
        <p:grpSpPr>
          <a:xfrm rot="8653864">
            <a:off x="215499" y="1204721"/>
            <a:ext cx="806663" cy="421748"/>
            <a:chOff x="1822875" y="1377000"/>
            <a:chExt cx="548075" cy="286550"/>
          </a:xfrm>
        </p:grpSpPr>
        <p:sp>
          <p:nvSpPr>
            <p:cNvPr id="542" name="Google Shape;542;p6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1" name="Google Shape;551;p6"/>
          <p:cNvSpPr txBox="1"/>
          <p:nvPr/>
        </p:nvSpPr>
        <p:spPr>
          <a:xfrm rot="-2045299">
            <a:off x="33875" y="1296093"/>
            <a:ext cx="2070940" cy="53077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Reflexionemos: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6"/>
          <p:cNvSpPr/>
          <p:nvPr/>
        </p:nvSpPr>
        <p:spPr>
          <a:xfrm>
            <a:off x="1502682" y="1532856"/>
            <a:ext cx="495102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hábitos de estudio son fundamentales para lograr un aprendizaje efectivo y duradero. Descubre cómo desarrollar una rutina de estudio exitosa.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3" name="Google Shape;553;p6"/>
          <p:cNvGrpSpPr/>
          <p:nvPr/>
        </p:nvGrpSpPr>
        <p:grpSpPr>
          <a:xfrm>
            <a:off x="6453698" y="3471842"/>
            <a:ext cx="1438630" cy="1132956"/>
            <a:chOff x="1826350" y="4128362"/>
            <a:chExt cx="406450" cy="406500"/>
          </a:xfrm>
        </p:grpSpPr>
        <p:sp>
          <p:nvSpPr>
            <p:cNvPr id="554" name="Google Shape;554;p6"/>
            <p:cNvSpPr/>
            <p:nvPr/>
          </p:nvSpPr>
          <p:spPr>
            <a:xfrm>
              <a:off x="2093275" y="4318962"/>
              <a:ext cx="99925" cy="120150"/>
            </a:xfrm>
            <a:custGeom>
              <a:avLst/>
              <a:gdLst/>
              <a:ahLst/>
              <a:cxnLst/>
              <a:rect l="l" t="t" r="r" b="b"/>
              <a:pathLst>
                <a:path w="3997" h="4806" extrusionOk="0">
                  <a:moveTo>
                    <a:pt x="1986" y="2888"/>
                  </a:moveTo>
                  <a:cubicBezTo>
                    <a:pt x="2232" y="2888"/>
                    <a:pt x="2467" y="3083"/>
                    <a:pt x="2467" y="3373"/>
                  </a:cubicBezTo>
                  <a:cubicBezTo>
                    <a:pt x="2467" y="3634"/>
                    <a:pt x="2260" y="3855"/>
                    <a:pt x="1999" y="3855"/>
                  </a:cubicBezTo>
                  <a:cubicBezTo>
                    <a:pt x="1558" y="3855"/>
                    <a:pt x="1351" y="3331"/>
                    <a:pt x="1654" y="3028"/>
                  </a:cubicBezTo>
                  <a:cubicBezTo>
                    <a:pt x="1751" y="2931"/>
                    <a:pt x="1870" y="2888"/>
                    <a:pt x="1986" y="2888"/>
                  </a:cubicBezTo>
                  <a:close/>
                  <a:moveTo>
                    <a:pt x="1992" y="1"/>
                  </a:moveTo>
                  <a:cubicBezTo>
                    <a:pt x="1744" y="1"/>
                    <a:pt x="1496" y="169"/>
                    <a:pt x="1516" y="507"/>
                  </a:cubicBezTo>
                  <a:lnTo>
                    <a:pt x="1516" y="2023"/>
                  </a:lnTo>
                  <a:cubicBezTo>
                    <a:pt x="1" y="2560"/>
                    <a:pt x="387" y="4806"/>
                    <a:pt x="1999" y="4806"/>
                  </a:cubicBezTo>
                  <a:cubicBezTo>
                    <a:pt x="3597" y="4806"/>
                    <a:pt x="3996" y="2560"/>
                    <a:pt x="2467" y="2023"/>
                  </a:cubicBezTo>
                  <a:lnTo>
                    <a:pt x="2467" y="507"/>
                  </a:lnTo>
                  <a:cubicBezTo>
                    <a:pt x="2488" y="169"/>
                    <a:pt x="2240" y="1"/>
                    <a:pt x="1992" y="1"/>
                  </a:cubicBezTo>
                  <a:close/>
                </a:path>
              </a:pathLst>
            </a:custGeom>
            <a:solidFill>
              <a:srgbClr val="CAFFCA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1945850" y="4134237"/>
              <a:ext cx="239075" cy="209150"/>
            </a:xfrm>
            <a:custGeom>
              <a:avLst/>
              <a:gdLst/>
              <a:ahLst/>
              <a:cxnLst/>
              <a:rect l="l" t="t" r="r" b="b"/>
              <a:pathLst>
                <a:path w="9563" h="8366" extrusionOk="0">
                  <a:moveTo>
                    <a:pt x="346" y="0"/>
                  </a:moveTo>
                  <a:cubicBezTo>
                    <a:pt x="149" y="0"/>
                    <a:pt x="1" y="19"/>
                    <a:pt x="1" y="222"/>
                  </a:cubicBezTo>
                  <a:lnTo>
                    <a:pt x="1" y="4768"/>
                  </a:lnTo>
                  <a:cubicBezTo>
                    <a:pt x="1" y="4961"/>
                    <a:pt x="125" y="5140"/>
                    <a:pt x="318" y="5209"/>
                  </a:cubicBezTo>
                  <a:lnTo>
                    <a:pt x="373" y="5209"/>
                  </a:lnTo>
                  <a:cubicBezTo>
                    <a:pt x="538" y="5237"/>
                    <a:pt x="676" y="5347"/>
                    <a:pt x="731" y="5499"/>
                  </a:cubicBezTo>
                  <a:lnTo>
                    <a:pt x="1406" y="7166"/>
                  </a:lnTo>
                  <a:cubicBezTo>
                    <a:pt x="1461" y="7317"/>
                    <a:pt x="1434" y="7483"/>
                    <a:pt x="1351" y="7607"/>
                  </a:cubicBezTo>
                  <a:cubicBezTo>
                    <a:pt x="1269" y="7731"/>
                    <a:pt x="1241" y="7896"/>
                    <a:pt x="1282" y="8034"/>
                  </a:cubicBezTo>
                  <a:cubicBezTo>
                    <a:pt x="1335" y="8231"/>
                    <a:pt x="1500" y="8365"/>
                    <a:pt x="1695" y="8365"/>
                  </a:cubicBezTo>
                  <a:cubicBezTo>
                    <a:pt x="1704" y="8365"/>
                    <a:pt x="1714" y="8365"/>
                    <a:pt x="1723" y="8364"/>
                  </a:cubicBezTo>
                  <a:lnTo>
                    <a:pt x="9108" y="8364"/>
                  </a:lnTo>
                  <a:cubicBezTo>
                    <a:pt x="9356" y="8364"/>
                    <a:pt x="9563" y="8172"/>
                    <a:pt x="9563" y="7910"/>
                  </a:cubicBezTo>
                  <a:lnTo>
                    <a:pt x="9563" y="222"/>
                  </a:lnTo>
                  <a:cubicBezTo>
                    <a:pt x="9563" y="19"/>
                    <a:pt x="9415" y="0"/>
                    <a:pt x="9226" y="0"/>
                  </a:cubicBezTo>
                  <a:cubicBezTo>
                    <a:pt x="9184" y="0"/>
                    <a:pt x="9139" y="1"/>
                    <a:pt x="9094" y="1"/>
                  </a:cubicBezTo>
                  <a:lnTo>
                    <a:pt x="483" y="1"/>
                  </a:lnTo>
                  <a:cubicBezTo>
                    <a:pt x="436" y="1"/>
                    <a:pt x="389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2065375" y="4134237"/>
              <a:ext cx="119550" cy="209125"/>
            </a:xfrm>
            <a:custGeom>
              <a:avLst/>
              <a:gdLst/>
              <a:ahLst/>
              <a:cxnLst/>
              <a:rect l="l" t="t" r="r" b="b"/>
              <a:pathLst>
                <a:path w="4782" h="8365" extrusionOk="0">
                  <a:moveTo>
                    <a:pt x="4445" y="0"/>
                  </a:moveTo>
                  <a:cubicBezTo>
                    <a:pt x="4403" y="0"/>
                    <a:pt x="4358" y="1"/>
                    <a:pt x="4313" y="1"/>
                  </a:cubicBezTo>
                  <a:lnTo>
                    <a:pt x="1" y="1"/>
                  </a:lnTo>
                  <a:lnTo>
                    <a:pt x="1" y="8364"/>
                  </a:lnTo>
                  <a:lnTo>
                    <a:pt x="4327" y="8364"/>
                  </a:lnTo>
                  <a:cubicBezTo>
                    <a:pt x="4575" y="8364"/>
                    <a:pt x="4782" y="8172"/>
                    <a:pt x="4782" y="7910"/>
                  </a:cubicBezTo>
                  <a:lnTo>
                    <a:pt x="4782" y="222"/>
                  </a:lnTo>
                  <a:cubicBezTo>
                    <a:pt x="4782" y="19"/>
                    <a:pt x="4634" y="0"/>
                    <a:pt x="4445" y="0"/>
                  </a:cubicBezTo>
                  <a:close/>
                </a:path>
              </a:pathLst>
            </a:custGeom>
            <a:solidFill>
              <a:srgbClr val="F6B0F7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1893475" y="4128362"/>
              <a:ext cx="339325" cy="23850"/>
            </a:xfrm>
            <a:custGeom>
              <a:avLst/>
              <a:gdLst/>
              <a:ahLst/>
              <a:cxnLst/>
              <a:rect l="l" t="t" r="r" b="b"/>
              <a:pathLst>
                <a:path w="13573" h="954" extrusionOk="0">
                  <a:moveTo>
                    <a:pt x="624" y="1"/>
                  </a:moveTo>
                  <a:cubicBezTo>
                    <a:pt x="1" y="1"/>
                    <a:pt x="1" y="954"/>
                    <a:pt x="624" y="954"/>
                  </a:cubicBezTo>
                  <a:cubicBezTo>
                    <a:pt x="637" y="954"/>
                    <a:pt x="650" y="954"/>
                    <a:pt x="663" y="953"/>
                  </a:cubicBezTo>
                  <a:lnTo>
                    <a:pt x="13091" y="953"/>
                  </a:lnTo>
                  <a:cubicBezTo>
                    <a:pt x="13352" y="953"/>
                    <a:pt x="13573" y="746"/>
                    <a:pt x="13573" y="484"/>
                  </a:cubicBezTo>
                  <a:cubicBezTo>
                    <a:pt x="13573" y="223"/>
                    <a:pt x="13352" y="2"/>
                    <a:pt x="13091" y="2"/>
                  </a:cubicBezTo>
                  <a:lnTo>
                    <a:pt x="663" y="2"/>
                  </a:lnTo>
                  <a:cubicBezTo>
                    <a:pt x="650" y="1"/>
                    <a:pt x="637" y="1"/>
                    <a:pt x="624" y="1"/>
                  </a:cubicBezTo>
                  <a:close/>
                </a:path>
              </a:pathLst>
            </a:custGeom>
            <a:solidFill>
              <a:srgbClr val="CAFFCA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2065375" y="4128412"/>
              <a:ext cx="167425" cy="23775"/>
            </a:xfrm>
            <a:custGeom>
              <a:avLst/>
              <a:gdLst/>
              <a:ahLst/>
              <a:cxnLst/>
              <a:rect l="l" t="t" r="r" b="b"/>
              <a:pathLst>
                <a:path w="6697" h="951" extrusionOk="0">
                  <a:moveTo>
                    <a:pt x="1" y="0"/>
                  </a:moveTo>
                  <a:lnTo>
                    <a:pt x="1" y="951"/>
                  </a:lnTo>
                  <a:lnTo>
                    <a:pt x="6215" y="951"/>
                  </a:lnTo>
                  <a:cubicBezTo>
                    <a:pt x="6476" y="951"/>
                    <a:pt x="6697" y="744"/>
                    <a:pt x="6697" y="482"/>
                  </a:cubicBezTo>
                  <a:cubicBezTo>
                    <a:pt x="6697" y="221"/>
                    <a:pt x="6476" y="0"/>
                    <a:pt x="6215" y="0"/>
                  </a:cubicBezTo>
                  <a:close/>
                </a:path>
              </a:pathLst>
            </a:custGeom>
            <a:solidFill>
              <a:srgbClr val="CAFFCA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1879550" y="4319562"/>
              <a:ext cx="132650" cy="90525"/>
            </a:xfrm>
            <a:custGeom>
              <a:avLst/>
              <a:gdLst/>
              <a:ahLst/>
              <a:cxnLst/>
              <a:rect l="l" t="t" r="r" b="b"/>
              <a:pathLst>
                <a:path w="5306" h="3621" extrusionOk="0">
                  <a:moveTo>
                    <a:pt x="2653" y="1"/>
                  </a:moveTo>
                  <a:cubicBezTo>
                    <a:pt x="1206" y="1"/>
                    <a:pt x="21" y="1186"/>
                    <a:pt x="21" y="2632"/>
                  </a:cubicBezTo>
                  <a:lnTo>
                    <a:pt x="21" y="3114"/>
                  </a:lnTo>
                  <a:cubicBezTo>
                    <a:pt x="1" y="3452"/>
                    <a:pt x="249" y="3621"/>
                    <a:pt x="497" y="3621"/>
                  </a:cubicBezTo>
                  <a:cubicBezTo>
                    <a:pt x="745" y="3621"/>
                    <a:pt x="993" y="3452"/>
                    <a:pt x="972" y="3114"/>
                  </a:cubicBezTo>
                  <a:lnTo>
                    <a:pt x="4334" y="3114"/>
                  </a:lnTo>
                  <a:cubicBezTo>
                    <a:pt x="4313" y="3452"/>
                    <a:pt x="4561" y="3621"/>
                    <a:pt x="4809" y="3621"/>
                  </a:cubicBezTo>
                  <a:cubicBezTo>
                    <a:pt x="5057" y="3621"/>
                    <a:pt x="5305" y="3452"/>
                    <a:pt x="5285" y="3114"/>
                  </a:cubicBezTo>
                  <a:lnTo>
                    <a:pt x="5285" y="2632"/>
                  </a:lnTo>
                  <a:cubicBezTo>
                    <a:pt x="5285" y="1186"/>
                    <a:pt x="4100" y="1"/>
                    <a:pt x="2653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1945850" y="4319912"/>
              <a:ext cx="66350" cy="90175"/>
            </a:xfrm>
            <a:custGeom>
              <a:avLst/>
              <a:gdLst/>
              <a:ahLst/>
              <a:cxnLst/>
              <a:rect l="l" t="t" r="r" b="b"/>
              <a:pathLst>
                <a:path w="2654" h="3607" extrusionOk="0">
                  <a:moveTo>
                    <a:pt x="1" y="1"/>
                  </a:moveTo>
                  <a:lnTo>
                    <a:pt x="1" y="3100"/>
                  </a:lnTo>
                  <a:lnTo>
                    <a:pt x="1682" y="3100"/>
                  </a:lnTo>
                  <a:cubicBezTo>
                    <a:pt x="1661" y="3438"/>
                    <a:pt x="1909" y="3607"/>
                    <a:pt x="2157" y="3607"/>
                  </a:cubicBezTo>
                  <a:cubicBezTo>
                    <a:pt x="2405" y="3607"/>
                    <a:pt x="2653" y="3438"/>
                    <a:pt x="2633" y="3100"/>
                  </a:cubicBezTo>
                  <a:lnTo>
                    <a:pt x="2633" y="2618"/>
                  </a:lnTo>
                  <a:cubicBezTo>
                    <a:pt x="2633" y="1172"/>
                    <a:pt x="1448" y="1"/>
                    <a:pt x="1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1881800" y="4247912"/>
              <a:ext cx="111975" cy="95675"/>
            </a:xfrm>
            <a:custGeom>
              <a:avLst/>
              <a:gdLst/>
              <a:ahLst/>
              <a:cxnLst/>
              <a:rect l="l" t="t" r="r" b="b"/>
              <a:pathLst>
                <a:path w="4479" h="3827" extrusionOk="0">
                  <a:moveTo>
                    <a:pt x="2563" y="1"/>
                  </a:moveTo>
                  <a:cubicBezTo>
                    <a:pt x="855" y="1"/>
                    <a:pt x="0" y="2068"/>
                    <a:pt x="1213" y="3266"/>
                  </a:cubicBezTo>
                  <a:cubicBezTo>
                    <a:pt x="1600" y="3653"/>
                    <a:pt x="2077" y="3826"/>
                    <a:pt x="2546" y="3826"/>
                  </a:cubicBezTo>
                  <a:cubicBezTo>
                    <a:pt x="3530" y="3826"/>
                    <a:pt x="4478" y="3064"/>
                    <a:pt x="4478" y="1916"/>
                  </a:cubicBezTo>
                  <a:cubicBezTo>
                    <a:pt x="4464" y="855"/>
                    <a:pt x="3624" y="1"/>
                    <a:pt x="2563" y="1"/>
                  </a:cubicBezTo>
                  <a:close/>
                </a:path>
              </a:pathLst>
            </a:custGeom>
            <a:solidFill>
              <a:srgbClr val="FFE3C0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1945850" y="4247912"/>
              <a:ext cx="47925" cy="95450"/>
            </a:xfrm>
            <a:custGeom>
              <a:avLst/>
              <a:gdLst/>
              <a:ahLst/>
              <a:cxnLst/>
              <a:rect l="l" t="t" r="r" b="b"/>
              <a:pathLst>
                <a:path w="1917" h="3818" extrusionOk="0">
                  <a:moveTo>
                    <a:pt x="1" y="1"/>
                  </a:moveTo>
                  <a:lnTo>
                    <a:pt x="1" y="3817"/>
                  </a:lnTo>
                  <a:cubicBezTo>
                    <a:pt x="1062" y="3817"/>
                    <a:pt x="1902" y="2963"/>
                    <a:pt x="1916" y="1916"/>
                  </a:cubicBezTo>
                  <a:cubicBezTo>
                    <a:pt x="1916" y="855"/>
                    <a:pt x="1062" y="1"/>
                    <a:pt x="1" y="1"/>
                  </a:cubicBezTo>
                  <a:close/>
                </a:path>
              </a:pathLst>
            </a:custGeom>
            <a:solidFill>
              <a:srgbClr val="FCD0A2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1861125" y="4409462"/>
              <a:ext cx="169500" cy="125400"/>
            </a:xfrm>
            <a:custGeom>
              <a:avLst/>
              <a:gdLst/>
              <a:ahLst/>
              <a:cxnLst/>
              <a:rect l="l" t="t" r="r" b="b"/>
              <a:pathLst>
                <a:path w="6780" h="5016" extrusionOk="0">
                  <a:moveTo>
                    <a:pt x="524" y="1"/>
                  </a:moveTo>
                  <a:cubicBezTo>
                    <a:pt x="221" y="1"/>
                    <a:pt x="1" y="262"/>
                    <a:pt x="56" y="552"/>
                  </a:cubicBezTo>
                  <a:lnTo>
                    <a:pt x="717" y="4616"/>
                  </a:lnTo>
                  <a:cubicBezTo>
                    <a:pt x="745" y="4850"/>
                    <a:pt x="951" y="5016"/>
                    <a:pt x="1186" y="5016"/>
                  </a:cubicBezTo>
                  <a:lnTo>
                    <a:pt x="2922" y="5016"/>
                  </a:lnTo>
                  <a:lnTo>
                    <a:pt x="3390" y="4726"/>
                  </a:lnTo>
                  <a:lnTo>
                    <a:pt x="3872" y="5016"/>
                  </a:lnTo>
                  <a:lnTo>
                    <a:pt x="5594" y="5016"/>
                  </a:lnTo>
                  <a:cubicBezTo>
                    <a:pt x="5829" y="5016"/>
                    <a:pt x="6022" y="4850"/>
                    <a:pt x="6063" y="4616"/>
                  </a:cubicBezTo>
                  <a:lnTo>
                    <a:pt x="6724" y="552"/>
                  </a:lnTo>
                  <a:cubicBezTo>
                    <a:pt x="6779" y="262"/>
                    <a:pt x="6545" y="1"/>
                    <a:pt x="6256" y="1"/>
                  </a:cubicBezTo>
                  <a:close/>
                </a:path>
              </a:pathLst>
            </a:custGeom>
            <a:solidFill>
              <a:srgbClr val="F6B0F7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1945850" y="4409462"/>
              <a:ext cx="84775" cy="125400"/>
            </a:xfrm>
            <a:custGeom>
              <a:avLst/>
              <a:gdLst/>
              <a:ahLst/>
              <a:cxnLst/>
              <a:rect l="l" t="t" r="r" b="b"/>
              <a:pathLst>
                <a:path w="3391" h="5016" extrusionOk="0">
                  <a:moveTo>
                    <a:pt x="1" y="1"/>
                  </a:moveTo>
                  <a:lnTo>
                    <a:pt x="1" y="4726"/>
                  </a:lnTo>
                  <a:lnTo>
                    <a:pt x="483" y="5016"/>
                  </a:lnTo>
                  <a:lnTo>
                    <a:pt x="2205" y="5016"/>
                  </a:lnTo>
                  <a:cubicBezTo>
                    <a:pt x="2440" y="5016"/>
                    <a:pt x="2633" y="4850"/>
                    <a:pt x="2674" y="4616"/>
                  </a:cubicBezTo>
                  <a:lnTo>
                    <a:pt x="3335" y="552"/>
                  </a:lnTo>
                  <a:lnTo>
                    <a:pt x="3349" y="552"/>
                  </a:lnTo>
                  <a:cubicBezTo>
                    <a:pt x="3390" y="262"/>
                    <a:pt x="3170" y="1"/>
                    <a:pt x="2881" y="1"/>
                  </a:cubicBezTo>
                  <a:close/>
                </a:path>
              </a:pathLst>
            </a:custGeom>
            <a:solidFill>
              <a:srgbClr val="FFF8D3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1826350" y="4385362"/>
              <a:ext cx="239050" cy="47900"/>
            </a:xfrm>
            <a:custGeom>
              <a:avLst/>
              <a:gdLst/>
              <a:ahLst/>
              <a:cxnLst/>
              <a:rect l="l" t="t" r="r" b="b"/>
              <a:pathLst>
                <a:path w="9562" h="1916" extrusionOk="0">
                  <a:moveTo>
                    <a:pt x="482" y="0"/>
                  </a:moveTo>
                  <a:cubicBezTo>
                    <a:pt x="207" y="0"/>
                    <a:pt x="0" y="221"/>
                    <a:pt x="0" y="482"/>
                  </a:cubicBezTo>
                  <a:lnTo>
                    <a:pt x="0" y="1433"/>
                  </a:lnTo>
                  <a:cubicBezTo>
                    <a:pt x="0" y="1695"/>
                    <a:pt x="207" y="1915"/>
                    <a:pt x="482" y="1915"/>
                  </a:cubicBezTo>
                  <a:lnTo>
                    <a:pt x="4781" y="1915"/>
                  </a:lnTo>
                  <a:lnTo>
                    <a:pt x="8832" y="1323"/>
                  </a:lnTo>
                  <a:cubicBezTo>
                    <a:pt x="9035" y="1323"/>
                    <a:pt x="9337" y="1526"/>
                    <a:pt x="9481" y="1526"/>
                  </a:cubicBezTo>
                  <a:cubicBezTo>
                    <a:pt x="9531" y="1526"/>
                    <a:pt x="9562" y="1501"/>
                    <a:pt x="9562" y="1433"/>
                  </a:cubicBezTo>
                  <a:lnTo>
                    <a:pt x="9562" y="482"/>
                  </a:lnTo>
                  <a:cubicBezTo>
                    <a:pt x="9562" y="221"/>
                    <a:pt x="9355" y="0"/>
                    <a:pt x="9093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1945850" y="4385362"/>
              <a:ext cx="119550" cy="47900"/>
            </a:xfrm>
            <a:custGeom>
              <a:avLst/>
              <a:gdLst/>
              <a:ahLst/>
              <a:cxnLst/>
              <a:rect l="l" t="t" r="r" b="b"/>
              <a:pathLst>
                <a:path w="4782" h="1916" extrusionOk="0">
                  <a:moveTo>
                    <a:pt x="1" y="0"/>
                  </a:moveTo>
                  <a:lnTo>
                    <a:pt x="1" y="1915"/>
                  </a:lnTo>
                  <a:lnTo>
                    <a:pt x="4300" y="1915"/>
                  </a:lnTo>
                  <a:cubicBezTo>
                    <a:pt x="4561" y="1915"/>
                    <a:pt x="4782" y="1695"/>
                    <a:pt x="4782" y="1433"/>
                  </a:cubicBezTo>
                  <a:lnTo>
                    <a:pt x="4782" y="482"/>
                  </a:lnTo>
                  <a:cubicBezTo>
                    <a:pt x="4782" y="221"/>
                    <a:pt x="4561" y="0"/>
                    <a:pt x="4300" y="0"/>
                  </a:cubicBezTo>
                  <a:close/>
                </a:path>
              </a:pathLst>
            </a:custGeom>
            <a:solidFill>
              <a:srgbClr val="CAFFCA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2077450" y="4176262"/>
              <a:ext cx="71650" cy="71675"/>
            </a:xfrm>
            <a:custGeom>
              <a:avLst/>
              <a:gdLst/>
              <a:ahLst/>
              <a:cxnLst/>
              <a:rect l="l" t="t" r="r" b="b"/>
              <a:pathLst>
                <a:path w="2866" h="2867" extrusionOk="0">
                  <a:moveTo>
                    <a:pt x="445" y="1"/>
                  </a:moveTo>
                  <a:cubicBezTo>
                    <a:pt x="195" y="1"/>
                    <a:pt x="0" y="216"/>
                    <a:pt x="0" y="470"/>
                  </a:cubicBezTo>
                  <a:lnTo>
                    <a:pt x="0" y="2385"/>
                  </a:lnTo>
                  <a:cubicBezTo>
                    <a:pt x="0" y="2647"/>
                    <a:pt x="207" y="2867"/>
                    <a:pt x="469" y="2867"/>
                  </a:cubicBezTo>
                  <a:lnTo>
                    <a:pt x="2384" y="2867"/>
                  </a:lnTo>
                  <a:cubicBezTo>
                    <a:pt x="2645" y="2867"/>
                    <a:pt x="2866" y="2647"/>
                    <a:pt x="2866" y="2385"/>
                  </a:cubicBezTo>
                  <a:lnTo>
                    <a:pt x="2866" y="470"/>
                  </a:lnTo>
                  <a:cubicBezTo>
                    <a:pt x="2866" y="208"/>
                    <a:pt x="2645" y="1"/>
                    <a:pt x="2384" y="1"/>
                  </a:cubicBezTo>
                  <a:lnTo>
                    <a:pt x="469" y="1"/>
                  </a:lnTo>
                  <a:cubicBezTo>
                    <a:pt x="461" y="1"/>
                    <a:pt x="453" y="1"/>
                    <a:pt x="445" y="1"/>
                  </a:cubicBezTo>
                  <a:close/>
                </a:path>
              </a:pathLst>
            </a:custGeom>
            <a:solidFill>
              <a:srgbClr val="FFF8D3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1933800" y="4481112"/>
              <a:ext cx="24150" cy="53750"/>
            </a:xfrm>
            <a:custGeom>
              <a:avLst/>
              <a:gdLst/>
              <a:ahLst/>
              <a:cxnLst/>
              <a:rect l="l" t="t" r="r" b="b"/>
              <a:pathLst>
                <a:path w="966" h="2150" extrusionOk="0">
                  <a:moveTo>
                    <a:pt x="483" y="0"/>
                  </a:moveTo>
                  <a:cubicBezTo>
                    <a:pt x="221" y="0"/>
                    <a:pt x="1" y="207"/>
                    <a:pt x="1" y="469"/>
                  </a:cubicBezTo>
                  <a:lnTo>
                    <a:pt x="1" y="2150"/>
                  </a:lnTo>
                  <a:lnTo>
                    <a:pt x="965" y="2150"/>
                  </a:lnTo>
                  <a:lnTo>
                    <a:pt x="759" y="620"/>
                  </a:lnTo>
                  <a:cubicBezTo>
                    <a:pt x="759" y="359"/>
                    <a:pt x="483" y="0"/>
                    <a:pt x="483" y="0"/>
                  </a:cubicBezTo>
                  <a:close/>
                </a:path>
              </a:pathLst>
            </a:custGeom>
            <a:solidFill>
              <a:srgbClr val="CAFFCA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1945850" y="4481112"/>
              <a:ext cx="12100" cy="53750"/>
            </a:xfrm>
            <a:custGeom>
              <a:avLst/>
              <a:gdLst/>
              <a:ahLst/>
              <a:cxnLst/>
              <a:rect l="l" t="t" r="r" b="b"/>
              <a:pathLst>
                <a:path w="484" h="2150" extrusionOk="0">
                  <a:moveTo>
                    <a:pt x="1" y="0"/>
                  </a:moveTo>
                  <a:lnTo>
                    <a:pt x="1" y="2150"/>
                  </a:lnTo>
                  <a:lnTo>
                    <a:pt x="483" y="2150"/>
                  </a:lnTo>
                  <a:lnTo>
                    <a:pt x="483" y="469"/>
                  </a:lnTo>
                  <a:cubicBezTo>
                    <a:pt x="469" y="207"/>
                    <a:pt x="263" y="0"/>
                    <a:pt x="1" y="0"/>
                  </a:cubicBezTo>
                  <a:close/>
                </a:path>
              </a:pathLst>
            </a:custGeom>
            <a:solidFill>
              <a:srgbClr val="CAFFCA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1981675" y="4176112"/>
              <a:ext cx="23800" cy="47725"/>
            </a:xfrm>
            <a:custGeom>
              <a:avLst/>
              <a:gdLst/>
              <a:ahLst/>
              <a:cxnLst/>
              <a:rect l="l" t="t" r="r" b="b"/>
              <a:pathLst>
                <a:path w="952" h="1909" extrusionOk="0">
                  <a:moveTo>
                    <a:pt x="476" y="0"/>
                  </a:moveTo>
                  <a:cubicBezTo>
                    <a:pt x="239" y="0"/>
                    <a:pt x="1" y="159"/>
                    <a:pt x="1" y="476"/>
                  </a:cubicBezTo>
                  <a:lnTo>
                    <a:pt x="1" y="1440"/>
                  </a:lnTo>
                  <a:cubicBezTo>
                    <a:pt x="1" y="1702"/>
                    <a:pt x="221" y="1909"/>
                    <a:pt x="483" y="1909"/>
                  </a:cubicBezTo>
                  <a:cubicBezTo>
                    <a:pt x="745" y="1909"/>
                    <a:pt x="952" y="1702"/>
                    <a:pt x="952" y="1440"/>
                  </a:cubicBezTo>
                  <a:lnTo>
                    <a:pt x="952" y="476"/>
                  </a:lnTo>
                  <a:cubicBezTo>
                    <a:pt x="952" y="159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2029550" y="4176887"/>
              <a:ext cx="23800" cy="71050"/>
            </a:xfrm>
            <a:custGeom>
              <a:avLst/>
              <a:gdLst/>
              <a:ahLst/>
              <a:cxnLst/>
              <a:rect l="l" t="t" r="r" b="b"/>
              <a:pathLst>
                <a:path w="952" h="2842" extrusionOk="0">
                  <a:moveTo>
                    <a:pt x="481" y="0"/>
                  </a:moveTo>
                  <a:cubicBezTo>
                    <a:pt x="252" y="0"/>
                    <a:pt x="22" y="148"/>
                    <a:pt x="1" y="445"/>
                  </a:cubicBezTo>
                  <a:lnTo>
                    <a:pt x="1" y="2360"/>
                  </a:lnTo>
                  <a:cubicBezTo>
                    <a:pt x="1" y="2622"/>
                    <a:pt x="208" y="2842"/>
                    <a:pt x="483" y="2842"/>
                  </a:cubicBezTo>
                  <a:cubicBezTo>
                    <a:pt x="745" y="2842"/>
                    <a:pt x="952" y="2622"/>
                    <a:pt x="952" y="2360"/>
                  </a:cubicBezTo>
                  <a:lnTo>
                    <a:pt x="952" y="445"/>
                  </a:lnTo>
                  <a:cubicBezTo>
                    <a:pt x="938" y="148"/>
                    <a:pt x="711" y="0"/>
                    <a:pt x="48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" name="Imagen 36">
            <a:extLst>
              <a:ext uri="{FF2B5EF4-FFF2-40B4-BE49-F238E27FC236}">
                <a16:creationId xmlns:a16="http://schemas.microsoft.com/office/drawing/2014/main" id="{FBF7F5F0-1113-47BD-8815-46046DEDA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843" y="4745779"/>
            <a:ext cx="498197" cy="2298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¿Por qué son importantes los hábitos de estudio?</a:t>
            </a:r>
            <a:endParaRPr/>
          </a:p>
        </p:txBody>
      </p:sp>
      <p:sp>
        <p:nvSpPr>
          <p:cNvPr id="577" name="Google Shape;577;p4"/>
          <p:cNvSpPr/>
          <p:nvPr/>
        </p:nvSpPr>
        <p:spPr>
          <a:xfrm>
            <a:off x="1260445" y="1475635"/>
            <a:ext cx="662311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Optimizan el tiempo</a:t>
            </a:r>
            <a:endParaRPr sz="1400" b="1" i="0" u="none" strike="noStrike" cap="non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Al desarrollar hábitos de estudio, puedes aprovechar mejor tu tiempo y ser más eficiente en tus tareas académicas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578" name="Google Shape;578;p4"/>
          <p:cNvSpPr/>
          <p:nvPr/>
        </p:nvSpPr>
        <p:spPr>
          <a:xfrm>
            <a:off x="1260445" y="2528323"/>
            <a:ext cx="653083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Mejoran el rendimiento </a:t>
            </a:r>
            <a:endParaRPr sz="1400" b="1" i="0" u="none" strike="noStrike" cap="non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Los hábitos de estudio fomentan la concentración, la comprensión y la retención de la información, lo que se traduce en mejores resultados.</a:t>
            </a:r>
            <a:endParaRPr/>
          </a:p>
        </p:txBody>
      </p:sp>
      <p:sp>
        <p:nvSpPr>
          <p:cNvPr id="579" name="Google Shape;579;p4"/>
          <p:cNvSpPr/>
          <p:nvPr/>
        </p:nvSpPr>
        <p:spPr>
          <a:xfrm>
            <a:off x="1260445" y="3581011"/>
            <a:ext cx="665666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Reducen el estrés </a:t>
            </a:r>
            <a:endParaRPr sz="1400" b="1" i="0" u="none" strike="noStrike" cap="non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Una rutina de estudio estructurada y planificada te ayudará a lidiar con el estrés y la ansiedad asociados al estudio.</a:t>
            </a:r>
            <a:endParaRPr/>
          </a:p>
        </p:txBody>
      </p:sp>
      <p:pic>
        <p:nvPicPr>
          <p:cNvPr id="580" name="Google Shape;58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955" y="1440060"/>
            <a:ext cx="441312" cy="52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636" y="2557586"/>
            <a:ext cx="505665" cy="50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392" y="3581011"/>
            <a:ext cx="388154" cy="38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C97CB19-7D3C-4D4F-ACF2-0C27FDDD5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1843" y="4745779"/>
            <a:ext cx="498197" cy="2298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Cómo crear un espacio de estudio agradable</a:t>
            </a:r>
            <a:endParaRPr/>
          </a:p>
        </p:txBody>
      </p:sp>
      <p:grpSp>
        <p:nvGrpSpPr>
          <p:cNvPr id="588" name="Google Shape;588;p5"/>
          <p:cNvGrpSpPr/>
          <p:nvPr/>
        </p:nvGrpSpPr>
        <p:grpSpPr>
          <a:xfrm>
            <a:off x="1308340" y="1288042"/>
            <a:ext cx="6386422" cy="3425144"/>
            <a:chOff x="1" y="2706"/>
            <a:chExt cx="6386422" cy="3425144"/>
          </a:xfrm>
        </p:grpSpPr>
        <p:sp>
          <p:nvSpPr>
            <p:cNvPr id="589" name="Google Shape;589;p5"/>
            <p:cNvSpPr/>
            <p:nvPr/>
          </p:nvSpPr>
          <p:spPr>
            <a:xfrm rot="5400000">
              <a:off x="-145480" y="148187"/>
              <a:ext cx="969869" cy="678908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"/>
            <p:cNvSpPr txBox="1"/>
            <p:nvPr/>
          </p:nvSpPr>
          <p:spPr>
            <a:xfrm>
              <a:off x="1" y="342160"/>
              <a:ext cx="678908" cy="2909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Organización y limpieza</a:t>
              </a:r>
              <a:endPara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5"/>
            <p:cNvSpPr/>
            <p:nvPr/>
          </p:nvSpPr>
          <p:spPr>
            <a:xfrm rot="5400000">
              <a:off x="3217458" y="-2535842"/>
              <a:ext cx="630415" cy="570751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"/>
            <p:cNvSpPr txBox="1"/>
            <p:nvPr/>
          </p:nvSpPr>
          <p:spPr>
            <a:xfrm>
              <a:off x="678909" y="33481"/>
              <a:ext cx="5676740" cy="5688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8875" rIns="8875" bIns="887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•"/>
              </a:pPr>
              <a:r>
                <a:rPr lang="en"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Mantén tu espacio de estudio ordenado y libre de distracciones para que puedas concentrarte mejor en tus tareas.</a:t>
              </a:r>
              <a:endPara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5"/>
            <p:cNvSpPr/>
            <p:nvPr/>
          </p:nvSpPr>
          <p:spPr>
            <a:xfrm rot="5400000">
              <a:off x="-145480" y="966612"/>
              <a:ext cx="969869" cy="678908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"/>
            <p:cNvSpPr txBox="1"/>
            <p:nvPr/>
          </p:nvSpPr>
          <p:spPr>
            <a:xfrm>
              <a:off x="1" y="1160585"/>
              <a:ext cx="678908" cy="2909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Buena iluminación </a:t>
              </a:r>
              <a:endPara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5"/>
            <p:cNvSpPr/>
            <p:nvPr/>
          </p:nvSpPr>
          <p:spPr>
            <a:xfrm rot="5400000">
              <a:off x="3217458" y="-1717417"/>
              <a:ext cx="630415" cy="570751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"/>
            <p:cNvSpPr txBox="1"/>
            <p:nvPr/>
          </p:nvSpPr>
          <p:spPr>
            <a:xfrm>
              <a:off x="678909" y="851906"/>
              <a:ext cx="5676740" cy="5688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8875" rIns="8875" bIns="887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•"/>
              </a:pPr>
              <a:r>
                <a:rPr lang="en"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Asegúrate de contar con una luz adecuada para reducir la fatiga visual y mantener la atención durante el estudio</a:t>
              </a:r>
              <a:r>
                <a:rPr lang="en" sz="16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5"/>
            <p:cNvSpPr/>
            <p:nvPr/>
          </p:nvSpPr>
          <p:spPr>
            <a:xfrm rot="5400000">
              <a:off x="-145480" y="1785037"/>
              <a:ext cx="969869" cy="678908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"/>
            <p:cNvSpPr txBox="1"/>
            <p:nvPr/>
          </p:nvSpPr>
          <p:spPr>
            <a:xfrm>
              <a:off x="1" y="1979010"/>
              <a:ext cx="678908" cy="2909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Mobiliario cómodo </a:t>
              </a:r>
              <a:endParaRPr sz="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5"/>
            <p:cNvSpPr/>
            <p:nvPr/>
          </p:nvSpPr>
          <p:spPr>
            <a:xfrm rot="5400000">
              <a:off x="3217458" y="-898992"/>
              <a:ext cx="630415" cy="570751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"/>
            <p:cNvSpPr txBox="1"/>
            <p:nvPr/>
          </p:nvSpPr>
          <p:spPr>
            <a:xfrm>
              <a:off x="678909" y="1670331"/>
              <a:ext cx="5676740" cy="5688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8875" rIns="8875" bIns="887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•"/>
              </a:pPr>
              <a:r>
                <a:rPr lang="en"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Elige una silla y una mesa ergonómicas que te permitan mantener una postura correcta y evitar molestias físicas</a:t>
              </a:r>
              <a:r>
                <a:rPr lang="en" sz="16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5"/>
            <p:cNvSpPr/>
            <p:nvPr/>
          </p:nvSpPr>
          <p:spPr>
            <a:xfrm rot="5400000">
              <a:off x="-145480" y="2603462"/>
              <a:ext cx="969869" cy="678908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"/>
            <p:cNvSpPr txBox="1"/>
            <p:nvPr/>
          </p:nvSpPr>
          <p:spPr>
            <a:xfrm>
              <a:off x="1" y="2797435"/>
              <a:ext cx="678908" cy="2909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Inspiración visual </a:t>
              </a:r>
              <a:endPara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5"/>
            <p:cNvSpPr/>
            <p:nvPr/>
          </p:nvSpPr>
          <p:spPr>
            <a:xfrm rot="5400000">
              <a:off x="3217458" y="-80567"/>
              <a:ext cx="630415" cy="570751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"/>
            <p:cNvSpPr txBox="1"/>
            <p:nvPr/>
          </p:nvSpPr>
          <p:spPr>
            <a:xfrm>
              <a:off x="678909" y="2488756"/>
              <a:ext cx="5676740" cy="5688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8875" rIns="8875" bIns="887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•"/>
              </a:pPr>
              <a:r>
                <a:rPr lang="en"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Decora tu espacio con elementos que te motiven y te inspiren, como cuadros, plantas o fotografías</a:t>
              </a:r>
              <a:r>
                <a:rPr lang="en" sz="19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F76B0AA6-2893-45A7-92F9-CA4554959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843" y="4745779"/>
            <a:ext cx="498197" cy="2298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7"/>
          <p:cNvPicPr preferRelativeResize="0"/>
          <p:nvPr/>
        </p:nvPicPr>
        <p:blipFill rotWithShape="1">
          <a:blip r:embed="rId3">
            <a:alphaModFix/>
          </a:blip>
          <a:srcRect l="18030" t="25470" r="26158" b="10607"/>
          <a:stretch/>
        </p:blipFill>
        <p:spPr>
          <a:xfrm>
            <a:off x="1168869" y="301425"/>
            <a:ext cx="6806244" cy="4384865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7"/>
          <p:cNvSpPr/>
          <p:nvPr/>
        </p:nvSpPr>
        <p:spPr>
          <a:xfrm rot="-1160172">
            <a:off x="1146125" y="25460"/>
            <a:ext cx="251710" cy="574784"/>
          </a:xfrm>
          <a:custGeom>
            <a:avLst/>
            <a:gdLst/>
            <a:ahLst/>
            <a:cxnLst/>
            <a:rect l="l" t="t" r="r" b="b"/>
            <a:pathLst>
              <a:path w="8183" h="18686" extrusionOk="0">
                <a:moveTo>
                  <a:pt x="5016" y="818"/>
                </a:moveTo>
                <a:cubicBezTo>
                  <a:pt x="4812" y="826"/>
                  <a:pt x="4609" y="830"/>
                  <a:pt x="4405" y="830"/>
                </a:cubicBezTo>
                <a:cubicBezTo>
                  <a:pt x="4201" y="830"/>
                  <a:pt x="3997" y="826"/>
                  <a:pt x="3793" y="818"/>
                </a:cubicBezTo>
                <a:close/>
                <a:moveTo>
                  <a:pt x="1395" y="818"/>
                </a:moveTo>
                <a:cubicBezTo>
                  <a:pt x="1489" y="834"/>
                  <a:pt x="1583" y="834"/>
                  <a:pt x="1677" y="834"/>
                </a:cubicBezTo>
                <a:cubicBezTo>
                  <a:pt x="1646" y="881"/>
                  <a:pt x="1630" y="928"/>
                  <a:pt x="1630" y="991"/>
                </a:cubicBezTo>
                <a:cubicBezTo>
                  <a:pt x="1646" y="1085"/>
                  <a:pt x="1646" y="1179"/>
                  <a:pt x="1646" y="1273"/>
                </a:cubicBezTo>
                <a:cubicBezTo>
                  <a:pt x="1630" y="1288"/>
                  <a:pt x="1615" y="1304"/>
                  <a:pt x="1599" y="1335"/>
                </a:cubicBezTo>
                <a:cubicBezTo>
                  <a:pt x="1552" y="1116"/>
                  <a:pt x="1489" y="944"/>
                  <a:pt x="1395" y="818"/>
                </a:cubicBezTo>
                <a:close/>
                <a:moveTo>
                  <a:pt x="2289" y="1273"/>
                </a:moveTo>
                <a:lnTo>
                  <a:pt x="2289" y="1273"/>
                </a:lnTo>
                <a:cubicBezTo>
                  <a:pt x="2602" y="1304"/>
                  <a:pt x="2916" y="1320"/>
                  <a:pt x="3245" y="1335"/>
                </a:cubicBezTo>
                <a:cubicBezTo>
                  <a:pt x="3182" y="1367"/>
                  <a:pt x="3151" y="1429"/>
                  <a:pt x="3151" y="1523"/>
                </a:cubicBezTo>
                <a:cubicBezTo>
                  <a:pt x="3214" y="2386"/>
                  <a:pt x="3245" y="3248"/>
                  <a:pt x="3261" y="4110"/>
                </a:cubicBezTo>
                <a:cubicBezTo>
                  <a:pt x="3151" y="3279"/>
                  <a:pt x="3025" y="2448"/>
                  <a:pt x="2916" y="1633"/>
                </a:cubicBezTo>
                <a:cubicBezTo>
                  <a:pt x="2901" y="1508"/>
                  <a:pt x="2806" y="1448"/>
                  <a:pt x="2712" y="1448"/>
                </a:cubicBezTo>
                <a:cubicBezTo>
                  <a:pt x="2606" y="1448"/>
                  <a:pt x="2500" y="1523"/>
                  <a:pt x="2508" y="1665"/>
                </a:cubicBezTo>
                <a:cubicBezTo>
                  <a:pt x="2555" y="2307"/>
                  <a:pt x="2634" y="2950"/>
                  <a:pt x="2696" y="3624"/>
                </a:cubicBezTo>
                <a:cubicBezTo>
                  <a:pt x="2571" y="2840"/>
                  <a:pt x="2445" y="2056"/>
                  <a:pt x="2289" y="1273"/>
                </a:cubicBezTo>
                <a:close/>
                <a:moveTo>
                  <a:pt x="3793" y="1335"/>
                </a:moveTo>
                <a:cubicBezTo>
                  <a:pt x="3825" y="2260"/>
                  <a:pt x="3872" y="3185"/>
                  <a:pt x="3888" y="4110"/>
                </a:cubicBezTo>
                <a:cubicBezTo>
                  <a:pt x="3793" y="3232"/>
                  <a:pt x="3699" y="2354"/>
                  <a:pt x="3605" y="1476"/>
                </a:cubicBezTo>
                <a:cubicBezTo>
                  <a:pt x="3605" y="1414"/>
                  <a:pt x="3574" y="1367"/>
                  <a:pt x="3543" y="1335"/>
                </a:cubicBezTo>
                <a:close/>
                <a:moveTo>
                  <a:pt x="4938" y="1288"/>
                </a:moveTo>
                <a:cubicBezTo>
                  <a:pt x="4938" y="1304"/>
                  <a:pt x="4922" y="1320"/>
                  <a:pt x="4922" y="1351"/>
                </a:cubicBezTo>
                <a:cubicBezTo>
                  <a:pt x="4969" y="2260"/>
                  <a:pt x="5047" y="3201"/>
                  <a:pt x="5094" y="4157"/>
                </a:cubicBezTo>
                <a:cubicBezTo>
                  <a:pt x="5000" y="3201"/>
                  <a:pt x="4906" y="2244"/>
                  <a:pt x="4812" y="1288"/>
                </a:cubicBezTo>
                <a:close/>
                <a:moveTo>
                  <a:pt x="4436" y="1320"/>
                </a:moveTo>
                <a:cubicBezTo>
                  <a:pt x="4483" y="2542"/>
                  <a:pt x="4593" y="3812"/>
                  <a:pt x="4577" y="5066"/>
                </a:cubicBezTo>
                <a:cubicBezTo>
                  <a:pt x="4436" y="3828"/>
                  <a:pt x="4295" y="2589"/>
                  <a:pt x="4138" y="1351"/>
                </a:cubicBezTo>
                <a:cubicBezTo>
                  <a:pt x="4232" y="1335"/>
                  <a:pt x="4326" y="1335"/>
                  <a:pt x="4436" y="1320"/>
                </a:cubicBezTo>
                <a:close/>
                <a:moveTo>
                  <a:pt x="2367" y="3922"/>
                </a:moveTo>
                <a:lnTo>
                  <a:pt x="2367" y="3922"/>
                </a:lnTo>
                <a:cubicBezTo>
                  <a:pt x="2414" y="4376"/>
                  <a:pt x="2477" y="4815"/>
                  <a:pt x="2524" y="5270"/>
                </a:cubicBezTo>
                <a:cubicBezTo>
                  <a:pt x="2555" y="5677"/>
                  <a:pt x="2555" y="6085"/>
                  <a:pt x="2555" y="6508"/>
                </a:cubicBezTo>
                <a:cubicBezTo>
                  <a:pt x="2524" y="6383"/>
                  <a:pt x="2508" y="6241"/>
                  <a:pt x="2493" y="6116"/>
                </a:cubicBezTo>
                <a:cubicBezTo>
                  <a:pt x="2445" y="5379"/>
                  <a:pt x="2398" y="4658"/>
                  <a:pt x="2367" y="3922"/>
                </a:cubicBezTo>
                <a:close/>
                <a:moveTo>
                  <a:pt x="6787" y="755"/>
                </a:moveTo>
                <a:lnTo>
                  <a:pt x="6787" y="755"/>
                </a:lnTo>
                <a:cubicBezTo>
                  <a:pt x="6364" y="1257"/>
                  <a:pt x="6333" y="1727"/>
                  <a:pt x="6333" y="2652"/>
                </a:cubicBezTo>
                <a:cubicBezTo>
                  <a:pt x="6317" y="4266"/>
                  <a:pt x="6301" y="5865"/>
                  <a:pt x="6286" y="7480"/>
                </a:cubicBezTo>
                <a:cubicBezTo>
                  <a:pt x="6270" y="7495"/>
                  <a:pt x="6270" y="7511"/>
                  <a:pt x="6270" y="7542"/>
                </a:cubicBezTo>
                <a:cubicBezTo>
                  <a:pt x="6270" y="7605"/>
                  <a:pt x="6270" y="7668"/>
                  <a:pt x="6270" y="7715"/>
                </a:cubicBezTo>
                <a:cubicBezTo>
                  <a:pt x="6239" y="7715"/>
                  <a:pt x="6207" y="7715"/>
                  <a:pt x="6160" y="7730"/>
                </a:cubicBezTo>
                <a:cubicBezTo>
                  <a:pt x="6004" y="7793"/>
                  <a:pt x="5831" y="7825"/>
                  <a:pt x="5643" y="7840"/>
                </a:cubicBezTo>
                <a:cubicBezTo>
                  <a:pt x="5612" y="7840"/>
                  <a:pt x="5565" y="7840"/>
                  <a:pt x="5518" y="7856"/>
                </a:cubicBezTo>
                <a:cubicBezTo>
                  <a:pt x="5392" y="7864"/>
                  <a:pt x="5263" y="7868"/>
                  <a:pt x="5134" y="7868"/>
                </a:cubicBezTo>
                <a:cubicBezTo>
                  <a:pt x="5004" y="7868"/>
                  <a:pt x="4875" y="7864"/>
                  <a:pt x="4750" y="7856"/>
                </a:cubicBezTo>
                <a:cubicBezTo>
                  <a:pt x="4700" y="7826"/>
                  <a:pt x="4644" y="7815"/>
                  <a:pt x="4590" y="7815"/>
                </a:cubicBezTo>
                <a:cubicBezTo>
                  <a:pt x="4558" y="7815"/>
                  <a:pt x="4528" y="7819"/>
                  <a:pt x="4499" y="7825"/>
                </a:cubicBezTo>
                <a:lnTo>
                  <a:pt x="4295" y="7825"/>
                </a:lnTo>
                <a:cubicBezTo>
                  <a:pt x="4295" y="7636"/>
                  <a:pt x="4311" y="7464"/>
                  <a:pt x="4326" y="7292"/>
                </a:cubicBezTo>
                <a:cubicBezTo>
                  <a:pt x="4326" y="7354"/>
                  <a:pt x="4326" y="7417"/>
                  <a:pt x="4342" y="7480"/>
                </a:cubicBezTo>
                <a:cubicBezTo>
                  <a:pt x="4350" y="7630"/>
                  <a:pt x="4479" y="7714"/>
                  <a:pt x="4605" y="7714"/>
                </a:cubicBezTo>
                <a:cubicBezTo>
                  <a:pt x="4715" y="7714"/>
                  <a:pt x="4822" y="7650"/>
                  <a:pt x="4844" y="7511"/>
                </a:cubicBezTo>
                <a:cubicBezTo>
                  <a:pt x="4844" y="7527"/>
                  <a:pt x="4844" y="7558"/>
                  <a:pt x="4859" y="7574"/>
                </a:cubicBezTo>
                <a:cubicBezTo>
                  <a:pt x="4868" y="7738"/>
                  <a:pt x="5001" y="7825"/>
                  <a:pt x="5135" y="7825"/>
                </a:cubicBezTo>
                <a:cubicBezTo>
                  <a:pt x="5256" y="7825"/>
                  <a:pt x="5378" y="7754"/>
                  <a:pt x="5408" y="7605"/>
                </a:cubicBezTo>
                <a:cubicBezTo>
                  <a:pt x="5408" y="7589"/>
                  <a:pt x="5408" y="7558"/>
                  <a:pt x="5408" y="7542"/>
                </a:cubicBezTo>
                <a:cubicBezTo>
                  <a:pt x="5424" y="7542"/>
                  <a:pt x="5424" y="7542"/>
                  <a:pt x="5424" y="7558"/>
                </a:cubicBezTo>
                <a:cubicBezTo>
                  <a:pt x="5436" y="7716"/>
                  <a:pt x="5561" y="7799"/>
                  <a:pt x="5682" y="7799"/>
                </a:cubicBezTo>
                <a:cubicBezTo>
                  <a:pt x="5717" y="7799"/>
                  <a:pt x="5752" y="7792"/>
                  <a:pt x="5784" y="7778"/>
                </a:cubicBezTo>
                <a:cubicBezTo>
                  <a:pt x="5813" y="7785"/>
                  <a:pt x="5843" y="7789"/>
                  <a:pt x="5873" y="7789"/>
                </a:cubicBezTo>
                <a:cubicBezTo>
                  <a:pt x="6024" y="7789"/>
                  <a:pt x="6176" y="7691"/>
                  <a:pt x="6176" y="7495"/>
                </a:cubicBezTo>
                <a:cubicBezTo>
                  <a:pt x="6145" y="5332"/>
                  <a:pt x="6098" y="3169"/>
                  <a:pt x="6113" y="1006"/>
                </a:cubicBezTo>
                <a:cubicBezTo>
                  <a:pt x="6113" y="912"/>
                  <a:pt x="6035" y="834"/>
                  <a:pt x="5957" y="802"/>
                </a:cubicBezTo>
                <a:cubicBezTo>
                  <a:pt x="6223" y="802"/>
                  <a:pt x="6505" y="787"/>
                  <a:pt x="6787" y="755"/>
                </a:cubicBezTo>
                <a:close/>
                <a:moveTo>
                  <a:pt x="3731" y="7558"/>
                </a:moveTo>
                <a:cubicBezTo>
                  <a:pt x="3746" y="7636"/>
                  <a:pt x="3746" y="7715"/>
                  <a:pt x="3762" y="7793"/>
                </a:cubicBezTo>
                <a:lnTo>
                  <a:pt x="3637" y="7793"/>
                </a:lnTo>
                <a:cubicBezTo>
                  <a:pt x="3608" y="7771"/>
                  <a:pt x="3568" y="7760"/>
                  <a:pt x="3528" y="7760"/>
                </a:cubicBezTo>
                <a:cubicBezTo>
                  <a:pt x="3482" y="7760"/>
                  <a:pt x="3435" y="7775"/>
                  <a:pt x="3402" y="7809"/>
                </a:cubicBezTo>
                <a:cubicBezTo>
                  <a:pt x="3292" y="7809"/>
                  <a:pt x="3167" y="7840"/>
                  <a:pt x="3041" y="7872"/>
                </a:cubicBezTo>
                <a:cubicBezTo>
                  <a:pt x="3029" y="7867"/>
                  <a:pt x="3015" y="7865"/>
                  <a:pt x="3001" y="7865"/>
                </a:cubicBezTo>
                <a:cubicBezTo>
                  <a:pt x="2962" y="7865"/>
                  <a:pt x="2919" y="7880"/>
                  <a:pt x="2884" y="7903"/>
                </a:cubicBezTo>
                <a:cubicBezTo>
                  <a:pt x="2869" y="7903"/>
                  <a:pt x="2853" y="7903"/>
                  <a:pt x="2822" y="7919"/>
                </a:cubicBezTo>
                <a:cubicBezTo>
                  <a:pt x="2837" y="7840"/>
                  <a:pt x="2837" y="7778"/>
                  <a:pt x="2853" y="7715"/>
                </a:cubicBezTo>
                <a:cubicBezTo>
                  <a:pt x="2897" y="7748"/>
                  <a:pt x="2953" y="7765"/>
                  <a:pt x="3008" y="7765"/>
                </a:cubicBezTo>
                <a:cubicBezTo>
                  <a:pt x="3110" y="7765"/>
                  <a:pt x="3209" y="7706"/>
                  <a:pt x="3229" y="7574"/>
                </a:cubicBezTo>
                <a:cubicBezTo>
                  <a:pt x="3274" y="7685"/>
                  <a:pt x="3371" y="7737"/>
                  <a:pt x="3470" y="7737"/>
                </a:cubicBezTo>
                <a:cubicBezTo>
                  <a:pt x="3579" y="7737"/>
                  <a:pt x="3690" y="7673"/>
                  <a:pt x="3731" y="7558"/>
                </a:cubicBezTo>
                <a:close/>
                <a:moveTo>
                  <a:pt x="5408" y="8420"/>
                </a:moveTo>
                <a:cubicBezTo>
                  <a:pt x="5424" y="8561"/>
                  <a:pt x="5455" y="8687"/>
                  <a:pt x="5486" y="8812"/>
                </a:cubicBezTo>
                <a:cubicBezTo>
                  <a:pt x="5377" y="8687"/>
                  <a:pt x="5283" y="8546"/>
                  <a:pt x="5173" y="8420"/>
                </a:cubicBezTo>
                <a:close/>
                <a:moveTo>
                  <a:pt x="4405" y="8357"/>
                </a:moveTo>
                <a:cubicBezTo>
                  <a:pt x="4436" y="8640"/>
                  <a:pt x="4452" y="8906"/>
                  <a:pt x="4452" y="9188"/>
                </a:cubicBezTo>
                <a:cubicBezTo>
                  <a:pt x="4389" y="8922"/>
                  <a:pt x="4373" y="8640"/>
                  <a:pt x="4358" y="8357"/>
                </a:cubicBezTo>
                <a:close/>
                <a:moveTo>
                  <a:pt x="3950" y="8342"/>
                </a:moveTo>
                <a:cubicBezTo>
                  <a:pt x="3935" y="8420"/>
                  <a:pt x="3935" y="8483"/>
                  <a:pt x="3935" y="8561"/>
                </a:cubicBezTo>
                <a:cubicBezTo>
                  <a:pt x="3919" y="8828"/>
                  <a:pt x="3872" y="9094"/>
                  <a:pt x="3825" y="9361"/>
                </a:cubicBezTo>
                <a:lnTo>
                  <a:pt x="3809" y="9361"/>
                </a:lnTo>
                <a:cubicBezTo>
                  <a:pt x="3762" y="9031"/>
                  <a:pt x="3731" y="8702"/>
                  <a:pt x="3715" y="8357"/>
                </a:cubicBezTo>
                <a:cubicBezTo>
                  <a:pt x="3793" y="8357"/>
                  <a:pt x="3872" y="8342"/>
                  <a:pt x="3950" y="8342"/>
                </a:cubicBezTo>
                <a:close/>
                <a:moveTo>
                  <a:pt x="4938" y="8969"/>
                </a:moveTo>
                <a:cubicBezTo>
                  <a:pt x="5063" y="9157"/>
                  <a:pt x="5204" y="9345"/>
                  <a:pt x="5345" y="9517"/>
                </a:cubicBezTo>
                <a:cubicBezTo>
                  <a:pt x="5204" y="9517"/>
                  <a:pt x="5079" y="9533"/>
                  <a:pt x="4938" y="9533"/>
                </a:cubicBezTo>
                <a:cubicBezTo>
                  <a:pt x="4938" y="9345"/>
                  <a:pt x="4938" y="9157"/>
                  <a:pt x="4938" y="8969"/>
                </a:cubicBezTo>
                <a:close/>
                <a:moveTo>
                  <a:pt x="6176" y="9267"/>
                </a:moveTo>
                <a:cubicBezTo>
                  <a:pt x="6270" y="9361"/>
                  <a:pt x="6364" y="9470"/>
                  <a:pt x="6458" y="9580"/>
                </a:cubicBezTo>
                <a:cubicBezTo>
                  <a:pt x="6395" y="9564"/>
                  <a:pt x="6333" y="9564"/>
                  <a:pt x="6270" y="9549"/>
                </a:cubicBezTo>
                <a:cubicBezTo>
                  <a:pt x="6239" y="9455"/>
                  <a:pt x="6207" y="9361"/>
                  <a:pt x="6176" y="9267"/>
                </a:cubicBezTo>
                <a:close/>
                <a:moveTo>
                  <a:pt x="2696" y="9643"/>
                </a:moveTo>
                <a:cubicBezTo>
                  <a:pt x="2696" y="9784"/>
                  <a:pt x="2712" y="9909"/>
                  <a:pt x="2712" y="10050"/>
                </a:cubicBezTo>
                <a:cubicBezTo>
                  <a:pt x="2681" y="10066"/>
                  <a:pt x="2665" y="10066"/>
                  <a:pt x="2634" y="10082"/>
                </a:cubicBezTo>
                <a:lnTo>
                  <a:pt x="2524" y="10082"/>
                </a:lnTo>
                <a:cubicBezTo>
                  <a:pt x="2587" y="9941"/>
                  <a:pt x="2649" y="9784"/>
                  <a:pt x="2696" y="9643"/>
                </a:cubicBezTo>
                <a:close/>
                <a:moveTo>
                  <a:pt x="6512" y="0"/>
                </a:moveTo>
                <a:cubicBezTo>
                  <a:pt x="5667" y="0"/>
                  <a:pt x="4808" y="74"/>
                  <a:pt x="3966" y="97"/>
                </a:cubicBezTo>
                <a:cubicBezTo>
                  <a:pt x="2712" y="128"/>
                  <a:pt x="1395" y="66"/>
                  <a:pt x="173" y="317"/>
                </a:cubicBezTo>
                <a:cubicBezTo>
                  <a:pt x="141" y="317"/>
                  <a:pt x="110" y="332"/>
                  <a:pt x="94" y="348"/>
                </a:cubicBezTo>
                <a:cubicBezTo>
                  <a:pt x="47" y="379"/>
                  <a:pt x="16" y="411"/>
                  <a:pt x="16" y="458"/>
                </a:cubicBezTo>
                <a:cubicBezTo>
                  <a:pt x="0" y="552"/>
                  <a:pt x="32" y="646"/>
                  <a:pt x="157" y="661"/>
                </a:cubicBezTo>
                <a:cubicBezTo>
                  <a:pt x="267" y="693"/>
                  <a:pt x="376" y="708"/>
                  <a:pt x="486" y="724"/>
                </a:cubicBezTo>
                <a:cubicBezTo>
                  <a:pt x="753" y="865"/>
                  <a:pt x="1050" y="1038"/>
                  <a:pt x="1160" y="1241"/>
                </a:cubicBezTo>
                <a:cubicBezTo>
                  <a:pt x="1254" y="1461"/>
                  <a:pt x="1207" y="1931"/>
                  <a:pt x="1223" y="2166"/>
                </a:cubicBezTo>
                <a:cubicBezTo>
                  <a:pt x="1270" y="2871"/>
                  <a:pt x="1333" y="3561"/>
                  <a:pt x="1380" y="4251"/>
                </a:cubicBezTo>
                <a:cubicBezTo>
                  <a:pt x="1442" y="5097"/>
                  <a:pt x="1301" y="6226"/>
                  <a:pt x="1568" y="7072"/>
                </a:cubicBezTo>
                <a:cubicBezTo>
                  <a:pt x="1536" y="7307"/>
                  <a:pt x="1536" y="7558"/>
                  <a:pt x="1583" y="7778"/>
                </a:cubicBezTo>
                <a:cubicBezTo>
                  <a:pt x="1568" y="7950"/>
                  <a:pt x="1552" y="8122"/>
                  <a:pt x="1521" y="8279"/>
                </a:cubicBezTo>
                <a:cubicBezTo>
                  <a:pt x="1333" y="8655"/>
                  <a:pt x="1145" y="9031"/>
                  <a:pt x="956" y="9392"/>
                </a:cubicBezTo>
                <a:cubicBezTo>
                  <a:pt x="815" y="9611"/>
                  <a:pt x="674" y="9831"/>
                  <a:pt x="549" y="10082"/>
                </a:cubicBezTo>
                <a:cubicBezTo>
                  <a:pt x="533" y="10129"/>
                  <a:pt x="533" y="10160"/>
                  <a:pt x="549" y="10207"/>
                </a:cubicBezTo>
                <a:cubicBezTo>
                  <a:pt x="486" y="10285"/>
                  <a:pt x="439" y="10379"/>
                  <a:pt x="392" y="10458"/>
                </a:cubicBezTo>
                <a:cubicBezTo>
                  <a:pt x="302" y="10593"/>
                  <a:pt x="443" y="10772"/>
                  <a:pt x="579" y="10772"/>
                </a:cubicBezTo>
                <a:cubicBezTo>
                  <a:pt x="585" y="10772"/>
                  <a:pt x="590" y="10772"/>
                  <a:pt x="596" y="10771"/>
                </a:cubicBezTo>
                <a:lnTo>
                  <a:pt x="627" y="10771"/>
                </a:lnTo>
                <a:cubicBezTo>
                  <a:pt x="690" y="10818"/>
                  <a:pt x="768" y="10865"/>
                  <a:pt x="878" y="10881"/>
                </a:cubicBezTo>
                <a:cubicBezTo>
                  <a:pt x="894" y="10889"/>
                  <a:pt x="913" y="10893"/>
                  <a:pt x="935" y="10893"/>
                </a:cubicBezTo>
                <a:cubicBezTo>
                  <a:pt x="956" y="10893"/>
                  <a:pt x="980" y="10889"/>
                  <a:pt x="1003" y="10881"/>
                </a:cubicBezTo>
                <a:cubicBezTo>
                  <a:pt x="1218" y="10939"/>
                  <a:pt x="1449" y="10961"/>
                  <a:pt x="1686" y="10961"/>
                </a:cubicBezTo>
                <a:cubicBezTo>
                  <a:pt x="2348" y="10961"/>
                  <a:pt x="3064" y="10790"/>
                  <a:pt x="3652" y="10756"/>
                </a:cubicBezTo>
                <a:cubicBezTo>
                  <a:pt x="3778" y="10740"/>
                  <a:pt x="3903" y="10740"/>
                  <a:pt x="4013" y="10724"/>
                </a:cubicBezTo>
                <a:cubicBezTo>
                  <a:pt x="4232" y="12981"/>
                  <a:pt x="4264" y="15380"/>
                  <a:pt x="4765" y="17605"/>
                </a:cubicBezTo>
                <a:cubicBezTo>
                  <a:pt x="4781" y="17887"/>
                  <a:pt x="4797" y="18185"/>
                  <a:pt x="4812" y="18467"/>
                </a:cubicBezTo>
                <a:cubicBezTo>
                  <a:pt x="4821" y="18614"/>
                  <a:pt x="4937" y="18685"/>
                  <a:pt x="5051" y="18685"/>
                </a:cubicBezTo>
                <a:cubicBezTo>
                  <a:pt x="5132" y="18685"/>
                  <a:pt x="5212" y="18649"/>
                  <a:pt x="5251" y="18577"/>
                </a:cubicBezTo>
                <a:cubicBezTo>
                  <a:pt x="5330" y="18546"/>
                  <a:pt x="5392" y="18467"/>
                  <a:pt x="5392" y="18373"/>
                </a:cubicBezTo>
                <a:cubicBezTo>
                  <a:pt x="5314" y="17668"/>
                  <a:pt x="5236" y="16978"/>
                  <a:pt x="5157" y="16289"/>
                </a:cubicBezTo>
                <a:cubicBezTo>
                  <a:pt x="5126" y="15583"/>
                  <a:pt x="5094" y="14862"/>
                  <a:pt x="5079" y="14157"/>
                </a:cubicBezTo>
                <a:cubicBezTo>
                  <a:pt x="5063" y="13091"/>
                  <a:pt x="5283" y="11727"/>
                  <a:pt x="5000" y="10662"/>
                </a:cubicBezTo>
                <a:cubicBezTo>
                  <a:pt x="5508" y="10627"/>
                  <a:pt x="6015" y="10602"/>
                  <a:pt x="6517" y="10602"/>
                </a:cubicBezTo>
                <a:cubicBezTo>
                  <a:pt x="6930" y="10602"/>
                  <a:pt x="7340" y="10619"/>
                  <a:pt x="7743" y="10662"/>
                </a:cubicBezTo>
                <a:cubicBezTo>
                  <a:pt x="7750" y="10662"/>
                  <a:pt x="7757" y="10662"/>
                  <a:pt x="7764" y="10662"/>
                </a:cubicBezTo>
                <a:cubicBezTo>
                  <a:pt x="7962" y="10662"/>
                  <a:pt x="8163" y="10451"/>
                  <a:pt x="8073" y="10270"/>
                </a:cubicBezTo>
                <a:cubicBezTo>
                  <a:pt x="8135" y="10223"/>
                  <a:pt x="8182" y="10144"/>
                  <a:pt x="8182" y="10035"/>
                </a:cubicBezTo>
                <a:cubicBezTo>
                  <a:pt x="8135" y="9533"/>
                  <a:pt x="7790" y="9078"/>
                  <a:pt x="7493" y="8718"/>
                </a:cubicBezTo>
                <a:cubicBezTo>
                  <a:pt x="7258" y="8420"/>
                  <a:pt x="7007" y="8122"/>
                  <a:pt x="6756" y="7840"/>
                </a:cubicBezTo>
                <a:lnTo>
                  <a:pt x="6787" y="4188"/>
                </a:lnTo>
                <a:cubicBezTo>
                  <a:pt x="6803" y="2950"/>
                  <a:pt x="6505" y="1461"/>
                  <a:pt x="7571" y="614"/>
                </a:cubicBezTo>
                <a:cubicBezTo>
                  <a:pt x="7618" y="567"/>
                  <a:pt x="7649" y="505"/>
                  <a:pt x="7649" y="442"/>
                </a:cubicBezTo>
                <a:cubicBezTo>
                  <a:pt x="7712" y="270"/>
                  <a:pt x="7665" y="66"/>
                  <a:pt x="7414" y="34"/>
                </a:cubicBezTo>
                <a:cubicBezTo>
                  <a:pt x="7116" y="10"/>
                  <a:pt x="6815" y="0"/>
                  <a:pt x="65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1" name="Google Shape;61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2750" y="3467975"/>
            <a:ext cx="1493650" cy="149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2052BC-4CA2-4566-AC94-41BFE4D4C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796" y="4757915"/>
            <a:ext cx="498197" cy="2298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0"/>
          <p:cNvSpPr txBox="1">
            <a:spLocks noGrp="1"/>
          </p:cNvSpPr>
          <p:nvPr>
            <p:ph type="subTitle" idx="1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617" name="Google Shape;617;p10"/>
          <p:cNvSpPr txBox="1">
            <a:spLocks noGrp="1"/>
          </p:cNvSpPr>
          <p:nvPr>
            <p:ph type="subTitle" idx="2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618" name="Google Shape;618;p10"/>
          <p:cNvSpPr txBox="1">
            <a:spLocks noGrp="1"/>
          </p:cNvSpPr>
          <p:nvPr>
            <p:ph type="subTitle" idx="3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619" name="Google Shape;619;p10"/>
          <p:cNvSpPr txBox="1">
            <a:spLocks noGrp="1"/>
          </p:cNvSpPr>
          <p:nvPr>
            <p:ph type="subTitle" idx="4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endParaRPr/>
          </a:p>
        </p:txBody>
      </p:sp>
      <p:sp>
        <p:nvSpPr>
          <p:cNvPr id="620" name="Google Shape;620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621" name="Google Shape;621;p10"/>
          <p:cNvPicPr preferRelativeResize="0"/>
          <p:nvPr/>
        </p:nvPicPr>
        <p:blipFill rotWithShape="1">
          <a:blip r:embed="rId3">
            <a:alphaModFix/>
          </a:blip>
          <a:srcRect l="18188" t="29860" r="21585" b="9901"/>
          <a:stretch/>
        </p:blipFill>
        <p:spPr>
          <a:xfrm>
            <a:off x="611383" y="374442"/>
            <a:ext cx="7908821" cy="44496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2" name="Google Shape;622;p10"/>
          <p:cNvGrpSpPr/>
          <p:nvPr/>
        </p:nvGrpSpPr>
        <p:grpSpPr>
          <a:xfrm rot="-638440">
            <a:off x="6887739" y="4438473"/>
            <a:ext cx="1600449" cy="495663"/>
            <a:chOff x="3647400" y="4354525"/>
            <a:chExt cx="365925" cy="73675"/>
          </a:xfrm>
        </p:grpSpPr>
        <p:sp>
          <p:nvSpPr>
            <p:cNvPr id="623" name="Google Shape;623;p10"/>
            <p:cNvSpPr/>
            <p:nvPr/>
          </p:nvSpPr>
          <p:spPr>
            <a:xfrm>
              <a:off x="3647400" y="4384125"/>
              <a:ext cx="42000" cy="38300"/>
            </a:xfrm>
            <a:custGeom>
              <a:avLst/>
              <a:gdLst/>
              <a:ahLst/>
              <a:cxnLst/>
              <a:rect l="l" t="t" r="r" b="b"/>
              <a:pathLst>
                <a:path w="1680" h="1532" extrusionOk="0">
                  <a:moveTo>
                    <a:pt x="923" y="251"/>
                  </a:moveTo>
                  <a:cubicBezTo>
                    <a:pt x="1017" y="251"/>
                    <a:pt x="1111" y="268"/>
                    <a:pt x="1203" y="301"/>
                  </a:cubicBezTo>
                  <a:cubicBezTo>
                    <a:pt x="1128" y="452"/>
                    <a:pt x="1003" y="552"/>
                    <a:pt x="827" y="627"/>
                  </a:cubicBezTo>
                  <a:cubicBezTo>
                    <a:pt x="727" y="677"/>
                    <a:pt x="627" y="677"/>
                    <a:pt x="527" y="677"/>
                  </a:cubicBezTo>
                  <a:cubicBezTo>
                    <a:pt x="376" y="677"/>
                    <a:pt x="251" y="577"/>
                    <a:pt x="401" y="452"/>
                  </a:cubicBezTo>
                  <a:cubicBezTo>
                    <a:pt x="552" y="318"/>
                    <a:pt x="735" y="251"/>
                    <a:pt x="923" y="251"/>
                  </a:cubicBezTo>
                  <a:close/>
                  <a:moveTo>
                    <a:pt x="861" y="0"/>
                  </a:moveTo>
                  <a:cubicBezTo>
                    <a:pt x="791" y="0"/>
                    <a:pt x="721" y="8"/>
                    <a:pt x="652" y="26"/>
                  </a:cubicBezTo>
                  <a:cubicBezTo>
                    <a:pt x="401" y="76"/>
                    <a:pt x="0" y="276"/>
                    <a:pt x="25" y="602"/>
                  </a:cubicBezTo>
                  <a:cubicBezTo>
                    <a:pt x="48" y="874"/>
                    <a:pt x="336" y="982"/>
                    <a:pt x="576" y="982"/>
                  </a:cubicBezTo>
                  <a:cubicBezTo>
                    <a:pt x="602" y="982"/>
                    <a:pt x="627" y="980"/>
                    <a:pt x="652" y="978"/>
                  </a:cubicBezTo>
                  <a:cubicBezTo>
                    <a:pt x="902" y="953"/>
                    <a:pt x="1103" y="853"/>
                    <a:pt x="1278" y="677"/>
                  </a:cubicBezTo>
                  <a:cubicBezTo>
                    <a:pt x="1303" y="903"/>
                    <a:pt x="1303" y="1103"/>
                    <a:pt x="1278" y="1329"/>
                  </a:cubicBezTo>
                  <a:cubicBezTo>
                    <a:pt x="1278" y="1440"/>
                    <a:pt x="1400" y="1532"/>
                    <a:pt x="1495" y="1532"/>
                  </a:cubicBezTo>
                  <a:cubicBezTo>
                    <a:pt x="1550" y="1532"/>
                    <a:pt x="1595" y="1502"/>
                    <a:pt x="1604" y="1429"/>
                  </a:cubicBezTo>
                  <a:cubicBezTo>
                    <a:pt x="1679" y="1078"/>
                    <a:pt x="1604" y="727"/>
                    <a:pt x="1504" y="376"/>
                  </a:cubicBezTo>
                  <a:cubicBezTo>
                    <a:pt x="1554" y="351"/>
                    <a:pt x="1579" y="276"/>
                    <a:pt x="1529" y="226"/>
                  </a:cubicBezTo>
                  <a:cubicBezTo>
                    <a:pt x="1336" y="91"/>
                    <a:pt x="1098" y="0"/>
                    <a:pt x="861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3695650" y="4356075"/>
              <a:ext cx="49500" cy="27125"/>
            </a:xfrm>
            <a:custGeom>
              <a:avLst/>
              <a:gdLst/>
              <a:ahLst/>
              <a:cxnLst/>
              <a:rect l="l" t="t" r="r" b="b"/>
              <a:pathLst>
                <a:path w="1980" h="1085" extrusionOk="0">
                  <a:moveTo>
                    <a:pt x="244" y="0"/>
                  </a:moveTo>
                  <a:cubicBezTo>
                    <a:pt x="205" y="0"/>
                    <a:pt x="165" y="6"/>
                    <a:pt x="125" y="20"/>
                  </a:cubicBezTo>
                  <a:cubicBezTo>
                    <a:pt x="0" y="45"/>
                    <a:pt x="100" y="245"/>
                    <a:pt x="201" y="245"/>
                  </a:cubicBezTo>
                  <a:cubicBezTo>
                    <a:pt x="209" y="244"/>
                    <a:pt x="216" y="244"/>
                    <a:pt x="223" y="244"/>
                  </a:cubicBezTo>
                  <a:cubicBezTo>
                    <a:pt x="357" y="244"/>
                    <a:pt x="175" y="473"/>
                    <a:pt x="175" y="521"/>
                  </a:cubicBezTo>
                  <a:cubicBezTo>
                    <a:pt x="150" y="571"/>
                    <a:pt x="150" y="621"/>
                    <a:pt x="175" y="671"/>
                  </a:cubicBezTo>
                  <a:cubicBezTo>
                    <a:pt x="201" y="822"/>
                    <a:pt x="326" y="922"/>
                    <a:pt x="451" y="997"/>
                  </a:cubicBezTo>
                  <a:cubicBezTo>
                    <a:pt x="677" y="1072"/>
                    <a:pt x="927" y="1047"/>
                    <a:pt x="1153" y="1072"/>
                  </a:cubicBezTo>
                  <a:cubicBezTo>
                    <a:pt x="1266" y="1072"/>
                    <a:pt x="1385" y="1085"/>
                    <a:pt x="1504" y="1085"/>
                  </a:cubicBezTo>
                  <a:cubicBezTo>
                    <a:pt x="1623" y="1085"/>
                    <a:pt x="1742" y="1072"/>
                    <a:pt x="1855" y="1022"/>
                  </a:cubicBezTo>
                  <a:cubicBezTo>
                    <a:pt x="1980" y="972"/>
                    <a:pt x="1930" y="797"/>
                    <a:pt x="1830" y="747"/>
                  </a:cubicBezTo>
                  <a:cubicBezTo>
                    <a:pt x="1676" y="677"/>
                    <a:pt x="1500" y="661"/>
                    <a:pt x="1326" y="661"/>
                  </a:cubicBezTo>
                  <a:cubicBezTo>
                    <a:pt x="1187" y="661"/>
                    <a:pt x="1050" y="671"/>
                    <a:pt x="927" y="671"/>
                  </a:cubicBezTo>
                  <a:cubicBezTo>
                    <a:pt x="886" y="671"/>
                    <a:pt x="830" y="677"/>
                    <a:pt x="773" y="677"/>
                  </a:cubicBezTo>
                  <a:cubicBezTo>
                    <a:pt x="660" y="677"/>
                    <a:pt x="543" y="655"/>
                    <a:pt x="526" y="521"/>
                  </a:cubicBezTo>
                  <a:cubicBezTo>
                    <a:pt x="526" y="471"/>
                    <a:pt x="576" y="396"/>
                    <a:pt x="576" y="320"/>
                  </a:cubicBezTo>
                  <a:cubicBezTo>
                    <a:pt x="576" y="135"/>
                    <a:pt x="424" y="0"/>
                    <a:pt x="244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3727800" y="4393475"/>
              <a:ext cx="40550" cy="26725"/>
            </a:xfrm>
            <a:custGeom>
              <a:avLst/>
              <a:gdLst/>
              <a:ahLst/>
              <a:cxnLst/>
              <a:rect l="l" t="t" r="r" b="b"/>
              <a:pathLst>
                <a:path w="1622" h="1069" extrusionOk="0">
                  <a:moveTo>
                    <a:pt x="506" y="1"/>
                  </a:moveTo>
                  <a:cubicBezTo>
                    <a:pt x="442" y="1"/>
                    <a:pt x="381" y="71"/>
                    <a:pt x="418" y="128"/>
                  </a:cubicBezTo>
                  <a:cubicBezTo>
                    <a:pt x="443" y="203"/>
                    <a:pt x="468" y="278"/>
                    <a:pt x="494" y="328"/>
                  </a:cubicBezTo>
                  <a:cubicBezTo>
                    <a:pt x="393" y="353"/>
                    <a:pt x="293" y="353"/>
                    <a:pt x="193" y="378"/>
                  </a:cubicBezTo>
                  <a:cubicBezTo>
                    <a:pt x="0" y="402"/>
                    <a:pt x="62" y="681"/>
                    <a:pt x="222" y="681"/>
                  </a:cubicBezTo>
                  <a:cubicBezTo>
                    <a:pt x="229" y="681"/>
                    <a:pt x="236" y="680"/>
                    <a:pt x="243" y="679"/>
                  </a:cubicBezTo>
                  <a:cubicBezTo>
                    <a:pt x="368" y="679"/>
                    <a:pt x="468" y="654"/>
                    <a:pt x="569" y="654"/>
                  </a:cubicBezTo>
                  <a:cubicBezTo>
                    <a:pt x="569" y="729"/>
                    <a:pt x="594" y="830"/>
                    <a:pt x="594" y="905"/>
                  </a:cubicBezTo>
                  <a:cubicBezTo>
                    <a:pt x="607" y="1011"/>
                    <a:pt x="691" y="1068"/>
                    <a:pt x="771" y="1068"/>
                  </a:cubicBezTo>
                  <a:cubicBezTo>
                    <a:pt x="841" y="1068"/>
                    <a:pt x="908" y="1024"/>
                    <a:pt x="920" y="930"/>
                  </a:cubicBezTo>
                  <a:cubicBezTo>
                    <a:pt x="945" y="830"/>
                    <a:pt x="920" y="729"/>
                    <a:pt x="895" y="629"/>
                  </a:cubicBezTo>
                  <a:lnTo>
                    <a:pt x="970" y="629"/>
                  </a:lnTo>
                  <a:cubicBezTo>
                    <a:pt x="1170" y="604"/>
                    <a:pt x="1371" y="604"/>
                    <a:pt x="1521" y="479"/>
                  </a:cubicBezTo>
                  <a:cubicBezTo>
                    <a:pt x="1621" y="429"/>
                    <a:pt x="1546" y="303"/>
                    <a:pt x="1471" y="278"/>
                  </a:cubicBezTo>
                  <a:cubicBezTo>
                    <a:pt x="1392" y="249"/>
                    <a:pt x="1317" y="238"/>
                    <a:pt x="1243" y="238"/>
                  </a:cubicBezTo>
                  <a:cubicBezTo>
                    <a:pt x="1129" y="238"/>
                    <a:pt x="1016" y="263"/>
                    <a:pt x="895" y="278"/>
                  </a:cubicBezTo>
                  <a:lnTo>
                    <a:pt x="769" y="303"/>
                  </a:lnTo>
                  <a:cubicBezTo>
                    <a:pt x="719" y="203"/>
                    <a:pt x="644" y="103"/>
                    <a:pt x="569" y="28"/>
                  </a:cubicBezTo>
                  <a:cubicBezTo>
                    <a:pt x="550" y="9"/>
                    <a:pt x="528" y="1"/>
                    <a:pt x="506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3777725" y="4368075"/>
              <a:ext cx="49925" cy="55775"/>
            </a:xfrm>
            <a:custGeom>
              <a:avLst/>
              <a:gdLst/>
              <a:ahLst/>
              <a:cxnLst/>
              <a:rect l="l" t="t" r="r" b="b"/>
              <a:pathLst>
                <a:path w="1997" h="2231" extrusionOk="0">
                  <a:moveTo>
                    <a:pt x="1053" y="1369"/>
                  </a:moveTo>
                  <a:cubicBezTo>
                    <a:pt x="1379" y="1495"/>
                    <a:pt x="1429" y="1595"/>
                    <a:pt x="1203" y="1670"/>
                  </a:cubicBezTo>
                  <a:cubicBezTo>
                    <a:pt x="1028" y="1770"/>
                    <a:pt x="827" y="1795"/>
                    <a:pt x="627" y="1820"/>
                  </a:cubicBezTo>
                  <a:cubicBezTo>
                    <a:pt x="702" y="1695"/>
                    <a:pt x="777" y="1570"/>
                    <a:pt x="903" y="1495"/>
                  </a:cubicBezTo>
                  <a:cubicBezTo>
                    <a:pt x="953" y="1445"/>
                    <a:pt x="1003" y="1419"/>
                    <a:pt x="1053" y="1369"/>
                  </a:cubicBezTo>
                  <a:close/>
                  <a:moveTo>
                    <a:pt x="179" y="0"/>
                  </a:moveTo>
                  <a:cubicBezTo>
                    <a:pt x="110" y="0"/>
                    <a:pt x="46" y="54"/>
                    <a:pt x="75" y="141"/>
                  </a:cubicBezTo>
                  <a:cubicBezTo>
                    <a:pt x="226" y="668"/>
                    <a:pt x="276" y="1219"/>
                    <a:pt x="251" y="1770"/>
                  </a:cubicBezTo>
                  <a:cubicBezTo>
                    <a:pt x="251" y="1795"/>
                    <a:pt x="251" y="1846"/>
                    <a:pt x="276" y="1871"/>
                  </a:cubicBezTo>
                  <a:lnTo>
                    <a:pt x="201" y="1871"/>
                  </a:lnTo>
                  <a:cubicBezTo>
                    <a:pt x="0" y="1896"/>
                    <a:pt x="50" y="2221"/>
                    <a:pt x="251" y="2221"/>
                  </a:cubicBezTo>
                  <a:cubicBezTo>
                    <a:pt x="301" y="2227"/>
                    <a:pt x="363" y="2230"/>
                    <a:pt x="431" y="2230"/>
                  </a:cubicBezTo>
                  <a:cubicBezTo>
                    <a:pt x="979" y="2230"/>
                    <a:pt x="1997" y="2034"/>
                    <a:pt x="1730" y="1344"/>
                  </a:cubicBezTo>
                  <a:cubicBezTo>
                    <a:pt x="1642" y="1104"/>
                    <a:pt x="1402" y="959"/>
                    <a:pt x="1143" y="959"/>
                  </a:cubicBezTo>
                  <a:cubicBezTo>
                    <a:pt x="1105" y="959"/>
                    <a:pt x="1066" y="962"/>
                    <a:pt x="1028" y="968"/>
                  </a:cubicBezTo>
                  <a:cubicBezTo>
                    <a:pt x="827" y="1018"/>
                    <a:pt x="677" y="1119"/>
                    <a:pt x="552" y="1244"/>
                  </a:cubicBezTo>
                  <a:cubicBezTo>
                    <a:pt x="527" y="843"/>
                    <a:pt x="426" y="467"/>
                    <a:pt x="301" y="91"/>
                  </a:cubicBezTo>
                  <a:cubicBezTo>
                    <a:pt x="280" y="28"/>
                    <a:pt x="228" y="0"/>
                    <a:pt x="179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3811550" y="4354525"/>
              <a:ext cx="27600" cy="28050"/>
            </a:xfrm>
            <a:custGeom>
              <a:avLst/>
              <a:gdLst/>
              <a:ahLst/>
              <a:cxnLst/>
              <a:rect l="l" t="t" r="r" b="b"/>
              <a:pathLst>
                <a:path w="1104" h="1122" extrusionOk="0">
                  <a:moveTo>
                    <a:pt x="467" y="0"/>
                  </a:moveTo>
                  <a:cubicBezTo>
                    <a:pt x="338" y="0"/>
                    <a:pt x="200" y="83"/>
                    <a:pt x="101" y="182"/>
                  </a:cubicBezTo>
                  <a:cubicBezTo>
                    <a:pt x="18" y="244"/>
                    <a:pt x="73" y="376"/>
                    <a:pt x="165" y="376"/>
                  </a:cubicBezTo>
                  <a:cubicBezTo>
                    <a:pt x="184" y="376"/>
                    <a:pt x="205" y="370"/>
                    <a:pt x="226" y="357"/>
                  </a:cubicBezTo>
                  <a:cubicBezTo>
                    <a:pt x="246" y="337"/>
                    <a:pt x="364" y="268"/>
                    <a:pt x="422" y="268"/>
                  </a:cubicBezTo>
                  <a:cubicBezTo>
                    <a:pt x="436" y="268"/>
                    <a:pt x="447" y="272"/>
                    <a:pt x="452" y="282"/>
                  </a:cubicBezTo>
                  <a:cubicBezTo>
                    <a:pt x="452" y="307"/>
                    <a:pt x="326" y="433"/>
                    <a:pt x="326" y="458"/>
                  </a:cubicBezTo>
                  <a:cubicBezTo>
                    <a:pt x="226" y="583"/>
                    <a:pt x="151" y="708"/>
                    <a:pt x="76" y="809"/>
                  </a:cubicBezTo>
                  <a:cubicBezTo>
                    <a:pt x="1" y="909"/>
                    <a:pt x="76" y="1059"/>
                    <a:pt x="201" y="1084"/>
                  </a:cubicBezTo>
                  <a:cubicBezTo>
                    <a:pt x="326" y="1097"/>
                    <a:pt x="477" y="1122"/>
                    <a:pt x="624" y="1122"/>
                  </a:cubicBezTo>
                  <a:cubicBezTo>
                    <a:pt x="771" y="1122"/>
                    <a:pt x="915" y="1097"/>
                    <a:pt x="1028" y="1009"/>
                  </a:cubicBezTo>
                  <a:cubicBezTo>
                    <a:pt x="1103" y="934"/>
                    <a:pt x="1053" y="834"/>
                    <a:pt x="978" y="809"/>
                  </a:cubicBezTo>
                  <a:cubicBezTo>
                    <a:pt x="828" y="758"/>
                    <a:pt x="677" y="758"/>
                    <a:pt x="527" y="758"/>
                  </a:cubicBezTo>
                  <a:cubicBezTo>
                    <a:pt x="577" y="683"/>
                    <a:pt x="627" y="608"/>
                    <a:pt x="677" y="533"/>
                  </a:cubicBezTo>
                  <a:cubicBezTo>
                    <a:pt x="727" y="433"/>
                    <a:pt x="778" y="307"/>
                    <a:pt x="727" y="182"/>
                  </a:cubicBezTo>
                  <a:cubicBezTo>
                    <a:pt x="662" y="50"/>
                    <a:pt x="567" y="0"/>
                    <a:pt x="467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3856050" y="4393900"/>
              <a:ext cx="47000" cy="10925"/>
            </a:xfrm>
            <a:custGeom>
              <a:avLst/>
              <a:gdLst/>
              <a:ahLst/>
              <a:cxnLst/>
              <a:rect l="l" t="t" r="r" b="b"/>
              <a:pathLst>
                <a:path w="1880" h="437" extrusionOk="0">
                  <a:moveTo>
                    <a:pt x="1425" y="1"/>
                  </a:moveTo>
                  <a:cubicBezTo>
                    <a:pt x="1294" y="1"/>
                    <a:pt x="1165" y="22"/>
                    <a:pt x="1028" y="36"/>
                  </a:cubicBezTo>
                  <a:cubicBezTo>
                    <a:pt x="752" y="61"/>
                    <a:pt x="476" y="86"/>
                    <a:pt x="201" y="111"/>
                  </a:cubicBezTo>
                  <a:cubicBezTo>
                    <a:pt x="0" y="136"/>
                    <a:pt x="75" y="437"/>
                    <a:pt x="276" y="437"/>
                  </a:cubicBezTo>
                  <a:cubicBezTo>
                    <a:pt x="526" y="437"/>
                    <a:pt x="802" y="412"/>
                    <a:pt x="1078" y="412"/>
                  </a:cubicBezTo>
                  <a:cubicBezTo>
                    <a:pt x="1142" y="412"/>
                    <a:pt x="1211" y="414"/>
                    <a:pt x="1281" y="414"/>
                  </a:cubicBezTo>
                  <a:cubicBezTo>
                    <a:pt x="1457" y="414"/>
                    <a:pt x="1644" y="401"/>
                    <a:pt x="1805" y="311"/>
                  </a:cubicBezTo>
                  <a:cubicBezTo>
                    <a:pt x="1880" y="236"/>
                    <a:pt x="1830" y="86"/>
                    <a:pt x="1755" y="61"/>
                  </a:cubicBezTo>
                  <a:cubicBezTo>
                    <a:pt x="1641" y="15"/>
                    <a:pt x="1533" y="1"/>
                    <a:pt x="1425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3861050" y="4406000"/>
              <a:ext cx="49525" cy="9750"/>
            </a:xfrm>
            <a:custGeom>
              <a:avLst/>
              <a:gdLst/>
              <a:ahLst/>
              <a:cxnLst/>
              <a:rect l="l" t="t" r="r" b="b"/>
              <a:pathLst>
                <a:path w="1981" h="390" extrusionOk="0">
                  <a:moveTo>
                    <a:pt x="1562" y="1"/>
                  </a:moveTo>
                  <a:cubicBezTo>
                    <a:pt x="1416" y="1"/>
                    <a:pt x="1269" y="28"/>
                    <a:pt x="1103" y="28"/>
                  </a:cubicBezTo>
                  <a:cubicBezTo>
                    <a:pt x="803" y="53"/>
                    <a:pt x="502" y="53"/>
                    <a:pt x="176" y="53"/>
                  </a:cubicBezTo>
                  <a:cubicBezTo>
                    <a:pt x="1" y="53"/>
                    <a:pt x="51" y="354"/>
                    <a:pt x="201" y="354"/>
                  </a:cubicBezTo>
                  <a:cubicBezTo>
                    <a:pt x="432" y="371"/>
                    <a:pt x="649" y="389"/>
                    <a:pt x="864" y="389"/>
                  </a:cubicBezTo>
                  <a:cubicBezTo>
                    <a:pt x="952" y="389"/>
                    <a:pt x="1040" y="386"/>
                    <a:pt x="1128" y="379"/>
                  </a:cubicBezTo>
                  <a:cubicBezTo>
                    <a:pt x="1229" y="379"/>
                    <a:pt x="1337" y="387"/>
                    <a:pt x="1445" y="387"/>
                  </a:cubicBezTo>
                  <a:cubicBezTo>
                    <a:pt x="1608" y="387"/>
                    <a:pt x="1770" y="369"/>
                    <a:pt x="1905" y="278"/>
                  </a:cubicBezTo>
                  <a:cubicBezTo>
                    <a:pt x="1981" y="228"/>
                    <a:pt x="1956" y="78"/>
                    <a:pt x="1855" y="53"/>
                  </a:cubicBezTo>
                  <a:cubicBezTo>
                    <a:pt x="1755" y="13"/>
                    <a:pt x="1659" y="1"/>
                    <a:pt x="1562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3924125" y="4391050"/>
              <a:ext cx="40975" cy="37150"/>
            </a:xfrm>
            <a:custGeom>
              <a:avLst/>
              <a:gdLst/>
              <a:ahLst/>
              <a:cxnLst/>
              <a:rect l="l" t="t" r="r" b="b"/>
              <a:pathLst>
                <a:path w="1639" h="1486" extrusionOk="0">
                  <a:moveTo>
                    <a:pt x="1067" y="0"/>
                  </a:moveTo>
                  <a:cubicBezTo>
                    <a:pt x="557" y="0"/>
                    <a:pt x="0" y="359"/>
                    <a:pt x="109" y="927"/>
                  </a:cubicBezTo>
                  <a:cubicBezTo>
                    <a:pt x="159" y="1227"/>
                    <a:pt x="435" y="1428"/>
                    <a:pt x="711" y="1478"/>
                  </a:cubicBezTo>
                  <a:cubicBezTo>
                    <a:pt x="759" y="1483"/>
                    <a:pt x="816" y="1486"/>
                    <a:pt x="878" y="1486"/>
                  </a:cubicBezTo>
                  <a:cubicBezTo>
                    <a:pt x="1134" y="1486"/>
                    <a:pt x="1467" y="1434"/>
                    <a:pt x="1588" y="1252"/>
                  </a:cubicBezTo>
                  <a:cubicBezTo>
                    <a:pt x="1613" y="1202"/>
                    <a:pt x="1638" y="1127"/>
                    <a:pt x="1588" y="1077"/>
                  </a:cubicBezTo>
                  <a:cubicBezTo>
                    <a:pt x="1534" y="996"/>
                    <a:pt x="1487" y="973"/>
                    <a:pt x="1432" y="973"/>
                  </a:cubicBezTo>
                  <a:cubicBezTo>
                    <a:pt x="1385" y="973"/>
                    <a:pt x="1332" y="990"/>
                    <a:pt x="1262" y="1002"/>
                  </a:cubicBezTo>
                  <a:cubicBezTo>
                    <a:pt x="1123" y="1037"/>
                    <a:pt x="971" y="1084"/>
                    <a:pt x="824" y="1084"/>
                  </a:cubicBezTo>
                  <a:cubicBezTo>
                    <a:pt x="760" y="1084"/>
                    <a:pt x="696" y="1075"/>
                    <a:pt x="636" y="1052"/>
                  </a:cubicBezTo>
                  <a:cubicBezTo>
                    <a:pt x="335" y="952"/>
                    <a:pt x="485" y="626"/>
                    <a:pt x="661" y="475"/>
                  </a:cubicBezTo>
                  <a:cubicBezTo>
                    <a:pt x="808" y="328"/>
                    <a:pt x="974" y="269"/>
                    <a:pt x="1157" y="269"/>
                  </a:cubicBezTo>
                  <a:cubicBezTo>
                    <a:pt x="1191" y="269"/>
                    <a:pt x="1226" y="271"/>
                    <a:pt x="1262" y="275"/>
                  </a:cubicBezTo>
                  <a:cubicBezTo>
                    <a:pt x="1271" y="276"/>
                    <a:pt x="1280" y="277"/>
                    <a:pt x="1288" y="277"/>
                  </a:cubicBezTo>
                  <a:cubicBezTo>
                    <a:pt x="1437" y="277"/>
                    <a:pt x="1430" y="72"/>
                    <a:pt x="1287" y="24"/>
                  </a:cubicBezTo>
                  <a:cubicBezTo>
                    <a:pt x="1216" y="8"/>
                    <a:pt x="1142" y="0"/>
                    <a:pt x="1067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3966475" y="4358650"/>
              <a:ext cx="46850" cy="33350"/>
            </a:xfrm>
            <a:custGeom>
              <a:avLst/>
              <a:gdLst/>
              <a:ahLst/>
              <a:cxnLst/>
              <a:rect l="l" t="t" r="r" b="b"/>
              <a:pathLst>
                <a:path w="1874" h="1334" extrusionOk="0">
                  <a:moveTo>
                    <a:pt x="282" y="0"/>
                  </a:moveTo>
                  <a:cubicBezTo>
                    <a:pt x="227" y="0"/>
                    <a:pt x="172" y="6"/>
                    <a:pt x="119" y="17"/>
                  </a:cubicBezTo>
                  <a:cubicBezTo>
                    <a:pt x="1" y="64"/>
                    <a:pt x="62" y="270"/>
                    <a:pt x="175" y="270"/>
                  </a:cubicBezTo>
                  <a:cubicBezTo>
                    <a:pt x="182" y="270"/>
                    <a:pt x="188" y="269"/>
                    <a:pt x="195" y="268"/>
                  </a:cubicBezTo>
                  <a:cubicBezTo>
                    <a:pt x="215" y="265"/>
                    <a:pt x="236" y="264"/>
                    <a:pt x="258" y="264"/>
                  </a:cubicBezTo>
                  <a:cubicBezTo>
                    <a:pt x="455" y="264"/>
                    <a:pt x="701" y="365"/>
                    <a:pt x="520" y="568"/>
                  </a:cubicBezTo>
                  <a:cubicBezTo>
                    <a:pt x="470" y="644"/>
                    <a:pt x="370" y="669"/>
                    <a:pt x="320" y="769"/>
                  </a:cubicBezTo>
                  <a:cubicBezTo>
                    <a:pt x="245" y="894"/>
                    <a:pt x="295" y="1045"/>
                    <a:pt x="395" y="1145"/>
                  </a:cubicBezTo>
                  <a:cubicBezTo>
                    <a:pt x="538" y="1276"/>
                    <a:pt x="783" y="1333"/>
                    <a:pt x="1030" y="1333"/>
                  </a:cubicBezTo>
                  <a:cubicBezTo>
                    <a:pt x="1303" y="1333"/>
                    <a:pt x="1579" y="1263"/>
                    <a:pt x="1724" y="1145"/>
                  </a:cubicBezTo>
                  <a:cubicBezTo>
                    <a:pt x="1874" y="1019"/>
                    <a:pt x="1698" y="819"/>
                    <a:pt x="1573" y="819"/>
                  </a:cubicBezTo>
                  <a:cubicBezTo>
                    <a:pt x="1448" y="819"/>
                    <a:pt x="1323" y="844"/>
                    <a:pt x="1197" y="869"/>
                  </a:cubicBezTo>
                  <a:cubicBezTo>
                    <a:pt x="1147" y="877"/>
                    <a:pt x="1097" y="880"/>
                    <a:pt x="1046" y="880"/>
                  </a:cubicBezTo>
                  <a:cubicBezTo>
                    <a:pt x="944" y="880"/>
                    <a:pt x="838" y="869"/>
                    <a:pt x="721" y="869"/>
                  </a:cubicBezTo>
                  <a:cubicBezTo>
                    <a:pt x="771" y="844"/>
                    <a:pt x="796" y="794"/>
                    <a:pt x="821" y="769"/>
                  </a:cubicBezTo>
                  <a:cubicBezTo>
                    <a:pt x="871" y="694"/>
                    <a:pt x="896" y="618"/>
                    <a:pt x="896" y="543"/>
                  </a:cubicBezTo>
                  <a:cubicBezTo>
                    <a:pt x="918" y="181"/>
                    <a:pt x="595" y="0"/>
                    <a:pt x="282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2" name="Google Shape;632;p10"/>
          <p:cNvGrpSpPr/>
          <p:nvPr/>
        </p:nvGrpSpPr>
        <p:grpSpPr>
          <a:xfrm rot="1916364">
            <a:off x="373700" y="1084071"/>
            <a:ext cx="1146231" cy="781007"/>
            <a:chOff x="5248525" y="821375"/>
            <a:chExt cx="1082824" cy="694544"/>
          </a:xfrm>
        </p:grpSpPr>
        <p:sp>
          <p:nvSpPr>
            <p:cNvPr id="633" name="Google Shape;633;p10"/>
            <p:cNvSpPr/>
            <p:nvPr/>
          </p:nvSpPr>
          <p:spPr>
            <a:xfrm>
              <a:off x="5386964" y="1033865"/>
              <a:ext cx="843217" cy="475585"/>
            </a:xfrm>
            <a:custGeom>
              <a:avLst/>
              <a:gdLst/>
              <a:ahLst/>
              <a:cxnLst/>
              <a:rect l="l" t="t" r="r" b="b"/>
              <a:pathLst>
                <a:path w="24870" h="14027" extrusionOk="0">
                  <a:moveTo>
                    <a:pt x="2110" y="1"/>
                  </a:moveTo>
                  <a:lnTo>
                    <a:pt x="172" y="5463"/>
                  </a:lnTo>
                  <a:lnTo>
                    <a:pt x="0" y="5941"/>
                  </a:lnTo>
                  <a:lnTo>
                    <a:pt x="22760" y="14026"/>
                  </a:lnTo>
                  <a:lnTo>
                    <a:pt x="22995" y="13368"/>
                  </a:lnTo>
                  <a:lnTo>
                    <a:pt x="24870" y="8086"/>
                  </a:lnTo>
                  <a:lnTo>
                    <a:pt x="2110" y="1"/>
                  </a:lnTo>
                  <a:close/>
                </a:path>
              </a:pathLst>
            </a:custGeom>
            <a:solidFill>
              <a:srgbClr val="028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0"/>
            <p:cNvSpPr/>
            <p:nvPr/>
          </p:nvSpPr>
          <p:spPr>
            <a:xfrm>
              <a:off x="5455115" y="824528"/>
              <a:ext cx="851795" cy="486876"/>
            </a:xfrm>
            <a:custGeom>
              <a:avLst/>
              <a:gdLst/>
              <a:ahLst/>
              <a:cxnLst/>
              <a:rect l="l" t="t" r="r" b="b"/>
              <a:pathLst>
                <a:path w="25123" h="14360" extrusionOk="0">
                  <a:moveTo>
                    <a:pt x="2209" y="0"/>
                  </a:moveTo>
                  <a:lnTo>
                    <a:pt x="0" y="6220"/>
                  </a:lnTo>
                  <a:lnTo>
                    <a:pt x="22914" y="14359"/>
                  </a:lnTo>
                  <a:lnTo>
                    <a:pt x="25122" y="814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00A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5343564" y="832157"/>
              <a:ext cx="980431" cy="665352"/>
            </a:xfrm>
            <a:custGeom>
              <a:avLst/>
              <a:gdLst/>
              <a:ahLst/>
              <a:cxnLst/>
              <a:rect l="l" t="t" r="r" b="b"/>
              <a:pathLst>
                <a:path w="28917" h="19624" extrusionOk="0">
                  <a:moveTo>
                    <a:pt x="3858" y="0"/>
                  </a:moveTo>
                  <a:lnTo>
                    <a:pt x="0" y="10853"/>
                  </a:lnTo>
                  <a:cubicBezTo>
                    <a:pt x="36" y="10889"/>
                    <a:pt x="72" y="10916"/>
                    <a:pt x="118" y="10934"/>
                  </a:cubicBezTo>
                  <a:lnTo>
                    <a:pt x="1452" y="11412"/>
                  </a:lnTo>
                  <a:lnTo>
                    <a:pt x="3390" y="5950"/>
                  </a:lnTo>
                  <a:lnTo>
                    <a:pt x="5328" y="496"/>
                  </a:lnTo>
                  <a:lnTo>
                    <a:pt x="3994" y="27"/>
                  </a:lnTo>
                  <a:cubicBezTo>
                    <a:pt x="3948" y="18"/>
                    <a:pt x="3903" y="9"/>
                    <a:pt x="3858" y="0"/>
                  </a:cubicBezTo>
                  <a:close/>
                  <a:moveTo>
                    <a:pt x="28061" y="8681"/>
                  </a:moveTo>
                  <a:lnTo>
                    <a:pt x="26150" y="14035"/>
                  </a:lnTo>
                  <a:lnTo>
                    <a:pt x="24275" y="19317"/>
                  </a:lnTo>
                  <a:lnTo>
                    <a:pt x="25140" y="19624"/>
                  </a:lnTo>
                  <a:lnTo>
                    <a:pt x="28917" y="8978"/>
                  </a:lnTo>
                  <a:lnTo>
                    <a:pt x="28061" y="8681"/>
                  </a:lnTo>
                  <a:close/>
                </a:path>
              </a:pathLst>
            </a:custGeom>
            <a:solidFill>
              <a:srgbClr val="AFA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0"/>
            <p:cNvSpPr/>
            <p:nvPr/>
          </p:nvSpPr>
          <p:spPr>
            <a:xfrm>
              <a:off x="5248525" y="830292"/>
              <a:ext cx="225875" cy="369870"/>
            </a:xfrm>
            <a:custGeom>
              <a:avLst/>
              <a:gdLst/>
              <a:ahLst/>
              <a:cxnLst/>
              <a:rect l="l" t="t" r="r" b="b"/>
              <a:pathLst>
                <a:path w="6662" h="10909" extrusionOk="0">
                  <a:moveTo>
                    <a:pt x="5792" y="0"/>
                  </a:moveTo>
                  <a:cubicBezTo>
                    <a:pt x="3890" y="0"/>
                    <a:pt x="2470" y="856"/>
                    <a:pt x="1550" y="2561"/>
                  </a:cubicBezTo>
                  <a:cubicBezTo>
                    <a:pt x="1019" y="3553"/>
                    <a:pt x="640" y="4607"/>
                    <a:pt x="424" y="5743"/>
                  </a:cubicBezTo>
                  <a:cubicBezTo>
                    <a:pt x="0" y="7934"/>
                    <a:pt x="802" y="9655"/>
                    <a:pt x="2803" y="10908"/>
                  </a:cubicBezTo>
                  <a:lnTo>
                    <a:pt x="6661" y="55"/>
                  </a:lnTo>
                  <a:cubicBezTo>
                    <a:pt x="6361" y="18"/>
                    <a:pt x="6071" y="0"/>
                    <a:pt x="57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0"/>
            <p:cNvSpPr/>
            <p:nvPr/>
          </p:nvSpPr>
          <p:spPr>
            <a:xfrm>
              <a:off x="5250356" y="821375"/>
              <a:ext cx="1080993" cy="694544"/>
            </a:xfrm>
            <a:custGeom>
              <a:avLst/>
              <a:gdLst/>
              <a:ahLst/>
              <a:cxnLst/>
              <a:rect l="l" t="t" r="r" b="b"/>
              <a:pathLst>
                <a:path w="31883" h="20485" extrusionOk="0">
                  <a:moveTo>
                    <a:pt x="30903" y="9238"/>
                  </a:moveTo>
                  <a:lnTo>
                    <a:pt x="31425" y="9422"/>
                  </a:lnTo>
                  <a:lnTo>
                    <a:pt x="31425" y="9422"/>
                  </a:lnTo>
                  <a:cubicBezTo>
                    <a:pt x="31154" y="10260"/>
                    <a:pt x="30869" y="11089"/>
                    <a:pt x="30584" y="11910"/>
                  </a:cubicBezTo>
                  <a:cubicBezTo>
                    <a:pt x="30287" y="12803"/>
                    <a:pt x="29971" y="13686"/>
                    <a:pt x="29656" y="14578"/>
                  </a:cubicBezTo>
                  <a:lnTo>
                    <a:pt x="28700" y="17238"/>
                  </a:lnTo>
                  <a:cubicBezTo>
                    <a:pt x="28398" y="18060"/>
                    <a:pt x="28088" y="18875"/>
                    <a:pt x="27770" y="19697"/>
                  </a:cubicBezTo>
                  <a:lnTo>
                    <a:pt x="27770" y="19697"/>
                  </a:lnTo>
                  <a:lnTo>
                    <a:pt x="27262" y="19517"/>
                  </a:lnTo>
                  <a:lnTo>
                    <a:pt x="27262" y="19517"/>
                  </a:lnTo>
                  <a:cubicBezTo>
                    <a:pt x="27552" y="18623"/>
                    <a:pt x="27856" y="17736"/>
                    <a:pt x="28160" y="16841"/>
                  </a:cubicBezTo>
                  <a:cubicBezTo>
                    <a:pt x="28493" y="15894"/>
                    <a:pt x="28818" y="14948"/>
                    <a:pt x="29160" y="14002"/>
                  </a:cubicBezTo>
                  <a:cubicBezTo>
                    <a:pt x="29503" y="13055"/>
                    <a:pt x="29836" y="12109"/>
                    <a:pt x="30179" y="11171"/>
                  </a:cubicBezTo>
                  <a:cubicBezTo>
                    <a:pt x="30419" y="10523"/>
                    <a:pt x="30660" y="9880"/>
                    <a:pt x="30903" y="9238"/>
                  </a:cubicBezTo>
                  <a:close/>
                  <a:moveTo>
                    <a:pt x="5751" y="373"/>
                  </a:moveTo>
                  <a:cubicBezTo>
                    <a:pt x="6073" y="381"/>
                    <a:pt x="6404" y="417"/>
                    <a:pt x="6717" y="470"/>
                  </a:cubicBezTo>
                  <a:lnTo>
                    <a:pt x="6717" y="470"/>
                  </a:lnTo>
                  <a:cubicBezTo>
                    <a:pt x="6935" y="557"/>
                    <a:pt x="7145" y="636"/>
                    <a:pt x="7355" y="724"/>
                  </a:cubicBezTo>
                  <a:cubicBezTo>
                    <a:pt x="7581" y="814"/>
                    <a:pt x="7797" y="904"/>
                    <a:pt x="8013" y="994"/>
                  </a:cubicBezTo>
                  <a:cubicBezTo>
                    <a:pt x="8013" y="994"/>
                    <a:pt x="8013" y="1003"/>
                    <a:pt x="8013" y="1003"/>
                  </a:cubicBezTo>
                  <a:cubicBezTo>
                    <a:pt x="8033" y="1009"/>
                    <a:pt x="8052" y="1011"/>
                    <a:pt x="8071" y="1011"/>
                  </a:cubicBezTo>
                  <a:cubicBezTo>
                    <a:pt x="8152" y="1011"/>
                    <a:pt x="8228" y="966"/>
                    <a:pt x="8257" y="886"/>
                  </a:cubicBezTo>
                  <a:lnTo>
                    <a:pt x="8257" y="877"/>
                  </a:lnTo>
                  <a:lnTo>
                    <a:pt x="8414" y="444"/>
                  </a:lnTo>
                  <a:lnTo>
                    <a:pt x="8414" y="444"/>
                  </a:lnTo>
                  <a:cubicBezTo>
                    <a:pt x="10263" y="1072"/>
                    <a:pt x="12104" y="1701"/>
                    <a:pt x="13945" y="2347"/>
                  </a:cubicBezTo>
                  <a:cubicBezTo>
                    <a:pt x="15847" y="3005"/>
                    <a:pt x="17749" y="3672"/>
                    <a:pt x="19641" y="4339"/>
                  </a:cubicBezTo>
                  <a:lnTo>
                    <a:pt x="22490" y="5348"/>
                  </a:lnTo>
                  <a:lnTo>
                    <a:pt x="25329" y="6367"/>
                  </a:lnTo>
                  <a:cubicBezTo>
                    <a:pt x="27160" y="7029"/>
                    <a:pt x="28991" y="7701"/>
                    <a:pt x="30814" y="8396"/>
                  </a:cubicBezTo>
                  <a:lnTo>
                    <a:pt x="30814" y="8396"/>
                  </a:lnTo>
                  <a:cubicBezTo>
                    <a:pt x="30764" y="8551"/>
                    <a:pt x="30714" y="8705"/>
                    <a:pt x="30664" y="8859"/>
                  </a:cubicBezTo>
                  <a:lnTo>
                    <a:pt x="30664" y="8859"/>
                  </a:lnTo>
                  <a:cubicBezTo>
                    <a:pt x="30645" y="8878"/>
                    <a:pt x="30630" y="8901"/>
                    <a:pt x="30620" y="8927"/>
                  </a:cubicBezTo>
                  <a:cubicBezTo>
                    <a:pt x="30610" y="8958"/>
                    <a:pt x="30607" y="8990"/>
                    <a:pt x="30611" y="9019"/>
                  </a:cubicBezTo>
                  <a:lnTo>
                    <a:pt x="30611" y="9019"/>
                  </a:lnTo>
                  <a:cubicBezTo>
                    <a:pt x="30384" y="9706"/>
                    <a:pt x="30151" y="10391"/>
                    <a:pt x="29917" y="11072"/>
                  </a:cubicBezTo>
                  <a:cubicBezTo>
                    <a:pt x="29602" y="12027"/>
                    <a:pt x="29259" y="12974"/>
                    <a:pt x="28926" y="13920"/>
                  </a:cubicBezTo>
                  <a:cubicBezTo>
                    <a:pt x="28592" y="14867"/>
                    <a:pt x="28250" y="15804"/>
                    <a:pt x="27907" y="16751"/>
                  </a:cubicBezTo>
                  <a:cubicBezTo>
                    <a:pt x="27557" y="17694"/>
                    <a:pt x="27216" y="18628"/>
                    <a:pt x="26847" y="19562"/>
                  </a:cubicBezTo>
                  <a:lnTo>
                    <a:pt x="26847" y="19562"/>
                  </a:lnTo>
                  <a:cubicBezTo>
                    <a:pt x="26846" y="19565"/>
                    <a:pt x="26845" y="19569"/>
                    <a:pt x="26844" y="19572"/>
                  </a:cubicBezTo>
                  <a:lnTo>
                    <a:pt x="26841" y="19578"/>
                  </a:lnTo>
                  <a:lnTo>
                    <a:pt x="26841" y="19578"/>
                  </a:lnTo>
                  <a:cubicBezTo>
                    <a:pt x="26840" y="19580"/>
                    <a:pt x="26838" y="19581"/>
                    <a:pt x="26835" y="19581"/>
                  </a:cubicBezTo>
                  <a:cubicBezTo>
                    <a:pt x="26832" y="19592"/>
                    <a:pt x="26830" y="19603"/>
                    <a:pt x="26829" y="19614"/>
                  </a:cubicBezTo>
                  <a:lnTo>
                    <a:pt x="26829" y="19614"/>
                  </a:lnTo>
                  <a:lnTo>
                    <a:pt x="26673" y="20051"/>
                  </a:lnTo>
                  <a:lnTo>
                    <a:pt x="26673" y="20051"/>
                  </a:lnTo>
                  <a:cubicBezTo>
                    <a:pt x="24831" y="19414"/>
                    <a:pt x="22989" y="18785"/>
                    <a:pt x="21147" y="18148"/>
                  </a:cubicBezTo>
                  <a:lnTo>
                    <a:pt x="15450" y="16147"/>
                  </a:lnTo>
                  <a:lnTo>
                    <a:pt x="9753" y="14137"/>
                  </a:lnTo>
                  <a:cubicBezTo>
                    <a:pt x="7921" y="13474"/>
                    <a:pt x="6090" y="12811"/>
                    <a:pt x="4274" y="12091"/>
                  </a:cubicBezTo>
                  <a:lnTo>
                    <a:pt x="4274" y="12091"/>
                  </a:lnTo>
                  <a:lnTo>
                    <a:pt x="4381" y="11793"/>
                  </a:lnTo>
                  <a:cubicBezTo>
                    <a:pt x="4417" y="11694"/>
                    <a:pt x="4363" y="11586"/>
                    <a:pt x="4264" y="11550"/>
                  </a:cubicBezTo>
                  <a:cubicBezTo>
                    <a:pt x="3813" y="11397"/>
                    <a:pt x="3371" y="11252"/>
                    <a:pt x="2921" y="11099"/>
                  </a:cubicBezTo>
                  <a:lnTo>
                    <a:pt x="2921" y="11099"/>
                  </a:lnTo>
                  <a:lnTo>
                    <a:pt x="2957" y="11108"/>
                  </a:lnTo>
                  <a:cubicBezTo>
                    <a:pt x="2398" y="10784"/>
                    <a:pt x="1884" y="10378"/>
                    <a:pt x="1460" y="9891"/>
                  </a:cubicBezTo>
                  <a:cubicBezTo>
                    <a:pt x="1046" y="9404"/>
                    <a:pt x="739" y="8828"/>
                    <a:pt x="595" y="8215"/>
                  </a:cubicBezTo>
                  <a:cubicBezTo>
                    <a:pt x="442" y="7602"/>
                    <a:pt x="451" y="6962"/>
                    <a:pt x="550" y="6331"/>
                  </a:cubicBezTo>
                  <a:cubicBezTo>
                    <a:pt x="604" y="6015"/>
                    <a:pt x="685" y="5700"/>
                    <a:pt x="766" y="5393"/>
                  </a:cubicBezTo>
                  <a:cubicBezTo>
                    <a:pt x="856" y="5078"/>
                    <a:pt x="956" y="4771"/>
                    <a:pt x="1055" y="4465"/>
                  </a:cubicBezTo>
                  <a:cubicBezTo>
                    <a:pt x="1514" y="3266"/>
                    <a:pt x="2010" y="2022"/>
                    <a:pt x="3029" y="1211"/>
                  </a:cubicBezTo>
                  <a:cubicBezTo>
                    <a:pt x="3534" y="814"/>
                    <a:pt x="4147" y="562"/>
                    <a:pt x="4787" y="454"/>
                  </a:cubicBezTo>
                  <a:cubicBezTo>
                    <a:pt x="5102" y="391"/>
                    <a:pt x="5426" y="373"/>
                    <a:pt x="5751" y="373"/>
                  </a:cubicBezTo>
                  <a:close/>
                  <a:moveTo>
                    <a:pt x="8302" y="1"/>
                  </a:moveTo>
                  <a:cubicBezTo>
                    <a:pt x="8223" y="1"/>
                    <a:pt x="8150" y="51"/>
                    <a:pt x="8122" y="129"/>
                  </a:cubicBezTo>
                  <a:lnTo>
                    <a:pt x="8113" y="129"/>
                  </a:lnTo>
                  <a:lnTo>
                    <a:pt x="7956" y="581"/>
                  </a:lnTo>
                  <a:lnTo>
                    <a:pt x="7956" y="581"/>
                  </a:lnTo>
                  <a:cubicBezTo>
                    <a:pt x="7792" y="532"/>
                    <a:pt x="7628" y="479"/>
                    <a:pt x="7464" y="427"/>
                  </a:cubicBezTo>
                  <a:cubicBezTo>
                    <a:pt x="7238" y="363"/>
                    <a:pt x="7013" y="291"/>
                    <a:pt x="6788" y="219"/>
                  </a:cubicBezTo>
                  <a:lnTo>
                    <a:pt x="6779" y="219"/>
                  </a:lnTo>
                  <a:cubicBezTo>
                    <a:pt x="6779" y="210"/>
                    <a:pt x="6770" y="210"/>
                    <a:pt x="6761" y="210"/>
                  </a:cubicBezTo>
                  <a:cubicBezTo>
                    <a:pt x="6451" y="177"/>
                    <a:pt x="6140" y="157"/>
                    <a:pt x="5828" y="157"/>
                  </a:cubicBezTo>
                  <a:cubicBezTo>
                    <a:pt x="5468" y="157"/>
                    <a:pt x="5108" y="183"/>
                    <a:pt x="4750" y="246"/>
                  </a:cubicBezTo>
                  <a:cubicBezTo>
                    <a:pt x="4083" y="363"/>
                    <a:pt x="3434" y="616"/>
                    <a:pt x="2876" y="994"/>
                  </a:cubicBezTo>
                  <a:cubicBezTo>
                    <a:pt x="2299" y="1373"/>
                    <a:pt x="1821" y="1887"/>
                    <a:pt x="1442" y="2464"/>
                  </a:cubicBezTo>
                  <a:cubicBezTo>
                    <a:pt x="1253" y="2752"/>
                    <a:pt x="1100" y="3050"/>
                    <a:pt x="956" y="3347"/>
                  </a:cubicBezTo>
                  <a:cubicBezTo>
                    <a:pt x="802" y="3654"/>
                    <a:pt x="676" y="3969"/>
                    <a:pt x="568" y="4294"/>
                  </a:cubicBezTo>
                  <a:cubicBezTo>
                    <a:pt x="343" y="4934"/>
                    <a:pt x="171" y="5583"/>
                    <a:pt x="81" y="6268"/>
                  </a:cubicBezTo>
                  <a:cubicBezTo>
                    <a:pt x="0" y="6944"/>
                    <a:pt x="27" y="7647"/>
                    <a:pt x="225" y="8314"/>
                  </a:cubicBezTo>
                  <a:cubicBezTo>
                    <a:pt x="406" y="8981"/>
                    <a:pt x="766" y="9594"/>
                    <a:pt x="1208" y="10108"/>
                  </a:cubicBezTo>
                  <a:cubicBezTo>
                    <a:pt x="1659" y="10630"/>
                    <a:pt x="2209" y="11045"/>
                    <a:pt x="2776" y="11397"/>
                  </a:cubicBezTo>
                  <a:cubicBezTo>
                    <a:pt x="2785" y="11406"/>
                    <a:pt x="2794" y="11415"/>
                    <a:pt x="2803" y="11415"/>
                  </a:cubicBezTo>
                  <a:lnTo>
                    <a:pt x="2812" y="11415"/>
                  </a:lnTo>
                  <a:cubicBezTo>
                    <a:pt x="3194" y="11555"/>
                    <a:pt x="3575" y="11695"/>
                    <a:pt x="3957" y="11841"/>
                  </a:cubicBezTo>
                  <a:lnTo>
                    <a:pt x="3957" y="11841"/>
                  </a:lnTo>
                  <a:lnTo>
                    <a:pt x="3849" y="12136"/>
                  </a:lnTo>
                  <a:lnTo>
                    <a:pt x="3840" y="12154"/>
                  </a:lnTo>
                  <a:cubicBezTo>
                    <a:pt x="3813" y="12253"/>
                    <a:pt x="3867" y="12361"/>
                    <a:pt x="3966" y="12388"/>
                  </a:cubicBezTo>
                  <a:cubicBezTo>
                    <a:pt x="5886" y="12992"/>
                    <a:pt x="7788" y="13650"/>
                    <a:pt x="9690" y="14317"/>
                  </a:cubicBezTo>
                  <a:lnTo>
                    <a:pt x="15378" y="16345"/>
                  </a:lnTo>
                  <a:lnTo>
                    <a:pt x="21057" y="18400"/>
                  </a:lnTo>
                  <a:cubicBezTo>
                    <a:pt x="22950" y="19076"/>
                    <a:pt x="24833" y="19779"/>
                    <a:pt x="26726" y="20473"/>
                  </a:cubicBezTo>
                  <a:cubicBezTo>
                    <a:pt x="26747" y="20481"/>
                    <a:pt x="26769" y="20485"/>
                    <a:pt x="26791" y="20485"/>
                  </a:cubicBezTo>
                  <a:cubicBezTo>
                    <a:pt x="26871" y="20485"/>
                    <a:pt x="26950" y="20435"/>
                    <a:pt x="26979" y="20356"/>
                  </a:cubicBezTo>
                  <a:lnTo>
                    <a:pt x="27142" y="19880"/>
                  </a:lnTo>
                  <a:lnTo>
                    <a:pt x="27142" y="19880"/>
                  </a:lnTo>
                  <a:lnTo>
                    <a:pt x="27817" y="20122"/>
                  </a:lnTo>
                  <a:lnTo>
                    <a:pt x="27835" y="20131"/>
                  </a:lnTo>
                  <a:cubicBezTo>
                    <a:pt x="27852" y="20136"/>
                    <a:pt x="27869" y="20138"/>
                    <a:pt x="27886" y="20138"/>
                  </a:cubicBezTo>
                  <a:cubicBezTo>
                    <a:pt x="27967" y="20138"/>
                    <a:pt x="28040" y="20087"/>
                    <a:pt x="28069" y="20005"/>
                  </a:cubicBezTo>
                  <a:cubicBezTo>
                    <a:pt x="28358" y="19112"/>
                    <a:pt x="28655" y="18220"/>
                    <a:pt x="28962" y="17328"/>
                  </a:cubicBezTo>
                  <a:lnTo>
                    <a:pt x="29890" y="14660"/>
                  </a:lnTo>
                  <a:cubicBezTo>
                    <a:pt x="30215" y="13776"/>
                    <a:pt x="30530" y="12893"/>
                    <a:pt x="30855" y="12009"/>
                  </a:cubicBezTo>
                  <a:cubicBezTo>
                    <a:pt x="31179" y="11126"/>
                    <a:pt x="31504" y="10243"/>
                    <a:pt x="31846" y="9368"/>
                  </a:cubicBezTo>
                  <a:cubicBezTo>
                    <a:pt x="31846" y="9368"/>
                    <a:pt x="31846" y="9359"/>
                    <a:pt x="31846" y="9359"/>
                  </a:cubicBezTo>
                  <a:cubicBezTo>
                    <a:pt x="31882" y="9260"/>
                    <a:pt x="31837" y="9152"/>
                    <a:pt x="31738" y="9116"/>
                  </a:cubicBezTo>
                  <a:lnTo>
                    <a:pt x="31729" y="9116"/>
                  </a:lnTo>
                  <a:lnTo>
                    <a:pt x="31043" y="8870"/>
                  </a:lnTo>
                  <a:lnTo>
                    <a:pt x="31043" y="8870"/>
                  </a:lnTo>
                  <a:cubicBezTo>
                    <a:pt x="31109" y="8697"/>
                    <a:pt x="31176" y="8523"/>
                    <a:pt x="31242" y="8350"/>
                  </a:cubicBezTo>
                  <a:cubicBezTo>
                    <a:pt x="31242" y="8350"/>
                    <a:pt x="31242" y="8341"/>
                    <a:pt x="31242" y="8341"/>
                  </a:cubicBezTo>
                  <a:cubicBezTo>
                    <a:pt x="31278" y="8242"/>
                    <a:pt x="31224" y="8133"/>
                    <a:pt x="31125" y="8097"/>
                  </a:cubicBezTo>
                  <a:cubicBezTo>
                    <a:pt x="29214" y="7466"/>
                    <a:pt x="27303" y="6817"/>
                    <a:pt x="25410" y="6150"/>
                  </a:cubicBezTo>
                  <a:lnTo>
                    <a:pt x="22562" y="5150"/>
                  </a:lnTo>
                  <a:lnTo>
                    <a:pt x="19714" y="4131"/>
                  </a:lnTo>
                  <a:cubicBezTo>
                    <a:pt x="17821" y="3455"/>
                    <a:pt x="15928" y="2779"/>
                    <a:pt x="14035" y="2085"/>
                  </a:cubicBezTo>
                  <a:cubicBezTo>
                    <a:pt x="12142" y="1409"/>
                    <a:pt x="10258" y="706"/>
                    <a:pt x="8365" y="12"/>
                  </a:cubicBezTo>
                  <a:cubicBezTo>
                    <a:pt x="8344" y="4"/>
                    <a:pt x="8323" y="1"/>
                    <a:pt x="83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5385438" y="842193"/>
              <a:ext cx="146402" cy="383398"/>
            </a:xfrm>
            <a:custGeom>
              <a:avLst/>
              <a:gdLst/>
              <a:ahLst/>
              <a:cxnLst/>
              <a:rect l="l" t="t" r="r" b="b"/>
              <a:pathLst>
                <a:path w="4318" h="11308" extrusionOk="0">
                  <a:moveTo>
                    <a:pt x="4098" y="1"/>
                  </a:moveTo>
                  <a:cubicBezTo>
                    <a:pt x="4017" y="1"/>
                    <a:pt x="3941" y="57"/>
                    <a:pt x="3912" y="137"/>
                  </a:cubicBezTo>
                  <a:cubicBezTo>
                    <a:pt x="3624" y="1057"/>
                    <a:pt x="3299" y="1967"/>
                    <a:pt x="2984" y="2877"/>
                  </a:cubicBezTo>
                  <a:lnTo>
                    <a:pt x="2001" y="5609"/>
                  </a:lnTo>
                  <a:lnTo>
                    <a:pt x="1028" y="8331"/>
                  </a:lnTo>
                  <a:cubicBezTo>
                    <a:pt x="703" y="9241"/>
                    <a:pt x="361" y="10143"/>
                    <a:pt x="36" y="11053"/>
                  </a:cubicBezTo>
                  <a:cubicBezTo>
                    <a:pt x="0" y="11152"/>
                    <a:pt x="54" y="11269"/>
                    <a:pt x="154" y="11296"/>
                  </a:cubicBezTo>
                  <a:cubicBezTo>
                    <a:pt x="174" y="11304"/>
                    <a:pt x="196" y="11308"/>
                    <a:pt x="217" y="11308"/>
                  </a:cubicBezTo>
                  <a:cubicBezTo>
                    <a:pt x="295" y="11308"/>
                    <a:pt x="368" y="11257"/>
                    <a:pt x="397" y="11179"/>
                  </a:cubicBezTo>
                  <a:cubicBezTo>
                    <a:pt x="712" y="10269"/>
                    <a:pt x="1028" y="9358"/>
                    <a:pt x="1343" y="8448"/>
                  </a:cubicBezTo>
                  <a:lnTo>
                    <a:pt x="2308" y="5717"/>
                  </a:lnTo>
                  <a:lnTo>
                    <a:pt x="3272" y="2985"/>
                  </a:lnTo>
                  <a:cubicBezTo>
                    <a:pt x="3597" y="2075"/>
                    <a:pt x="3921" y="1165"/>
                    <a:pt x="4273" y="263"/>
                  </a:cubicBezTo>
                  <a:cubicBezTo>
                    <a:pt x="4282" y="263"/>
                    <a:pt x="4282" y="254"/>
                    <a:pt x="4282" y="254"/>
                  </a:cubicBezTo>
                  <a:cubicBezTo>
                    <a:pt x="4318" y="155"/>
                    <a:pt x="4255" y="47"/>
                    <a:pt x="4156" y="11"/>
                  </a:cubicBezTo>
                  <a:cubicBezTo>
                    <a:pt x="4136" y="4"/>
                    <a:pt x="4117" y="1"/>
                    <a:pt x="40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989385CD-553B-4EED-89E2-964574FF4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796" y="4757915"/>
            <a:ext cx="498197" cy="2298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1"/>
          <p:cNvSpPr txBox="1">
            <a:spLocks noGrp="1"/>
          </p:cNvSpPr>
          <p:nvPr>
            <p:ph type="subTitle" idx="1"/>
          </p:nvPr>
        </p:nvSpPr>
        <p:spPr>
          <a:xfrm>
            <a:off x="3167026" y="3380689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600"/>
              <a:t>Actúa en pequeñas dosis</a:t>
            </a:r>
            <a:endParaRPr/>
          </a:p>
        </p:txBody>
      </p:sp>
      <p:sp>
        <p:nvSpPr>
          <p:cNvPr id="644" name="Google Shape;644;p11"/>
          <p:cNvSpPr txBox="1">
            <a:spLocks noGrp="1"/>
          </p:cNvSpPr>
          <p:nvPr>
            <p:ph type="subTitle" idx="2"/>
          </p:nvPr>
        </p:nvSpPr>
        <p:spPr>
          <a:xfrm>
            <a:off x="668244" y="3359839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600"/>
              <a:t>Encuentra tu motivación</a:t>
            </a:r>
            <a:endParaRPr sz="1600"/>
          </a:p>
        </p:txBody>
      </p:sp>
      <p:sp>
        <p:nvSpPr>
          <p:cNvPr id="645" name="Google Shape;645;p11"/>
          <p:cNvSpPr txBox="1">
            <a:spLocks noGrp="1"/>
          </p:cNvSpPr>
          <p:nvPr>
            <p:ph type="subTitle" idx="3"/>
          </p:nvPr>
        </p:nvSpPr>
        <p:spPr>
          <a:xfrm>
            <a:off x="845390" y="3727107"/>
            <a:ext cx="2191031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200"/>
              <a:t>Identifica qué te impulsa a estudiar y mantén ese objetivo en mente.</a:t>
            </a:r>
            <a:endParaRPr sz="1200"/>
          </a:p>
        </p:txBody>
      </p:sp>
      <p:sp>
        <p:nvSpPr>
          <p:cNvPr id="646" name="Google Shape;646;p11"/>
          <p:cNvSpPr txBox="1">
            <a:spLocks noGrp="1"/>
          </p:cNvSpPr>
          <p:nvPr>
            <p:ph type="subTitle" idx="4"/>
          </p:nvPr>
        </p:nvSpPr>
        <p:spPr>
          <a:xfrm>
            <a:off x="3403270" y="3746292"/>
            <a:ext cx="2101435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200"/>
              <a:t>Divide tareas grandes en tareas más pequeñas y realiza pequeños progresos constantes.</a:t>
            </a:r>
            <a:endParaRPr sz="1200"/>
          </a:p>
        </p:txBody>
      </p:sp>
      <p:sp>
        <p:nvSpPr>
          <p:cNvPr id="647" name="Google Shape;647;p1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Cómo mantener la motivación y evitar la procrastinación</a:t>
            </a:r>
            <a:endParaRPr/>
          </a:p>
        </p:txBody>
      </p:sp>
      <p:sp>
        <p:nvSpPr>
          <p:cNvPr id="648" name="Google Shape;648;p11"/>
          <p:cNvSpPr txBox="1"/>
          <p:nvPr/>
        </p:nvSpPr>
        <p:spPr>
          <a:xfrm>
            <a:off x="5803831" y="3380689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Establece recompensas</a:t>
            </a:r>
            <a:endParaRPr sz="1600"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649" name="Google Shape;649;p11"/>
          <p:cNvSpPr txBox="1"/>
          <p:nvPr/>
        </p:nvSpPr>
        <p:spPr>
          <a:xfrm>
            <a:off x="6146627" y="3727107"/>
            <a:ext cx="2025381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Asigna recompensas para cada hito alcanzado y celébralos cuando los logres.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0" name="Google Shape;650;p11"/>
          <p:cNvPicPr preferRelativeResize="0"/>
          <p:nvPr/>
        </p:nvPicPr>
        <p:blipFill rotWithShape="1">
          <a:blip r:embed="rId3">
            <a:alphaModFix/>
          </a:blip>
          <a:srcRect b="15903"/>
          <a:stretch/>
        </p:blipFill>
        <p:spPr>
          <a:xfrm>
            <a:off x="953409" y="1754108"/>
            <a:ext cx="1935870" cy="16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8962" y="1595438"/>
            <a:ext cx="1942296" cy="194229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52" name="Google Shape;65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1404" y="1626246"/>
            <a:ext cx="1754443" cy="1754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1AEEB97-E11F-4507-A082-14C824EFDF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0932" y="4813924"/>
            <a:ext cx="498197" cy="2298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09C5489-350D-4458-B80F-C535F0C5D0C9}"/>
</file>

<file path=customXml/itemProps2.xml><?xml version="1.0" encoding="utf-8"?>
<ds:datastoreItem xmlns:ds="http://schemas.openxmlformats.org/officeDocument/2006/customXml" ds:itemID="{34DB25FA-BF92-4A59-AD7C-EAC6B70717DD}"/>
</file>

<file path=customXml/itemProps3.xml><?xml version="1.0" encoding="utf-8"?>
<ds:datastoreItem xmlns:ds="http://schemas.openxmlformats.org/officeDocument/2006/customXml" ds:itemID="{AA2C4192-B3A5-440F-8CA7-9E58908DA45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Presentación en pantalla (16:9)</PresentationFormat>
  <Paragraphs>60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Courier New</vt:lpstr>
      <vt:lpstr>Permanent Marker</vt:lpstr>
      <vt:lpstr>Itim</vt:lpstr>
      <vt:lpstr>Noto Sans Symbols</vt:lpstr>
      <vt:lpstr>Arial</vt:lpstr>
      <vt:lpstr>Online Notebook XL by Slidesgo</vt:lpstr>
      <vt:lpstr>Curso de Tutorías 2</vt:lpstr>
      <vt:lpstr>Hábitos de estudio</vt:lpstr>
      <vt:lpstr>Orden del día </vt:lpstr>
      <vt:lpstr>¿Has escuchado hablar de hábitos de estudio?</vt:lpstr>
      <vt:lpstr>¿Por qué son importantes los hábitos de estudio?</vt:lpstr>
      <vt:lpstr>Cómo crear un espacio de estudio agradable</vt:lpstr>
      <vt:lpstr>Presentación de PowerPoint</vt:lpstr>
      <vt:lpstr>Presentación de PowerPoint</vt:lpstr>
      <vt:lpstr>Cómo mantener la motivación y evitar la procrastinación</vt:lpstr>
      <vt:lpstr>Contesta las siguiente preguntas de forma personal </vt:lpstr>
      <vt:lpstr>Cómo controlar el estrés durante los períodos de estudio intenso</vt:lpstr>
      <vt:lpstr>¡ Importante !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Tutorías 2</dc:title>
  <dc:creator>Marily Sainz Leyva</dc:creator>
  <cp:lastModifiedBy>Liliana Vizcarra</cp:lastModifiedBy>
  <cp:revision>1</cp:revision>
  <dcterms:modified xsi:type="dcterms:W3CDTF">2024-01-11T16:47:17Z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