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8EF95-EFCA-4D69-94AA-392B7BD3605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1ED5A-18C8-4506-8E91-5C2CFF1A1A9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85838-64C0-46E0-B025-ED06F914285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E8A76-0BAD-4839-B80A-CF145AF96F2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1D2FA-3918-4697-A023-9C5757A35A1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FE362-7F95-4A9D-8C6D-7AE5C453B75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CD733-1DED-4A9B-A9C9-8EA34FC8301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108AD-26ED-4415-B3F9-781972C8329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477F41-F5B9-420F-B879-441E914F1F6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8CBDA-FBBD-4FD4-9CA0-AE746EBD900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7A05F5-AE7E-45B3-B1F5-EC4BB1AC847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8D9F8FD-6279-4D46-A14A-F2614C9FF1E8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El empoderamiento de las mujeres.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Indicadores de empoderamiento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" sz="2800"/>
              <a:t>El control de las mujeres sobre su sexualidad y fertilidad y el compartir la maternidad entre mujeres y entre hombres y mujeres.</a:t>
            </a:r>
          </a:p>
          <a:p>
            <a:pPr>
              <a:lnSpc>
                <a:spcPct val="80000"/>
              </a:lnSpc>
            </a:pPr>
            <a:r>
              <a:rPr lang="es-ES" sz="2800"/>
              <a:t>Una distribución del trabajo que permita igual acceso y control sobre el significado de la producción.</a:t>
            </a:r>
          </a:p>
          <a:p>
            <a:pPr>
              <a:lnSpc>
                <a:spcPct val="80000"/>
              </a:lnSpc>
            </a:pPr>
            <a:r>
              <a:rPr lang="es-ES" sz="2800"/>
              <a:t>Formas de cooperación y organización de las mujeres que les permitan y ayuden a controlar sus propios asuntos.</a:t>
            </a:r>
          </a:p>
          <a:p>
            <a:pPr>
              <a:lnSpc>
                <a:spcPct val="80000"/>
              </a:lnSpc>
            </a:pPr>
            <a:r>
              <a:rPr lang="es-ES" sz="2800"/>
              <a:t>Concepciones de género que posibiliten un sentido de dignidad y autorrespeto, así como su derecho a la autodeterminación.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Actores involucrados en el empoderamiento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800"/>
              <a:t>Grupos de base y feministas para hacer para hacer la aproximación y el trabajo con las mujeres.</a:t>
            </a:r>
          </a:p>
          <a:p>
            <a:pPr>
              <a:lnSpc>
                <a:spcPct val="90000"/>
              </a:lnSpc>
            </a:pPr>
            <a:r>
              <a:rPr lang="es-ES" sz="2800"/>
              <a:t>Mujeres en instituciones de desarrollo e internacionales que otorguen los fondos para proyectos de y programas de empoderamiento.</a:t>
            </a:r>
          </a:p>
          <a:p>
            <a:pPr>
              <a:lnSpc>
                <a:spcPct val="90000"/>
              </a:lnSpc>
            </a:pPr>
            <a:r>
              <a:rPr lang="es-ES" sz="2800"/>
              <a:t>Mujeres académicas, quienes contribuirán con análisis teóricos sobre cómo se construyen las relaciones de género y cómo se pueden modificar.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Se necesita el empoderamiento para romper con las dicotomías que afectan a las mujeres, para ser capaces de parar lo indeseable –la violencia-, para minar el poder tradicional y transformarlo en nuevas prácticas de la vida y desafiar los mecanismos de la  subordinación.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El empoderamiento de las mujeres es un asunto de </a:t>
            </a:r>
            <a:r>
              <a:rPr lang="es-ES" i="1"/>
              <a:t>género</a:t>
            </a:r>
            <a:r>
              <a:rPr lang="es-ES"/>
              <a:t>, tiene que ver con la transformación humana y las relaciones sociales y para que tenga lugar, se requiere una renegociación de los patrones de toma de decisiones. Es un asunto de género porque se necesita que mujeres y hombres asumamos este compromiso.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/>
              <a:t>El empoderamiento, se ha convertido en un tema importante en el debate sobre los derechos humanos de las mujeres. Es un concepto que no sólo concierne a la identidad personal, sino que alude a la justicia social, de tal manera que aplicado a los aspectos de género, pone énfasis en cambiar la distribución del poder, tanto en las relaciones interpersonales, como en las instituciones sociales.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¿Qué es el empoderamiento?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El empoderamiento es un proceso a través del cual se desarrolle la capacidad para incrementar la autoconfianza, afirmar su derecho de independencia y apropiarse de recursos que le permitan desafiar y eliminar la subordinación. Puede ser visto en las dimensiones de las relaciones individual, colectiva y de las relaciones cercanas.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Elementos del empoderamiento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sz="4400"/>
              <a:t>Es un concepto sociopolítico que debe incluir los componentes </a:t>
            </a:r>
            <a:r>
              <a:rPr lang="es-ES" sz="4400" i="1"/>
              <a:t>cognitivos, psicológicos, políticos </a:t>
            </a:r>
            <a:r>
              <a:rPr lang="es-ES" sz="4400"/>
              <a:t>y</a:t>
            </a:r>
            <a:r>
              <a:rPr lang="es-ES" sz="4400" i="1"/>
              <a:t> económicos.</a:t>
            </a:r>
            <a:r>
              <a:rPr lang="es-ES" sz="440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Componente cognitivo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Hace referencia a la comprensión que tienen las mujeres sobre sus condiciones de subordinación, así como a las causas de ésta. Se requiere la adquisición de un nuevo conocimiento para crear un entendimiento diferente de las relaciones de género y abolir creencias antiguas sobre la subordinación femenina.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Componente psicológico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/>
              <a:t>Incluye el desarrollo de sentimientos que las mujeres pueden poner en práctica a nivel personal y social para mejorar su condición, así como en énfasis en la creencia de que pueden tener éxito en sus esfuerzos por el cambio.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/>
              <a:t>Este elemento necesita ser reforzado con recursos económicos: acceso al trabajo e independencia económica.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Componente político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Supone la habilidad para organizar y movilizar cambios sociales. Debe involucrar la conciencia individual y la conciencia colectiva. Las acciones colectivas les permiten a las mujeres desarrollar un sentido de independencia y competencia entre las mujeres, que fomenten su autoestima y su autonomía.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Componente económico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El acceso a tener un ingreso económico propio, les proporciona mayor autoridad en el hogar y en la distribución de los recursos.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El empoderamiento puede ser exitoso, sólo si es un proceso de aprendizaje cercano a la experiencia de las mujeres y si quienes participan en el mismo, validan y construyen nuevas identidades en procesos colectivos.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9C42B1682FF2F40B17BCE8F7035F401" ma:contentTypeVersion="" ma:contentTypeDescription="Crear nuevo documento." ma:contentTypeScope="" ma:versionID="00bf0782eea99b20e901c6e6ac19ec7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62db5c1be337c07b3d988852ce2b35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E513FF8-147E-45D9-85D0-8D1ACAE31FDE}"/>
</file>

<file path=customXml/itemProps2.xml><?xml version="1.0" encoding="utf-8"?>
<ds:datastoreItem xmlns:ds="http://schemas.openxmlformats.org/officeDocument/2006/customXml" ds:itemID="{29CB5A9A-E752-4036-859E-DF33E57F112A}"/>
</file>

<file path=customXml/itemProps3.xml><?xml version="1.0" encoding="utf-8"?>
<ds:datastoreItem xmlns:ds="http://schemas.openxmlformats.org/officeDocument/2006/customXml" ds:itemID="{0F47528A-EF1F-4142-AAA6-F6CECB820022}"/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631</Words>
  <Application>Microsoft Office PowerPoint</Application>
  <PresentationFormat>Presentación en pantalla (4:3)</PresentationFormat>
  <Paragraphs>27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5" baseType="lpstr">
      <vt:lpstr>Arial</vt:lpstr>
      <vt:lpstr>Diseño predeterminado</vt:lpstr>
      <vt:lpstr>El empoderamiento de las mujeres.</vt:lpstr>
      <vt:lpstr>Diapositiva 2</vt:lpstr>
      <vt:lpstr>¿Qué es el empoderamiento?</vt:lpstr>
      <vt:lpstr>Elementos del empoderamiento</vt:lpstr>
      <vt:lpstr>Componente cognitivo</vt:lpstr>
      <vt:lpstr>Componente psicológico</vt:lpstr>
      <vt:lpstr>Componente político</vt:lpstr>
      <vt:lpstr>Componente económico</vt:lpstr>
      <vt:lpstr>Diapositiva 9</vt:lpstr>
      <vt:lpstr>Indicadores de empoderamiento</vt:lpstr>
      <vt:lpstr>Actores involucrados en el empoderamiento</vt:lpstr>
      <vt:lpstr>Diapositiva 12</vt:lpstr>
      <vt:lpstr>Diapositiva 13</vt:lpstr>
    </vt:vector>
  </TitlesOfParts>
  <Company>UdeG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empoderamiento de las mujeres: una actitud ante la vida</dc:title>
  <dc:creator>Ma. Candelaria</dc:creator>
  <cp:lastModifiedBy>Cande</cp:lastModifiedBy>
  <cp:revision>4</cp:revision>
  <dcterms:created xsi:type="dcterms:W3CDTF">2005-03-05T17:38:08Z</dcterms:created>
  <dcterms:modified xsi:type="dcterms:W3CDTF">2011-06-29T13:10:39Z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0x01010029C42B1682FF2F40B17BCE8F7035F401</vt:lpwstr>
  </property>
</Properties>
</file>