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357E1-AA3A-44B9-B61C-56156DA457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49D66-6854-4623-92F9-0BB32351CDB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C664C-66B4-48DA-BDF6-1AEA535FF84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EA848-6779-44E0-853B-D4976FE20F1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6DA3E-3CB8-42C6-A902-DB9E44E655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80887-81D7-4AE3-98C0-C3647F5CB9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0D87B-7275-4EBC-B183-EC3A09056A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F9D45-B9CF-4AB4-9E53-7F61B4A3BF2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A7A5F-4235-4B8A-A362-5152D9E1924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E01C4-1D8F-4616-998D-AC4B449916C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68BA2-2885-4F0C-B095-DC5F8A97338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 smtClean="0"/>
            </a:lvl1pPr>
          </a:lstStyle>
          <a:p>
            <a:pPr>
              <a:defRPr/>
            </a:pPr>
            <a:fld id="{F5E0F11D-B8D1-4633-82F9-75D4E445FFF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La organización social de la masculinidad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s-ES" smtClean="0"/>
          </a:p>
          <a:p>
            <a:pPr algn="ctr" eaLnBrk="1" hangingPunct="1">
              <a:buFontTx/>
              <a:buNone/>
            </a:pPr>
            <a:endParaRPr lang="es-ES" smtClean="0"/>
          </a:p>
          <a:p>
            <a:pPr algn="ctr" eaLnBrk="1" hangingPunct="1">
              <a:buFontTx/>
              <a:buNone/>
            </a:pPr>
            <a:r>
              <a:rPr lang="es-ES" sz="4000" smtClean="0"/>
              <a:t>La masculinidad hegemónica es un modelo dado de relaciones de género.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000" smtClean="0"/>
              <a:t>Hegemonía: Se exalta culturalmente una forma dada de masculinidad en lugar de otras.</a:t>
            </a:r>
          </a:p>
          <a:p>
            <a:pPr eaLnBrk="1" hangingPunct="1">
              <a:lnSpc>
                <a:spcPct val="80000"/>
              </a:lnSpc>
            </a:pPr>
            <a:r>
              <a:rPr lang="es-ES" sz="2000" smtClean="0"/>
              <a:t>Subordinación: Los hombres gay están subordinados a los heterosexuales por sus prácticas. Las masculinidades homosexuales están ubicadas en  la parte más baja de la jerarquía de género entre los hombres.</a:t>
            </a:r>
          </a:p>
          <a:p>
            <a:pPr eaLnBrk="1" hangingPunct="1">
              <a:lnSpc>
                <a:spcPct val="80000"/>
              </a:lnSpc>
            </a:pPr>
            <a:r>
              <a:rPr lang="es-ES" sz="2000" smtClean="0"/>
              <a:t>Complicidad: no muchos hombres “cumplen” las definiciones normativas, pero se benefician con el dividendo patriarcal y se generan relaciones de complicidad.</a:t>
            </a:r>
          </a:p>
          <a:p>
            <a:pPr eaLnBrk="1" hangingPunct="1">
              <a:lnSpc>
                <a:spcPct val="80000"/>
              </a:lnSpc>
            </a:pPr>
            <a:r>
              <a:rPr lang="es-ES" sz="2000" smtClean="0"/>
              <a:t>Marginación: Las relaciones de género entre las clases dominantes y subordinadas o en los grupos étnicos, también se dan de manera hegemónica. Negros/Blancos; pobres/ricos; mestizo (casi nunca se sientes mestizos)/indígena </a:t>
            </a:r>
          </a:p>
          <a:p>
            <a:pPr eaLnBrk="1" hangingPunct="1">
              <a:lnSpc>
                <a:spcPct val="80000"/>
              </a:lnSpc>
            </a:pPr>
            <a:endParaRPr lang="es-ES" sz="20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El dividendo patriarcal se puede explicar en términos de honor, prestigio y derecho a mandar.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Todas las sociedades cuentan con registros culturales de género, pero no todas tienen el concepto de  </a:t>
            </a:r>
            <a:r>
              <a:rPr lang="es-ES" i="1" smtClean="0"/>
              <a:t>masculinidad.</a:t>
            </a:r>
            <a:endParaRPr lang="es-ES" smtClean="0"/>
          </a:p>
          <a:p>
            <a:pPr eaLnBrk="1" hangingPunct="1"/>
            <a:r>
              <a:rPr lang="es-ES" smtClean="0"/>
              <a:t>Las definiciones de masculinidad se han aceptado como verdaderas y se convierten en concepciones </a:t>
            </a:r>
            <a:r>
              <a:rPr lang="es-ES" b="1" smtClean="0"/>
              <a:t>esencialistas</a:t>
            </a:r>
            <a:r>
              <a:rPr lang="es-ES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arenR"/>
            </a:pPr>
            <a:r>
              <a:rPr lang="es-ES" sz="2800" smtClean="0"/>
              <a:t>No hay ninguna descripción sin un punto de vista, las descripciones aparentemente neutrales, están apoyadas en asunciones sobre el género.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es-ES" sz="2800" smtClean="0"/>
              <a:t>El orden de categorías hombres/mujeres es un proceso de atribución social.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es-ES" sz="2800" smtClean="0"/>
              <a:t>Los términos femenino y masculino, apuntan más allá de las diferencias de sexo.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" sz="2800" smtClean="0"/>
              <a:t>Las definiciones normativas ofrecen un modelo sobre lo que </a:t>
            </a:r>
            <a:r>
              <a:rPr lang="es-ES" sz="2800" i="1" smtClean="0"/>
              <a:t>deberían ser </a:t>
            </a:r>
            <a:r>
              <a:rPr lang="es-ES" sz="2800" smtClean="0"/>
              <a:t>los hombres o las mujeres, lo femenino y lo masculino.</a:t>
            </a:r>
          </a:p>
          <a:p>
            <a:pPr eaLnBrk="1" hangingPunct="1">
              <a:buFontTx/>
              <a:buNone/>
            </a:pPr>
            <a:r>
              <a:rPr lang="es-ES" sz="2800" smtClean="0"/>
              <a:t>Lo masculino es definido como lo NO femenino.</a:t>
            </a:r>
          </a:p>
          <a:p>
            <a:pPr eaLnBrk="1" hangingPunct="1">
              <a:buFontTx/>
              <a:buNone/>
            </a:pPr>
            <a:r>
              <a:rPr lang="es-ES" sz="2800" smtClean="0"/>
              <a:t>Tiene el lugar de autoridad simbólica: el falo es la propiedad significativa y la feminidad es simbólicamente definida por la carencia.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" smtClean="0"/>
              <a:t>La masculinidad es la posición en las relaciones de género, las prácticas por las cuales los hombres y mujeres se comprometen con esa posición de género y los efectos de estas prácticas en la experiencia corporal, en la personalidad y en la cultura.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" smtClean="0"/>
              <a:t>Cuando hablamos de feminidad y masculinidad, estamos nombrando configuraciones de prácticas de género.</a:t>
            </a:r>
          </a:p>
          <a:p>
            <a:pPr eaLnBrk="1" hangingPunct="1">
              <a:buFontTx/>
              <a:buNone/>
            </a:pPr>
            <a:r>
              <a:rPr lang="es-ES" smtClean="0"/>
              <a:t>Ejemplos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mtClean="0"/>
              <a:t>La organización de la feminidad y masculinidad, se conforman como “proyectos de género”, y a través de estos se configura una práctica genérica a través del tiempo.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mtClean="0"/>
              <a:t>El discurso, la ideología y la cultura, son esos elementos en los que se configuran las estructuras de género para permanecer.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" smtClean="0"/>
              <a:t>Ejemplos del statu quo de género:</a:t>
            </a:r>
          </a:p>
          <a:p>
            <a:pPr eaLnBrk="1" hangingPunct="1">
              <a:buFontTx/>
              <a:buNone/>
            </a:pPr>
            <a:r>
              <a:rPr lang="es-ES" smtClean="0"/>
              <a:t>Dos, tres o más sexos?</a:t>
            </a:r>
          </a:p>
          <a:p>
            <a:pPr eaLnBrk="1" hangingPunct="1">
              <a:buFontTx/>
              <a:buNone/>
            </a:pPr>
            <a:r>
              <a:rPr lang="es-ES" smtClean="0"/>
              <a:t>Vínculo entre la opción sexual y capacidad biológica?</a:t>
            </a:r>
          </a:p>
          <a:p>
            <a:pPr eaLnBrk="1" hangingPunct="1">
              <a:buFontTx/>
              <a:buNone/>
            </a:pPr>
            <a:r>
              <a:rPr lang="es-ES" smtClean="0"/>
              <a:t>Las mujeres valientes y fuertes?</a:t>
            </a:r>
          </a:p>
          <a:p>
            <a:pPr eaLnBrk="1" hangingPunct="1">
              <a:buFontTx/>
              <a:buNone/>
            </a:pPr>
            <a:r>
              <a:rPr lang="es-ES" smtClean="0"/>
              <a:t>La debilidad de los hombres?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s-ES" smtClean="0"/>
              <a:t>Requerimos un modelo de la estructura de género con tres dimensiones que diferencia relaciones de poder a: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es-ES" smtClean="0"/>
              <a:t>Poder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es-ES" smtClean="0"/>
              <a:t>Producción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es-ES" smtClean="0"/>
              <a:t>Cathexis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9C42B1682FF2F40B17BCE8F7035F401" ma:contentTypeVersion="" ma:contentTypeDescription="Crear nuevo documento." ma:contentTypeScope="" ma:versionID="00bf0782eea99b20e901c6e6ac19ec7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62db5c1be337c07b3d988852ce2b35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ED3212-7942-4912-B764-9C0E53904751}"/>
</file>

<file path=customXml/itemProps2.xml><?xml version="1.0" encoding="utf-8"?>
<ds:datastoreItem xmlns:ds="http://schemas.openxmlformats.org/officeDocument/2006/customXml" ds:itemID="{4FE277E9-6304-4825-B866-66C4A54D23E8}"/>
</file>

<file path=customXml/itemProps3.xml><?xml version="1.0" encoding="utf-8"?>
<ds:datastoreItem xmlns:ds="http://schemas.openxmlformats.org/officeDocument/2006/customXml" ds:itemID="{6909356E-5ED1-4D6D-86B5-70C561A7A162}"/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460</Words>
  <Application>Microsoft Office PowerPoint</Application>
  <PresentationFormat>Presentación en pantalla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Diseño predeterminado</vt:lpstr>
      <vt:lpstr>La organización social de la masculinidad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UdeG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organización social de la masculinidad</dc:title>
  <dc:creator>Ma. Candelaria</dc:creator>
  <cp:lastModifiedBy>Cande</cp:lastModifiedBy>
  <cp:revision>3</cp:revision>
  <dcterms:created xsi:type="dcterms:W3CDTF">2006-06-06T18:18:22Z</dcterms:created>
  <dcterms:modified xsi:type="dcterms:W3CDTF">2011-06-29T13:12:39Z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0x01010029C42B1682FF2F40B17BCE8F7035F401</vt:lpwstr>
  </property>
</Properties>
</file>