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CCBD2-3504-455D-96F0-CB8B0CCE6A1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29C7D-4BE3-487D-9C6A-F6DC60CEA94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927B9-5674-4731-BA19-F6C708ED9AA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35D13-4AB1-49EB-B606-617B82FBF8C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0FD7A-B37B-4BB3-A656-C1CAAA52CD6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587B0-C2A6-4DC7-A0D2-E02A225DFF6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08560-73F9-4908-BAF0-9AC6D3ACF49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1178D-EEE3-46C4-9BA0-FA710F856CB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A039-165F-43CD-BD5C-47941AD1F1A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0E24B-768F-4484-B6DC-F691F2F99C1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2B7DB-404C-46A8-9FDC-C494A631C62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273DC9-8A8D-4151-AF26-DBC0A518516D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La sexualidad y el control del cuerpo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A los ojos de las autoridades religiosas y seculares había dos tipos de comportamiento sexual: el </a:t>
            </a:r>
            <a:r>
              <a:rPr lang="es-ES" i="1"/>
              <a:t>aceptable</a:t>
            </a:r>
            <a:r>
              <a:rPr lang="es-ES"/>
              <a:t> que era en la conyugalidad y que se practicaba en función de la procreación y el </a:t>
            </a:r>
            <a:r>
              <a:rPr lang="es-ES" i="1"/>
              <a:t>reprensible</a:t>
            </a:r>
            <a:r>
              <a:rPr lang="es-ES"/>
              <a:t> gobernado por la pasión amorosa y el placer sensual y su producto era deforme o ilegítimo, su lógica, la de la esterilidad.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matrimonio sagrado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Al autorizar la sexualidad sólo en el contexto del matrimonio en función de la procreación, el sexo estuvo sometido a una ola de control y represión que luchó por modelar las costumbres de la población urbana y rural, de acuerdo con las líneas estrictamente definidas por la Iglesia y el Estado.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800"/>
              <a:t>Durante el siglo XVI y XVII la denuncia de la pasión en el matrimonio condenaba tanto a la esposa apasionada como al marido libidinoso. Hasta las posiciones que adoptara la pareja estaban sujetas a controles estrictos.</a:t>
            </a:r>
          </a:p>
          <a:p>
            <a:pPr>
              <a:buFontTx/>
              <a:buNone/>
            </a:pPr>
            <a:r>
              <a:rPr lang="es-ES" sz="2800"/>
              <a:t>Todas las acrobacias eróticas estaban prohibidas, ya que se consideraban sospechosas en tanto privilegiaban el placer.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/>
              <a:t>Los textos médicos daban sostén a las regulaciones teológicas con respecto a las condiciones óptimas para la procreación, en términos tanto de la moderación de la pasión, como de la posición más favorable.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Ambas clases de autoridades estipulaban la variedad de días en los cuales debía evitarse la relación sexual.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paradoja sobre la sexualidad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El control de la sexualidad se funda en una paradoja, por un lado se prohíbe, se reprime, se restringe, pero al mismo tiempo, una “puesta en discurso” del sexo a través de la confesión sirve para dar cuenta de ello.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  Se plantea un imperativo: no sólo hay que confesar los actos contrarios a la ley, sino intentar convertir el deseo, todo el deseo en discurso.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Hablar del sexo para CONTROLARLO, REGULARLO, REGLAMENTARLO.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/>
              <a:t>Aunque las palabras que se empleen deban ser cuidadosamente neutralizadas, el deber fundamental es confesar lo relativo al sexo y la sexualidad. La prohibición de determinados vocablos, la decencia de las expresiones, todas las censuras al vocabulario podrían no ser sino dispositivos secundarios respecto de esa gran sujeción: maneras de tornarla moralmente aceptable y técnicamente útil.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2800"/>
              <a:t>La finalidad era reglamentar el sexo mediante discursos útiles y públicos.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/>
              <a:t>Paradójicamente, este nuevo régimen de los discursos es que no se dice menos, sino que se dice de otro modo.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/>
              <a:t>Qué se dice, qué no se dice, cómo se dice, quién puede hablar y quién no, qué tipo de discurso está autorizado, cuál forma de discreción es requerida y para quiénes.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/>
              <a:t>Aún cuando no se habla de sexo, éste está presente.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A partir del siglo XVIII y XIX entraron en actividad los discursos médicos sobre el sexo. La medicina por medio de las “enfermedades de los nervios”; la psiquiatría, bajo la etilogía de las enfermedades mentales y las perversiones sexuales; la justicia penal que se abrió a la jurisdicción de los pequeños atentados, ultrajes secundarios y perversiones sin importancia, todo ello para emprender la tarea de proteger, separar y prevenir señalando peligros por todas partes.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Pecados y peligros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De tal manera, los discursos alrededor del sexo intensificaron la conciencia de un peligro incesante que a su vez reactivaba la incitación a hablar de él, que por un lado se convierte en pecado y al mismo tiempo en peligroso para la sociedad.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Lo que marca estos tres últimos siglos es la variedad y la amplia dispersión de los aparatos inventados para hablar, para hacer hablar del sexo, para obtener que él hable por sí mismo, para escuchar, registrar, transcribir y redistribuir lo que se dice.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Lo propio de las sociedades modernas no es que hayan obligado al sexo a permanecer en la sombra, sino que ellas se hayan destinado a hablar del sexo siempre, haciéndolo valer, poniéndolo de relieve como </a:t>
            </a:r>
            <a:r>
              <a:rPr lang="es-ES" sz="2800" i="1"/>
              <a:t>el </a:t>
            </a:r>
            <a:r>
              <a:rPr lang="es-ES" sz="2800"/>
              <a:t>secreto.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Nuevos discursos sobre la sexualidad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/>
              <a:t>El siglo XVII se convierte en la edad de la represión.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Se inaugura la época en donde la sexualidad es cuidadosamente encerrada y confiscada por la familia conyugal en función de la reproducción, en torno al sexo SILENCIO.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La ley dicta las relaciones de pareja para la procreación.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La alcoba se convierte en el único lugar de la sexualidad reconocida, utilitaria y fecunda.</a:t>
            </a:r>
          </a:p>
          <a:p>
            <a:pPr>
              <a:buFontTx/>
              <a:buNone/>
            </a:pPr>
            <a:r>
              <a:rPr lang="es-ES"/>
              <a:t>Lo anormal, recibirá la condición de tal y será sancionado social y jurídicamente.  </a:t>
            </a:r>
          </a:p>
          <a:p>
            <a:pPr>
              <a:buFontTx/>
              <a:buNone/>
            </a:pPr>
            <a:r>
              <a:rPr lang="es-ES"/>
              <a:t>La represión funciona como una condena de desaparición, como orden de silencio, como afirmación de inexistencia.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Sexualidades prohíbidas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800"/>
              <a:t>Si hay lugar para las sexualidades ilegítimas, estos son: el burdel y el manicomio, únicamente allí el sexo salvaje tendría derecho a formas de lo real, pero fuertemente insularizadas  y a tipos de discursos clandestinos, circunscritos, cifrados.</a:t>
            </a:r>
          </a:p>
          <a:p>
            <a:pPr>
              <a:buFontTx/>
              <a:buNone/>
            </a:pPr>
            <a:r>
              <a:rPr lang="es-ES" sz="2800"/>
              <a:t>En todos los demás lugares, el puritanismo moderno impuso su triple decreto de prohibición, inexistencia y mutismo.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800"/>
              <a:t>Entre 1500 y 1700 nuevas actitudes respecto del cuerpo y nuevas reglas de comportamiento dieron lugar a una promoción de castidad y timidez en todas las áreas de la vida diaria.</a:t>
            </a:r>
          </a:p>
          <a:p>
            <a:pPr>
              <a:buFontTx/>
              <a:buNone/>
            </a:pPr>
            <a:r>
              <a:rPr lang="es-ES" sz="2800"/>
              <a:t>Se cerraron los burdeles, se obligó a los bañistas a conservar las camisas puestas y el camisón reemplazó al desnudo como equipo aprobado para dormir. </a:t>
            </a:r>
          </a:p>
          <a:p>
            <a:pPr>
              <a:buFontTx/>
              <a:buNone/>
            </a:pPr>
            <a:r>
              <a:rPr lang="es-ES" sz="2800"/>
              <a:t>El desnudo se volvió “vulgar”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/>
              <a:t>En los siglos XVII y XVIII las damas parisinas se desvanecían a la vista de cuerpos masculinos desnudos a orillas del Sena.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Se introducía leche o salvado en su baño privado para preservar de la vista de la servidumbre su cuerpo desnudo.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La timidez y la discreción se convirtieron en signos de </a:t>
            </a:r>
            <a:r>
              <a:rPr lang="es-ES" i="1"/>
              <a:t>distinción </a:t>
            </a:r>
            <a:r>
              <a:rPr lang="es-ES"/>
              <a:t>social.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Las mujeres víctimas de la moral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Las mujeres fueron las primeras víctimas de la moral social, desde antes representadas como incidiosas e incitadoras al mal cuyo objetivo era seducir a los hombres ingenuos y entregarlos a Satán.</a:t>
            </a:r>
          </a:p>
          <a:p>
            <a:pPr>
              <a:buFontTx/>
              <a:buNone/>
            </a:pP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control social del cuerpo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800"/>
              <a:t>La Iglesia y el Estado a través del confesionario y la medicina, fueron elaborando los parámetros de lo permitido y lo prohibido que reforzaban celosamente sus derechos sobre el cuerpo y la sexualidad, condenando el erotismo a favor de una sexualidad conyugal y natalista de las relaciones sexuales, en la cual, la actividad sensual se consideraba un medio desafortunado para un fin necesario.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/>
              <a:t>La ecuación: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b="1"/>
              <a:t>Mujeres-sexo-pecado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/>
              <a:t>Se fue fortaleciendo cada vez el discurso médico de la “voracidad” sexual de las mujeres cuya satisfacción erótica no tenía fin y había que controlar, ya que a quienes ignoraban el imperativo </a:t>
            </a:r>
            <a:r>
              <a:rPr lang="es-ES" i="1"/>
              <a:t>natural</a:t>
            </a:r>
            <a:r>
              <a:rPr lang="es-ES"/>
              <a:t> de la reproducción, les esperaban terribles desórdenes.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C42B1682FF2F40B17BCE8F7035F401" ma:contentTypeVersion="" ma:contentTypeDescription="Crear nuevo documento." ma:contentTypeScope="" ma:versionID="00bf0782eea99b20e901c6e6ac19e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4E283C-C250-4F7E-8CF1-AD3A6DDA85F6}"/>
</file>

<file path=customXml/itemProps2.xml><?xml version="1.0" encoding="utf-8"?>
<ds:datastoreItem xmlns:ds="http://schemas.openxmlformats.org/officeDocument/2006/customXml" ds:itemID="{D8862D8D-B99B-48D4-B60B-8F511E63A31C}"/>
</file>

<file path=customXml/itemProps3.xml><?xml version="1.0" encoding="utf-8"?>
<ds:datastoreItem xmlns:ds="http://schemas.openxmlformats.org/officeDocument/2006/customXml" ds:itemID="{40452899-3F3A-436E-A6B0-0499897E0172}"/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1153</Words>
  <Application>Microsoft Office PowerPoint</Application>
  <PresentationFormat>Presentación en pantalla (4:3)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Arial</vt:lpstr>
      <vt:lpstr>Diseño predeterminado</vt:lpstr>
      <vt:lpstr>La sexualidad y el control del cuerpo</vt:lpstr>
      <vt:lpstr>Nuevos discursos sobre la sexualidad</vt:lpstr>
      <vt:lpstr>Diapositiva 3</vt:lpstr>
      <vt:lpstr>Sexualidades prohíbidas</vt:lpstr>
      <vt:lpstr>Diapositiva 5</vt:lpstr>
      <vt:lpstr>Diapositiva 6</vt:lpstr>
      <vt:lpstr>Las mujeres víctimas de la moral</vt:lpstr>
      <vt:lpstr>El control social del cuerpo</vt:lpstr>
      <vt:lpstr>Diapositiva 9</vt:lpstr>
      <vt:lpstr>Diapositiva 10</vt:lpstr>
      <vt:lpstr>El matrimonio sagrado</vt:lpstr>
      <vt:lpstr>Diapositiva 12</vt:lpstr>
      <vt:lpstr>Diapositiva 13</vt:lpstr>
      <vt:lpstr>La paradoja sobre la sexualidad</vt:lpstr>
      <vt:lpstr>Diapositiva 15</vt:lpstr>
      <vt:lpstr>Diapositiva 16</vt:lpstr>
      <vt:lpstr>Diapositiva 17</vt:lpstr>
      <vt:lpstr>Pecados y peligros</vt:lpstr>
      <vt:lpstr>Diapositiva 19</vt:lpstr>
    </vt:vector>
  </TitlesOfParts>
  <Company>UdeG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sexualidad y el control del cuerpo</dc:title>
  <dc:creator>Ma. Candelaria</dc:creator>
  <cp:lastModifiedBy>Cande</cp:lastModifiedBy>
  <cp:revision>6</cp:revision>
  <dcterms:created xsi:type="dcterms:W3CDTF">2005-07-23T01:10:38Z</dcterms:created>
  <dcterms:modified xsi:type="dcterms:W3CDTF">2011-06-29T13:13:07Z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0x01010029C42B1682FF2F40B17BCE8F7035F401</vt:lpwstr>
  </property>
</Properties>
</file>