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70" r:id="rId3"/>
    <p:sldId id="271" r:id="rId4"/>
    <p:sldId id="272" r:id="rId5"/>
    <p:sldId id="273" r:id="rId6"/>
    <p:sldId id="275" r:id="rId7"/>
    <p:sldId id="274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75BFA5-4277-4A26-A4F3-BD4C134C4FD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MX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C02FA-E793-460A-A2F1-65DB24FB313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E88EE-EFFF-42C1-B9BD-09DB107F3E6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32D30-684C-4AC6-B9F5-78F4126957E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4EAE6-408B-4D12-8F78-76013B17655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10B54-323A-4BBB-84BF-D8B02E6574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BF600-A365-4B95-B408-322BA7C519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58168-FFE3-48A5-895D-0F4335AE6D1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6B9FE-0FB2-4DE2-B6D0-BE45C21A959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6CC94-3218-465F-A89F-54F257ABDE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4549F-B663-40FE-9049-56A8F5F5078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S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059ED4-EC67-49C8-A43F-3C5E8F96B43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Políticas públicas y agendas políticas.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D</a:t>
            </a:r>
            <a:r>
              <a:rPr lang="es-ES" smtClean="0"/>
              <a:t>ra</a:t>
            </a:r>
            <a:r>
              <a:rPr lang="es-ES" dirty="0"/>
              <a:t>. Ma. Candelaria Ochoa 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El Estado escoge los temas que se han posicionado socialmente y dedicará recursos y acciones a ello. Pero no todos los problemas sociales que concitan interés público logrará ser objeto de toma de decisiones.</a:t>
            </a:r>
          </a:p>
          <a:p>
            <a:pPr>
              <a:buFont typeface="Wingdings" pitchFamily="2" charset="2"/>
              <a:buNone/>
            </a:pPr>
            <a:r>
              <a:rPr lang="es-ES"/>
              <a:t>El Estado hará su toma de decisión, dependiendo de su estrategia política.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Las políticas públicas surgen de un proceso de interrelación entre el Estado y la sociedad como conjunto de actores sociales a través del cual el gobierno construye y toma decisiones que dan lugar programas, proyectos, normativas e intervenciones.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Para el análisis de las políticas públicas es necesario distinguir entre:</a:t>
            </a:r>
          </a:p>
          <a:p>
            <a:pPr>
              <a:buFont typeface="Wingdings" pitchFamily="2" charset="2"/>
              <a:buNone/>
            </a:pPr>
            <a:endParaRPr lang="es-ES"/>
          </a:p>
          <a:p>
            <a:r>
              <a:rPr lang="es-ES"/>
              <a:t>Problemas públicos</a:t>
            </a:r>
          </a:p>
          <a:p>
            <a:r>
              <a:rPr lang="es-ES"/>
              <a:t>Agenda pública</a:t>
            </a:r>
          </a:p>
          <a:p>
            <a:r>
              <a:rPr lang="es-ES"/>
              <a:t>Agenda institucional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/>
              <a:t>Problemas públicos.</a:t>
            </a:r>
            <a:br>
              <a:rPr lang="es-ES" sz="3400"/>
            </a:br>
            <a:endParaRPr lang="es-ES" sz="34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Un problema es público, cuando existe un reconocimiento social al mismo.</a:t>
            </a:r>
          </a:p>
          <a:p>
            <a:pPr>
              <a:buFont typeface="Wingdings" pitchFamily="2" charset="2"/>
              <a:buNone/>
            </a:pPr>
            <a:r>
              <a:rPr lang="es-ES"/>
              <a:t>Los problemas son una construcción social que parte de la interacción de diversos actores que poseen diferentes recursos para lograr que sus problemas sean considerados temas de interés “general”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Ejemplo: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600" i="1"/>
              <a:t>La desigualdad de género</a:t>
            </a:r>
            <a:r>
              <a:rPr lang="es-ES" sz="2600"/>
              <a:t> no siempre fue considerada como un problema público, ya que ésta se consideraba perteneciente al ámbito de lo privado. Pero lo público y lo privado es </a:t>
            </a:r>
            <a:r>
              <a:rPr lang="es-ES" sz="2600" i="1"/>
              <a:t>dinámico</a:t>
            </a:r>
            <a:r>
              <a:rPr lang="es-ES" sz="2600"/>
              <a:t>, por ello, cuando se generalizó el debate respectivo, esta demanda se convirtió en un problema público, es decir, se construyó una </a:t>
            </a:r>
            <a:r>
              <a:rPr lang="es-ES" sz="2600" i="1"/>
              <a:t>nueva interpretación</a:t>
            </a:r>
            <a:r>
              <a:rPr lang="es-ES" sz="2600"/>
              <a:t> de la realidad sobre la desigualdad de género.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Llamaríamos problemas públicos a aquellos que los miembros de una comunidad perciben como asuntos de legítima preocupación y merecedores de atención pública.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Agenda pública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No todos los problemas relevantes, lograrán ingresar a la agenda pública, ésta se integra con todos los problemas públicos que según la comunidad política, merecen la acción de las autoridades.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El ingreso a la agenda pública, dependerá de </a:t>
            </a:r>
            <a:r>
              <a:rPr lang="es-ES" sz="2400" i="1"/>
              <a:t>la manera en que son interpretados</a:t>
            </a:r>
            <a:r>
              <a:rPr lang="es-ES" sz="2400"/>
              <a:t> en relación a una agenda más amplia, del poder, recursos y estrategias de los actores que los movilizan y de las especificidades del ámbito institucional en el que se pretenden hacer ingresar.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/>
              <a:t>Los sujetos que luchan por hacer ingresar sus problemas a la agenda pública, deberán desarrollar </a:t>
            </a:r>
            <a:r>
              <a:rPr lang="es-ES" i="1"/>
              <a:t>estrategias discursivas y políticas</a:t>
            </a:r>
            <a:r>
              <a:rPr lang="es-ES"/>
              <a:t> orientadas a posicionar y aumentar la visibilidad e importancia de los problemas, frente a otros sujetos sociales.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Agenda institucional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600"/>
              <a:t>La agenda institucional o política, está constituida por el conjunto de problemas, demandas y asuntos explícitamente aceptados y seleccionados por parte de quienes toman las decisiones.</a:t>
            </a:r>
          </a:p>
          <a:p>
            <a:pPr>
              <a:buFont typeface="Wingdings" pitchFamily="2" charset="2"/>
              <a:buNone/>
            </a:pPr>
            <a:r>
              <a:rPr lang="es-ES" sz="2600"/>
              <a:t>Los diferentes sectores y actores compiten entre sí para lograr una cierta importancia dentro del proyecto general.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C42B1682FF2F40B17BCE8F7035F401" ma:contentTypeVersion="" ma:contentTypeDescription="Crear nuevo documento." ma:contentTypeScope="" ma:versionID="00bf0782eea99b20e901c6e6ac19e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52958F-D5A6-4782-B452-02B754657470}"/>
</file>

<file path=customXml/itemProps2.xml><?xml version="1.0" encoding="utf-8"?>
<ds:datastoreItem xmlns:ds="http://schemas.openxmlformats.org/officeDocument/2006/customXml" ds:itemID="{0370A691-5069-470C-8155-3D01B5ED4D8E}"/>
</file>

<file path=customXml/itemProps3.xml><?xml version="1.0" encoding="utf-8"?>
<ds:datastoreItem xmlns:ds="http://schemas.openxmlformats.org/officeDocument/2006/customXml" ds:itemID="{BC0C25A4-2A9E-46F3-8C74-B440138F39FA}"/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585</TotalTime>
  <Words>440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Verdana</vt:lpstr>
      <vt:lpstr>Times New Roman</vt:lpstr>
      <vt:lpstr>Wingdings</vt:lpstr>
      <vt:lpstr>Perfil</vt:lpstr>
      <vt:lpstr>Políticas públicas y agendas políticas.</vt:lpstr>
      <vt:lpstr>Diapositiva 2</vt:lpstr>
      <vt:lpstr>Diapositiva 3</vt:lpstr>
      <vt:lpstr>Problemas públicos. </vt:lpstr>
      <vt:lpstr>Ejemplo:</vt:lpstr>
      <vt:lpstr>Diapositiva 6</vt:lpstr>
      <vt:lpstr>Agenda pública</vt:lpstr>
      <vt:lpstr>Diapositiva 8</vt:lpstr>
      <vt:lpstr>Agenda institucional</vt:lpstr>
      <vt:lpstr>Diapositiva 10</vt:lpstr>
    </vt:vector>
  </TitlesOfParts>
  <Company>UdeG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con perspectiva de género</dc:title>
  <dc:creator>Ma. Candelaria</dc:creator>
  <cp:lastModifiedBy>Cande</cp:lastModifiedBy>
  <cp:revision>17</cp:revision>
  <dcterms:created xsi:type="dcterms:W3CDTF">2006-04-24T18:18:13Z</dcterms:created>
  <dcterms:modified xsi:type="dcterms:W3CDTF">2011-06-29T13:07:32Z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0x01010029C42B1682FF2F40B17BCE8F7035F401</vt:lpwstr>
  </property>
</Properties>
</file>