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10085388" cy="7745413"/>
  <p:notesSz cx="6858000" cy="9144000"/>
  <p:defaultTextStyle>
    <a:defPPr>
      <a:defRPr lang="es-E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-1072" y="-112"/>
      </p:cViewPr>
      <p:guideLst>
        <p:guide orient="horz" pos="2440"/>
        <p:guide pos="31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49434-25C4-9E43-889B-F2CBE46C16AF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685800"/>
            <a:ext cx="4464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A9858D-0AFD-324A-96A5-36C707D60AC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7584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CONSTANCIA SIN</a:t>
            </a:r>
            <a:r>
              <a:rPr lang="es-ES" baseline="0" dirty="0" smtClean="0"/>
              <a:t> LOGOTIPOS EXTRA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9858D-0AFD-324A-96A5-36C707D60ACF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6230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CONSTANCIA SIN</a:t>
            </a:r>
            <a:r>
              <a:rPr lang="es-ES" baseline="0" dirty="0" smtClean="0"/>
              <a:t> LOGOTIPOS EXTRA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9858D-0AFD-324A-96A5-36C707D60ACF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623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6404" y="2406099"/>
            <a:ext cx="8572580" cy="1660244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12808" y="4389068"/>
            <a:ext cx="7059772" cy="197938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3967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64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064809" y="349620"/>
            <a:ext cx="2502087" cy="7463924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56798" y="349620"/>
            <a:ext cx="7339921" cy="7463924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542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6353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6676" y="4977146"/>
            <a:ext cx="8572580" cy="153832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6676" y="3282837"/>
            <a:ext cx="8572580" cy="1694309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591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56798" y="2040343"/>
            <a:ext cx="4920129" cy="5773201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645016" y="2040343"/>
            <a:ext cx="4921880" cy="5773201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67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4270" y="310176"/>
            <a:ext cx="9076849" cy="1290902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04269" y="1733754"/>
            <a:ext cx="4456131" cy="722546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04269" y="2456300"/>
            <a:ext cx="4456131" cy="446257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123237" y="1733754"/>
            <a:ext cx="4457882" cy="722546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123237" y="2456300"/>
            <a:ext cx="4457882" cy="446257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470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6749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041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4270" y="308382"/>
            <a:ext cx="3318023" cy="131241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43107" y="308383"/>
            <a:ext cx="5638012" cy="6610495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504270" y="1620800"/>
            <a:ext cx="3318023" cy="529807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4638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76807" y="5421789"/>
            <a:ext cx="6051233" cy="64007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76807" y="692067"/>
            <a:ext cx="6051233" cy="4647248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76807" y="6061862"/>
            <a:ext cx="6051233" cy="909010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340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504270" y="310176"/>
            <a:ext cx="9076849" cy="1290902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04270" y="1807263"/>
            <a:ext cx="9076849" cy="511161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504270" y="7178851"/>
            <a:ext cx="2353257" cy="412372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E3D48-4B4A-EC4D-98BE-5D665158DF63}" type="datetimeFigureOut">
              <a:rPr lang="es-ES" smtClean="0"/>
              <a:t>24/10/18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445841" y="7178851"/>
            <a:ext cx="3193706" cy="412372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227862" y="7178851"/>
            <a:ext cx="2353257" cy="412372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AE2F3-644E-384F-973B-2B9A1E23D3D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549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282F487F-054D-CF40-87E3-18F6A65B1389}"/>
              </a:ext>
            </a:extLst>
          </p:cNvPr>
          <p:cNvSpPr txBox="1"/>
          <p:nvPr/>
        </p:nvSpPr>
        <p:spPr>
          <a:xfrm>
            <a:off x="1402080" y="2024520"/>
            <a:ext cx="7482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A </a:t>
            </a:r>
            <a:r>
              <a:rPr lang="es-MX" sz="1200" dirty="0" smtClean="0">
                <a:latin typeface="Avenir Roman"/>
                <a:cs typeface="Avenir Roman"/>
              </a:rPr>
              <a:t>través </a:t>
            </a:r>
            <a:r>
              <a:rPr lang="es-MX" sz="1200" dirty="0">
                <a:latin typeface="Avenir Roman"/>
                <a:cs typeface="Avenir Roman"/>
              </a:rPr>
              <a:t>del </a:t>
            </a:r>
            <a:r>
              <a:rPr lang="es-MX" sz="1200" dirty="0" smtClean="0">
                <a:latin typeface="Avenir Roman"/>
                <a:cs typeface="Avenir Roman"/>
              </a:rPr>
              <a:t>(área que otorga el reconocimiento/constancia)</a:t>
            </a:r>
            <a:endParaRPr lang="es-MX" sz="1200" dirty="0">
              <a:latin typeface="Avenir Roman"/>
              <a:cs typeface="Avenir Roman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4097256A-0077-9C42-B3C4-EE486CEFE33E}"/>
              </a:ext>
            </a:extLst>
          </p:cNvPr>
          <p:cNvSpPr txBox="1"/>
          <p:nvPr/>
        </p:nvSpPr>
        <p:spPr>
          <a:xfrm>
            <a:off x="3901440" y="2301519"/>
            <a:ext cx="195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Otorga </a:t>
            </a:r>
            <a:r>
              <a:rPr lang="es-MX" sz="1200" dirty="0" smtClean="0">
                <a:latin typeface="Avenir Roman"/>
                <a:cs typeface="Avenir Roman"/>
              </a:rPr>
              <a:t>el/la </a:t>
            </a:r>
            <a:r>
              <a:rPr lang="es-MX" sz="1200" dirty="0">
                <a:latin typeface="Avenir Roman"/>
                <a:cs typeface="Avenir Roman"/>
              </a:rPr>
              <a:t>presente: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DC71F953-C7AB-944C-BFA8-2FBF1A08D9CA}"/>
              </a:ext>
            </a:extLst>
          </p:cNvPr>
          <p:cNvSpPr txBox="1"/>
          <p:nvPr/>
        </p:nvSpPr>
        <p:spPr>
          <a:xfrm>
            <a:off x="2446019" y="2686240"/>
            <a:ext cx="4729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>
                <a:latin typeface="Avenir Roman"/>
                <a:cs typeface="Avenir Roman"/>
              </a:rPr>
              <a:t>RECONOCIMIENTO / CONSTANCIA</a:t>
            </a:r>
            <a:endParaRPr lang="es-MX" sz="1600" dirty="0">
              <a:latin typeface="Avenir Roman"/>
              <a:cs typeface="Avenir Roman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D302C59A-153B-BF4D-BE3A-8298A9CABFEE}"/>
              </a:ext>
            </a:extLst>
          </p:cNvPr>
          <p:cNvSpPr txBox="1"/>
          <p:nvPr/>
        </p:nvSpPr>
        <p:spPr>
          <a:xfrm>
            <a:off x="1402080" y="4184934"/>
            <a:ext cx="748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Por su </a:t>
            </a:r>
            <a:r>
              <a:rPr lang="es-MX" sz="1200" dirty="0" smtClean="0">
                <a:latin typeface="Avenir Roman"/>
                <a:cs typeface="Avenir Roman"/>
              </a:rPr>
              <a:t>valiosa </a:t>
            </a:r>
            <a:r>
              <a:rPr lang="es-MX" sz="1200" dirty="0">
                <a:latin typeface="Avenir Roman"/>
                <a:cs typeface="Avenir Roman"/>
              </a:rPr>
              <a:t>participación como </a:t>
            </a:r>
            <a:r>
              <a:rPr lang="es-MX" sz="1200" dirty="0" smtClean="0">
                <a:latin typeface="Avenir Roman"/>
                <a:cs typeface="Avenir Roman"/>
              </a:rPr>
              <a:t>xxxxxx, </a:t>
            </a:r>
            <a:r>
              <a:rPr lang="es-MX" sz="1200" dirty="0">
                <a:latin typeface="Avenir Roman"/>
                <a:cs typeface="Avenir Roman"/>
              </a:rPr>
              <a:t>llevado a cabo </a:t>
            </a:r>
            <a:r>
              <a:rPr lang="es-MX" sz="1200" dirty="0" smtClean="0">
                <a:latin typeface="Avenir Roman"/>
                <a:cs typeface="Avenir Roman"/>
              </a:rPr>
              <a:t>los días xxxxx </a:t>
            </a:r>
            <a:r>
              <a:rPr lang="es-MX" sz="1200" dirty="0">
                <a:latin typeface="Avenir Roman"/>
                <a:cs typeface="Avenir Roman"/>
              </a:rPr>
              <a:t>del año en curso, con una duración de </a:t>
            </a:r>
            <a:r>
              <a:rPr lang="es-MX" sz="1200" dirty="0" smtClean="0">
                <a:latin typeface="Avenir Roman"/>
                <a:cs typeface="Avenir Roman"/>
              </a:rPr>
              <a:t>xx </a:t>
            </a:r>
            <a:r>
              <a:rPr lang="es-MX" sz="1200" dirty="0">
                <a:latin typeface="Avenir Roman"/>
                <a:cs typeface="Avenir Roman"/>
              </a:rPr>
              <a:t>horas.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F212E732-A312-9043-8786-FE98F3FF01AE}"/>
              </a:ext>
            </a:extLst>
          </p:cNvPr>
          <p:cNvSpPr txBox="1"/>
          <p:nvPr/>
        </p:nvSpPr>
        <p:spPr>
          <a:xfrm>
            <a:off x="2446019" y="3843133"/>
            <a:ext cx="5195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A:</a:t>
            </a:r>
            <a:r>
              <a:rPr lang="es-MX" sz="1200" dirty="0" smtClean="0">
                <a:latin typeface="Avenir" panose="02000503020000020003" pitchFamily="2" charset="0"/>
              </a:rPr>
              <a:t>____________________________________________________________</a:t>
            </a:r>
            <a:endParaRPr lang="es-MX" sz="1200" dirty="0">
              <a:latin typeface="Avenir" panose="02000503020000020003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E65686ED-47AB-EB4B-9AF3-0DC486A0108B}"/>
              </a:ext>
            </a:extLst>
          </p:cNvPr>
          <p:cNvSpPr txBox="1"/>
          <p:nvPr/>
        </p:nvSpPr>
        <p:spPr>
          <a:xfrm>
            <a:off x="1402080" y="4970378"/>
            <a:ext cx="7482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Ciudad Obregón, Sonora; </a:t>
            </a:r>
            <a:r>
              <a:rPr lang="es-MX" sz="1200" dirty="0" smtClean="0">
                <a:latin typeface="Avenir Roman"/>
                <a:cs typeface="Avenir Roman"/>
              </a:rPr>
              <a:t>fecha.</a:t>
            </a:r>
            <a:endParaRPr lang="es-MX" sz="1200" dirty="0">
              <a:latin typeface="Avenir Roman"/>
              <a:cs typeface="Avenir Roman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C68EA21B-5656-214D-B73C-9668A1E9979A}"/>
              </a:ext>
            </a:extLst>
          </p:cNvPr>
          <p:cNvSpPr txBox="1"/>
          <p:nvPr/>
        </p:nvSpPr>
        <p:spPr>
          <a:xfrm>
            <a:off x="337362" y="6116555"/>
            <a:ext cx="323088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 smtClean="0">
                <a:latin typeface="Avenir Roman"/>
                <a:cs typeface="Avenir Roman"/>
              </a:rPr>
              <a:t>Nombre firma 1</a:t>
            </a:r>
            <a:endParaRPr lang="es-MX" sz="1100" dirty="0">
              <a:latin typeface="Avenir Roman"/>
              <a:cs typeface="Avenir Roman"/>
            </a:endParaRPr>
          </a:p>
          <a:p>
            <a:pPr algn="ctr"/>
            <a:r>
              <a:rPr lang="es-MX" sz="1000" dirty="0">
                <a:latin typeface="Avenir Roman"/>
                <a:cs typeface="Avenir Roman"/>
              </a:rPr>
              <a:t>Cargo línea 1</a:t>
            </a: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</a:t>
            </a:r>
            <a:r>
              <a:rPr lang="es-MX" sz="1000" dirty="0">
                <a:latin typeface="Avenir Roman"/>
                <a:cs typeface="Avenir Roman"/>
              </a:rPr>
              <a:t>2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xmlns="" id="{C99982F0-498F-3342-98EE-C1258C8CD84B}"/>
              </a:ext>
            </a:extLst>
          </p:cNvPr>
          <p:cNvSpPr txBox="1"/>
          <p:nvPr/>
        </p:nvSpPr>
        <p:spPr>
          <a:xfrm>
            <a:off x="3431082" y="6116555"/>
            <a:ext cx="323088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venir Roman"/>
                <a:cs typeface="Avenir Roman"/>
              </a:rPr>
              <a:t>Nombre firma </a:t>
            </a:r>
            <a:r>
              <a:rPr lang="es-MX" sz="1100" dirty="0" smtClean="0">
                <a:latin typeface="Avenir Roman"/>
                <a:cs typeface="Avenir Roman"/>
              </a:rPr>
              <a:t>2</a:t>
            </a:r>
            <a:endParaRPr lang="es-MX" sz="1100" dirty="0">
              <a:latin typeface="Avenir Roman"/>
              <a:cs typeface="Avenir Roman"/>
            </a:endParaRP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1</a:t>
            </a: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2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05CF6326-DF04-2241-94F1-8F9C38E2F0EF}"/>
              </a:ext>
            </a:extLst>
          </p:cNvPr>
          <p:cNvSpPr txBox="1"/>
          <p:nvPr/>
        </p:nvSpPr>
        <p:spPr>
          <a:xfrm>
            <a:off x="6524802" y="6116555"/>
            <a:ext cx="323088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venir Roman"/>
                <a:cs typeface="Avenir Roman"/>
              </a:rPr>
              <a:t>Nombre firma </a:t>
            </a:r>
            <a:r>
              <a:rPr lang="es-MX" sz="1100" dirty="0" smtClean="0">
                <a:latin typeface="Avenir Roman"/>
                <a:cs typeface="Avenir Roman"/>
              </a:rPr>
              <a:t>3</a:t>
            </a:r>
          </a:p>
          <a:p>
            <a:pPr algn="ctr"/>
            <a:r>
              <a:rPr lang="es-MX" sz="1000" dirty="0">
                <a:latin typeface="Avenir Roman"/>
                <a:cs typeface="Avenir Roman"/>
              </a:rPr>
              <a:t>Cargo línea 1</a:t>
            </a: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</a:t>
            </a:r>
            <a:r>
              <a:rPr lang="es-MX" sz="1000" dirty="0">
                <a:latin typeface="Avenir Roman"/>
                <a:cs typeface="Avenir Roman"/>
              </a:rPr>
              <a:t>2</a:t>
            </a:r>
          </a:p>
        </p:txBody>
      </p:sp>
      <p:cxnSp>
        <p:nvCxnSpPr>
          <p:cNvPr id="13" name="Conector recto 12"/>
          <p:cNvCxnSpPr/>
          <p:nvPr/>
        </p:nvCxnSpPr>
        <p:spPr>
          <a:xfrm>
            <a:off x="3761794" y="6085106"/>
            <a:ext cx="2456825" cy="0"/>
          </a:xfrm>
          <a:prstGeom prst="line">
            <a:avLst/>
          </a:prstGeom>
          <a:ln w="952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/>
        </p:nvCxnSpPr>
        <p:spPr>
          <a:xfrm>
            <a:off x="6884647" y="6085106"/>
            <a:ext cx="2456825" cy="0"/>
          </a:xfrm>
          <a:prstGeom prst="line">
            <a:avLst/>
          </a:prstGeom>
          <a:ln w="952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>
            <a:off x="750014" y="6085106"/>
            <a:ext cx="2456825" cy="0"/>
          </a:xfrm>
          <a:prstGeom prst="line">
            <a:avLst/>
          </a:prstGeom>
          <a:ln w="952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48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282F487F-054D-CF40-87E3-18F6A65B1389}"/>
              </a:ext>
            </a:extLst>
          </p:cNvPr>
          <p:cNvSpPr txBox="1"/>
          <p:nvPr/>
        </p:nvSpPr>
        <p:spPr>
          <a:xfrm>
            <a:off x="1402080" y="2024520"/>
            <a:ext cx="7482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A </a:t>
            </a:r>
            <a:r>
              <a:rPr lang="es-MX" sz="1200" dirty="0" smtClean="0">
                <a:latin typeface="Avenir Roman"/>
                <a:cs typeface="Avenir Roman"/>
              </a:rPr>
              <a:t>través </a:t>
            </a:r>
            <a:r>
              <a:rPr lang="es-MX" sz="1200" dirty="0">
                <a:latin typeface="Avenir Roman"/>
                <a:cs typeface="Avenir Roman"/>
              </a:rPr>
              <a:t>del </a:t>
            </a:r>
            <a:r>
              <a:rPr lang="es-MX" sz="1200" dirty="0" smtClean="0">
                <a:latin typeface="Avenir Roman"/>
                <a:cs typeface="Avenir Roman"/>
              </a:rPr>
              <a:t>(área que otorga el reconocimiento/constancia)</a:t>
            </a:r>
            <a:endParaRPr lang="es-MX" sz="1200" dirty="0">
              <a:latin typeface="Avenir Roman"/>
              <a:cs typeface="Avenir Roman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4097256A-0077-9C42-B3C4-EE486CEFE33E}"/>
              </a:ext>
            </a:extLst>
          </p:cNvPr>
          <p:cNvSpPr txBox="1"/>
          <p:nvPr/>
        </p:nvSpPr>
        <p:spPr>
          <a:xfrm>
            <a:off x="3901440" y="2301519"/>
            <a:ext cx="195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Otorga </a:t>
            </a:r>
            <a:r>
              <a:rPr lang="es-MX" sz="1200" dirty="0" smtClean="0">
                <a:latin typeface="Avenir Roman"/>
                <a:cs typeface="Avenir Roman"/>
              </a:rPr>
              <a:t>el/la </a:t>
            </a:r>
            <a:r>
              <a:rPr lang="es-MX" sz="1200" dirty="0">
                <a:latin typeface="Avenir Roman"/>
                <a:cs typeface="Avenir Roman"/>
              </a:rPr>
              <a:t>presente: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DC71F953-C7AB-944C-BFA8-2FBF1A08D9CA}"/>
              </a:ext>
            </a:extLst>
          </p:cNvPr>
          <p:cNvSpPr txBox="1"/>
          <p:nvPr/>
        </p:nvSpPr>
        <p:spPr>
          <a:xfrm>
            <a:off x="2446019" y="2686240"/>
            <a:ext cx="4729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>
                <a:latin typeface="Avenir Roman"/>
                <a:cs typeface="Avenir Roman"/>
              </a:rPr>
              <a:t>RECONOCIMIENTO / CONSTANCIA</a:t>
            </a:r>
            <a:endParaRPr lang="es-MX" sz="1600" dirty="0">
              <a:latin typeface="Avenir Roman"/>
              <a:cs typeface="Avenir Roman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D302C59A-153B-BF4D-BE3A-8298A9CABFEE}"/>
              </a:ext>
            </a:extLst>
          </p:cNvPr>
          <p:cNvSpPr txBox="1"/>
          <p:nvPr/>
        </p:nvSpPr>
        <p:spPr>
          <a:xfrm>
            <a:off x="1402080" y="3948148"/>
            <a:ext cx="748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Por su </a:t>
            </a:r>
            <a:r>
              <a:rPr lang="es-MX" sz="1200" dirty="0" smtClean="0">
                <a:latin typeface="Avenir Roman"/>
                <a:cs typeface="Avenir Roman"/>
              </a:rPr>
              <a:t>valiosa </a:t>
            </a:r>
            <a:r>
              <a:rPr lang="es-MX" sz="1200" dirty="0">
                <a:latin typeface="Avenir Roman"/>
                <a:cs typeface="Avenir Roman"/>
              </a:rPr>
              <a:t>participación como </a:t>
            </a:r>
            <a:r>
              <a:rPr lang="es-MX" sz="1200" dirty="0" smtClean="0">
                <a:latin typeface="Avenir Roman"/>
                <a:cs typeface="Avenir Roman"/>
              </a:rPr>
              <a:t>xxxxxx, </a:t>
            </a:r>
            <a:r>
              <a:rPr lang="es-MX" sz="1200" dirty="0">
                <a:latin typeface="Avenir Roman"/>
                <a:cs typeface="Avenir Roman"/>
              </a:rPr>
              <a:t>llevado a cabo </a:t>
            </a:r>
            <a:r>
              <a:rPr lang="es-MX" sz="1200" dirty="0" smtClean="0">
                <a:latin typeface="Avenir Roman"/>
                <a:cs typeface="Avenir Roman"/>
              </a:rPr>
              <a:t>los días xxxxx </a:t>
            </a:r>
            <a:r>
              <a:rPr lang="es-MX" sz="1200" dirty="0">
                <a:latin typeface="Avenir Roman"/>
                <a:cs typeface="Avenir Roman"/>
              </a:rPr>
              <a:t>del año en curso, con una duración de </a:t>
            </a:r>
            <a:r>
              <a:rPr lang="es-MX" sz="1200" dirty="0" smtClean="0">
                <a:latin typeface="Avenir Roman"/>
                <a:cs typeface="Avenir Roman"/>
              </a:rPr>
              <a:t>xx </a:t>
            </a:r>
            <a:r>
              <a:rPr lang="es-MX" sz="1200" dirty="0">
                <a:latin typeface="Avenir Roman"/>
                <a:cs typeface="Avenir Roman"/>
              </a:rPr>
              <a:t>horas.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F212E732-A312-9043-8786-FE98F3FF01AE}"/>
              </a:ext>
            </a:extLst>
          </p:cNvPr>
          <p:cNvSpPr txBox="1"/>
          <p:nvPr/>
        </p:nvSpPr>
        <p:spPr>
          <a:xfrm>
            <a:off x="2446019" y="3606347"/>
            <a:ext cx="5195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A:</a:t>
            </a:r>
            <a:r>
              <a:rPr lang="es-MX" sz="1200" dirty="0" smtClean="0">
                <a:latin typeface="Avenir" panose="02000503020000020003" pitchFamily="2" charset="0"/>
              </a:rPr>
              <a:t>____________________________________________________________</a:t>
            </a:r>
            <a:endParaRPr lang="es-MX" sz="1200" dirty="0">
              <a:latin typeface="Avenir" panose="02000503020000020003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E65686ED-47AB-EB4B-9AF3-0DC486A0108B}"/>
              </a:ext>
            </a:extLst>
          </p:cNvPr>
          <p:cNvSpPr txBox="1"/>
          <p:nvPr/>
        </p:nvSpPr>
        <p:spPr>
          <a:xfrm>
            <a:off x="1402080" y="4625962"/>
            <a:ext cx="7482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Avenir Roman"/>
                <a:cs typeface="Avenir Roman"/>
              </a:rPr>
              <a:t>Ciudad Obregón, Sonora; </a:t>
            </a:r>
            <a:r>
              <a:rPr lang="es-MX" sz="1200" dirty="0" smtClean="0">
                <a:latin typeface="Avenir Roman"/>
                <a:cs typeface="Avenir Roman"/>
              </a:rPr>
              <a:t>fecha.</a:t>
            </a:r>
            <a:endParaRPr lang="es-MX" sz="1200" dirty="0">
              <a:latin typeface="Avenir Roman"/>
              <a:cs typeface="Avenir Roman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C68EA21B-5656-214D-B73C-9668A1E9979A}"/>
              </a:ext>
            </a:extLst>
          </p:cNvPr>
          <p:cNvSpPr txBox="1"/>
          <p:nvPr/>
        </p:nvSpPr>
        <p:spPr>
          <a:xfrm>
            <a:off x="337362" y="5589168"/>
            <a:ext cx="323088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 smtClean="0">
                <a:latin typeface="Avenir Roman"/>
                <a:cs typeface="Avenir Roman"/>
              </a:rPr>
              <a:t>Nombre firma 1</a:t>
            </a:r>
            <a:endParaRPr lang="es-MX" sz="1100" dirty="0">
              <a:latin typeface="Avenir Roman"/>
              <a:cs typeface="Avenir Roman"/>
            </a:endParaRPr>
          </a:p>
          <a:p>
            <a:pPr algn="ctr"/>
            <a:r>
              <a:rPr lang="es-MX" sz="1000" dirty="0">
                <a:latin typeface="Avenir Roman"/>
                <a:cs typeface="Avenir Roman"/>
              </a:rPr>
              <a:t>Cargo línea 1</a:t>
            </a: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</a:t>
            </a:r>
            <a:r>
              <a:rPr lang="es-MX" sz="1000" dirty="0">
                <a:latin typeface="Avenir Roman"/>
                <a:cs typeface="Avenir Roman"/>
              </a:rPr>
              <a:t>2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xmlns="" id="{C99982F0-498F-3342-98EE-C1258C8CD84B}"/>
              </a:ext>
            </a:extLst>
          </p:cNvPr>
          <p:cNvSpPr txBox="1"/>
          <p:nvPr/>
        </p:nvSpPr>
        <p:spPr>
          <a:xfrm>
            <a:off x="3431082" y="5589168"/>
            <a:ext cx="323088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venir Roman"/>
                <a:cs typeface="Avenir Roman"/>
              </a:rPr>
              <a:t>Nombre firma </a:t>
            </a:r>
            <a:r>
              <a:rPr lang="es-MX" sz="1100" dirty="0" smtClean="0">
                <a:latin typeface="Avenir Roman"/>
                <a:cs typeface="Avenir Roman"/>
              </a:rPr>
              <a:t>2</a:t>
            </a:r>
            <a:endParaRPr lang="es-MX" sz="1100" dirty="0">
              <a:latin typeface="Avenir Roman"/>
              <a:cs typeface="Avenir Roman"/>
            </a:endParaRP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1</a:t>
            </a: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2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05CF6326-DF04-2241-94F1-8F9C38E2F0EF}"/>
              </a:ext>
            </a:extLst>
          </p:cNvPr>
          <p:cNvSpPr txBox="1"/>
          <p:nvPr/>
        </p:nvSpPr>
        <p:spPr>
          <a:xfrm>
            <a:off x="6524802" y="5589168"/>
            <a:ext cx="323088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latin typeface="Avenir Roman"/>
                <a:cs typeface="Avenir Roman"/>
              </a:rPr>
              <a:t>Nombre firma </a:t>
            </a:r>
            <a:r>
              <a:rPr lang="es-MX" sz="1100" dirty="0" smtClean="0">
                <a:latin typeface="Avenir Roman"/>
                <a:cs typeface="Avenir Roman"/>
              </a:rPr>
              <a:t>3</a:t>
            </a:r>
          </a:p>
          <a:p>
            <a:pPr algn="ctr"/>
            <a:r>
              <a:rPr lang="es-MX" sz="1000" dirty="0">
                <a:latin typeface="Avenir Roman"/>
                <a:cs typeface="Avenir Roman"/>
              </a:rPr>
              <a:t>Cargo línea 1</a:t>
            </a:r>
          </a:p>
          <a:p>
            <a:pPr algn="ctr"/>
            <a:r>
              <a:rPr lang="es-MX" sz="1000" dirty="0" smtClean="0">
                <a:latin typeface="Avenir Roman"/>
                <a:cs typeface="Avenir Roman"/>
              </a:rPr>
              <a:t>Cargo línea </a:t>
            </a:r>
            <a:r>
              <a:rPr lang="es-MX" sz="1000" dirty="0">
                <a:latin typeface="Avenir Roman"/>
                <a:cs typeface="Avenir Roman"/>
              </a:rPr>
              <a:t>2</a:t>
            </a:r>
          </a:p>
        </p:txBody>
      </p:sp>
      <p:cxnSp>
        <p:nvCxnSpPr>
          <p:cNvPr id="13" name="Conector recto 12"/>
          <p:cNvCxnSpPr/>
          <p:nvPr/>
        </p:nvCxnSpPr>
        <p:spPr>
          <a:xfrm>
            <a:off x="3761794" y="5557719"/>
            <a:ext cx="2456825" cy="0"/>
          </a:xfrm>
          <a:prstGeom prst="line">
            <a:avLst/>
          </a:prstGeom>
          <a:ln w="952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/>
        </p:nvCxnSpPr>
        <p:spPr>
          <a:xfrm>
            <a:off x="6884647" y="5557719"/>
            <a:ext cx="2456825" cy="0"/>
          </a:xfrm>
          <a:prstGeom prst="line">
            <a:avLst/>
          </a:prstGeom>
          <a:ln w="952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>
            <a:off x="750014" y="5557719"/>
            <a:ext cx="2456825" cy="0"/>
          </a:xfrm>
          <a:prstGeom prst="line">
            <a:avLst/>
          </a:prstGeom>
          <a:ln w="952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425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176</Words>
  <Application>Microsoft Macintosh PowerPoint</Application>
  <PresentationFormat>Personalizado</PresentationFormat>
  <Paragraphs>34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Company>itson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Erika</dc:creator>
  <cp:lastModifiedBy>Claudia Erika</cp:lastModifiedBy>
  <cp:revision>7</cp:revision>
  <dcterms:created xsi:type="dcterms:W3CDTF">2018-05-22T21:58:10Z</dcterms:created>
  <dcterms:modified xsi:type="dcterms:W3CDTF">2018-10-24T21:34:00Z</dcterms:modified>
</cp:coreProperties>
</file>