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ermanent Marker"/>
      <p:regular r:id="rId13"/>
    </p:embeddedFont>
    <p:embeddedFont>
      <p:font typeface="Lexend"/>
      <p:regular r:id="rId14"/>
      <p:bold r:id="rId15"/>
    </p:embeddedFont>
    <p:embeddedFont>
      <p:font typeface="Itim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  <p:ext uri="GoogleSlidesCustomDataVersion2">
      <go:slidesCustomData xmlns:go="http://customooxmlschemas.google.com/" r:id="rId17" roundtripDataSignature="AMtx7mg55EQSGZ/+t+UKfyye+ZtcYmeS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6" orient="horz"/>
        <p:guide pos="454"/>
        <p:guide pos="5306"/>
        <p:guide pos="2952" orient="horz"/>
        <p:guide pos="288" orient="horz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font" Target="fonts/PermanentMarker-regular.fntdata"/><Relationship Id="rId1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customschemas.google.com/relationships/presentationmetadata" Target="metadata"/><Relationship Id="rId2" Type="http://schemas.openxmlformats.org/officeDocument/2006/relationships/viewProps" Target="viewProps.xml"/><Relationship Id="rId16" Type="http://schemas.openxmlformats.org/officeDocument/2006/relationships/font" Target="fonts/Itim-regular.fntdata"/><Relationship Id="rId20" Type="http://schemas.openxmlformats.org/officeDocument/2006/relationships/customXml" Target="../customXml/item3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notesMaster" Target="notesMasters/notesMaster1.xml"/><Relationship Id="rId15" Type="http://schemas.openxmlformats.org/officeDocument/2006/relationships/font" Target="fonts/Lexend-bold.fntdata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Lexe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9" name="Shape 1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" name="Google Shape;1570;g23d23e85404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1" name="Google Shape;1571;g23d23e854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6" name="Shape 1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" name="Google Shape;1577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8" name="Google Shape;157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3" name="Shape 1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" name="Google Shape;1584;g23d23e85404_0_46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5" name="Google Shape;1585;g23d23e85404_0_4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1" name="Shape 1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" name="Google Shape;1602;g23d23e85404_0_96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3" name="Google Shape;1603;g23d23e85404_0_9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1" name="Shape 1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2" name="Google Shape;1622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3" name="Google Shape;162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1" name="Shape 1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2" name="Google Shape;1632;g23d23e85404_0_14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3" name="Google Shape;1633;g23d23e85404_0_14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2" name="Shape 1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" name="Google Shape;1643;p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4" name="Google Shape;1644;p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7"/>
          <p:cNvSpPr/>
          <p:nvPr/>
        </p:nvSpPr>
        <p:spPr>
          <a:xfrm>
            <a:off x="716575" y="0"/>
            <a:ext cx="8579795" cy="5143484"/>
          </a:xfrm>
          <a:custGeom>
            <a:rect b="b" l="l" r="r" t="t"/>
            <a:pathLst>
              <a:path extrusionOk="0" h="78770" w="128517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87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fmla="val 11691" name="adj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" name="Google Shape;12;p87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" name="Google Shape;13;p87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4" name="Google Shape;14;p87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87"/>
            <p:cNvSpPr/>
            <p:nvPr/>
          </p:nvSpPr>
          <p:spPr>
            <a:xfrm>
              <a:off x="1492000" y="427450"/>
              <a:ext cx="1188000" cy="1225375"/>
            </a:xfrm>
            <a:custGeom>
              <a:rect b="b" l="l" r="r" t="t"/>
              <a:pathLst>
                <a:path extrusionOk="0" h="49015" w="4752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87"/>
            <p:cNvSpPr/>
            <p:nvPr/>
          </p:nvSpPr>
          <p:spPr>
            <a:xfrm>
              <a:off x="1505775" y="444875"/>
              <a:ext cx="1157925" cy="1185100"/>
            </a:xfrm>
            <a:custGeom>
              <a:rect b="b" l="l" r="r" t="t"/>
              <a:pathLst>
                <a:path extrusionOk="0" h="47404" w="46317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87"/>
            <p:cNvSpPr/>
            <p:nvPr/>
          </p:nvSpPr>
          <p:spPr>
            <a:xfrm>
              <a:off x="1631725" y="1023800"/>
              <a:ext cx="932975" cy="17650"/>
            </a:xfrm>
            <a:custGeom>
              <a:rect b="b" l="l" r="r" t="t"/>
              <a:pathLst>
                <a:path extrusionOk="0" h="706" w="37319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87"/>
            <p:cNvSpPr/>
            <p:nvPr/>
          </p:nvSpPr>
          <p:spPr>
            <a:xfrm>
              <a:off x="1633600" y="849000"/>
              <a:ext cx="924200" cy="26400"/>
            </a:xfrm>
            <a:custGeom>
              <a:rect b="b" l="l" r="r" t="t"/>
              <a:pathLst>
                <a:path extrusionOk="0" h="1056" w="36968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87"/>
            <p:cNvSpPr/>
            <p:nvPr/>
          </p:nvSpPr>
          <p:spPr>
            <a:xfrm>
              <a:off x="1624825" y="765850"/>
              <a:ext cx="931725" cy="15325"/>
            </a:xfrm>
            <a:custGeom>
              <a:rect b="b" l="l" r="r" t="t"/>
              <a:pathLst>
                <a:path extrusionOk="0" h="613" w="37269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87"/>
            <p:cNvSpPr/>
            <p:nvPr/>
          </p:nvSpPr>
          <p:spPr>
            <a:xfrm>
              <a:off x="1617300" y="1111525"/>
              <a:ext cx="938000" cy="28850"/>
            </a:xfrm>
            <a:custGeom>
              <a:rect b="b" l="l" r="r" t="t"/>
              <a:pathLst>
                <a:path extrusionOk="0" h="1154" w="3752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87"/>
            <p:cNvSpPr/>
            <p:nvPr/>
          </p:nvSpPr>
          <p:spPr>
            <a:xfrm>
              <a:off x="1624825" y="1206075"/>
              <a:ext cx="921075" cy="16000"/>
            </a:xfrm>
            <a:custGeom>
              <a:rect b="b" l="l" r="r" t="t"/>
              <a:pathLst>
                <a:path extrusionOk="0" h="640" w="36843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87"/>
            <p:cNvSpPr/>
            <p:nvPr/>
          </p:nvSpPr>
          <p:spPr>
            <a:xfrm>
              <a:off x="1625450" y="1448675"/>
              <a:ext cx="923575" cy="33500"/>
            </a:xfrm>
            <a:custGeom>
              <a:rect b="b" l="l" r="r" t="t"/>
              <a:pathLst>
                <a:path extrusionOk="0" h="1340" w="36943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87"/>
            <p:cNvSpPr/>
            <p:nvPr/>
          </p:nvSpPr>
          <p:spPr>
            <a:xfrm>
              <a:off x="1624200" y="934225"/>
              <a:ext cx="919200" cy="21800"/>
            </a:xfrm>
            <a:custGeom>
              <a:rect b="b" l="l" r="r" t="t"/>
              <a:pathLst>
                <a:path extrusionOk="0" h="872" w="36768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87"/>
            <p:cNvSpPr/>
            <p:nvPr/>
          </p:nvSpPr>
          <p:spPr>
            <a:xfrm>
              <a:off x="1629200" y="1281975"/>
              <a:ext cx="912325" cy="25100"/>
            </a:xfrm>
            <a:custGeom>
              <a:rect b="b" l="l" r="r" t="t"/>
              <a:pathLst>
                <a:path extrusionOk="0" h="1004" w="36493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87"/>
            <p:cNvSpPr/>
            <p:nvPr/>
          </p:nvSpPr>
          <p:spPr>
            <a:xfrm>
              <a:off x="1621075" y="1360300"/>
              <a:ext cx="919825" cy="23325"/>
            </a:xfrm>
            <a:custGeom>
              <a:rect b="b" l="l" r="r" t="t"/>
              <a:pathLst>
                <a:path extrusionOk="0" h="933" w="36793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87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" name="Google Shape;27;p87"/>
          <p:cNvGrpSpPr/>
          <p:nvPr/>
        </p:nvGrpSpPr>
        <p:grpSpPr>
          <a:xfrm flipH="1" rot="-1976796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87"/>
            <p:cNvSpPr/>
            <p:nvPr/>
          </p:nvSpPr>
          <p:spPr>
            <a:xfrm>
              <a:off x="3902950" y="2044375"/>
              <a:ext cx="620050" cy="185725"/>
            </a:xfrm>
            <a:custGeom>
              <a:rect b="b" l="l" r="r" t="t"/>
              <a:pathLst>
                <a:path extrusionOk="0" h="7429" w="24802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87"/>
            <p:cNvSpPr/>
            <p:nvPr/>
          </p:nvSpPr>
          <p:spPr>
            <a:xfrm>
              <a:off x="3866425" y="2007800"/>
              <a:ext cx="1864125" cy="387400"/>
            </a:xfrm>
            <a:custGeom>
              <a:rect b="b" l="l" r="r" t="t"/>
              <a:pathLst>
                <a:path extrusionOk="0" h="15496" w="74565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87"/>
            <p:cNvSpPr/>
            <p:nvPr/>
          </p:nvSpPr>
          <p:spPr>
            <a:xfrm>
              <a:off x="3813475" y="2066175"/>
              <a:ext cx="56825" cy="83625"/>
            </a:xfrm>
            <a:custGeom>
              <a:rect b="b" l="l" r="r" t="t"/>
              <a:pathLst>
                <a:path extrusionOk="0" h="3345" w="2273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87"/>
            <p:cNvSpPr/>
            <p:nvPr/>
          </p:nvSpPr>
          <p:spPr>
            <a:xfrm>
              <a:off x="3818000" y="2001350"/>
              <a:ext cx="177350" cy="82875"/>
            </a:xfrm>
            <a:custGeom>
              <a:rect b="b" l="l" r="r" t="t"/>
              <a:pathLst>
                <a:path extrusionOk="0" h="3315" w="7094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87"/>
            <p:cNvSpPr/>
            <p:nvPr/>
          </p:nvSpPr>
          <p:spPr>
            <a:xfrm>
              <a:off x="3928625" y="1968150"/>
              <a:ext cx="484300" cy="104000"/>
            </a:xfrm>
            <a:custGeom>
              <a:rect b="b" l="l" r="r" t="t"/>
              <a:pathLst>
                <a:path extrusionOk="0" h="4160" w="19372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87"/>
            <p:cNvSpPr/>
            <p:nvPr/>
          </p:nvSpPr>
          <p:spPr>
            <a:xfrm>
              <a:off x="3973500" y="1980525"/>
              <a:ext cx="423650" cy="75575"/>
            </a:xfrm>
            <a:custGeom>
              <a:rect b="b" l="l" r="r" t="t"/>
              <a:pathLst>
                <a:path extrusionOk="0" h="3023" w="16946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87"/>
            <p:cNvSpPr/>
            <p:nvPr/>
          </p:nvSpPr>
          <p:spPr>
            <a:xfrm>
              <a:off x="3855400" y="2081950"/>
              <a:ext cx="1864100" cy="370500"/>
            </a:xfrm>
            <a:custGeom>
              <a:rect b="b" l="l" r="r" t="t"/>
              <a:pathLst>
                <a:path extrusionOk="0" h="14820" w="74564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87"/>
            <p:cNvSpPr/>
            <p:nvPr/>
          </p:nvSpPr>
          <p:spPr>
            <a:xfrm>
              <a:off x="3809875" y="1963175"/>
              <a:ext cx="1923600" cy="492150"/>
            </a:xfrm>
            <a:custGeom>
              <a:rect b="b" l="l" r="r" t="t"/>
              <a:pathLst>
                <a:path extrusionOk="0" h="19686" w="76944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87"/>
            <p:cNvSpPr/>
            <p:nvPr/>
          </p:nvSpPr>
          <p:spPr>
            <a:xfrm>
              <a:off x="3852475" y="2004425"/>
              <a:ext cx="33600" cy="150775"/>
            </a:xfrm>
            <a:custGeom>
              <a:rect b="b" l="l" r="r" t="t"/>
              <a:pathLst>
                <a:path extrusionOk="0" h="6031" w="1344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87"/>
            <p:cNvSpPr/>
            <p:nvPr/>
          </p:nvSpPr>
          <p:spPr>
            <a:xfrm>
              <a:off x="3928625" y="2002400"/>
              <a:ext cx="26175" cy="4300"/>
            </a:xfrm>
            <a:custGeom>
              <a:rect b="b" l="l" r="r" t="t"/>
              <a:pathLst>
                <a:path extrusionOk="0" fill="none" h="172" w="1047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cap="rnd" cmpd="sng" w="9700">
              <a:solidFill>
                <a:srgbClr val="42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87"/>
            <p:cNvSpPr/>
            <p:nvPr/>
          </p:nvSpPr>
          <p:spPr>
            <a:xfrm>
              <a:off x="3897300" y="2012750"/>
              <a:ext cx="98050" cy="16475"/>
            </a:xfrm>
            <a:custGeom>
              <a:rect b="b" l="l" r="r" t="t"/>
              <a:pathLst>
                <a:path extrusionOk="0" fill="none" h="659" w="3922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cap="rnd" cmpd="sng" w="9700">
              <a:solidFill>
                <a:srgbClr val="42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9" name="Google Shape;39;p87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87"/>
            <p:cNvSpPr/>
            <p:nvPr/>
          </p:nvSpPr>
          <p:spPr>
            <a:xfrm>
              <a:off x="6560695" y="516700"/>
              <a:ext cx="696978" cy="779230"/>
            </a:xfrm>
            <a:custGeom>
              <a:rect b="b" l="l" r="r" t="t"/>
              <a:pathLst>
                <a:path extrusionOk="0" h="23381" w="20913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87"/>
            <p:cNvSpPr/>
            <p:nvPr/>
          </p:nvSpPr>
          <p:spPr>
            <a:xfrm>
              <a:off x="6554696" y="509501"/>
              <a:ext cx="711709" cy="793261"/>
            </a:xfrm>
            <a:custGeom>
              <a:rect b="b" l="l" r="r" t="t"/>
              <a:pathLst>
                <a:path extrusionOk="0" h="23802" w="21355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" name="Google Shape;42;p87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87"/>
            <p:cNvSpPr/>
            <p:nvPr/>
          </p:nvSpPr>
          <p:spPr>
            <a:xfrm>
              <a:off x="2513000" y="4148825"/>
              <a:ext cx="463125" cy="272250"/>
            </a:xfrm>
            <a:custGeom>
              <a:rect b="b" l="l" r="r" t="t"/>
              <a:pathLst>
                <a:path extrusionOk="0" h="10890" w="18525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87"/>
            <p:cNvSpPr/>
            <p:nvPr/>
          </p:nvSpPr>
          <p:spPr>
            <a:xfrm>
              <a:off x="2508725" y="4143800"/>
              <a:ext cx="474150" cy="281125"/>
            </a:xfrm>
            <a:custGeom>
              <a:rect b="b" l="l" r="r" t="t"/>
              <a:pathLst>
                <a:path extrusionOk="0" h="11245" w="18966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87"/>
            <p:cNvSpPr/>
            <p:nvPr/>
          </p:nvSpPr>
          <p:spPr>
            <a:xfrm>
              <a:off x="1867600" y="3249925"/>
              <a:ext cx="1223225" cy="1178125"/>
            </a:xfrm>
            <a:custGeom>
              <a:rect b="b" l="l" r="r" t="t"/>
              <a:pathLst>
                <a:path extrusionOk="0" h="47125" w="48929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87"/>
            <p:cNvSpPr/>
            <p:nvPr/>
          </p:nvSpPr>
          <p:spPr>
            <a:xfrm>
              <a:off x="1857000" y="3245400"/>
              <a:ext cx="1232000" cy="1186575"/>
            </a:xfrm>
            <a:custGeom>
              <a:rect b="b" l="l" r="r" t="t"/>
              <a:pathLst>
                <a:path extrusionOk="0" h="47463" w="4928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87"/>
            <p:cNvSpPr/>
            <p:nvPr/>
          </p:nvSpPr>
          <p:spPr>
            <a:xfrm>
              <a:off x="2004625" y="3411050"/>
              <a:ext cx="976675" cy="36075"/>
            </a:xfrm>
            <a:custGeom>
              <a:rect b="b" l="l" r="r" t="t"/>
              <a:pathLst>
                <a:path extrusionOk="0" h="1443" w="39067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87"/>
            <p:cNvSpPr/>
            <p:nvPr/>
          </p:nvSpPr>
          <p:spPr>
            <a:xfrm>
              <a:off x="2004625" y="3411050"/>
              <a:ext cx="976675" cy="36075"/>
            </a:xfrm>
            <a:custGeom>
              <a:rect b="b" l="l" r="r" t="t"/>
              <a:pathLst>
                <a:path extrusionOk="0" h="1443" w="39067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" name="Google Shape;49;p87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fmla="val 50000" name="adj"/>
            </a:avLst>
          </a:prstGeom>
          <a:solidFill>
            <a:srgbClr val="EEEEEE">
              <a:alpha val="47058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87"/>
          <p:cNvSpPr txBox="1"/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b="1" sz="6000"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1" name="Google Shape;51;p87"/>
          <p:cNvSpPr txBox="1"/>
          <p:nvPr>
            <p:ph idx="1" type="subTitle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4"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" name="Google Shape;325;p93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26" name="Google Shape;326;p93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93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93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93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93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93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93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93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93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93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93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93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93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93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93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93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93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93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93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93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93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93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8" name="Google Shape;348;p93"/>
          <p:cNvSpPr txBox="1"/>
          <p:nvPr>
            <p:ph idx="1" type="subTitle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49" name="Google Shape;349;p93"/>
          <p:cNvSpPr txBox="1"/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grpSp>
        <p:nvGrpSpPr>
          <p:cNvPr id="350" name="Google Shape;350;p93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351" name="Google Shape;351;p93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352" name="Google Shape;352;p93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rect b="b" l="l" r="r" t="t"/>
                <a:pathLst>
                  <a:path extrusionOk="0" h="23381" w="20913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Google Shape;353;p93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rect b="b" l="l" r="r" t="t"/>
                <a:pathLst>
                  <a:path extrusionOk="0" h="23802" w="21355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54" name="Google Shape;354;p93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1">
  <p:cSld name="CUSTOM_5"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" name="Google Shape;356;p94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57" name="Google Shape;357;p94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94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4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94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94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94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94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94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94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94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94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4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94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94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94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94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94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94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94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94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4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94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9" name="Google Shape;379;p94"/>
          <p:cNvSpPr txBox="1"/>
          <p:nvPr>
            <p:ph idx="1" type="subTitle"/>
          </p:nvPr>
        </p:nvSpPr>
        <p:spPr>
          <a:xfrm>
            <a:off x="235185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80" name="Google Shape;380;p94"/>
          <p:cNvSpPr txBox="1"/>
          <p:nvPr>
            <p:ph type="ctrTitle"/>
          </p:nvPr>
        </p:nvSpPr>
        <p:spPr>
          <a:xfrm>
            <a:off x="3297900" y="2837502"/>
            <a:ext cx="254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2" name="Google Shape;382;p95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83" name="Google Shape;383;p95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95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95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95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5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95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95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95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95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95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95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95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95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95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95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95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95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95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95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95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95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95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5" name="Google Shape;405;p95"/>
          <p:cNvSpPr txBox="1"/>
          <p:nvPr>
            <p:ph idx="1" type="subTitle"/>
          </p:nvPr>
        </p:nvSpPr>
        <p:spPr>
          <a:xfrm>
            <a:off x="3117150" y="3530226"/>
            <a:ext cx="2909700" cy="10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06" name="Google Shape;406;p95"/>
          <p:cNvSpPr txBox="1"/>
          <p:nvPr>
            <p:ph type="title"/>
          </p:nvPr>
        </p:nvSpPr>
        <p:spPr>
          <a:xfrm>
            <a:off x="1918650" y="1613852"/>
            <a:ext cx="5306700" cy="17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7" name="Google Shape;407;p95"/>
          <p:cNvSpPr txBox="1"/>
          <p:nvPr>
            <p:ph idx="2" type="title"/>
          </p:nvPr>
        </p:nvSpPr>
        <p:spPr>
          <a:xfrm>
            <a:off x="3843750" y="591078"/>
            <a:ext cx="1456500" cy="8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grpSp>
        <p:nvGrpSpPr>
          <p:cNvPr id="408" name="Google Shape;408;p95"/>
          <p:cNvGrpSpPr/>
          <p:nvPr/>
        </p:nvGrpSpPr>
        <p:grpSpPr>
          <a:xfrm flipH="1" rot="-697126">
            <a:off x="569287" y="-351303"/>
            <a:ext cx="1305393" cy="1346461"/>
            <a:chOff x="1492000" y="427450"/>
            <a:chExt cx="1188000" cy="1225375"/>
          </a:xfrm>
        </p:grpSpPr>
        <p:sp>
          <p:nvSpPr>
            <p:cNvPr id="409" name="Google Shape;409;p95"/>
            <p:cNvSpPr/>
            <p:nvPr/>
          </p:nvSpPr>
          <p:spPr>
            <a:xfrm>
              <a:off x="1492000" y="427450"/>
              <a:ext cx="1188000" cy="1225375"/>
            </a:xfrm>
            <a:custGeom>
              <a:rect b="b" l="l" r="r" t="t"/>
              <a:pathLst>
                <a:path extrusionOk="0" h="49015" w="4752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95"/>
            <p:cNvSpPr/>
            <p:nvPr/>
          </p:nvSpPr>
          <p:spPr>
            <a:xfrm>
              <a:off x="1505775" y="444875"/>
              <a:ext cx="1157925" cy="1185100"/>
            </a:xfrm>
            <a:custGeom>
              <a:rect b="b" l="l" r="r" t="t"/>
              <a:pathLst>
                <a:path extrusionOk="0" h="47404" w="46317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95"/>
            <p:cNvSpPr/>
            <p:nvPr/>
          </p:nvSpPr>
          <p:spPr>
            <a:xfrm>
              <a:off x="1631725" y="1023800"/>
              <a:ext cx="932975" cy="17650"/>
            </a:xfrm>
            <a:custGeom>
              <a:rect b="b" l="l" r="r" t="t"/>
              <a:pathLst>
                <a:path extrusionOk="0" h="706" w="37319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95"/>
            <p:cNvSpPr/>
            <p:nvPr/>
          </p:nvSpPr>
          <p:spPr>
            <a:xfrm>
              <a:off x="1633600" y="849000"/>
              <a:ext cx="924200" cy="26400"/>
            </a:xfrm>
            <a:custGeom>
              <a:rect b="b" l="l" r="r" t="t"/>
              <a:pathLst>
                <a:path extrusionOk="0" h="1056" w="36968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95"/>
            <p:cNvSpPr/>
            <p:nvPr/>
          </p:nvSpPr>
          <p:spPr>
            <a:xfrm>
              <a:off x="1624825" y="765850"/>
              <a:ext cx="931725" cy="15325"/>
            </a:xfrm>
            <a:custGeom>
              <a:rect b="b" l="l" r="r" t="t"/>
              <a:pathLst>
                <a:path extrusionOk="0" h="613" w="37269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95"/>
            <p:cNvSpPr/>
            <p:nvPr/>
          </p:nvSpPr>
          <p:spPr>
            <a:xfrm>
              <a:off x="1617300" y="1111525"/>
              <a:ext cx="938000" cy="28850"/>
            </a:xfrm>
            <a:custGeom>
              <a:rect b="b" l="l" r="r" t="t"/>
              <a:pathLst>
                <a:path extrusionOk="0" h="1154" w="3752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95"/>
            <p:cNvSpPr/>
            <p:nvPr/>
          </p:nvSpPr>
          <p:spPr>
            <a:xfrm>
              <a:off x="1624825" y="1206075"/>
              <a:ext cx="921075" cy="16000"/>
            </a:xfrm>
            <a:custGeom>
              <a:rect b="b" l="l" r="r" t="t"/>
              <a:pathLst>
                <a:path extrusionOk="0" h="640" w="36843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95"/>
            <p:cNvSpPr/>
            <p:nvPr/>
          </p:nvSpPr>
          <p:spPr>
            <a:xfrm>
              <a:off x="1625450" y="1448675"/>
              <a:ext cx="923575" cy="33500"/>
            </a:xfrm>
            <a:custGeom>
              <a:rect b="b" l="l" r="r" t="t"/>
              <a:pathLst>
                <a:path extrusionOk="0" h="1340" w="36943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95"/>
            <p:cNvSpPr/>
            <p:nvPr/>
          </p:nvSpPr>
          <p:spPr>
            <a:xfrm>
              <a:off x="1624200" y="934225"/>
              <a:ext cx="919200" cy="21800"/>
            </a:xfrm>
            <a:custGeom>
              <a:rect b="b" l="l" r="r" t="t"/>
              <a:pathLst>
                <a:path extrusionOk="0" h="872" w="36768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95"/>
            <p:cNvSpPr/>
            <p:nvPr/>
          </p:nvSpPr>
          <p:spPr>
            <a:xfrm>
              <a:off x="1629200" y="1281975"/>
              <a:ext cx="912325" cy="25100"/>
            </a:xfrm>
            <a:custGeom>
              <a:rect b="b" l="l" r="r" t="t"/>
              <a:pathLst>
                <a:path extrusionOk="0" h="1004" w="36493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95"/>
            <p:cNvSpPr/>
            <p:nvPr/>
          </p:nvSpPr>
          <p:spPr>
            <a:xfrm>
              <a:off x="1621075" y="1360300"/>
              <a:ext cx="919825" cy="23325"/>
            </a:xfrm>
            <a:custGeom>
              <a:rect b="b" l="l" r="r" t="t"/>
              <a:pathLst>
                <a:path extrusionOk="0" h="933" w="36793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CUSTOM_2"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oogle Shape;421;p96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22" name="Google Shape;422;p96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96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96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96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96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96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96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96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96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96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96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96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96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96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96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96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96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96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96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96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96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96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4" name="Google Shape;444;p96"/>
          <p:cNvSpPr txBox="1"/>
          <p:nvPr>
            <p:ph idx="1" type="subTitle"/>
          </p:nvPr>
        </p:nvSpPr>
        <p:spPr>
          <a:xfrm>
            <a:off x="2059950" y="2514140"/>
            <a:ext cx="4327200" cy="10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5" name="Google Shape;445;p96"/>
          <p:cNvSpPr txBox="1"/>
          <p:nvPr>
            <p:ph type="title"/>
          </p:nvPr>
        </p:nvSpPr>
        <p:spPr>
          <a:xfrm>
            <a:off x="1080450" y="1555960"/>
            <a:ext cx="5306700" cy="8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46" name="Google Shape;446;p96"/>
          <p:cNvSpPr txBox="1"/>
          <p:nvPr>
            <p:ph idx="2" type="title"/>
          </p:nvPr>
        </p:nvSpPr>
        <p:spPr>
          <a:xfrm>
            <a:off x="6853050" y="2092943"/>
            <a:ext cx="1456500" cy="8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grpSp>
        <p:nvGrpSpPr>
          <p:cNvPr id="447" name="Google Shape;447;p96"/>
          <p:cNvGrpSpPr/>
          <p:nvPr/>
        </p:nvGrpSpPr>
        <p:grpSpPr>
          <a:xfrm flipH="1" rot="-5072894">
            <a:off x="-1007770" y="1789630"/>
            <a:ext cx="3474349" cy="888902"/>
            <a:chOff x="3809875" y="1963175"/>
            <a:chExt cx="1923600" cy="492150"/>
          </a:xfrm>
        </p:grpSpPr>
        <p:sp>
          <p:nvSpPr>
            <p:cNvPr id="448" name="Google Shape;448;p96"/>
            <p:cNvSpPr/>
            <p:nvPr/>
          </p:nvSpPr>
          <p:spPr>
            <a:xfrm>
              <a:off x="3902950" y="2044375"/>
              <a:ext cx="620050" cy="185725"/>
            </a:xfrm>
            <a:custGeom>
              <a:rect b="b" l="l" r="r" t="t"/>
              <a:pathLst>
                <a:path extrusionOk="0" h="7429" w="24802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96"/>
            <p:cNvSpPr/>
            <p:nvPr/>
          </p:nvSpPr>
          <p:spPr>
            <a:xfrm>
              <a:off x="3866425" y="2007800"/>
              <a:ext cx="1864125" cy="387400"/>
            </a:xfrm>
            <a:custGeom>
              <a:rect b="b" l="l" r="r" t="t"/>
              <a:pathLst>
                <a:path extrusionOk="0" h="15496" w="74565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96"/>
            <p:cNvSpPr/>
            <p:nvPr/>
          </p:nvSpPr>
          <p:spPr>
            <a:xfrm>
              <a:off x="3813475" y="2066175"/>
              <a:ext cx="56825" cy="83625"/>
            </a:xfrm>
            <a:custGeom>
              <a:rect b="b" l="l" r="r" t="t"/>
              <a:pathLst>
                <a:path extrusionOk="0" h="3345" w="2273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96"/>
            <p:cNvSpPr/>
            <p:nvPr/>
          </p:nvSpPr>
          <p:spPr>
            <a:xfrm>
              <a:off x="3818000" y="2001350"/>
              <a:ext cx="177350" cy="82875"/>
            </a:xfrm>
            <a:custGeom>
              <a:rect b="b" l="l" r="r" t="t"/>
              <a:pathLst>
                <a:path extrusionOk="0" h="3315" w="7094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96"/>
            <p:cNvSpPr/>
            <p:nvPr/>
          </p:nvSpPr>
          <p:spPr>
            <a:xfrm>
              <a:off x="3928625" y="1968150"/>
              <a:ext cx="484300" cy="104000"/>
            </a:xfrm>
            <a:custGeom>
              <a:rect b="b" l="l" r="r" t="t"/>
              <a:pathLst>
                <a:path extrusionOk="0" h="4160" w="19372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96"/>
            <p:cNvSpPr/>
            <p:nvPr/>
          </p:nvSpPr>
          <p:spPr>
            <a:xfrm>
              <a:off x="3973500" y="1980525"/>
              <a:ext cx="423650" cy="75575"/>
            </a:xfrm>
            <a:custGeom>
              <a:rect b="b" l="l" r="r" t="t"/>
              <a:pathLst>
                <a:path extrusionOk="0" h="3023" w="16946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96"/>
            <p:cNvSpPr/>
            <p:nvPr/>
          </p:nvSpPr>
          <p:spPr>
            <a:xfrm>
              <a:off x="3855400" y="2081950"/>
              <a:ext cx="1864100" cy="370500"/>
            </a:xfrm>
            <a:custGeom>
              <a:rect b="b" l="l" r="r" t="t"/>
              <a:pathLst>
                <a:path extrusionOk="0" h="14820" w="74564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96"/>
            <p:cNvSpPr/>
            <p:nvPr/>
          </p:nvSpPr>
          <p:spPr>
            <a:xfrm>
              <a:off x="3809875" y="1963175"/>
              <a:ext cx="1923600" cy="492150"/>
            </a:xfrm>
            <a:custGeom>
              <a:rect b="b" l="l" r="r" t="t"/>
              <a:pathLst>
                <a:path extrusionOk="0" h="19686" w="76944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96"/>
            <p:cNvSpPr/>
            <p:nvPr/>
          </p:nvSpPr>
          <p:spPr>
            <a:xfrm>
              <a:off x="3852475" y="2004425"/>
              <a:ext cx="33600" cy="150775"/>
            </a:xfrm>
            <a:custGeom>
              <a:rect b="b" l="l" r="r" t="t"/>
              <a:pathLst>
                <a:path extrusionOk="0" h="6031" w="1344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96"/>
            <p:cNvSpPr/>
            <p:nvPr/>
          </p:nvSpPr>
          <p:spPr>
            <a:xfrm>
              <a:off x="3928625" y="2002400"/>
              <a:ext cx="26175" cy="4300"/>
            </a:xfrm>
            <a:custGeom>
              <a:rect b="b" l="l" r="r" t="t"/>
              <a:pathLst>
                <a:path extrusionOk="0" fill="none" h="172" w="1047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cap="rnd" cmpd="sng" w="9700">
              <a:solidFill>
                <a:srgbClr val="42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96"/>
            <p:cNvSpPr/>
            <p:nvPr/>
          </p:nvSpPr>
          <p:spPr>
            <a:xfrm>
              <a:off x="3897300" y="2012750"/>
              <a:ext cx="98050" cy="16475"/>
            </a:xfrm>
            <a:custGeom>
              <a:rect b="b" l="l" r="r" t="t"/>
              <a:pathLst>
                <a:path extrusionOk="0" fill="none" h="659" w="3922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cap="rnd" cmpd="sng" w="9700">
              <a:solidFill>
                <a:srgbClr val="42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59" name="Google Shape;459;p96"/>
          <p:cNvGrpSpPr/>
          <p:nvPr/>
        </p:nvGrpSpPr>
        <p:grpSpPr>
          <a:xfrm rot="-375097">
            <a:off x="7330557" y="3418618"/>
            <a:ext cx="711742" cy="793298"/>
            <a:chOff x="6554696" y="509501"/>
            <a:chExt cx="711709" cy="793261"/>
          </a:xfrm>
        </p:grpSpPr>
        <p:sp>
          <p:nvSpPr>
            <p:cNvPr id="460" name="Google Shape;460;p96"/>
            <p:cNvSpPr/>
            <p:nvPr/>
          </p:nvSpPr>
          <p:spPr>
            <a:xfrm>
              <a:off x="6560695" y="516700"/>
              <a:ext cx="696978" cy="779230"/>
            </a:xfrm>
            <a:custGeom>
              <a:rect b="b" l="l" r="r" t="t"/>
              <a:pathLst>
                <a:path extrusionOk="0" h="23381" w="20913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96"/>
            <p:cNvSpPr/>
            <p:nvPr/>
          </p:nvSpPr>
          <p:spPr>
            <a:xfrm>
              <a:off x="6554696" y="509501"/>
              <a:ext cx="711709" cy="793261"/>
            </a:xfrm>
            <a:custGeom>
              <a:rect b="b" l="l" r="r" t="t"/>
              <a:pathLst>
                <a:path extrusionOk="0" h="23802" w="21355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CUSTOM_6"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3" name="Google Shape;463;p98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64" name="Google Shape;464;p98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98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98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98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98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98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98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98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98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98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98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98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98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98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98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98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98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98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98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98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98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98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6" name="Google Shape;486;p98"/>
          <p:cNvSpPr txBox="1"/>
          <p:nvPr>
            <p:ph idx="1" type="subTitle"/>
          </p:nvPr>
        </p:nvSpPr>
        <p:spPr>
          <a:xfrm>
            <a:off x="906900" y="2987325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7" name="Google Shape;487;p98"/>
          <p:cNvSpPr txBox="1"/>
          <p:nvPr>
            <p:ph idx="2" type="subTitle"/>
          </p:nvPr>
        </p:nvSpPr>
        <p:spPr>
          <a:xfrm>
            <a:off x="906900" y="12797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8" name="Google Shape;488;p98"/>
          <p:cNvSpPr txBox="1"/>
          <p:nvPr>
            <p:ph idx="3" type="subTitle"/>
          </p:nvPr>
        </p:nvSpPr>
        <p:spPr>
          <a:xfrm>
            <a:off x="906900" y="1743949"/>
            <a:ext cx="2506200" cy="8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9" name="Google Shape;489;p98"/>
          <p:cNvSpPr txBox="1"/>
          <p:nvPr>
            <p:ph idx="4" type="subTitle"/>
          </p:nvPr>
        </p:nvSpPr>
        <p:spPr>
          <a:xfrm>
            <a:off x="906900" y="3464338"/>
            <a:ext cx="2506200" cy="8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0" name="Google Shape;490;p98"/>
          <p:cNvSpPr txBox="1"/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9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493" name="Google Shape;493;p99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494" name="Google Shape;494;p99"/>
            <p:cNvSpPr/>
            <p:nvPr/>
          </p:nvSpPr>
          <p:spPr>
            <a:xfrm>
              <a:off x="-174525" y="-22399"/>
              <a:ext cx="9487164" cy="5188298"/>
            </a:xfrm>
            <a:custGeom>
              <a:rect b="b" l="l" r="r" t="t"/>
              <a:pathLst>
                <a:path extrusionOk="0" h="144360" w="264469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95" name="Google Shape;495;p99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grpSp>
          <p:nvGrpSpPr>
            <p:cNvPr id="496" name="Google Shape;496;p99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497" name="Google Shape;497;p99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8" name="Google Shape;498;p99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9" name="Google Shape;499;p99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0" name="Google Shape;500;p99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1" name="Google Shape;501;p99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2" name="Google Shape;502;p99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3" name="Google Shape;503;p99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4" name="Google Shape;504;p99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5" name="Google Shape;505;p99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6" name="Google Shape;506;p99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7" name="Google Shape;507;p99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8" name="Google Shape;508;p99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9" name="Google Shape;509;p99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0" name="Google Shape;510;p99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1" name="Google Shape;511;p99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12" name="Google Shape;512;p99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513" name="Google Shape;513;p99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4" name="Google Shape;514;p99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5" name="Google Shape;515;p99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6" name="Google Shape;516;p99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7" name="Google Shape;517;p99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8" name="Google Shape;518;p99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9" name="Google Shape;519;p99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0" name="Google Shape;520;p99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1" name="Google Shape;521;p99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2" name="Google Shape;522;p99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3" name="Google Shape;523;p99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4" name="Google Shape;524;p99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5" name="Google Shape;525;p99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6" name="Google Shape;526;p99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7" name="Google Shape;527;p99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528" name="Google Shape;528;p99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29" name="Google Shape;529;p99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30" name="Google Shape;530;p99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31" name="Google Shape;531;p99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32" name="Google Shape;532;p99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33" name="Google Shape;533;p99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534" name="Google Shape;534;p99"/>
          <p:cNvSpPr txBox="1"/>
          <p:nvPr>
            <p:ph type="title"/>
          </p:nvPr>
        </p:nvSpPr>
        <p:spPr>
          <a:xfrm>
            <a:off x="720000" y="540000"/>
            <a:ext cx="3378600" cy="10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35" name="Google Shape;535;p99"/>
          <p:cNvSpPr txBox="1"/>
          <p:nvPr>
            <p:ph idx="1" type="body"/>
          </p:nvPr>
        </p:nvSpPr>
        <p:spPr>
          <a:xfrm>
            <a:off x="720000" y="2980194"/>
            <a:ext cx="3129300" cy="12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36" name="Google Shape;536;p99"/>
          <p:cNvSpPr txBox="1"/>
          <p:nvPr>
            <p:ph idx="2" type="body"/>
          </p:nvPr>
        </p:nvSpPr>
        <p:spPr>
          <a:xfrm>
            <a:off x="5368500" y="2980194"/>
            <a:ext cx="3055500" cy="12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37" name="Google Shape;537;p99"/>
          <p:cNvSpPr txBox="1"/>
          <p:nvPr>
            <p:ph idx="3" type="subTitle"/>
          </p:nvPr>
        </p:nvSpPr>
        <p:spPr>
          <a:xfrm>
            <a:off x="1031550" y="2586395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8" name="Google Shape;538;p99"/>
          <p:cNvSpPr txBox="1"/>
          <p:nvPr>
            <p:ph idx="4" type="subTitle"/>
          </p:nvPr>
        </p:nvSpPr>
        <p:spPr>
          <a:xfrm>
            <a:off x="5643150" y="2586395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 ">
  <p:cSld name="CUSTOM_7"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0" name="Google Shape;540;p10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541" name="Google Shape;541;p100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100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100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100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100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00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100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100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100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100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100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100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100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100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100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100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7" name="Google Shape;557;p100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100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100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0" name="Google Shape;560;p100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1" name="Google Shape;561;p100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100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3" name="Google Shape;563;p100"/>
          <p:cNvSpPr txBox="1"/>
          <p:nvPr>
            <p:ph type="ctrTitle"/>
          </p:nvPr>
        </p:nvSpPr>
        <p:spPr>
          <a:xfrm>
            <a:off x="5272950" y="1633778"/>
            <a:ext cx="2451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564" name="Google Shape;564;p100"/>
          <p:cNvSpPr txBox="1"/>
          <p:nvPr>
            <p:ph idx="1" type="subTitle"/>
          </p:nvPr>
        </p:nvSpPr>
        <p:spPr>
          <a:xfrm>
            <a:off x="5272950" y="1919436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65" name="Google Shape;565;p100"/>
          <p:cNvSpPr txBox="1"/>
          <p:nvPr>
            <p:ph idx="2" type="subTitle"/>
          </p:nvPr>
        </p:nvSpPr>
        <p:spPr>
          <a:xfrm>
            <a:off x="5272950" y="377073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66" name="Google Shape;566;p100"/>
          <p:cNvSpPr txBox="1"/>
          <p:nvPr>
            <p:ph idx="3" type="ctrTitle"/>
          </p:nvPr>
        </p:nvSpPr>
        <p:spPr>
          <a:xfrm>
            <a:off x="5272950" y="3485698"/>
            <a:ext cx="2451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567" name="Google Shape;567;p100"/>
          <p:cNvSpPr txBox="1"/>
          <p:nvPr>
            <p:ph idx="4" type="ctrTitle"/>
          </p:nvPr>
        </p:nvSpPr>
        <p:spPr>
          <a:xfrm>
            <a:off x="1419750" y="1633778"/>
            <a:ext cx="2451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568" name="Google Shape;568;p100"/>
          <p:cNvSpPr txBox="1"/>
          <p:nvPr>
            <p:ph idx="5" type="subTitle"/>
          </p:nvPr>
        </p:nvSpPr>
        <p:spPr>
          <a:xfrm>
            <a:off x="1419750" y="1919436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69" name="Google Shape;569;p100"/>
          <p:cNvSpPr txBox="1"/>
          <p:nvPr>
            <p:ph idx="6" type="subTitle"/>
          </p:nvPr>
        </p:nvSpPr>
        <p:spPr>
          <a:xfrm>
            <a:off x="1419750" y="377073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0" name="Google Shape;570;p100"/>
          <p:cNvSpPr txBox="1"/>
          <p:nvPr>
            <p:ph idx="7" type="ctrTitle"/>
          </p:nvPr>
        </p:nvSpPr>
        <p:spPr>
          <a:xfrm>
            <a:off x="1419750" y="3485698"/>
            <a:ext cx="2451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571" name="Google Shape;571;p100"/>
          <p:cNvSpPr txBox="1"/>
          <p:nvPr>
            <p:ph idx="8"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8"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" name="Google Shape;573;p101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574" name="Google Shape;574;p101"/>
            <p:cNvSpPr/>
            <p:nvPr/>
          </p:nvSpPr>
          <p:spPr>
            <a:xfrm>
              <a:off x="-174525" y="-22399"/>
              <a:ext cx="9487164" cy="5188298"/>
            </a:xfrm>
            <a:custGeom>
              <a:rect b="b" l="l" r="r" t="t"/>
              <a:pathLst>
                <a:path extrusionOk="0" h="144360" w="264469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75" name="Google Shape;575;p101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grpSp>
          <p:nvGrpSpPr>
            <p:cNvPr id="576" name="Google Shape;576;p101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577" name="Google Shape;577;p101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8" name="Google Shape;578;p101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9" name="Google Shape;579;p101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0" name="Google Shape;580;p101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1" name="Google Shape;581;p101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2" name="Google Shape;582;p101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3" name="Google Shape;583;p101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4" name="Google Shape;584;p101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5" name="Google Shape;585;p101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6" name="Google Shape;586;p101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7" name="Google Shape;587;p101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8" name="Google Shape;588;p101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9" name="Google Shape;589;p101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0" name="Google Shape;590;p101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1" name="Google Shape;591;p101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92" name="Google Shape;592;p101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593" name="Google Shape;593;p101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4" name="Google Shape;594;p101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5" name="Google Shape;595;p101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6" name="Google Shape;596;p101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7" name="Google Shape;597;p101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8" name="Google Shape;598;p101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9" name="Google Shape;599;p101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0" name="Google Shape;600;p101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1" name="Google Shape;601;p101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2" name="Google Shape;602;p101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3" name="Google Shape;603;p101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4" name="Google Shape;604;p101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5" name="Google Shape;605;p101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6" name="Google Shape;606;p101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7" name="Google Shape;607;p101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608" name="Google Shape;608;p101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09" name="Google Shape;609;p101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10" name="Google Shape;610;p101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11" name="Google Shape;611;p101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12" name="Google Shape;612;p101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13" name="Google Shape;613;p101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614" name="Google Shape;614;p101"/>
          <p:cNvSpPr txBox="1"/>
          <p:nvPr>
            <p:ph type="title"/>
          </p:nvPr>
        </p:nvSpPr>
        <p:spPr>
          <a:xfrm>
            <a:off x="720000" y="540000"/>
            <a:ext cx="3087300" cy="14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15" name="Google Shape;615;p101"/>
          <p:cNvSpPr txBox="1"/>
          <p:nvPr>
            <p:ph idx="1" type="subTitle"/>
          </p:nvPr>
        </p:nvSpPr>
        <p:spPr>
          <a:xfrm>
            <a:off x="5703898" y="867200"/>
            <a:ext cx="10416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16" name="Google Shape;616;p101"/>
          <p:cNvSpPr txBox="1"/>
          <p:nvPr>
            <p:ph idx="2" type="subTitle"/>
          </p:nvPr>
        </p:nvSpPr>
        <p:spPr>
          <a:xfrm>
            <a:off x="5703898" y="2856550"/>
            <a:ext cx="10416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17" name="Google Shape;617;p101"/>
          <p:cNvSpPr txBox="1"/>
          <p:nvPr>
            <p:ph idx="3" type="subTitle"/>
          </p:nvPr>
        </p:nvSpPr>
        <p:spPr>
          <a:xfrm>
            <a:off x="906900" y="2856550"/>
            <a:ext cx="10416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18" name="Google Shape;618;p101"/>
          <p:cNvSpPr txBox="1"/>
          <p:nvPr>
            <p:ph idx="4" type="subTitle"/>
          </p:nvPr>
        </p:nvSpPr>
        <p:spPr>
          <a:xfrm>
            <a:off x="906900" y="3234171"/>
            <a:ext cx="2506200" cy="11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19" name="Google Shape;619;p101"/>
          <p:cNvSpPr txBox="1"/>
          <p:nvPr>
            <p:ph idx="5" type="subTitle"/>
          </p:nvPr>
        </p:nvSpPr>
        <p:spPr>
          <a:xfrm>
            <a:off x="5703900" y="3234171"/>
            <a:ext cx="2506200" cy="11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20" name="Google Shape;620;p101"/>
          <p:cNvSpPr txBox="1"/>
          <p:nvPr>
            <p:ph idx="6" type="subTitle"/>
          </p:nvPr>
        </p:nvSpPr>
        <p:spPr>
          <a:xfrm>
            <a:off x="5703900" y="1247983"/>
            <a:ext cx="2506200" cy="11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ive columns">
  <p:cSld name="CUSTOM_9"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2" name="Google Shape;622;p102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623" name="Google Shape;623;p102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102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102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102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102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102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102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102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102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102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102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102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102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102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7" name="Google Shape;637;p102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102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102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0" name="Google Shape;640;p102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1" name="Google Shape;641;p102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102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3" name="Google Shape;643;p102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4" name="Google Shape;644;p102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45" name="Google Shape;645;p102"/>
          <p:cNvSpPr txBox="1"/>
          <p:nvPr>
            <p:ph type="ctrTitle"/>
          </p:nvPr>
        </p:nvSpPr>
        <p:spPr>
          <a:xfrm>
            <a:off x="3443850" y="1786175"/>
            <a:ext cx="2256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646" name="Google Shape;646;p102"/>
          <p:cNvSpPr txBox="1"/>
          <p:nvPr>
            <p:ph idx="1" type="subTitle"/>
          </p:nvPr>
        </p:nvSpPr>
        <p:spPr>
          <a:xfrm>
            <a:off x="3443845" y="2057896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47" name="Google Shape;647;p102"/>
          <p:cNvSpPr txBox="1"/>
          <p:nvPr>
            <p:ph idx="2" type="subTitle"/>
          </p:nvPr>
        </p:nvSpPr>
        <p:spPr>
          <a:xfrm>
            <a:off x="4759920" y="3694544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48" name="Google Shape;648;p102"/>
          <p:cNvSpPr txBox="1"/>
          <p:nvPr>
            <p:ph idx="3" type="ctrTitle"/>
          </p:nvPr>
        </p:nvSpPr>
        <p:spPr>
          <a:xfrm>
            <a:off x="4759920" y="3409503"/>
            <a:ext cx="2256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649" name="Google Shape;649;p102"/>
          <p:cNvSpPr txBox="1"/>
          <p:nvPr>
            <p:ph idx="4" type="ctrTitle"/>
          </p:nvPr>
        </p:nvSpPr>
        <p:spPr>
          <a:xfrm>
            <a:off x="811705" y="1786175"/>
            <a:ext cx="2256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650" name="Google Shape;650;p102"/>
          <p:cNvSpPr txBox="1"/>
          <p:nvPr>
            <p:ph idx="5" type="subTitle"/>
          </p:nvPr>
        </p:nvSpPr>
        <p:spPr>
          <a:xfrm>
            <a:off x="811705" y="2057896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51" name="Google Shape;651;p102"/>
          <p:cNvSpPr txBox="1"/>
          <p:nvPr>
            <p:ph idx="6" type="subTitle"/>
          </p:nvPr>
        </p:nvSpPr>
        <p:spPr>
          <a:xfrm>
            <a:off x="2127778" y="3694544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52" name="Google Shape;652;p102"/>
          <p:cNvSpPr txBox="1"/>
          <p:nvPr>
            <p:ph idx="7" type="ctrTitle"/>
          </p:nvPr>
        </p:nvSpPr>
        <p:spPr>
          <a:xfrm>
            <a:off x="2127780" y="3409503"/>
            <a:ext cx="2256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653" name="Google Shape;653;p102"/>
          <p:cNvSpPr txBox="1"/>
          <p:nvPr>
            <p:ph idx="8"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54" name="Google Shape;654;p102"/>
          <p:cNvSpPr txBox="1"/>
          <p:nvPr>
            <p:ph idx="9" type="ctrTitle"/>
          </p:nvPr>
        </p:nvSpPr>
        <p:spPr>
          <a:xfrm>
            <a:off x="6075995" y="1786175"/>
            <a:ext cx="2256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655" name="Google Shape;655;p102"/>
          <p:cNvSpPr txBox="1"/>
          <p:nvPr>
            <p:ph idx="13" type="subTitle"/>
          </p:nvPr>
        </p:nvSpPr>
        <p:spPr>
          <a:xfrm>
            <a:off x="6075995" y="2057896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CUSTOM_11"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" name="Google Shape;657;p103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658" name="Google Shape;658;p103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9" name="Google Shape;659;p103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0" name="Google Shape;660;p103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1" name="Google Shape;661;p103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2" name="Google Shape;662;p103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3" name="Google Shape;663;p103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4" name="Google Shape;664;p103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5" name="Google Shape;665;p103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" name="Google Shape;666;p103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103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8" name="Google Shape;668;p103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103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0" name="Google Shape;670;p103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1" name="Google Shape;671;p103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2" name="Google Shape;672;p103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3" name="Google Shape;673;p103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4" name="Google Shape;674;p103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5" name="Google Shape;675;p103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6" name="Google Shape;676;p103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7" name="Google Shape;677;p103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8" name="Google Shape;678;p103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9" name="Google Shape;679;p103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80" name="Google Shape;680;p103"/>
          <p:cNvSpPr txBox="1"/>
          <p:nvPr>
            <p:ph type="ctrTitle"/>
          </p:nvPr>
        </p:nvSpPr>
        <p:spPr>
          <a:xfrm>
            <a:off x="988403" y="1297314"/>
            <a:ext cx="2451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681" name="Google Shape;681;p103"/>
          <p:cNvSpPr txBox="1"/>
          <p:nvPr>
            <p:ph idx="1" type="subTitle"/>
          </p:nvPr>
        </p:nvSpPr>
        <p:spPr>
          <a:xfrm>
            <a:off x="988403" y="1579523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82" name="Google Shape;682;p103"/>
          <p:cNvSpPr txBox="1"/>
          <p:nvPr>
            <p:ph idx="2" type="subTitle"/>
          </p:nvPr>
        </p:nvSpPr>
        <p:spPr>
          <a:xfrm>
            <a:off x="988403" y="3577425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83" name="Google Shape;683;p103"/>
          <p:cNvSpPr txBox="1"/>
          <p:nvPr>
            <p:ph idx="3" type="subTitle"/>
          </p:nvPr>
        </p:nvSpPr>
        <p:spPr>
          <a:xfrm>
            <a:off x="988403" y="259606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84" name="Google Shape;684;p103"/>
          <p:cNvSpPr txBox="1"/>
          <p:nvPr>
            <p:ph idx="4" type="ctrTitle"/>
          </p:nvPr>
        </p:nvSpPr>
        <p:spPr>
          <a:xfrm>
            <a:off x="988403" y="2304052"/>
            <a:ext cx="2451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685" name="Google Shape;685;p103"/>
          <p:cNvSpPr txBox="1"/>
          <p:nvPr>
            <p:ph idx="5" type="ctrTitle"/>
          </p:nvPr>
        </p:nvSpPr>
        <p:spPr>
          <a:xfrm>
            <a:off x="988403" y="3289882"/>
            <a:ext cx="2451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686" name="Google Shape;686;p103"/>
          <p:cNvSpPr txBox="1"/>
          <p:nvPr>
            <p:ph idx="6"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91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54" name="Google Shape;54;p91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91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91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91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91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91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91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91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91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91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91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91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91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91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91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91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91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91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91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Google Shape;73;p91"/>
          <p:cNvSpPr txBox="1"/>
          <p:nvPr>
            <p:ph type="title"/>
          </p:nvPr>
        </p:nvSpPr>
        <p:spPr>
          <a:xfrm>
            <a:off x="1061575" y="1472687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4" name="Google Shape;74;p91"/>
          <p:cNvSpPr txBox="1"/>
          <p:nvPr>
            <p:ph idx="1" type="body"/>
          </p:nvPr>
        </p:nvSpPr>
        <p:spPr>
          <a:xfrm>
            <a:off x="1061575" y="2468991"/>
            <a:ext cx="2808000" cy="11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cxnSp>
        <p:nvCxnSpPr>
          <p:cNvPr id="75" name="Google Shape;75;p91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cap="flat" cmpd="sng" w="9525">
            <a:solidFill>
              <a:srgbClr val="6D9EE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6" name="Google Shape;76;p91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10">
    <p:spTree>
      <p:nvGrpSpPr>
        <p:cNvPr id="687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8" name="Google Shape;688;p10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689" name="Google Shape;689;p104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0" name="Google Shape;690;p104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1" name="Google Shape;691;p104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2" name="Google Shape;692;p104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104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104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104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6" name="Google Shape;696;p104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104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104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104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104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1" name="Google Shape;701;p104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2" name="Google Shape;702;p104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104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104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104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104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104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104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104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104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11" name="Google Shape;711;p104"/>
          <p:cNvSpPr txBox="1"/>
          <p:nvPr>
            <p:ph type="title"/>
          </p:nvPr>
        </p:nvSpPr>
        <p:spPr>
          <a:xfrm>
            <a:off x="5314275" y="1089028"/>
            <a:ext cx="3109500" cy="13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2" name="Google Shape;712;p104"/>
          <p:cNvSpPr txBox="1"/>
          <p:nvPr>
            <p:ph idx="1" type="subTitle"/>
          </p:nvPr>
        </p:nvSpPr>
        <p:spPr>
          <a:xfrm>
            <a:off x="6241125" y="2611969"/>
            <a:ext cx="2182800" cy="14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34">
    <p:spTree>
      <p:nvGrpSpPr>
        <p:cNvPr id="713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4" name="Google Shape;714;p105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715" name="Google Shape;715;p105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105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105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105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105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105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1" name="Google Shape;721;p105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2" name="Google Shape;722;p105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3" name="Google Shape;723;p105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4" name="Google Shape;724;p105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5" name="Google Shape;725;p105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6" name="Google Shape;726;p105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7" name="Google Shape;727;p105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105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105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105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105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105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105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4" name="Google Shape;734;p105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5" name="Google Shape;735;p105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6" name="Google Shape;736;p105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7" name="Google Shape;737;p105"/>
          <p:cNvSpPr txBox="1"/>
          <p:nvPr>
            <p:ph type="title"/>
          </p:nvPr>
        </p:nvSpPr>
        <p:spPr>
          <a:xfrm>
            <a:off x="717000" y="1491225"/>
            <a:ext cx="3870300" cy="9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38" name="Google Shape;738;p105"/>
          <p:cNvSpPr txBox="1"/>
          <p:nvPr>
            <p:ph idx="1" type="subTitle"/>
          </p:nvPr>
        </p:nvSpPr>
        <p:spPr>
          <a:xfrm>
            <a:off x="1870200" y="2570158"/>
            <a:ext cx="2717100" cy="117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39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p106"/>
          <p:cNvSpPr txBox="1"/>
          <p:nvPr>
            <p:ph type="title"/>
          </p:nvPr>
        </p:nvSpPr>
        <p:spPr>
          <a:xfrm>
            <a:off x="3223200" y="1570950"/>
            <a:ext cx="2697600" cy="20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12">
    <p:spTree>
      <p:nvGrpSpPr>
        <p:cNvPr id="74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p107"/>
          <p:cNvSpPr txBox="1"/>
          <p:nvPr>
            <p:ph type="title"/>
          </p:nvPr>
        </p:nvSpPr>
        <p:spPr>
          <a:xfrm>
            <a:off x="5059850" y="3019625"/>
            <a:ext cx="3364200" cy="14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31">
    <p:spTree>
      <p:nvGrpSpPr>
        <p:cNvPr id="743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p108"/>
          <p:cNvSpPr txBox="1"/>
          <p:nvPr>
            <p:ph type="title"/>
          </p:nvPr>
        </p:nvSpPr>
        <p:spPr>
          <a:xfrm>
            <a:off x="1249850" y="873387"/>
            <a:ext cx="3364200" cy="14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6" name="Google Shape;746;p10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747" name="Google Shape;747;p109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8" name="Google Shape;748;p109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9" name="Google Shape;749;p109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0" name="Google Shape;750;p109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1" name="Google Shape;751;p109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2" name="Google Shape;752;p109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109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4" name="Google Shape;754;p109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5" name="Google Shape;755;p109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6" name="Google Shape;756;p109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7" name="Google Shape;757;p109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8" name="Google Shape;758;p109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9" name="Google Shape;759;p109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0" name="Google Shape;760;p109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1" name="Google Shape;761;p109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2" name="Google Shape;762;p109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3" name="Google Shape;763;p109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4" name="Google Shape;764;p109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5" name="Google Shape;765;p109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766" name="Google Shape;766;p109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cap="flat" cmpd="sng" w="9525">
            <a:solidFill>
              <a:srgbClr val="6D9EE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67" name="Google Shape;767;p109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109"/>
          <p:cNvSpPr txBox="1"/>
          <p:nvPr>
            <p:ph type="title"/>
          </p:nvPr>
        </p:nvSpPr>
        <p:spPr>
          <a:xfrm>
            <a:off x="720000" y="1560650"/>
            <a:ext cx="3519300" cy="16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5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69" name="Google Shape;769;p109"/>
          <p:cNvSpPr txBox="1"/>
          <p:nvPr>
            <p:ph idx="1" type="subTitle"/>
          </p:nvPr>
        </p:nvSpPr>
        <p:spPr>
          <a:xfrm rot="684086">
            <a:off x="5771626" y="1941489"/>
            <a:ext cx="1878775" cy="15491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USTOM_14">
    <p:spTree>
      <p:nvGrpSpPr>
        <p:cNvPr id="770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1" name="Google Shape;771;p110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772" name="Google Shape;772;p110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3" name="Google Shape;773;p110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4" name="Google Shape;774;p110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5" name="Google Shape;775;p110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6" name="Google Shape;776;p110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7" name="Google Shape;777;p110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8" name="Google Shape;778;p110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9" name="Google Shape;779;p110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0" name="Google Shape;780;p110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1" name="Google Shape;781;p110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2" name="Google Shape;782;p110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3" name="Google Shape;783;p110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4" name="Google Shape;784;p110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5" name="Google Shape;785;p110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6" name="Google Shape;786;p110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7" name="Google Shape;787;p110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8" name="Google Shape;788;p110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9" name="Google Shape;789;p110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0" name="Google Shape;790;p110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1" name="Google Shape;791;p110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2" name="Google Shape;792;p110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3" name="Google Shape;793;p110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94" name="Google Shape;794;p110"/>
          <p:cNvSpPr txBox="1"/>
          <p:nvPr>
            <p:ph type="title"/>
          </p:nvPr>
        </p:nvSpPr>
        <p:spPr>
          <a:xfrm>
            <a:off x="1232825" y="1765317"/>
            <a:ext cx="66783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5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95" name="Google Shape;795;p110"/>
          <p:cNvSpPr txBox="1"/>
          <p:nvPr>
            <p:ph idx="1" type="body"/>
          </p:nvPr>
        </p:nvSpPr>
        <p:spPr>
          <a:xfrm>
            <a:off x="2155325" y="2698083"/>
            <a:ext cx="4833300" cy="6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2">
  <p:cSld name="CUSTOM_32">
    <p:spTree>
      <p:nvGrpSpPr>
        <p:cNvPr id="796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7" name="Google Shape;797;p111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798" name="Google Shape;798;p111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9" name="Google Shape;799;p111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0" name="Google Shape;800;p111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1" name="Google Shape;801;p111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2" name="Google Shape;802;p111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3" name="Google Shape;803;p111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4" name="Google Shape;804;p111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5" name="Google Shape;805;p111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6" name="Google Shape;806;p111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7" name="Google Shape;807;p111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8" name="Google Shape;808;p111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9" name="Google Shape;809;p111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0" name="Google Shape;810;p111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1" name="Google Shape;811;p111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2" name="Google Shape;812;p111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3" name="Google Shape;813;p111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4" name="Google Shape;814;p111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5" name="Google Shape;815;p111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6" name="Google Shape;816;p111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7" name="Google Shape;817;p111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8" name="Google Shape;818;p111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9" name="Google Shape;819;p111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20" name="Google Shape;820;p111"/>
          <p:cNvSpPr txBox="1"/>
          <p:nvPr>
            <p:ph type="title"/>
          </p:nvPr>
        </p:nvSpPr>
        <p:spPr>
          <a:xfrm>
            <a:off x="3800500" y="1351950"/>
            <a:ext cx="3933000" cy="15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55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21" name="Google Shape;821;p111"/>
          <p:cNvSpPr txBox="1"/>
          <p:nvPr>
            <p:ph idx="1" type="body"/>
          </p:nvPr>
        </p:nvSpPr>
        <p:spPr>
          <a:xfrm>
            <a:off x="3800550" y="3111475"/>
            <a:ext cx="3933000" cy="6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indent="-304800" lvl="1" marL="91440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22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3" name="Google Shape;823;p112"/>
          <p:cNvGrpSpPr/>
          <p:nvPr/>
        </p:nvGrpSpPr>
        <p:grpSpPr>
          <a:xfrm>
            <a:off x="352670" y="6764"/>
            <a:ext cx="8793030" cy="5129556"/>
            <a:chOff x="514825" y="859725"/>
            <a:chExt cx="6865800" cy="4005275"/>
          </a:xfrm>
        </p:grpSpPr>
        <p:sp>
          <p:nvSpPr>
            <p:cNvPr id="824" name="Google Shape;824;p112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5" name="Google Shape;825;p112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6" name="Google Shape;826;p112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7" name="Google Shape;827;p112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8" name="Google Shape;828;p112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9" name="Google Shape;829;p112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0" name="Google Shape;830;p112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1" name="Google Shape;831;p112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2" name="Google Shape;832;p112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3" name="Google Shape;833;p112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4" name="Google Shape;834;p112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5" name="Google Shape;835;p112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6" name="Google Shape;836;p112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7" name="Google Shape;837;p112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8" name="Google Shape;838;p112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9" name="Google Shape;839;p112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0" name="Google Shape;840;p112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1" name="Google Shape;841;p112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2" name="Google Shape;842;p112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3" name="Google Shape;843;p112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4" name="Google Shape;844;p112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45" name="Google Shape;845;p112"/>
          <p:cNvSpPr txBox="1"/>
          <p:nvPr>
            <p:ph type="title"/>
          </p:nvPr>
        </p:nvSpPr>
        <p:spPr>
          <a:xfrm>
            <a:off x="4572000" y="540000"/>
            <a:ext cx="3852000" cy="4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CUSTOM_15">
    <p:spTree>
      <p:nvGrpSpPr>
        <p:cNvPr id="846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7" name="Google Shape;847;p113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848" name="Google Shape;848;p113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9" name="Google Shape;849;p113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0" name="Google Shape;850;p113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1" name="Google Shape;851;p113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2" name="Google Shape;852;p113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3" name="Google Shape;853;p113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4" name="Google Shape;854;p113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5" name="Google Shape;855;p113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6" name="Google Shape;856;p113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7" name="Google Shape;857;p113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8" name="Google Shape;858;p113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9" name="Google Shape;859;p113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0" name="Google Shape;860;p113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1" name="Google Shape;861;p113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2" name="Google Shape;862;p113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3" name="Google Shape;863;p113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4" name="Google Shape;864;p113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5" name="Google Shape;865;p113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6" name="Google Shape;866;p113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7" name="Google Shape;867;p113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8" name="Google Shape;868;p113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9" name="Google Shape;869;p113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70" name="Google Shape;870;p113"/>
          <p:cNvSpPr txBox="1"/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 2">
  <p:cSld name="CUSTOM_40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g23d23e85404_0_1430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79" name="Google Shape;79;g23d23e85404_0_1430"/>
            <p:cNvSpPr/>
            <p:nvPr/>
          </p:nvSpPr>
          <p:spPr>
            <a:xfrm>
              <a:off x="-174525" y="-22399"/>
              <a:ext cx="9487164" cy="5188298"/>
            </a:xfrm>
            <a:custGeom>
              <a:rect b="b" l="l" r="r" t="t"/>
              <a:pathLst>
                <a:path extrusionOk="0" h="144360" w="264469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0" name="Google Shape;80;g23d23e85404_0_1430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grpSp>
          <p:nvGrpSpPr>
            <p:cNvPr id="81" name="Google Shape;81;g23d23e85404_0_1430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82" name="Google Shape;82;g23d23e85404_0_1430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" name="Google Shape;83;g23d23e85404_0_1430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" name="Google Shape;84;g23d23e85404_0_1430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85;g23d23e85404_0_1430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g23d23e85404_0_1430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g23d23e85404_0_1430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g23d23e85404_0_1430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g23d23e85404_0_1430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g23d23e85404_0_1430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g23d23e85404_0_1430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g23d23e85404_0_1430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g23d23e85404_0_1430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g23d23e85404_0_1430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g23d23e85404_0_1430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96;g23d23e85404_0_1430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7" name="Google Shape;97;g23d23e85404_0_1430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98" name="Google Shape;98;g23d23e85404_0_1430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g23d23e85404_0_1430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Google Shape;100;g23d23e85404_0_1430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101;g23d23e85404_0_1430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g23d23e85404_0_1430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g23d23e85404_0_1430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g23d23e85404_0_1430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g23d23e85404_0_1430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g23d23e85404_0_1430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g23d23e85404_0_1430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g23d23e85404_0_1430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g23d23e85404_0_1430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g23d23e85404_0_1430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g23d23e85404_0_1430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g23d23e85404_0_1430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13" name="Google Shape;113;g23d23e85404_0_1430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4" name="Google Shape;114;g23d23e85404_0_1430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5" name="Google Shape;115;g23d23e85404_0_1430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6" name="Google Shape;116;g23d23e85404_0_1430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7" name="Google Shape;117;g23d23e85404_0_1430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8" name="Google Shape;118;g23d23e85404_0_1430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19" name="Google Shape;119;g23d23e85404_0_1430"/>
          <p:cNvSpPr txBox="1"/>
          <p:nvPr>
            <p:ph type="title"/>
          </p:nvPr>
        </p:nvSpPr>
        <p:spPr>
          <a:xfrm>
            <a:off x="720000" y="540000"/>
            <a:ext cx="3368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20" name="Google Shape;120;g23d23e85404_0_1430"/>
          <p:cNvSpPr txBox="1"/>
          <p:nvPr>
            <p:ph idx="1" type="subTitle"/>
          </p:nvPr>
        </p:nvSpPr>
        <p:spPr>
          <a:xfrm>
            <a:off x="90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1" name="Google Shape;121;g23d23e85404_0_1430"/>
          <p:cNvSpPr txBox="1"/>
          <p:nvPr>
            <p:ph idx="2" type="subTitle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2" name="Google Shape;122;g23d23e85404_0_1430"/>
          <p:cNvSpPr txBox="1"/>
          <p:nvPr>
            <p:ph idx="3" type="subTitle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3" name="Google Shape;123;g23d23e85404_0_1430"/>
          <p:cNvSpPr txBox="1"/>
          <p:nvPr>
            <p:ph idx="4" type="subTitle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4" name="Google Shape;124;g23d23e85404_0_1430"/>
          <p:cNvSpPr txBox="1"/>
          <p:nvPr>
            <p:ph idx="5" type="subTitle"/>
          </p:nvPr>
        </p:nvSpPr>
        <p:spPr>
          <a:xfrm>
            <a:off x="90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5" name="Google Shape;125;g23d23e85404_0_1430"/>
          <p:cNvSpPr txBox="1"/>
          <p:nvPr>
            <p:ph idx="6" type="subTitle"/>
          </p:nvPr>
        </p:nvSpPr>
        <p:spPr>
          <a:xfrm>
            <a:off x="567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6" name="Google Shape;126;g23d23e85404_0_1430"/>
          <p:cNvSpPr txBox="1"/>
          <p:nvPr>
            <p:ph idx="7" type="subTitle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7" name="Google Shape;127;g23d23e85404_0_1430"/>
          <p:cNvSpPr txBox="1"/>
          <p:nvPr>
            <p:ph idx="8" type="subTitle"/>
          </p:nvPr>
        </p:nvSpPr>
        <p:spPr>
          <a:xfrm>
            <a:off x="567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 1">
  <p:cSld name="CUSTOM_16">
    <p:spTree>
      <p:nvGrpSpPr>
        <p:cNvPr id="87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2" name="Google Shape;872;p114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873" name="Google Shape;873;p114"/>
            <p:cNvSpPr/>
            <p:nvPr/>
          </p:nvSpPr>
          <p:spPr>
            <a:xfrm>
              <a:off x="-174525" y="-22399"/>
              <a:ext cx="9487164" cy="5188298"/>
            </a:xfrm>
            <a:custGeom>
              <a:rect b="b" l="l" r="r" t="t"/>
              <a:pathLst>
                <a:path extrusionOk="0" h="144360" w="264469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74" name="Google Shape;874;p114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grpSp>
          <p:nvGrpSpPr>
            <p:cNvPr id="875" name="Google Shape;875;p114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876" name="Google Shape;876;p114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7" name="Google Shape;877;p114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8" name="Google Shape;878;p114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9" name="Google Shape;879;p114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0" name="Google Shape;880;p114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1" name="Google Shape;881;p114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2" name="Google Shape;882;p114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3" name="Google Shape;883;p114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4" name="Google Shape;884;p114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5" name="Google Shape;885;p114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6" name="Google Shape;886;p114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7" name="Google Shape;887;p114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8" name="Google Shape;888;p114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9" name="Google Shape;889;p114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0" name="Google Shape;890;p114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91" name="Google Shape;891;p114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892" name="Google Shape;892;p114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3" name="Google Shape;893;p114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4" name="Google Shape;894;p114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5" name="Google Shape;895;p114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6" name="Google Shape;896;p114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7" name="Google Shape;897;p114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8" name="Google Shape;898;p114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9" name="Google Shape;899;p114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0" name="Google Shape;900;p114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1" name="Google Shape;901;p114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2" name="Google Shape;902;p114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3" name="Google Shape;903;p114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4" name="Google Shape;904;p114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5" name="Google Shape;905;p114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6" name="Google Shape;906;p114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907" name="Google Shape;907;p114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08" name="Google Shape;908;p114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09" name="Google Shape;909;p114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10" name="Google Shape;910;p114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11" name="Google Shape;911;p114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12" name="Google Shape;912;p114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913" name="Google Shape;913;p114"/>
          <p:cNvSpPr txBox="1"/>
          <p:nvPr>
            <p:ph idx="1" type="subTitle"/>
          </p:nvPr>
        </p:nvSpPr>
        <p:spPr>
          <a:xfrm>
            <a:off x="906900" y="3615868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14" name="Google Shape;914;p114"/>
          <p:cNvSpPr txBox="1"/>
          <p:nvPr>
            <p:ph idx="2" type="subTitle"/>
          </p:nvPr>
        </p:nvSpPr>
        <p:spPr>
          <a:xfrm>
            <a:off x="5565696" y="3615868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15" name="Google Shape;915;p114"/>
          <p:cNvSpPr txBox="1"/>
          <p:nvPr>
            <p:ph idx="3" type="subTitle"/>
          </p:nvPr>
        </p:nvSpPr>
        <p:spPr>
          <a:xfrm>
            <a:off x="906900" y="208403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16" name="Google Shape;916;p114"/>
          <p:cNvSpPr txBox="1"/>
          <p:nvPr>
            <p:ph idx="4" type="subTitle"/>
          </p:nvPr>
        </p:nvSpPr>
        <p:spPr>
          <a:xfrm>
            <a:off x="5565688" y="2094806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17" name="Google Shape;917;p114"/>
          <p:cNvSpPr txBox="1"/>
          <p:nvPr>
            <p:ph idx="5" type="subTitle"/>
          </p:nvPr>
        </p:nvSpPr>
        <p:spPr>
          <a:xfrm>
            <a:off x="906900" y="2469400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18" name="Google Shape;918;p114"/>
          <p:cNvSpPr txBox="1"/>
          <p:nvPr>
            <p:ph idx="6" type="subTitle"/>
          </p:nvPr>
        </p:nvSpPr>
        <p:spPr>
          <a:xfrm>
            <a:off x="5565688" y="2469400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19" name="Google Shape;919;p114"/>
          <p:cNvSpPr txBox="1"/>
          <p:nvPr>
            <p:ph idx="7" type="subTitle"/>
          </p:nvPr>
        </p:nvSpPr>
        <p:spPr>
          <a:xfrm>
            <a:off x="906900" y="3991211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20" name="Google Shape;920;p114"/>
          <p:cNvSpPr txBox="1"/>
          <p:nvPr>
            <p:ph idx="8" type="subTitle"/>
          </p:nvPr>
        </p:nvSpPr>
        <p:spPr>
          <a:xfrm>
            <a:off x="5565688" y="3991211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21" name="Google Shape;921;p114"/>
          <p:cNvSpPr txBox="1"/>
          <p:nvPr>
            <p:ph type="title"/>
          </p:nvPr>
        </p:nvSpPr>
        <p:spPr>
          <a:xfrm>
            <a:off x="720000" y="540000"/>
            <a:ext cx="3330000" cy="9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2">
  <p:cSld name="CUSTOM_17">
    <p:spTree>
      <p:nvGrpSpPr>
        <p:cNvPr id="922" name="Shape 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3" name="Google Shape;923;p115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924" name="Google Shape;924;p115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5" name="Google Shape;925;p115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6" name="Google Shape;926;p115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7" name="Google Shape;927;p115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8" name="Google Shape;928;p115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9" name="Google Shape;929;p115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0" name="Google Shape;930;p115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1" name="Google Shape;931;p115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2" name="Google Shape;932;p115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3" name="Google Shape;933;p115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4" name="Google Shape;934;p115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5" name="Google Shape;935;p115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6" name="Google Shape;936;p115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7" name="Google Shape;937;p115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8" name="Google Shape;938;p115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9" name="Google Shape;939;p115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0" name="Google Shape;940;p115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1" name="Google Shape;941;p115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2" name="Google Shape;942;p115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3" name="Google Shape;943;p115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4" name="Google Shape;944;p115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5" name="Google Shape;945;p115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46" name="Google Shape;946;p115"/>
          <p:cNvSpPr txBox="1"/>
          <p:nvPr>
            <p:ph type="ctrTitle"/>
          </p:nvPr>
        </p:nvSpPr>
        <p:spPr>
          <a:xfrm>
            <a:off x="5295149" y="1449725"/>
            <a:ext cx="30975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947" name="Google Shape;947;p115"/>
          <p:cNvSpPr txBox="1"/>
          <p:nvPr>
            <p:ph idx="1" type="subTitle"/>
          </p:nvPr>
        </p:nvSpPr>
        <p:spPr>
          <a:xfrm>
            <a:off x="5295149" y="1731948"/>
            <a:ext cx="3097500" cy="8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8" name="Google Shape;948;p115"/>
          <p:cNvSpPr txBox="1"/>
          <p:nvPr>
            <p:ph idx="2" type="subTitle"/>
          </p:nvPr>
        </p:nvSpPr>
        <p:spPr>
          <a:xfrm>
            <a:off x="5295149" y="3281876"/>
            <a:ext cx="3097500" cy="8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9" name="Google Shape;949;p115"/>
          <p:cNvSpPr txBox="1"/>
          <p:nvPr>
            <p:ph idx="3" type="ctrTitle"/>
          </p:nvPr>
        </p:nvSpPr>
        <p:spPr>
          <a:xfrm>
            <a:off x="5295153" y="2989856"/>
            <a:ext cx="30975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950" name="Google Shape;950;p115"/>
          <p:cNvSpPr txBox="1"/>
          <p:nvPr>
            <p:ph idx="4"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CUSTOM_18">
    <p:spTree>
      <p:nvGrpSpPr>
        <p:cNvPr id="951" name="Shape 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" name="Google Shape;952;p116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953" name="Google Shape;953;p116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4" name="Google Shape;954;p116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5" name="Google Shape;955;p116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6" name="Google Shape;956;p116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7" name="Google Shape;957;p116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8" name="Google Shape;958;p116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9" name="Google Shape;959;p116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0" name="Google Shape;960;p116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1" name="Google Shape;961;p116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2" name="Google Shape;962;p116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3" name="Google Shape;963;p116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4" name="Google Shape;964;p116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5" name="Google Shape;965;p116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6" name="Google Shape;966;p116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7" name="Google Shape;967;p116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8" name="Google Shape;968;p116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9" name="Google Shape;969;p116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0" name="Google Shape;970;p116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1" name="Google Shape;971;p116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2" name="Google Shape;972;p116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3" name="Google Shape;973;p116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4" name="Google Shape;974;p116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75" name="Google Shape;975;p116"/>
          <p:cNvSpPr txBox="1"/>
          <p:nvPr>
            <p:ph type="title"/>
          </p:nvPr>
        </p:nvSpPr>
        <p:spPr>
          <a:xfrm>
            <a:off x="720000" y="540000"/>
            <a:ext cx="55107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19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7" name="Google Shape;977;p1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978" name="Google Shape;978;p117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9" name="Google Shape;979;p117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0" name="Google Shape;980;p117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1" name="Google Shape;981;p117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2" name="Google Shape;982;p117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3" name="Google Shape;983;p117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4" name="Google Shape;984;p117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5" name="Google Shape;985;p117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6" name="Google Shape;986;p117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7" name="Google Shape;987;p117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8" name="Google Shape;988;p117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9" name="Google Shape;989;p117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0" name="Google Shape;990;p117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1" name="Google Shape;991;p117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2" name="Google Shape;992;p117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117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117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117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117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117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117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9" name="Google Shape;999;p117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00" name="Google Shape;1000;p117"/>
          <p:cNvSpPr txBox="1"/>
          <p:nvPr>
            <p:ph idx="1" type="subTitle"/>
          </p:nvPr>
        </p:nvSpPr>
        <p:spPr>
          <a:xfrm>
            <a:off x="804150" y="3069865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1001" name="Google Shape;1001;p117"/>
          <p:cNvSpPr txBox="1"/>
          <p:nvPr>
            <p:ph idx="2" type="subTitle"/>
          </p:nvPr>
        </p:nvSpPr>
        <p:spPr>
          <a:xfrm>
            <a:off x="5833650" y="3069865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1002" name="Google Shape;1002;p117"/>
          <p:cNvSpPr txBox="1"/>
          <p:nvPr>
            <p:ph idx="3" type="subTitle"/>
          </p:nvPr>
        </p:nvSpPr>
        <p:spPr>
          <a:xfrm>
            <a:off x="804150" y="1530415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1003" name="Google Shape;1003;p117"/>
          <p:cNvSpPr txBox="1"/>
          <p:nvPr>
            <p:ph idx="4" type="subTitle"/>
          </p:nvPr>
        </p:nvSpPr>
        <p:spPr>
          <a:xfrm>
            <a:off x="5833650" y="1530415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1004" name="Google Shape;1004;p117"/>
          <p:cNvSpPr txBox="1"/>
          <p:nvPr>
            <p:ph idx="5" type="subTitle"/>
          </p:nvPr>
        </p:nvSpPr>
        <p:spPr>
          <a:xfrm>
            <a:off x="3318900" y="3069865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1005" name="Google Shape;1005;p117"/>
          <p:cNvSpPr txBox="1"/>
          <p:nvPr>
            <p:ph idx="6" type="subTitle"/>
          </p:nvPr>
        </p:nvSpPr>
        <p:spPr>
          <a:xfrm>
            <a:off x="3318900" y="1530415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1006" name="Google Shape;1006;p117"/>
          <p:cNvSpPr txBox="1"/>
          <p:nvPr>
            <p:ph type="title"/>
          </p:nvPr>
        </p:nvSpPr>
        <p:spPr>
          <a:xfrm>
            <a:off x="720000" y="540000"/>
            <a:ext cx="7704000" cy="4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7" name="Google Shape;1007;p117"/>
          <p:cNvSpPr txBox="1"/>
          <p:nvPr>
            <p:ph idx="7" type="subTitle"/>
          </p:nvPr>
        </p:nvSpPr>
        <p:spPr>
          <a:xfrm>
            <a:off x="804150" y="1904448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08" name="Google Shape;1008;p117"/>
          <p:cNvSpPr txBox="1"/>
          <p:nvPr>
            <p:ph idx="8" type="subTitle"/>
          </p:nvPr>
        </p:nvSpPr>
        <p:spPr>
          <a:xfrm>
            <a:off x="5833650" y="1904448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09" name="Google Shape;1009;p117"/>
          <p:cNvSpPr txBox="1"/>
          <p:nvPr>
            <p:ph idx="9" type="subTitle"/>
          </p:nvPr>
        </p:nvSpPr>
        <p:spPr>
          <a:xfrm>
            <a:off x="804150" y="3456740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10" name="Google Shape;1010;p117"/>
          <p:cNvSpPr txBox="1"/>
          <p:nvPr>
            <p:ph idx="13" type="subTitle"/>
          </p:nvPr>
        </p:nvSpPr>
        <p:spPr>
          <a:xfrm>
            <a:off x="5833650" y="3456740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11" name="Google Shape;1011;p117"/>
          <p:cNvSpPr txBox="1"/>
          <p:nvPr>
            <p:ph idx="14" type="subTitle"/>
          </p:nvPr>
        </p:nvSpPr>
        <p:spPr>
          <a:xfrm>
            <a:off x="3318900" y="1904448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12" name="Google Shape;1012;p117"/>
          <p:cNvSpPr txBox="1"/>
          <p:nvPr>
            <p:ph idx="15" type="subTitle"/>
          </p:nvPr>
        </p:nvSpPr>
        <p:spPr>
          <a:xfrm>
            <a:off x="3318900" y="3456740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ive columns 1">
  <p:cSld name="CUSTOM_20">
    <p:spTree>
      <p:nvGrpSpPr>
        <p:cNvPr id="1013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4" name="Google Shape;1014;p118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015" name="Google Shape;1015;p118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6" name="Google Shape;1016;p118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7" name="Google Shape;1017;p118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8" name="Google Shape;1018;p118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9" name="Google Shape;1019;p118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0" name="Google Shape;1020;p118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1" name="Google Shape;1021;p118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2" name="Google Shape;1022;p118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3" name="Google Shape;1023;p118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4" name="Google Shape;1024;p118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5" name="Google Shape;1025;p118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6" name="Google Shape;1026;p118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7" name="Google Shape;1027;p118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8" name="Google Shape;1028;p118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9" name="Google Shape;1029;p118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0" name="Google Shape;1030;p118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1" name="Google Shape;1031;p118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2" name="Google Shape;1032;p118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3" name="Google Shape;1033;p118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4" name="Google Shape;1034;p118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5" name="Google Shape;1035;p118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6" name="Google Shape;1036;p118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7" name="Google Shape;1037;p118"/>
          <p:cNvSpPr txBox="1"/>
          <p:nvPr>
            <p:ph type="ctrTitle"/>
          </p:nvPr>
        </p:nvSpPr>
        <p:spPr>
          <a:xfrm>
            <a:off x="3443847" y="3081575"/>
            <a:ext cx="2256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1038" name="Google Shape;1038;p118"/>
          <p:cNvSpPr txBox="1"/>
          <p:nvPr>
            <p:ph idx="1" type="subTitle"/>
          </p:nvPr>
        </p:nvSpPr>
        <p:spPr>
          <a:xfrm>
            <a:off x="3443847" y="3367235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39" name="Google Shape;1039;p118"/>
          <p:cNvSpPr txBox="1"/>
          <p:nvPr>
            <p:ph idx="2" type="subTitle"/>
          </p:nvPr>
        </p:nvSpPr>
        <p:spPr>
          <a:xfrm>
            <a:off x="4759920" y="1879683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40" name="Google Shape;1040;p118"/>
          <p:cNvSpPr txBox="1"/>
          <p:nvPr>
            <p:ph idx="3" type="ctrTitle"/>
          </p:nvPr>
        </p:nvSpPr>
        <p:spPr>
          <a:xfrm>
            <a:off x="4759920" y="1580703"/>
            <a:ext cx="2256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1041" name="Google Shape;1041;p118"/>
          <p:cNvSpPr txBox="1"/>
          <p:nvPr>
            <p:ph idx="4" type="ctrTitle"/>
          </p:nvPr>
        </p:nvSpPr>
        <p:spPr>
          <a:xfrm>
            <a:off x="811705" y="3081575"/>
            <a:ext cx="2256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1042" name="Google Shape;1042;p118"/>
          <p:cNvSpPr txBox="1"/>
          <p:nvPr>
            <p:ph idx="5" type="subTitle"/>
          </p:nvPr>
        </p:nvSpPr>
        <p:spPr>
          <a:xfrm>
            <a:off x="811705" y="3367235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43" name="Google Shape;1043;p118"/>
          <p:cNvSpPr txBox="1"/>
          <p:nvPr>
            <p:ph idx="6" type="subTitle"/>
          </p:nvPr>
        </p:nvSpPr>
        <p:spPr>
          <a:xfrm>
            <a:off x="2127780" y="1879683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44" name="Google Shape;1044;p118"/>
          <p:cNvSpPr txBox="1"/>
          <p:nvPr>
            <p:ph idx="7" type="ctrTitle"/>
          </p:nvPr>
        </p:nvSpPr>
        <p:spPr>
          <a:xfrm>
            <a:off x="2127780" y="1580703"/>
            <a:ext cx="2256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1045" name="Google Shape;1045;p118"/>
          <p:cNvSpPr txBox="1"/>
          <p:nvPr>
            <p:ph idx="8"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46" name="Google Shape;1046;p118"/>
          <p:cNvSpPr txBox="1"/>
          <p:nvPr>
            <p:ph idx="9" type="ctrTitle"/>
          </p:nvPr>
        </p:nvSpPr>
        <p:spPr>
          <a:xfrm>
            <a:off x="6075995" y="3081575"/>
            <a:ext cx="2256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1047" name="Google Shape;1047;p118"/>
          <p:cNvSpPr txBox="1"/>
          <p:nvPr>
            <p:ph idx="13" type="subTitle"/>
          </p:nvPr>
        </p:nvSpPr>
        <p:spPr>
          <a:xfrm>
            <a:off x="6075995" y="3367235"/>
            <a:ext cx="2256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5">
  <p:cSld name="CUSTOM_24"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9" name="Google Shape;1049;p11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050" name="Google Shape;1050;p119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1" name="Google Shape;1051;p119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2" name="Google Shape;1052;p119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3" name="Google Shape;1053;p119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4" name="Google Shape;1054;p119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5" name="Google Shape;1055;p119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6" name="Google Shape;1056;p119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7" name="Google Shape;1057;p119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8" name="Google Shape;1058;p119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9" name="Google Shape;1059;p119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0" name="Google Shape;1060;p119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1" name="Google Shape;1061;p119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2" name="Google Shape;1062;p119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3" name="Google Shape;1063;p119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4" name="Google Shape;1064;p119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5" name="Google Shape;1065;p119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6" name="Google Shape;1066;p119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7" name="Google Shape;1067;p119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8" name="Google Shape;1068;p119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9" name="Google Shape;1069;p119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0" name="Google Shape;1070;p119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1" name="Google Shape;1071;p119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2" name="Google Shape;1072;p119"/>
          <p:cNvSpPr txBox="1"/>
          <p:nvPr>
            <p:ph type="title"/>
          </p:nvPr>
        </p:nvSpPr>
        <p:spPr>
          <a:xfrm>
            <a:off x="720000" y="540000"/>
            <a:ext cx="5399100" cy="8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73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4" name="Google Shape;1074;p12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075" name="Google Shape;1075;p120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6" name="Google Shape;1076;p120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7" name="Google Shape;1077;p120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8" name="Google Shape;1078;p120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9" name="Google Shape;1079;p120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0" name="Google Shape;1080;p120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1" name="Google Shape;1081;p120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2" name="Google Shape;1082;p120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3" name="Google Shape;1083;p120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4" name="Google Shape;1084;p120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5" name="Google Shape;1085;p120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6" name="Google Shape;1086;p120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7" name="Google Shape;1087;p120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8" name="Google Shape;1088;p120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9" name="Google Shape;1089;p120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0" name="Google Shape;1090;p120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1" name="Google Shape;1091;p120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2" name="Google Shape;1092;p120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3" name="Google Shape;1093;p120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094" name="Google Shape;1094;p120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cap="flat" cmpd="sng" w="9525">
            <a:solidFill>
              <a:srgbClr val="6D9EE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95" name="Google Shape;1095;p120"/>
          <p:cNvSpPr txBox="1"/>
          <p:nvPr>
            <p:ph hasCustomPrompt="1" type="title"/>
          </p:nvPr>
        </p:nvSpPr>
        <p:spPr>
          <a:xfrm>
            <a:off x="1768200" y="1654521"/>
            <a:ext cx="5607600" cy="8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96" name="Google Shape;1096;p120"/>
          <p:cNvSpPr txBox="1"/>
          <p:nvPr>
            <p:ph idx="1" type="body"/>
          </p:nvPr>
        </p:nvSpPr>
        <p:spPr>
          <a:xfrm>
            <a:off x="2710050" y="2650221"/>
            <a:ext cx="3723900" cy="6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CUSTOM_21">
    <p:spTree>
      <p:nvGrpSpPr>
        <p:cNvPr id="1097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8" name="Google Shape;1098;p12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099" name="Google Shape;1099;p121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0" name="Google Shape;1100;p121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1" name="Google Shape;1101;p121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2" name="Google Shape;1102;p121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3" name="Google Shape;1103;p121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4" name="Google Shape;1104;p121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5" name="Google Shape;1105;p121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6" name="Google Shape;1106;p121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7" name="Google Shape;1107;p121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8" name="Google Shape;1108;p121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9" name="Google Shape;1109;p121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0" name="Google Shape;1110;p121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1" name="Google Shape;1111;p121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2" name="Google Shape;1112;p121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3" name="Google Shape;1113;p121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4" name="Google Shape;1114;p121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5" name="Google Shape;1115;p121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6" name="Google Shape;1116;p121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7" name="Google Shape;1117;p121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18" name="Google Shape;1118;p121"/>
          <p:cNvSpPr txBox="1"/>
          <p:nvPr>
            <p:ph type="title"/>
          </p:nvPr>
        </p:nvSpPr>
        <p:spPr>
          <a:xfrm>
            <a:off x="715349" y="1829975"/>
            <a:ext cx="52644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119" name="Google Shape;1119;p121"/>
          <p:cNvSpPr txBox="1"/>
          <p:nvPr>
            <p:ph idx="1" type="body"/>
          </p:nvPr>
        </p:nvSpPr>
        <p:spPr>
          <a:xfrm>
            <a:off x="715350" y="2823072"/>
            <a:ext cx="4569300" cy="4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1">
  <p:cSld name="CUSTOM_33">
    <p:spTree>
      <p:nvGrpSpPr>
        <p:cNvPr id="1120" name="Shape 1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1" name="Google Shape;1121;p122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122" name="Google Shape;1122;p122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3" name="Google Shape;1123;p122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4" name="Google Shape;1124;p122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5" name="Google Shape;1125;p122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6" name="Google Shape;1126;p122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7" name="Google Shape;1127;p122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122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122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0" name="Google Shape;1130;p122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1" name="Google Shape;1131;p122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122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3" name="Google Shape;1133;p122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4" name="Google Shape;1134;p122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122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122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122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122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122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122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41" name="Google Shape;1141;p122"/>
          <p:cNvSpPr txBox="1"/>
          <p:nvPr>
            <p:ph type="title"/>
          </p:nvPr>
        </p:nvSpPr>
        <p:spPr>
          <a:xfrm>
            <a:off x="3772625" y="1829975"/>
            <a:ext cx="45693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0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142" name="Google Shape;1142;p122"/>
          <p:cNvSpPr txBox="1"/>
          <p:nvPr>
            <p:ph idx="1" type="body"/>
          </p:nvPr>
        </p:nvSpPr>
        <p:spPr>
          <a:xfrm>
            <a:off x="3772649" y="2823072"/>
            <a:ext cx="4569300" cy="4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algn="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22">
    <p:spTree>
      <p:nvGrpSpPr>
        <p:cNvPr id="1143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4" name="Google Shape;1144;p123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145" name="Google Shape;1145;p123"/>
            <p:cNvSpPr/>
            <p:nvPr/>
          </p:nvSpPr>
          <p:spPr>
            <a:xfrm>
              <a:off x="-174525" y="-22399"/>
              <a:ext cx="9487164" cy="5188298"/>
            </a:xfrm>
            <a:custGeom>
              <a:rect b="b" l="l" r="r" t="t"/>
              <a:pathLst>
                <a:path extrusionOk="0" h="144360" w="264469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146" name="Google Shape;1146;p12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grpSp>
          <p:nvGrpSpPr>
            <p:cNvPr id="1147" name="Google Shape;1147;p123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148" name="Google Shape;1148;p12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9" name="Google Shape;1149;p12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0" name="Google Shape;1150;p12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1" name="Google Shape;1151;p12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2" name="Google Shape;1152;p12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3" name="Google Shape;1153;p12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4" name="Google Shape;1154;p12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5" name="Google Shape;1155;p12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6" name="Google Shape;1156;p12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7" name="Google Shape;1157;p12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8" name="Google Shape;1158;p12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9" name="Google Shape;1159;p12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0" name="Google Shape;1160;p12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1" name="Google Shape;1161;p12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2" name="Google Shape;1162;p12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63" name="Google Shape;1163;p123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164" name="Google Shape;1164;p12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5" name="Google Shape;1165;p12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6" name="Google Shape;1166;p12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7" name="Google Shape;1167;p12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8" name="Google Shape;1168;p12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9" name="Google Shape;1169;p12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0" name="Google Shape;1170;p12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1" name="Google Shape;1171;p12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2" name="Google Shape;1172;p12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3" name="Google Shape;1173;p12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4" name="Google Shape;1174;p12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5" name="Google Shape;1175;p12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6" name="Google Shape;1176;p12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7" name="Google Shape;1177;p12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8" name="Google Shape;1178;p12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179" name="Google Shape;1179;p123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80" name="Google Shape;1180;p123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81" name="Google Shape;1181;p123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82" name="Google Shape;1182;p123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83" name="Google Shape;1183;p123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84" name="Google Shape;1184;p12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185" name="Google Shape;1185;p123"/>
          <p:cNvSpPr txBox="1"/>
          <p:nvPr>
            <p:ph type="title"/>
          </p:nvPr>
        </p:nvSpPr>
        <p:spPr>
          <a:xfrm>
            <a:off x="720000" y="1143700"/>
            <a:ext cx="3330000" cy="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4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186" name="Google Shape;1186;p123"/>
          <p:cNvSpPr txBox="1"/>
          <p:nvPr>
            <p:ph idx="2" type="title"/>
          </p:nvPr>
        </p:nvSpPr>
        <p:spPr>
          <a:xfrm>
            <a:off x="720000" y="2946225"/>
            <a:ext cx="3330000" cy="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4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187" name="Google Shape;1187;p123"/>
          <p:cNvSpPr txBox="1"/>
          <p:nvPr>
            <p:ph idx="3" type="title"/>
          </p:nvPr>
        </p:nvSpPr>
        <p:spPr>
          <a:xfrm>
            <a:off x="5094000" y="2946225"/>
            <a:ext cx="3330000" cy="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4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188" name="Google Shape;1188;p123"/>
          <p:cNvSpPr txBox="1"/>
          <p:nvPr>
            <p:ph idx="1" type="subTitle"/>
          </p:nvPr>
        </p:nvSpPr>
        <p:spPr>
          <a:xfrm>
            <a:off x="915300" y="1964863"/>
            <a:ext cx="2939400" cy="4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89" name="Google Shape;1189;p123"/>
          <p:cNvSpPr txBox="1"/>
          <p:nvPr>
            <p:ph idx="4" type="subTitle"/>
          </p:nvPr>
        </p:nvSpPr>
        <p:spPr>
          <a:xfrm>
            <a:off x="915300" y="3754738"/>
            <a:ext cx="2939400" cy="4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90" name="Google Shape;1190;p123"/>
          <p:cNvSpPr txBox="1"/>
          <p:nvPr>
            <p:ph idx="5" type="subTitle"/>
          </p:nvPr>
        </p:nvSpPr>
        <p:spPr>
          <a:xfrm>
            <a:off x="5192850" y="3754772"/>
            <a:ext cx="3132300" cy="4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oogle Shape;129;p9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30" name="Google Shape;130;p97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97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97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97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97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97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97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97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97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97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97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97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97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97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97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97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97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97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97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Google Shape;149;p97"/>
          <p:cNvSpPr txBox="1"/>
          <p:nvPr>
            <p:ph idx="1" type="subTitle"/>
          </p:nvPr>
        </p:nvSpPr>
        <p:spPr>
          <a:xfrm>
            <a:off x="890100" y="1760244"/>
            <a:ext cx="7533900" cy="27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0" name="Google Shape;150;p97"/>
          <p:cNvSpPr txBox="1"/>
          <p:nvPr>
            <p:ph type="title"/>
          </p:nvPr>
        </p:nvSpPr>
        <p:spPr>
          <a:xfrm>
            <a:off x="4572000" y="540000"/>
            <a:ext cx="3852000" cy="10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CUSTOM_23">
    <p:spTree>
      <p:nvGrpSpPr>
        <p:cNvPr id="119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2" name="Google Shape;1192;p124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193" name="Google Shape;1193;p124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4" name="Google Shape;1194;p124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5" name="Google Shape;1195;p124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6" name="Google Shape;1196;p124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7" name="Google Shape;1197;p124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8" name="Google Shape;1198;p124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9" name="Google Shape;1199;p124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0" name="Google Shape;1200;p124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1" name="Google Shape;1201;p124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2" name="Google Shape;1202;p124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3" name="Google Shape;1203;p124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4" name="Google Shape;1204;p124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5" name="Google Shape;1205;p124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6" name="Google Shape;1206;p124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7" name="Google Shape;1207;p124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8" name="Google Shape;1208;p124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9" name="Google Shape;1209;p124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0" name="Google Shape;1210;p124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1" name="Google Shape;1211;p124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12" name="Google Shape;1212;p124"/>
          <p:cNvSpPr txBox="1"/>
          <p:nvPr>
            <p:ph type="title"/>
          </p:nvPr>
        </p:nvSpPr>
        <p:spPr>
          <a:xfrm>
            <a:off x="3285938" y="1143700"/>
            <a:ext cx="2388900" cy="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4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213" name="Google Shape;1213;p124"/>
          <p:cNvSpPr txBox="1"/>
          <p:nvPr>
            <p:ph idx="1" type="subTitle"/>
          </p:nvPr>
        </p:nvSpPr>
        <p:spPr>
          <a:xfrm>
            <a:off x="3285938" y="1964876"/>
            <a:ext cx="2388900" cy="5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14" name="Google Shape;1214;p124"/>
          <p:cNvSpPr txBox="1"/>
          <p:nvPr>
            <p:ph idx="2" type="title"/>
          </p:nvPr>
        </p:nvSpPr>
        <p:spPr>
          <a:xfrm>
            <a:off x="3285938" y="2970100"/>
            <a:ext cx="2388900" cy="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4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215" name="Google Shape;1215;p124"/>
          <p:cNvSpPr txBox="1"/>
          <p:nvPr>
            <p:ph idx="3" type="subTitle"/>
          </p:nvPr>
        </p:nvSpPr>
        <p:spPr>
          <a:xfrm>
            <a:off x="3285938" y="3791277"/>
            <a:ext cx="2388900" cy="5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16" name="Google Shape;1216;p124"/>
          <p:cNvSpPr txBox="1"/>
          <p:nvPr>
            <p:ph idx="4" type="title"/>
          </p:nvPr>
        </p:nvSpPr>
        <p:spPr>
          <a:xfrm>
            <a:off x="6030113" y="1156338"/>
            <a:ext cx="2388900" cy="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4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217" name="Google Shape;1217;p124"/>
          <p:cNvSpPr txBox="1"/>
          <p:nvPr>
            <p:ph idx="5" type="subTitle"/>
          </p:nvPr>
        </p:nvSpPr>
        <p:spPr>
          <a:xfrm>
            <a:off x="6030113" y="1977515"/>
            <a:ext cx="2388900" cy="5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18" name="Google Shape;1218;p124"/>
          <p:cNvSpPr txBox="1"/>
          <p:nvPr>
            <p:ph idx="6" type="title"/>
          </p:nvPr>
        </p:nvSpPr>
        <p:spPr>
          <a:xfrm>
            <a:off x="6030113" y="2982738"/>
            <a:ext cx="2388900" cy="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4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219" name="Google Shape;1219;p124"/>
          <p:cNvSpPr txBox="1"/>
          <p:nvPr>
            <p:ph idx="7" type="subTitle"/>
          </p:nvPr>
        </p:nvSpPr>
        <p:spPr>
          <a:xfrm>
            <a:off x="6030113" y="3803915"/>
            <a:ext cx="2388900" cy="5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25">
    <p:spTree>
      <p:nvGrpSpPr>
        <p:cNvPr id="1220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1" name="Google Shape;1221;p125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222" name="Google Shape;1222;p125"/>
            <p:cNvSpPr/>
            <p:nvPr/>
          </p:nvSpPr>
          <p:spPr>
            <a:xfrm>
              <a:off x="-174525" y="-22399"/>
              <a:ext cx="9487164" cy="5188298"/>
            </a:xfrm>
            <a:custGeom>
              <a:rect b="b" l="l" r="r" t="t"/>
              <a:pathLst>
                <a:path extrusionOk="0" h="144360" w="264469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23" name="Google Shape;1223;p12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grpSp>
          <p:nvGrpSpPr>
            <p:cNvPr id="1224" name="Google Shape;1224;p12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225" name="Google Shape;1225;p12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6" name="Google Shape;1226;p12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7" name="Google Shape;1227;p12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8" name="Google Shape;1228;p12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9" name="Google Shape;1229;p12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0" name="Google Shape;1230;p12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1" name="Google Shape;1231;p12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2" name="Google Shape;1232;p12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3" name="Google Shape;1233;p12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4" name="Google Shape;1234;p12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5" name="Google Shape;1235;p12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6" name="Google Shape;1236;p12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7" name="Google Shape;1237;p12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8" name="Google Shape;1238;p12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9" name="Google Shape;1239;p12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40" name="Google Shape;1240;p12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241" name="Google Shape;1241;p12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2" name="Google Shape;1242;p12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3" name="Google Shape;1243;p12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4" name="Google Shape;1244;p12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5" name="Google Shape;1245;p12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6" name="Google Shape;1246;p12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7" name="Google Shape;1247;p12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8" name="Google Shape;1248;p12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9" name="Google Shape;1249;p12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0" name="Google Shape;1250;p12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1" name="Google Shape;1251;p12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2" name="Google Shape;1252;p12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3" name="Google Shape;1253;p12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4" name="Google Shape;1254;p12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5" name="Google Shape;1255;p12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256" name="Google Shape;1256;p12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57" name="Google Shape;1257;p12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58" name="Google Shape;1258;p12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59" name="Google Shape;1259;p12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60" name="Google Shape;1260;p12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61" name="Google Shape;1261;p12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262" name="Google Shape;1262;p125"/>
          <p:cNvSpPr txBox="1"/>
          <p:nvPr>
            <p:ph idx="1" type="subTitle"/>
          </p:nvPr>
        </p:nvSpPr>
        <p:spPr>
          <a:xfrm>
            <a:off x="720000" y="2532242"/>
            <a:ext cx="2300400" cy="15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63" name="Google Shape;1263;p125"/>
          <p:cNvSpPr txBox="1"/>
          <p:nvPr>
            <p:ph type="title"/>
          </p:nvPr>
        </p:nvSpPr>
        <p:spPr>
          <a:xfrm>
            <a:off x="720000" y="1452200"/>
            <a:ext cx="1554900" cy="9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26">
    <p:spTree>
      <p:nvGrpSpPr>
        <p:cNvPr id="1264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5" name="Google Shape;1265;p126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266" name="Google Shape;1266;p126"/>
            <p:cNvSpPr/>
            <p:nvPr/>
          </p:nvSpPr>
          <p:spPr>
            <a:xfrm>
              <a:off x="-174525" y="-22399"/>
              <a:ext cx="9487164" cy="5188298"/>
            </a:xfrm>
            <a:custGeom>
              <a:rect b="b" l="l" r="r" t="t"/>
              <a:pathLst>
                <a:path extrusionOk="0" h="144360" w="264469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67" name="Google Shape;1267;p12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grpSp>
          <p:nvGrpSpPr>
            <p:cNvPr id="1268" name="Google Shape;1268;p12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269" name="Google Shape;1269;p12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0" name="Google Shape;1270;p12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1" name="Google Shape;1271;p12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2" name="Google Shape;1272;p12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3" name="Google Shape;1273;p12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4" name="Google Shape;1274;p12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5" name="Google Shape;1275;p12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6" name="Google Shape;1276;p12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7" name="Google Shape;1277;p12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8" name="Google Shape;1278;p12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9" name="Google Shape;1279;p12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0" name="Google Shape;1280;p12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1" name="Google Shape;1281;p12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2" name="Google Shape;1282;p12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3" name="Google Shape;1283;p12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4" name="Google Shape;1284;p12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285" name="Google Shape;1285;p12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6" name="Google Shape;1286;p12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7" name="Google Shape;1287;p12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8" name="Google Shape;1288;p12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9" name="Google Shape;1289;p12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0" name="Google Shape;1290;p12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1" name="Google Shape;1291;p12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2" name="Google Shape;1292;p12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3" name="Google Shape;1293;p12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4" name="Google Shape;1294;p12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5" name="Google Shape;1295;p12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6" name="Google Shape;1296;p12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7" name="Google Shape;1297;p12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8" name="Google Shape;1298;p12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9" name="Google Shape;1299;p12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300" name="Google Shape;1300;p12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01" name="Google Shape;1301;p12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02" name="Google Shape;1302;p12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03" name="Google Shape;1303;p12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04" name="Google Shape;1304;p12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05" name="Google Shape;1305;p12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306" name="Google Shape;1306;p126"/>
          <p:cNvSpPr txBox="1"/>
          <p:nvPr>
            <p:ph idx="1" type="subTitle"/>
          </p:nvPr>
        </p:nvSpPr>
        <p:spPr>
          <a:xfrm>
            <a:off x="6302975" y="2571750"/>
            <a:ext cx="2121300" cy="15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07" name="Google Shape;1307;p126"/>
          <p:cNvSpPr txBox="1"/>
          <p:nvPr>
            <p:ph type="title"/>
          </p:nvPr>
        </p:nvSpPr>
        <p:spPr>
          <a:xfrm>
            <a:off x="6682500" y="1452213"/>
            <a:ext cx="1741500" cy="9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2">
  <p:cSld name="CUSTOM_27">
    <p:spTree>
      <p:nvGrpSpPr>
        <p:cNvPr id="1308" name="Shape 1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9" name="Google Shape;1309;p12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310" name="Google Shape;1310;p127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1" name="Google Shape;1311;p127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127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3" name="Google Shape;1313;p127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4" name="Google Shape;1314;p127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127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6" name="Google Shape;1316;p127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7" name="Google Shape;1317;p127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8" name="Google Shape;1318;p127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9" name="Google Shape;1319;p127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0" name="Google Shape;1320;p127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1" name="Google Shape;1321;p127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2" name="Google Shape;1322;p127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3" name="Google Shape;1323;p127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4" name="Google Shape;1324;p127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5" name="Google Shape;1325;p127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6" name="Google Shape;1326;p127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7" name="Google Shape;1327;p127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8" name="Google Shape;1328;p127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9" name="Google Shape;1329;p127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0" name="Google Shape;1330;p127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1" name="Google Shape;1331;p127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32" name="Google Shape;1332;p127"/>
          <p:cNvSpPr txBox="1"/>
          <p:nvPr>
            <p:ph idx="1" type="subTitle"/>
          </p:nvPr>
        </p:nvSpPr>
        <p:spPr>
          <a:xfrm>
            <a:off x="804150" y="2853903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1333" name="Google Shape;1333;p127"/>
          <p:cNvSpPr txBox="1"/>
          <p:nvPr>
            <p:ph idx="2" type="subTitle"/>
          </p:nvPr>
        </p:nvSpPr>
        <p:spPr>
          <a:xfrm>
            <a:off x="5833650" y="2853903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1334" name="Google Shape;1334;p127"/>
          <p:cNvSpPr txBox="1"/>
          <p:nvPr>
            <p:ph idx="3" type="subTitle"/>
          </p:nvPr>
        </p:nvSpPr>
        <p:spPr>
          <a:xfrm>
            <a:off x="3318900" y="2003065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1335" name="Google Shape;1335;p127"/>
          <p:cNvSpPr txBox="1"/>
          <p:nvPr>
            <p:ph type="title"/>
          </p:nvPr>
        </p:nvSpPr>
        <p:spPr>
          <a:xfrm>
            <a:off x="5917800" y="540000"/>
            <a:ext cx="2506200" cy="4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36" name="Google Shape;1336;p127"/>
          <p:cNvSpPr txBox="1"/>
          <p:nvPr>
            <p:ph idx="4" type="subTitle"/>
          </p:nvPr>
        </p:nvSpPr>
        <p:spPr>
          <a:xfrm>
            <a:off x="804150" y="3240773"/>
            <a:ext cx="2506200" cy="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37" name="Google Shape;1337;p127"/>
          <p:cNvSpPr txBox="1"/>
          <p:nvPr>
            <p:ph idx="5" type="subTitle"/>
          </p:nvPr>
        </p:nvSpPr>
        <p:spPr>
          <a:xfrm>
            <a:off x="5833650" y="3240773"/>
            <a:ext cx="2506200" cy="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38" name="Google Shape;1338;p127"/>
          <p:cNvSpPr txBox="1"/>
          <p:nvPr>
            <p:ph idx="6" type="subTitle"/>
          </p:nvPr>
        </p:nvSpPr>
        <p:spPr>
          <a:xfrm>
            <a:off x="3318900" y="2389956"/>
            <a:ext cx="2506200" cy="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3">
  <p:cSld name="CUSTOM_28">
    <p:spTree>
      <p:nvGrpSpPr>
        <p:cNvPr id="1339" name="Shape 1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0" name="Google Shape;1340;p128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341" name="Google Shape;1341;p128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2" name="Google Shape;1342;p128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128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128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128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128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128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128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128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128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128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2" name="Google Shape;1352;p128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3" name="Google Shape;1353;p128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128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5" name="Google Shape;1355;p128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6" name="Google Shape;1356;p128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7" name="Google Shape;1357;p128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8" name="Google Shape;1358;p128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128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0" name="Google Shape;1360;p128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1" name="Google Shape;1361;p128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2" name="Google Shape;1362;p128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63" name="Google Shape;1363;p128"/>
          <p:cNvSpPr txBox="1"/>
          <p:nvPr>
            <p:ph idx="1" type="subTitle"/>
          </p:nvPr>
        </p:nvSpPr>
        <p:spPr>
          <a:xfrm>
            <a:off x="1342450" y="3241403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1364" name="Google Shape;1364;p128"/>
          <p:cNvSpPr txBox="1"/>
          <p:nvPr>
            <p:ph idx="2" type="subTitle"/>
          </p:nvPr>
        </p:nvSpPr>
        <p:spPr>
          <a:xfrm>
            <a:off x="5295350" y="3232090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Itim"/>
              <a:buNone/>
              <a:defRPr b="1" sz="1600">
                <a:solidFill>
                  <a:schemeClr val="dk2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1365" name="Google Shape;1365;p128"/>
          <p:cNvSpPr txBox="1"/>
          <p:nvPr>
            <p:ph type="title"/>
          </p:nvPr>
        </p:nvSpPr>
        <p:spPr>
          <a:xfrm>
            <a:off x="720000" y="540000"/>
            <a:ext cx="7704000" cy="4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66" name="Google Shape;1366;p128"/>
          <p:cNvSpPr txBox="1"/>
          <p:nvPr>
            <p:ph idx="3" type="subTitle"/>
          </p:nvPr>
        </p:nvSpPr>
        <p:spPr>
          <a:xfrm>
            <a:off x="1342450" y="3615440"/>
            <a:ext cx="2506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67" name="Google Shape;1367;p128"/>
          <p:cNvSpPr txBox="1"/>
          <p:nvPr>
            <p:ph idx="4" type="subTitle"/>
          </p:nvPr>
        </p:nvSpPr>
        <p:spPr>
          <a:xfrm>
            <a:off x="5295350" y="3606127"/>
            <a:ext cx="2506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29">
    <p:spTree>
      <p:nvGrpSpPr>
        <p:cNvPr id="1368" name="Shape 1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9" name="Google Shape;1369;p12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370" name="Google Shape;1370;p129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1" name="Google Shape;1371;p129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2" name="Google Shape;1372;p129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3" name="Google Shape;1373;p129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4" name="Google Shape;1374;p129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5" name="Google Shape;1375;p129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6" name="Google Shape;1376;p129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7" name="Google Shape;1377;p129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8" name="Google Shape;1378;p129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9" name="Google Shape;1379;p129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0" name="Google Shape;1380;p129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1" name="Google Shape;1381;p129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2" name="Google Shape;1382;p129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3" name="Google Shape;1383;p129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4" name="Google Shape;1384;p129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5" name="Google Shape;1385;p129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6" name="Google Shape;1386;p129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7" name="Google Shape;1387;p129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8" name="Google Shape;1388;p129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389" name="Google Shape;1389;p129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cap="flat" cmpd="sng" w="9525">
            <a:solidFill>
              <a:srgbClr val="6D9EE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90" name="Google Shape;1390;p129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1" name="Google Shape;1391;p129"/>
          <p:cNvSpPr txBox="1"/>
          <p:nvPr>
            <p:ph type="ctrTitle"/>
          </p:nvPr>
        </p:nvSpPr>
        <p:spPr>
          <a:xfrm>
            <a:off x="2351875" y="540000"/>
            <a:ext cx="4440300" cy="9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92" name="Google Shape;1392;p129"/>
          <p:cNvSpPr txBox="1"/>
          <p:nvPr/>
        </p:nvSpPr>
        <p:spPr>
          <a:xfrm>
            <a:off x="2422213" y="3592175"/>
            <a:ext cx="4299600" cy="6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" sz="12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CREDITS: This presentation template was created by </a:t>
            </a:r>
            <a:r>
              <a:rPr b="0" i="0" lang="en" sz="1200" u="none" cap="none" strike="noStrike">
                <a:solidFill>
                  <a:srgbClr val="434343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b="0" i="0" lang="en" sz="12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, including icons by </a:t>
            </a:r>
            <a:r>
              <a:rPr b="0" i="0" lang="en" sz="1200" u="none" cap="none" strike="noStrike">
                <a:solidFill>
                  <a:srgbClr val="434343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b="0" i="0" lang="en" sz="12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and infographics &amp; images by </a:t>
            </a:r>
            <a:r>
              <a:rPr b="0" i="0" lang="en" sz="1200" u="none" cap="none" strike="noStrike">
                <a:solidFill>
                  <a:srgbClr val="434343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0" i="0" sz="12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3" name="Google Shape;1393;p129"/>
          <p:cNvSpPr txBox="1"/>
          <p:nvPr>
            <p:ph idx="1" type="subTitle"/>
          </p:nvPr>
        </p:nvSpPr>
        <p:spPr>
          <a:xfrm>
            <a:off x="2955600" y="2255325"/>
            <a:ext cx="3232800" cy="13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1394" name="Google Shape;1394;p129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395" name="Google Shape;1395;p129"/>
            <p:cNvSpPr/>
            <p:nvPr/>
          </p:nvSpPr>
          <p:spPr>
            <a:xfrm>
              <a:off x="1492000" y="427450"/>
              <a:ext cx="1188000" cy="1225375"/>
            </a:xfrm>
            <a:custGeom>
              <a:rect b="b" l="l" r="r" t="t"/>
              <a:pathLst>
                <a:path extrusionOk="0" h="49015" w="4752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6" name="Google Shape;1396;p129"/>
            <p:cNvSpPr/>
            <p:nvPr/>
          </p:nvSpPr>
          <p:spPr>
            <a:xfrm>
              <a:off x="1505775" y="444875"/>
              <a:ext cx="1157925" cy="1185100"/>
            </a:xfrm>
            <a:custGeom>
              <a:rect b="b" l="l" r="r" t="t"/>
              <a:pathLst>
                <a:path extrusionOk="0" h="47404" w="46317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7" name="Google Shape;1397;p129"/>
            <p:cNvSpPr/>
            <p:nvPr/>
          </p:nvSpPr>
          <p:spPr>
            <a:xfrm>
              <a:off x="1631725" y="1023800"/>
              <a:ext cx="932975" cy="17650"/>
            </a:xfrm>
            <a:custGeom>
              <a:rect b="b" l="l" r="r" t="t"/>
              <a:pathLst>
                <a:path extrusionOk="0" h="706" w="37319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8" name="Google Shape;1398;p129"/>
            <p:cNvSpPr/>
            <p:nvPr/>
          </p:nvSpPr>
          <p:spPr>
            <a:xfrm>
              <a:off x="1633600" y="849000"/>
              <a:ext cx="924200" cy="26400"/>
            </a:xfrm>
            <a:custGeom>
              <a:rect b="b" l="l" r="r" t="t"/>
              <a:pathLst>
                <a:path extrusionOk="0" h="1056" w="36968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9" name="Google Shape;1399;p129"/>
            <p:cNvSpPr/>
            <p:nvPr/>
          </p:nvSpPr>
          <p:spPr>
            <a:xfrm>
              <a:off x="1624825" y="765850"/>
              <a:ext cx="931725" cy="15325"/>
            </a:xfrm>
            <a:custGeom>
              <a:rect b="b" l="l" r="r" t="t"/>
              <a:pathLst>
                <a:path extrusionOk="0" h="613" w="37269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0" name="Google Shape;1400;p129"/>
            <p:cNvSpPr/>
            <p:nvPr/>
          </p:nvSpPr>
          <p:spPr>
            <a:xfrm>
              <a:off x="1617300" y="1111525"/>
              <a:ext cx="938000" cy="28850"/>
            </a:xfrm>
            <a:custGeom>
              <a:rect b="b" l="l" r="r" t="t"/>
              <a:pathLst>
                <a:path extrusionOk="0" h="1154" w="3752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1" name="Google Shape;1401;p129"/>
            <p:cNvSpPr/>
            <p:nvPr/>
          </p:nvSpPr>
          <p:spPr>
            <a:xfrm>
              <a:off x="1624825" y="1206075"/>
              <a:ext cx="921075" cy="16000"/>
            </a:xfrm>
            <a:custGeom>
              <a:rect b="b" l="l" r="r" t="t"/>
              <a:pathLst>
                <a:path extrusionOk="0" h="640" w="36843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2" name="Google Shape;1402;p129"/>
            <p:cNvSpPr/>
            <p:nvPr/>
          </p:nvSpPr>
          <p:spPr>
            <a:xfrm>
              <a:off x="1625450" y="1448675"/>
              <a:ext cx="923575" cy="33500"/>
            </a:xfrm>
            <a:custGeom>
              <a:rect b="b" l="l" r="r" t="t"/>
              <a:pathLst>
                <a:path extrusionOk="0" h="1340" w="36943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3" name="Google Shape;1403;p129"/>
            <p:cNvSpPr/>
            <p:nvPr/>
          </p:nvSpPr>
          <p:spPr>
            <a:xfrm>
              <a:off x="1624200" y="934225"/>
              <a:ext cx="919200" cy="21800"/>
            </a:xfrm>
            <a:custGeom>
              <a:rect b="b" l="l" r="r" t="t"/>
              <a:pathLst>
                <a:path extrusionOk="0" h="872" w="36768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4" name="Google Shape;1404;p129"/>
            <p:cNvSpPr/>
            <p:nvPr/>
          </p:nvSpPr>
          <p:spPr>
            <a:xfrm>
              <a:off x="1629200" y="1281975"/>
              <a:ext cx="912325" cy="25100"/>
            </a:xfrm>
            <a:custGeom>
              <a:rect b="b" l="l" r="r" t="t"/>
              <a:pathLst>
                <a:path extrusionOk="0" h="1004" w="36493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5" name="Google Shape;1405;p129"/>
            <p:cNvSpPr/>
            <p:nvPr/>
          </p:nvSpPr>
          <p:spPr>
            <a:xfrm>
              <a:off x="1621075" y="1360300"/>
              <a:ext cx="919825" cy="23325"/>
            </a:xfrm>
            <a:custGeom>
              <a:rect b="b" l="l" r="r" t="t"/>
              <a:pathLst>
                <a:path extrusionOk="0" h="933" w="36793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406" name="Shape 1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7" name="Google Shape;1407;p1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35">
    <p:spTree>
      <p:nvGrpSpPr>
        <p:cNvPr id="1408" name="Shape 1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9" name="Google Shape;1409;p13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410" name="Google Shape;1410;p137"/>
            <p:cNvSpPr/>
            <p:nvPr/>
          </p:nvSpPr>
          <p:spPr>
            <a:xfrm>
              <a:off x="-174525" y="-22399"/>
              <a:ext cx="9487164" cy="5188298"/>
            </a:xfrm>
            <a:custGeom>
              <a:rect b="b" l="l" r="r" t="t"/>
              <a:pathLst>
                <a:path extrusionOk="0" h="144360" w="264469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411" name="Google Shape;1411;p13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grpSp>
          <p:nvGrpSpPr>
            <p:cNvPr id="1412" name="Google Shape;1412;p13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413" name="Google Shape;1413;p13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4" name="Google Shape;1414;p13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5" name="Google Shape;1415;p13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6" name="Google Shape;1416;p13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7" name="Google Shape;1417;p13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8" name="Google Shape;1418;p13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9" name="Google Shape;1419;p13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0" name="Google Shape;1420;p13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1" name="Google Shape;1421;p13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2" name="Google Shape;1422;p13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3" name="Google Shape;1423;p13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4" name="Google Shape;1424;p13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5" name="Google Shape;1425;p13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6" name="Google Shape;1426;p13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7" name="Google Shape;1427;p13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28" name="Google Shape;1428;p13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429" name="Google Shape;1429;p13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0" name="Google Shape;1430;p13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1" name="Google Shape;1431;p13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2" name="Google Shape;1432;p13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3" name="Google Shape;1433;p13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4" name="Google Shape;1434;p13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5" name="Google Shape;1435;p13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6" name="Google Shape;1436;p13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7" name="Google Shape;1437;p13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8" name="Google Shape;1438;p13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9" name="Google Shape;1439;p13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0" name="Google Shape;1440;p13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1" name="Google Shape;1441;p13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2" name="Google Shape;1442;p13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3" name="Google Shape;1443;p13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444" name="Google Shape;1444;p13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45" name="Google Shape;1445;p13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46" name="Google Shape;1446;p13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47" name="Google Shape;1447;p13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48" name="Google Shape;1448;p13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49" name="Google Shape;1449;p13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36">
    <p:spTree>
      <p:nvGrpSpPr>
        <p:cNvPr id="1450" name="Shape 1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1" name="Google Shape;1451;p13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52" name="Google Shape;1452;p138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138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138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138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6" name="Google Shape;1456;p138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7" name="Google Shape;1457;p138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8" name="Google Shape;1458;p138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9" name="Google Shape;1459;p138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0" name="Google Shape;1460;p138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1" name="Google Shape;1461;p138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2" name="Google Shape;1462;p138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3" name="Google Shape;1463;p138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4" name="Google Shape;1464;p138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5" name="Google Shape;1465;p138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6" name="Google Shape;1466;p138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7" name="Google Shape;1467;p138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8" name="Google Shape;1468;p138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9" name="Google Shape;1469;p138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0" name="Google Shape;1470;p138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rgbClr val="6D9EEB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471" name="Google Shape;1471;p13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cap="flat" cmpd="sng" w="9525">
            <a:solidFill>
              <a:srgbClr val="6D9EE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72" name="Google Shape;1472;p13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73" name="Google Shape;1473;p13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74" name="Google Shape;1474;p138"/>
            <p:cNvSpPr/>
            <p:nvPr/>
          </p:nvSpPr>
          <p:spPr>
            <a:xfrm>
              <a:off x="1492000" y="427450"/>
              <a:ext cx="1188000" cy="1225375"/>
            </a:xfrm>
            <a:custGeom>
              <a:rect b="b" l="l" r="r" t="t"/>
              <a:pathLst>
                <a:path extrusionOk="0" h="49015" w="4752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5" name="Google Shape;1475;p138"/>
            <p:cNvSpPr/>
            <p:nvPr/>
          </p:nvSpPr>
          <p:spPr>
            <a:xfrm>
              <a:off x="1505775" y="444875"/>
              <a:ext cx="1157925" cy="1185100"/>
            </a:xfrm>
            <a:custGeom>
              <a:rect b="b" l="l" r="r" t="t"/>
              <a:pathLst>
                <a:path extrusionOk="0" h="47404" w="46317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6" name="Google Shape;1476;p138"/>
            <p:cNvSpPr/>
            <p:nvPr/>
          </p:nvSpPr>
          <p:spPr>
            <a:xfrm>
              <a:off x="1631725" y="1023800"/>
              <a:ext cx="932975" cy="17650"/>
            </a:xfrm>
            <a:custGeom>
              <a:rect b="b" l="l" r="r" t="t"/>
              <a:pathLst>
                <a:path extrusionOk="0" h="706" w="37319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7" name="Google Shape;1477;p138"/>
            <p:cNvSpPr/>
            <p:nvPr/>
          </p:nvSpPr>
          <p:spPr>
            <a:xfrm>
              <a:off x="1633600" y="849000"/>
              <a:ext cx="924200" cy="26400"/>
            </a:xfrm>
            <a:custGeom>
              <a:rect b="b" l="l" r="r" t="t"/>
              <a:pathLst>
                <a:path extrusionOk="0" h="1056" w="36968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8" name="Google Shape;1478;p138"/>
            <p:cNvSpPr/>
            <p:nvPr/>
          </p:nvSpPr>
          <p:spPr>
            <a:xfrm>
              <a:off x="1624825" y="765850"/>
              <a:ext cx="931725" cy="15325"/>
            </a:xfrm>
            <a:custGeom>
              <a:rect b="b" l="l" r="r" t="t"/>
              <a:pathLst>
                <a:path extrusionOk="0" h="613" w="37269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9" name="Google Shape;1479;p138"/>
            <p:cNvSpPr/>
            <p:nvPr/>
          </p:nvSpPr>
          <p:spPr>
            <a:xfrm>
              <a:off x="1617300" y="1111525"/>
              <a:ext cx="938000" cy="28850"/>
            </a:xfrm>
            <a:custGeom>
              <a:rect b="b" l="l" r="r" t="t"/>
              <a:pathLst>
                <a:path extrusionOk="0" h="1154" w="3752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0" name="Google Shape;1480;p138"/>
            <p:cNvSpPr/>
            <p:nvPr/>
          </p:nvSpPr>
          <p:spPr>
            <a:xfrm>
              <a:off x="1624825" y="1206075"/>
              <a:ext cx="921075" cy="16000"/>
            </a:xfrm>
            <a:custGeom>
              <a:rect b="b" l="l" r="r" t="t"/>
              <a:pathLst>
                <a:path extrusionOk="0" h="640" w="36843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1" name="Google Shape;1481;p138"/>
            <p:cNvSpPr/>
            <p:nvPr/>
          </p:nvSpPr>
          <p:spPr>
            <a:xfrm>
              <a:off x="1625450" y="1448675"/>
              <a:ext cx="923575" cy="33500"/>
            </a:xfrm>
            <a:custGeom>
              <a:rect b="b" l="l" r="r" t="t"/>
              <a:pathLst>
                <a:path extrusionOk="0" h="1340" w="36943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2" name="Google Shape;1482;p138"/>
            <p:cNvSpPr/>
            <p:nvPr/>
          </p:nvSpPr>
          <p:spPr>
            <a:xfrm>
              <a:off x="1624200" y="934225"/>
              <a:ext cx="919200" cy="21800"/>
            </a:xfrm>
            <a:custGeom>
              <a:rect b="b" l="l" r="r" t="t"/>
              <a:pathLst>
                <a:path extrusionOk="0" h="872" w="36768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3" name="Google Shape;1483;p138"/>
            <p:cNvSpPr/>
            <p:nvPr/>
          </p:nvSpPr>
          <p:spPr>
            <a:xfrm>
              <a:off x="1629200" y="1281975"/>
              <a:ext cx="912325" cy="25100"/>
            </a:xfrm>
            <a:custGeom>
              <a:rect b="b" l="l" r="r" t="t"/>
              <a:pathLst>
                <a:path extrusionOk="0" h="1004" w="36493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4" name="Google Shape;1484;p138"/>
            <p:cNvSpPr/>
            <p:nvPr/>
          </p:nvSpPr>
          <p:spPr>
            <a:xfrm>
              <a:off x="1621075" y="1360300"/>
              <a:ext cx="919825" cy="23325"/>
            </a:xfrm>
            <a:custGeom>
              <a:rect b="b" l="l" r="r" t="t"/>
              <a:pathLst>
                <a:path extrusionOk="0" h="933" w="36793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CUSTOM_37">
    <p:spTree>
      <p:nvGrpSpPr>
        <p:cNvPr id="1485" name="Shape 1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6" name="Google Shape;1486;p13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87" name="Google Shape;1487;p139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8" name="Google Shape;1488;p139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9" name="Google Shape;1489;p139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0" name="Google Shape;1490;p139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1" name="Google Shape;1491;p139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2" name="Google Shape;1492;p139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3" name="Google Shape;1493;p139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4" name="Google Shape;1494;p139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5" name="Google Shape;1495;p139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6" name="Google Shape;1496;p139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7" name="Google Shape;1497;p139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8" name="Google Shape;1498;p139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9" name="Google Shape;1499;p139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0" name="Google Shape;1500;p139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1" name="Google Shape;1501;p139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2" name="Google Shape;1502;p139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3" name="Google Shape;1503;p139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4" name="Google Shape;1504;p139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5" name="Google Shape;1505;p139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6" name="Google Shape;1506;p139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7" name="Google Shape;1507;p139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8" name="Google Shape;1508;p139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5">
  <p:cSld name="CUSTOM_30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oogle Shape;152;p130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53" name="Google Shape;153;p130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30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30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30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30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30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30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30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30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30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30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30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30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30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30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130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130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30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30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30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30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30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5" name="Google Shape;175;p130"/>
          <p:cNvSpPr txBox="1"/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76" name="Google Shape;176;p130"/>
          <p:cNvSpPr txBox="1"/>
          <p:nvPr>
            <p:ph idx="1" type="body"/>
          </p:nvPr>
        </p:nvSpPr>
        <p:spPr>
          <a:xfrm>
            <a:off x="720000" y="1246924"/>
            <a:ext cx="7704000" cy="34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3">
  <p:cSld name="CUSTOM_38">
    <p:spTree>
      <p:nvGrpSpPr>
        <p:cNvPr id="1509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0" name="Google Shape;1510;p14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511" name="Google Shape;1511;p140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2" name="Google Shape;1512;p140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3" name="Google Shape;1513;p140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4" name="Google Shape;1514;p140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5" name="Google Shape;1515;p140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6" name="Google Shape;1516;p140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7" name="Google Shape;1517;p140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8" name="Google Shape;1518;p140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9" name="Google Shape;1519;p140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0" name="Google Shape;1520;p140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1" name="Google Shape;1521;p140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2" name="Google Shape;1522;p140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3" name="Google Shape;1523;p140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4" name="Google Shape;1524;p140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5" name="Google Shape;1525;p140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6" name="Google Shape;1526;p140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7" name="Google Shape;1527;p140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8" name="Google Shape;1528;p140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9" name="Google Shape;1529;p140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0" name="Google Shape;1530;p140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1" name="Google Shape;1531;p140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2" name="Google Shape;1532;p140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33" name="Google Shape;1533;p14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534" name="Google Shape;1534;p140"/>
            <p:cNvSpPr/>
            <p:nvPr/>
          </p:nvSpPr>
          <p:spPr>
            <a:xfrm>
              <a:off x="2513000" y="4148825"/>
              <a:ext cx="463125" cy="272250"/>
            </a:xfrm>
            <a:custGeom>
              <a:rect b="b" l="l" r="r" t="t"/>
              <a:pathLst>
                <a:path extrusionOk="0" h="10890" w="18525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5" name="Google Shape;1535;p140"/>
            <p:cNvSpPr/>
            <p:nvPr/>
          </p:nvSpPr>
          <p:spPr>
            <a:xfrm>
              <a:off x="2508725" y="4143800"/>
              <a:ext cx="474150" cy="281125"/>
            </a:xfrm>
            <a:custGeom>
              <a:rect b="b" l="l" r="r" t="t"/>
              <a:pathLst>
                <a:path extrusionOk="0" h="11245" w="18966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6" name="Google Shape;1536;p140"/>
            <p:cNvSpPr/>
            <p:nvPr/>
          </p:nvSpPr>
          <p:spPr>
            <a:xfrm>
              <a:off x="1867600" y="3249925"/>
              <a:ext cx="1223225" cy="1178125"/>
            </a:xfrm>
            <a:custGeom>
              <a:rect b="b" l="l" r="r" t="t"/>
              <a:pathLst>
                <a:path extrusionOk="0" h="47125" w="48929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7" name="Google Shape;1537;p140"/>
            <p:cNvSpPr/>
            <p:nvPr/>
          </p:nvSpPr>
          <p:spPr>
            <a:xfrm>
              <a:off x="1857000" y="3245400"/>
              <a:ext cx="1232000" cy="1186575"/>
            </a:xfrm>
            <a:custGeom>
              <a:rect b="b" l="l" r="r" t="t"/>
              <a:pathLst>
                <a:path extrusionOk="0" h="47463" w="4928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8" name="Google Shape;1538;p140"/>
            <p:cNvSpPr/>
            <p:nvPr/>
          </p:nvSpPr>
          <p:spPr>
            <a:xfrm>
              <a:off x="2004625" y="3411050"/>
              <a:ext cx="976675" cy="36075"/>
            </a:xfrm>
            <a:custGeom>
              <a:rect b="b" l="l" r="r" t="t"/>
              <a:pathLst>
                <a:path extrusionOk="0" h="1443" w="39067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9" name="Google Shape;1539;p140"/>
            <p:cNvSpPr/>
            <p:nvPr/>
          </p:nvSpPr>
          <p:spPr>
            <a:xfrm>
              <a:off x="2004625" y="3411050"/>
              <a:ext cx="976675" cy="36075"/>
            </a:xfrm>
            <a:custGeom>
              <a:rect b="b" l="l" r="r" t="t"/>
              <a:pathLst>
                <a:path extrusionOk="0" h="1443" w="39067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4">
  <p:cSld name="CUSTOM_39">
    <p:spTree>
      <p:nvGrpSpPr>
        <p:cNvPr id="1540" name="Shape 1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1" name="Google Shape;1541;p14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542" name="Google Shape;1542;p141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3" name="Google Shape;1543;p141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4" name="Google Shape;1544;p141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5" name="Google Shape;1545;p141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6" name="Google Shape;1546;p141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7" name="Google Shape;1547;p141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8" name="Google Shape;1548;p141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9" name="Google Shape;1549;p141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0" name="Google Shape;1550;p141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1" name="Google Shape;1551;p141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2" name="Google Shape;1552;p141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3" name="Google Shape;1553;p141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4" name="Google Shape;1554;p141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5" name="Google Shape;1555;p141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6" name="Google Shape;1556;p141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7" name="Google Shape;1557;p141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8" name="Google Shape;1558;p141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9" name="Google Shape;1559;p141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0" name="Google Shape;1560;p141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1" name="Google Shape;1561;p141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2" name="Google Shape;1562;p141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3" name="Google Shape;1563;p141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64" name="Google Shape;1564;p141"/>
          <p:cNvGrpSpPr/>
          <p:nvPr/>
        </p:nvGrpSpPr>
        <p:grpSpPr>
          <a:xfrm>
            <a:off x="262" y="2729663"/>
            <a:ext cx="2995174" cy="2414035"/>
            <a:chOff x="6562292" y="3785209"/>
            <a:chExt cx="1875030" cy="1511227"/>
          </a:xfrm>
        </p:grpSpPr>
        <p:grpSp>
          <p:nvGrpSpPr>
            <p:cNvPr id="1565" name="Google Shape;1565;p14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66" name="Google Shape;1566;p14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rect b="b" l="l" r="r" t="t"/>
                <a:pathLst>
                  <a:path extrusionOk="0" h="9437" w="10308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7" name="Google Shape;1567;p14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rect b="b" l="l" r="r" t="t"/>
                <a:pathLst>
                  <a:path extrusionOk="0" h="9925" w="10505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68" name="Google Shape;1568;p141"/>
            <p:cNvSpPr/>
            <p:nvPr/>
          </p:nvSpPr>
          <p:spPr>
            <a:xfrm>
              <a:off x="6562292" y="4354432"/>
              <a:ext cx="1368335" cy="942004"/>
            </a:xfrm>
            <a:custGeom>
              <a:rect b="b" l="l" r="r" t="t"/>
              <a:pathLst>
                <a:path extrusionOk="0" h="11703" w="16999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8"/>
          <p:cNvSpPr/>
          <p:nvPr/>
        </p:nvSpPr>
        <p:spPr>
          <a:xfrm>
            <a:off x="8740343" y="1780347"/>
            <a:ext cx="20479" cy="58449"/>
          </a:xfrm>
          <a:custGeom>
            <a:rect b="b" l="l" r="r" t="t"/>
            <a:pathLst>
              <a:path extrusionOk="0" h="1403" w="488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9" name="Google Shape;179;p8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80" name="Google Shape;180;p88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88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88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88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88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88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88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88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88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88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88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88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88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88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88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88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88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88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88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88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88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88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2" name="Google Shape;202;p88"/>
          <p:cNvSpPr txBox="1"/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203" name="Google Shape;203;p88"/>
          <p:cNvSpPr txBox="1"/>
          <p:nvPr>
            <p:ph idx="1" type="body"/>
          </p:nvPr>
        </p:nvSpPr>
        <p:spPr>
          <a:xfrm>
            <a:off x="720000" y="1170724"/>
            <a:ext cx="7704000" cy="3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1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AutoNum type="romanLcPeriod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oogle Shape;205;p89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206" name="Google Shape;206;p89"/>
            <p:cNvSpPr/>
            <p:nvPr/>
          </p:nvSpPr>
          <p:spPr>
            <a:xfrm>
              <a:off x="-174525" y="-22399"/>
              <a:ext cx="9487164" cy="5188298"/>
            </a:xfrm>
            <a:custGeom>
              <a:rect b="b" l="l" r="r" t="t"/>
              <a:pathLst>
                <a:path extrusionOk="0" h="144360" w="264469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7" name="Google Shape;207;p89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grpSp>
          <p:nvGrpSpPr>
            <p:cNvPr id="208" name="Google Shape;208;p89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209" name="Google Shape;209;p89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89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89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89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89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" name="Google Shape;214;p89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" name="Google Shape;215;p89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216;p89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89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89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" name="Google Shape;219;p89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" name="Google Shape;220;p89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1" name="Google Shape;221;p89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2" name="Google Shape;222;p89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3" name="Google Shape;223;p89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4" name="Google Shape;224;p89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225" name="Google Shape;225;p89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rect b="b" l="l" r="r" t="t"/>
                <a:pathLst>
                  <a:path extrusionOk="0" h="551" w="109629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Google Shape;226;p89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227;p89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8" name="Google Shape;228;p89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9" name="Google Shape;229;p89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230;p89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231;p89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89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233;p89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rect b="b" l="l" r="r" t="t"/>
                <a:pathLst>
                  <a:path extrusionOk="0" h="543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Google Shape;234;p89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235;p89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rect b="b" l="l" r="r" t="t"/>
                <a:pathLst>
                  <a:path extrusionOk="0" h="541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236;p89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237;p89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238;p89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rect b="b" l="l" r="r" t="t"/>
                <a:pathLst>
                  <a:path extrusionOk="0" h="542" w="109629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Google Shape;239;p89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rect b="b" l="l" r="r" t="t"/>
                <a:pathLst>
                  <a:path extrusionOk="0" h="550" w="109629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240" name="Google Shape;240;p89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41" name="Google Shape;241;p89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42" name="Google Shape;242;p89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43" name="Google Shape;243;p89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44" name="Google Shape;244;p89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45" name="Google Shape;245;p89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cap="flat" cmpd="sng" w="9525">
              <a:solidFill>
                <a:srgbClr val="6D9EEB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246" name="Google Shape;246;p89"/>
          <p:cNvSpPr txBox="1"/>
          <p:nvPr>
            <p:ph type="title"/>
          </p:nvPr>
        </p:nvSpPr>
        <p:spPr>
          <a:xfrm>
            <a:off x="720000" y="540000"/>
            <a:ext cx="3368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247" name="Google Shape;247;p89"/>
          <p:cNvSpPr txBox="1"/>
          <p:nvPr>
            <p:ph idx="1" type="subTitle"/>
          </p:nvPr>
        </p:nvSpPr>
        <p:spPr>
          <a:xfrm>
            <a:off x="90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48" name="Google Shape;248;p89"/>
          <p:cNvSpPr txBox="1"/>
          <p:nvPr>
            <p:ph idx="2" type="subTitle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49" name="Google Shape;249;p89"/>
          <p:cNvSpPr txBox="1"/>
          <p:nvPr>
            <p:ph idx="3" type="subTitle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50" name="Google Shape;250;p89"/>
          <p:cNvSpPr txBox="1"/>
          <p:nvPr>
            <p:ph idx="4" type="subTitle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51" name="Google Shape;251;p89"/>
          <p:cNvSpPr txBox="1"/>
          <p:nvPr>
            <p:ph idx="5" type="subTitle"/>
          </p:nvPr>
        </p:nvSpPr>
        <p:spPr>
          <a:xfrm>
            <a:off x="90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52" name="Google Shape;252;p89"/>
          <p:cNvSpPr txBox="1"/>
          <p:nvPr>
            <p:ph idx="6" type="subTitle"/>
          </p:nvPr>
        </p:nvSpPr>
        <p:spPr>
          <a:xfrm>
            <a:off x="567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53" name="Google Shape;253;p89"/>
          <p:cNvSpPr txBox="1"/>
          <p:nvPr>
            <p:ph idx="7" type="subTitle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54" name="Google Shape;254;p89"/>
          <p:cNvSpPr txBox="1"/>
          <p:nvPr>
            <p:ph idx="8" type="subTitle"/>
          </p:nvPr>
        </p:nvSpPr>
        <p:spPr>
          <a:xfrm>
            <a:off x="567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 1">
  <p:cSld name="CUSTOM_1"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oogle Shape;256;p9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57" name="Google Shape;257;p90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90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90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90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90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90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90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90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90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90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90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90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90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90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90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90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90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90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90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90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90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90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9" name="Google Shape;279;p90"/>
          <p:cNvSpPr txBox="1"/>
          <p:nvPr>
            <p:ph type="ctrTitle"/>
          </p:nvPr>
        </p:nvSpPr>
        <p:spPr>
          <a:xfrm>
            <a:off x="5908324" y="1290427"/>
            <a:ext cx="2451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80" name="Google Shape;280;p90"/>
          <p:cNvSpPr txBox="1"/>
          <p:nvPr>
            <p:ph idx="1" type="subTitle"/>
          </p:nvPr>
        </p:nvSpPr>
        <p:spPr>
          <a:xfrm>
            <a:off x="590832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81" name="Google Shape;281;p90"/>
          <p:cNvSpPr txBox="1"/>
          <p:nvPr>
            <p:ph idx="2" type="title"/>
          </p:nvPr>
        </p:nvSpPr>
        <p:spPr>
          <a:xfrm>
            <a:off x="4903953" y="1280000"/>
            <a:ext cx="8145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82" name="Google Shape;282;p90"/>
          <p:cNvSpPr txBox="1"/>
          <p:nvPr>
            <p:ph idx="3" type="subTitle"/>
          </p:nvPr>
        </p:nvSpPr>
        <p:spPr>
          <a:xfrm>
            <a:off x="590832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83" name="Google Shape;283;p90"/>
          <p:cNvSpPr txBox="1"/>
          <p:nvPr>
            <p:ph idx="4" type="title"/>
          </p:nvPr>
        </p:nvSpPr>
        <p:spPr>
          <a:xfrm>
            <a:off x="4903953" y="3277304"/>
            <a:ext cx="8145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84" name="Google Shape;284;p90"/>
          <p:cNvSpPr txBox="1"/>
          <p:nvPr>
            <p:ph idx="5" type="subTitle"/>
          </p:nvPr>
        </p:nvSpPr>
        <p:spPr>
          <a:xfrm>
            <a:off x="5908324" y="2589180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85" name="Google Shape;285;p90"/>
          <p:cNvSpPr txBox="1"/>
          <p:nvPr>
            <p:ph idx="6" type="title"/>
          </p:nvPr>
        </p:nvSpPr>
        <p:spPr>
          <a:xfrm>
            <a:off x="4903953" y="2306644"/>
            <a:ext cx="8145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86" name="Google Shape;286;p90"/>
          <p:cNvSpPr txBox="1"/>
          <p:nvPr>
            <p:ph idx="7" type="ctrTitle"/>
          </p:nvPr>
        </p:nvSpPr>
        <p:spPr>
          <a:xfrm>
            <a:off x="5908324" y="2311104"/>
            <a:ext cx="2451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87" name="Google Shape;287;p90"/>
          <p:cNvSpPr txBox="1"/>
          <p:nvPr>
            <p:ph idx="8" type="ctrTitle"/>
          </p:nvPr>
        </p:nvSpPr>
        <p:spPr>
          <a:xfrm>
            <a:off x="5908324" y="3282994"/>
            <a:ext cx="2451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88" name="Google Shape;288;p90"/>
          <p:cNvSpPr txBox="1"/>
          <p:nvPr>
            <p:ph idx="9" type="ctrTitle"/>
          </p:nvPr>
        </p:nvSpPr>
        <p:spPr>
          <a:xfrm>
            <a:off x="1912664" y="1297314"/>
            <a:ext cx="2451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89" name="Google Shape;289;p90"/>
          <p:cNvSpPr txBox="1"/>
          <p:nvPr>
            <p:ph idx="13" type="subTitle"/>
          </p:nvPr>
        </p:nvSpPr>
        <p:spPr>
          <a:xfrm>
            <a:off x="191266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0" name="Google Shape;290;p90"/>
          <p:cNvSpPr txBox="1"/>
          <p:nvPr>
            <p:ph idx="14" type="title"/>
          </p:nvPr>
        </p:nvSpPr>
        <p:spPr>
          <a:xfrm>
            <a:off x="784376" y="1286887"/>
            <a:ext cx="8145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91" name="Google Shape;291;p90"/>
          <p:cNvSpPr txBox="1"/>
          <p:nvPr>
            <p:ph idx="15" type="subTitle"/>
          </p:nvPr>
        </p:nvSpPr>
        <p:spPr>
          <a:xfrm>
            <a:off x="191266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2" name="Google Shape;292;p90"/>
          <p:cNvSpPr txBox="1"/>
          <p:nvPr>
            <p:ph idx="16" type="title"/>
          </p:nvPr>
        </p:nvSpPr>
        <p:spPr>
          <a:xfrm>
            <a:off x="784376" y="3284192"/>
            <a:ext cx="8145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93" name="Google Shape;293;p90"/>
          <p:cNvSpPr txBox="1"/>
          <p:nvPr>
            <p:ph idx="17" type="subTitle"/>
          </p:nvPr>
        </p:nvSpPr>
        <p:spPr>
          <a:xfrm>
            <a:off x="1912664" y="259606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4" name="Google Shape;294;p90"/>
          <p:cNvSpPr txBox="1"/>
          <p:nvPr>
            <p:ph idx="18" type="title"/>
          </p:nvPr>
        </p:nvSpPr>
        <p:spPr>
          <a:xfrm>
            <a:off x="784376" y="2313531"/>
            <a:ext cx="8145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95" name="Google Shape;295;p90"/>
          <p:cNvSpPr txBox="1"/>
          <p:nvPr>
            <p:ph idx="19" type="ctrTitle"/>
          </p:nvPr>
        </p:nvSpPr>
        <p:spPr>
          <a:xfrm>
            <a:off x="1912664" y="2304052"/>
            <a:ext cx="2451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96" name="Google Shape;296;p90"/>
          <p:cNvSpPr txBox="1"/>
          <p:nvPr>
            <p:ph idx="20" type="ctrTitle"/>
          </p:nvPr>
        </p:nvSpPr>
        <p:spPr>
          <a:xfrm>
            <a:off x="1912664" y="3289882"/>
            <a:ext cx="24513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97" name="Google Shape;297;p90"/>
          <p:cNvSpPr txBox="1"/>
          <p:nvPr>
            <p:ph idx="21"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_3"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" name="Google Shape;299;p92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00" name="Google Shape;300;p92"/>
            <p:cNvSpPr/>
            <p:nvPr/>
          </p:nvSpPr>
          <p:spPr>
            <a:xfrm>
              <a:off x="238125" y="854700"/>
              <a:ext cx="7142500" cy="4015650"/>
            </a:xfrm>
            <a:custGeom>
              <a:rect b="b" l="l" r="r" t="t"/>
              <a:pathLst>
                <a:path extrusionOk="0" h="160626" w="28570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92"/>
            <p:cNvSpPr/>
            <p:nvPr/>
          </p:nvSpPr>
          <p:spPr>
            <a:xfrm>
              <a:off x="561875" y="2486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92"/>
            <p:cNvSpPr/>
            <p:nvPr/>
          </p:nvSpPr>
          <p:spPr>
            <a:xfrm>
              <a:off x="561875" y="26946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92"/>
            <p:cNvSpPr/>
            <p:nvPr/>
          </p:nvSpPr>
          <p:spPr>
            <a:xfrm>
              <a:off x="561875" y="28923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92"/>
            <p:cNvSpPr/>
            <p:nvPr/>
          </p:nvSpPr>
          <p:spPr>
            <a:xfrm>
              <a:off x="561875" y="31000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92"/>
            <p:cNvSpPr/>
            <p:nvPr/>
          </p:nvSpPr>
          <p:spPr>
            <a:xfrm>
              <a:off x="561875" y="1675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92"/>
            <p:cNvSpPr/>
            <p:nvPr/>
          </p:nvSpPr>
          <p:spPr>
            <a:xfrm>
              <a:off x="561875" y="18837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92"/>
            <p:cNvSpPr/>
            <p:nvPr/>
          </p:nvSpPr>
          <p:spPr>
            <a:xfrm>
              <a:off x="561875" y="20813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92"/>
            <p:cNvSpPr/>
            <p:nvPr/>
          </p:nvSpPr>
          <p:spPr>
            <a:xfrm>
              <a:off x="561875" y="22890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92"/>
            <p:cNvSpPr/>
            <p:nvPr/>
          </p:nvSpPr>
          <p:spPr>
            <a:xfrm>
              <a:off x="561875" y="10727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92"/>
            <p:cNvSpPr/>
            <p:nvPr/>
          </p:nvSpPr>
          <p:spPr>
            <a:xfrm>
              <a:off x="561875" y="12703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92"/>
            <p:cNvSpPr/>
            <p:nvPr/>
          </p:nvSpPr>
          <p:spPr>
            <a:xfrm>
              <a:off x="561875" y="14780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92"/>
            <p:cNvSpPr/>
            <p:nvPr/>
          </p:nvSpPr>
          <p:spPr>
            <a:xfrm>
              <a:off x="561875" y="4108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92"/>
            <p:cNvSpPr/>
            <p:nvPr/>
          </p:nvSpPr>
          <p:spPr>
            <a:xfrm>
              <a:off x="561875" y="431660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92"/>
            <p:cNvSpPr/>
            <p:nvPr/>
          </p:nvSpPr>
          <p:spPr>
            <a:xfrm>
              <a:off x="561875" y="45142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92"/>
            <p:cNvSpPr/>
            <p:nvPr/>
          </p:nvSpPr>
          <p:spPr>
            <a:xfrm>
              <a:off x="561875" y="47219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92"/>
            <p:cNvSpPr/>
            <p:nvPr/>
          </p:nvSpPr>
          <p:spPr>
            <a:xfrm>
              <a:off x="561875" y="3297650"/>
              <a:ext cx="6818750" cy="0"/>
            </a:xfrm>
            <a:custGeom>
              <a:rect b="b" l="l" r="r" t="t"/>
              <a:pathLst>
                <a:path extrusionOk="0" fill="none" h="120000" w="27275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92"/>
            <p:cNvSpPr/>
            <p:nvPr/>
          </p:nvSpPr>
          <p:spPr>
            <a:xfrm>
              <a:off x="561875" y="350562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92"/>
            <p:cNvSpPr/>
            <p:nvPr/>
          </p:nvSpPr>
          <p:spPr>
            <a:xfrm>
              <a:off x="561875" y="3703275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92"/>
            <p:cNvSpPr/>
            <p:nvPr/>
          </p:nvSpPr>
          <p:spPr>
            <a:xfrm>
              <a:off x="561875" y="3910950"/>
              <a:ext cx="6818750" cy="25"/>
            </a:xfrm>
            <a:custGeom>
              <a:rect b="b" l="l" r="r" t="t"/>
              <a:pathLst>
                <a:path extrusionOk="0" fill="none" h="1" w="27275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0975">
              <a:solidFill>
                <a:srgbClr val="D9D9D9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92"/>
            <p:cNvSpPr/>
            <p:nvPr/>
          </p:nvSpPr>
          <p:spPr>
            <a:xfrm>
              <a:off x="514825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92"/>
            <p:cNvSpPr/>
            <p:nvPr/>
          </p:nvSpPr>
          <p:spPr>
            <a:xfrm>
              <a:off x="563750" y="859725"/>
              <a:ext cx="25" cy="4005275"/>
            </a:xfrm>
            <a:custGeom>
              <a:rect b="b" l="l" r="r" t="t"/>
              <a:pathLst>
                <a:path extrusionOk="0" fill="none" h="160211" w="1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solid"/>
              <a:miter lim="12548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2" name="Google Shape;322;p92"/>
          <p:cNvSpPr txBox="1"/>
          <p:nvPr>
            <p:ph type="title"/>
          </p:nvPr>
        </p:nvSpPr>
        <p:spPr>
          <a:xfrm>
            <a:off x="3168000" y="1478819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3" name="Google Shape;323;p92"/>
          <p:cNvSpPr txBox="1"/>
          <p:nvPr>
            <p:ph idx="1" type="body"/>
          </p:nvPr>
        </p:nvSpPr>
        <p:spPr>
          <a:xfrm>
            <a:off x="3168000" y="2469364"/>
            <a:ext cx="2808000" cy="11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86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b="1" i="0" sz="3000" u="none" cap="none" strike="noStrik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b="1" i="0" sz="2800" u="none" cap="none" strike="noStrik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b="1" i="0" sz="2800" u="none" cap="none" strike="noStrik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b="1" i="0" sz="2800" u="none" cap="none" strike="noStrik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b="1" i="0" sz="2800" u="none" cap="none" strike="noStrik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b="1" i="0" sz="2800" u="none" cap="none" strike="noStrik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b="1" i="0" sz="2800" u="none" cap="none" strike="noStrik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b="1" i="0" sz="2800" u="none" cap="none" strike="noStrik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b="1" i="0" sz="2800" u="none" cap="none" strike="noStrik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8" name="Google Shape;8;p86"/>
          <p:cNvSpPr txBox="1"/>
          <p:nvPr>
            <p:ph idx="1" type="body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●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■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●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■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●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○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Arial"/>
              <a:buChar char="■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forms.gle/Bkinunj9iJjMCNje9" TargetMode="External"/><Relationship Id="rId4" Type="http://schemas.openxmlformats.org/officeDocument/2006/relationships/hyperlink" Target="https://forms.gle/DXUSyNgRvZHvkhLM8" TargetMode="External"/><Relationship Id="rId5" Type="http://schemas.openxmlformats.org/officeDocument/2006/relationships/hyperlink" Target="https://forms.gle/84VcrXhBy89Qukt26" TargetMode="External"/><Relationship Id="rId6" Type="http://schemas.openxmlformats.org/officeDocument/2006/relationships/hyperlink" Target="https://forms.gle/YwCrRYQJd9WGbEEf7" TargetMode="External"/><Relationship Id="rId7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2" name="Shape 1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" name="Google Shape;1573;g23d23e85404_0_0"/>
          <p:cNvSpPr txBox="1"/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5700">
                <a:latin typeface="Lexend"/>
                <a:ea typeface="Lexend"/>
                <a:cs typeface="Lexend"/>
                <a:sym typeface="Lexend"/>
              </a:rPr>
              <a:t>Curso de</a:t>
            </a:r>
            <a:endParaRPr sz="57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5700">
                <a:latin typeface="Lexend"/>
                <a:ea typeface="Lexend"/>
                <a:cs typeface="Lexend"/>
                <a:sym typeface="Lexend"/>
              </a:rPr>
              <a:t> Tutorías 1</a:t>
            </a:r>
            <a:endParaRPr sz="57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574" name="Google Shape;1574;g23d23e85404_0_0"/>
          <p:cNvSpPr txBox="1"/>
          <p:nvPr>
            <p:ph idx="1" type="subTitle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Sesión 15: Evaluación</a:t>
            </a:r>
            <a:endParaRPr/>
          </a:p>
        </p:txBody>
      </p:sp>
      <p:pic>
        <p:nvPicPr>
          <p:cNvPr id="1575" name="Google Shape;1575;g23d23e85404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69262" y="4099126"/>
            <a:ext cx="1805476" cy="83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9" name="Shape 1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Google Shape;1580;p1"/>
          <p:cNvSpPr txBox="1"/>
          <p:nvPr>
            <p:ph type="ctrTitle"/>
          </p:nvPr>
        </p:nvSpPr>
        <p:spPr>
          <a:xfrm>
            <a:off x="2351850" y="1407699"/>
            <a:ext cx="4440300" cy="9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5500">
                <a:latin typeface="Lexend"/>
                <a:ea typeface="Lexend"/>
                <a:cs typeface="Lexend"/>
                <a:sym typeface="Lexend"/>
              </a:rPr>
              <a:t>Evaluación y cierre.</a:t>
            </a:r>
            <a:endParaRPr sz="55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581" name="Google Shape;1581;p1"/>
          <p:cNvSpPr txBox="1"/>
          <p:nvPr>
            <p:ph idx="1" type="subTitle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Curso 1 - Tutorías - Sesión 15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1582" name="Google Shape;158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71600" y="4002150"/>
            <a:ext cx="2487801" cy="115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6" name="Shape 1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" name="Google Shape;1587;g23d23e85404_0_460"/>
          <p:cNvSpPr txBox="1"/>
          <p:nvPr>
            <p:ph idx="4294967295" type="title"/>
          </p:nvPr>
        </p:nvSpPr>
        <p:spPr>
          <a:xfrm>
            <a:off x="720725" y="1309050"/>
            <a:ext cx="37446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4000">
                <a:latin typeface="Lexend"/>
                <a:ea typeface="Lexend"/>
                <a:cs typeface="Lexend"/>
                <a:sym typeface="Lexend"/>
              </a:rPr>
              <a:t>Orden del día</a:t>
            </a:r>
            <a:r>
              <a:rPr lang="en" sz="4400"/>
              <a:t> </a:t>
            </a:r>
            <a:endParaRPr sz="4400"/>
          </a:p>
        </p:txBody>
      </p:sp>
      <p:sp>
        <p:nvSpPr>
          <p:cNvPr id="1588" name="Google Shape;1588;g23d23e85404_0_460"/>
          <p:cNvSpPr txBox="1"/>
          <p:nvPr>
            <p:ph idx="4294967295" type="body"/>
          </p:nvPr>
        </p:nvSpPr>
        <p:spPr>
          <a:xfrm>
            <a:off x="641800" y="2247983"/>
            <a:ext cx="4268100" cy="20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exend"/>
              <a:buChar char="●"/>
            </a:pPr>
            <a:r>
              <a:rPr lang="en" sz="2000">
                <a:latin typeface="Lexend"/>
                <a:ea typeface="Lexend"/>
                <a:cs typeface="Lexend"/>
                <a:sym typeface="Lexend"/>
              </a:rPr>
              <a:t>Evaluación </a:t>
            </a:r>
            <a:endParaRPr sz="2000">
              <a:latin typeface="Lexend"/>
              <a:ea typeface="Lexend"/>
              <a:cs typeface="Lexend"/>
              <a:sym typeface="Lexend"/>
            </a:endParaRPr>
          </a:p>
        </p:txBody>
      </p:sp>
      <p:grpSp>
        <p:nvGrpSpPr>
          <p:cNvPr id="1589" name="Google Shape;1589;g23d23e85404_0_460"/>
          <p:cNvGrpSpPr/>
          <p:nvPr/>
        </p:nvGrpSpPr>
        <p:grpSpPr>
          <a:xfrm flipH="1">
            <a:off x="1273858" y="1973537"/>
            <a:ext cx="2383432" cy="176025"/>
            <a:chOff x="4345425" y="2175475"/>
            <a:chExt cx="800750" cy="176025"/>
          </a:xfrm>
        </p:grpSpPr>
        <p:sp>
          <p:nvSpPr>
            <p:cNvPr id="1590" name="Google Shape;1590;g23d23e85404_0_460"/>
            <p:cNvSpPr/>
            <p:nvPr/>
          </p:nvSpPr>
          <p:spPr>
            <a:xfrm>
              <a:off x="4351850" y="2175475"/>
              <a:ext cx="763000" cy="156275"/>
            </a:xfrm>
            <a:custGeom>
              <a:rect b="b" l="l" r="r" t="t"/>
              <a:pathLst>
                <a:path extrusionOk="0" h="6251" w="3052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1" name="Google Shape;1591;g23d23e85404_0_460"/>
            <p:cNvSpPr/>
            <p:nvPr/>
          </p:nvSpPr>
          <p:spPr>
            <a:xfrm>
              <a:off x="4345425" y="2195925"/>
              <a:ext cx="800750" cy="155575"/>
            </a:xfrm>
            <a:custGeom>
              <a:rect b="b" l="l" r="r" t="t"/>
              <a:pathLst>
                <a:path extrusionOk="0" h="6223" w="3203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92" name="Google Shape;1592;g23d23e85404_0_460"/>
          <p:cNvGrpSpPr/>
          <p:nvPr/>
        </p:nvGrpSpPr>
        <p:grpSpPr>
          <a:xfrm rot="807122">
            <a:off x="5649477" y="860579"/>
            <a:ext cx="2497551" cy="2401906"/>
            <a:chOff x="1857000" y="3245400"/>
            <a:chExt cx="1233825" cy="1186575"/>
          </a:xfrm>
        </p:grpSpPr>
        <p:sp>
          <p:nvSpPr>
            <p:cNvPr id="1593" name="Google Shape;1593;g23d23e85404_0_460"/>
            <p:cNvSpPr/>
            <p:nvPr/>
          </p:nvSpPr>
          <p:spPr>
            <a:xfrm>
              <a:off x="2513000" y="4148825"/>
              <a:ext cx="463125" cy="272250"/>
            </a:xfrm>
            <a:custGeom>
              <a:rect b="b" l="l" r="r" t="t"/>
              <a:pathLst>
                <a:path extrusionOk="0" h="10890" w="18525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4" name="Google Shape;1594;g23d23e85404_0_460"/>
            <p:cNvSpPr/>
            <p:nvPr/>
          </p:nvSpPr>
          <p:spPr>
            <a:xfrm>
              <a:off x="2508725" y="4143800"/>
              <a:ext cx="474150" cy="281125"/>
            </a:xfrm>
            <a:custGeom>
              <a:rect b="b" l="l" r="r" t="t"/>
              <a:pathLst>
                <a:path extrusionOk="0" h="11245" w="18966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5" name="Google Shape;1595;g23d23e85404_0_460"/>
            <p:cNvSpPr/>
            <p:nvPr/>
          </p:nvSpPr>
          <p:spPr>
            <a:xfrm>
              <a:off x="1867600" y="3249925"/>
              <a:ext cx="1223225" cy="1178125"/>
            </a:xfrm>
            <a:custGeom>
              <a:rect b="b" l="l" r="r" t="t"/>
              <a:pathLst>
                <a:path extrusionOk="0" h="47125" w="48929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6" name="Google Shape;1596;g23d23e85404_0_460"/>
            <p:cNvSpPr/>
            <p:nvPr/>
          </p:nvSpPr>
          <p:spPr>
            <a:xfrm>
              <a:off x="1857000" y="3245400"/>
              <a:ext cx="1232000" cy="1186575"/>
            </a:xfrm>
            <a:custGeom>
              <a:rect b="b" l="l" r="r" t="t"/>
              <a:pathLst>
                <a:path extrusionOk="0" h="47463" w="4928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7" name="Google Shape;1597;g23d23e85404_0_460"/>
            <p:cNvSpPr/>
            <p:nvPr/>
          </p:nvSpPr>
          <p:spPr>
            <a:xfrm>
              <a:off x="2004625" y="3411050"/>
              <a:ext cx="976675" cy="36075"/>
            </a:xfrm>
            <a:custGeom>
              <a:rect b="b" l="l" r="r" t="t"/>
              <a:pathLst>
                <a:path extrusionOk="0" h="1443" w="39067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8" name="Google Shape;1598;g23d23e85404_0_460"/>
            <p:cNvSpPr/>
            <p:nvPr/>
          </p:nvSpPr>
          <p:spPr>
            <a:xfrm>
              <a:off x="2004625" y="3411050"/>
              <a:ext cx="976675" cy="36075"/>
            </a:xfrm>
            <a:custGeom>
              <a:rect b="b" l="l" r="r" t="t"/>
              <a:pathLst>
                <a:path extrusionOk="0" h="1443" w="39067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99" name="Google Shape;1599;g23d23e85404_0_460"/>
          <p:cNvSpPr txBox="1"/>
          <p:nvPr>
            <p:ph idx="4294967295" type="title"/>
          </p:nvPr>
        </p:nvSpPr>
        <p:spPr>
          <a:xfrm rot="1086326">
            <a:off x="5099386" y="1375410"/>
            <a:ext cx="3744610" cy="7556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500">
                <a:latin typeface="Lexend"/>
                <a:ea typeface="Lexend"/>
                <a:cs typeface="Lexend"/>
                <a:sym typeface="Lexend"/>
              </a:rPr>
              <a:t>Curso de Tutoría 1</a:t>
            </a:r>
            <a:endParaRPr sz="35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600" name="Google Shape;1600;g23d23e85404_0_460"/>
          <p:cNvSpPr txBox="1"/>
          <p:nvPr/>
        </p:nvSpPr>
        <p:spPr>
          <a:xfrm>
            <a:off x="1540625" y="4686300"/>
            <a:ext cx="56412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" sz="1200" u="none" cap="none" strike="noStrike">
                <a:solidFill>
                  <a:srgbClr val="1C4587"/>
                </a:solidFill>
                <a:latin typeface="Lexend"/>
                <a:ea typeface="Lexend"/>
                <a:cs typeface="Lexend"/>
                <a:sym typeface="Lexend"/>
              </a:rPr>
              <a:t>Obregón</a:t>
            </a:r>
            <a:r>
              <a:rPr i="0" lang="en" sz="1200" u="none" cap="none" strike="noStrike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   </a:t>
            </a:r>
            <a:r>
              <a:rPr b="1" i="0" lang="en" sz="1200" u="none" cap="none" strike="noStrike">
                <a:solidFill>
                  <a:srgbClr val="1C4587"/>
                </a:solidFill>
                <a:latin typeface="Lexend"/>
                <a:ea typeface="Lexend"/>
                <a:cs typeface="Lexend"/>
                <a:sym typeface="Lexend"/>
              </a:rPr>
              <a:t>Navojoa   Guaymas   Empalme </a:t>
            </a:r>
            <a:endParaRPr b="1" i="0" sz="1200" u="none" cap="none" strike="noStrike">
              <a:solidFill>
                <a:srgbClr val="1C4587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4" name="Shape 1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5" name="Google Shape;1605;g23d23e85404_0_960"/>
          <p:cNvGrpSpPr/>
          <p:nvPr/>
        </p:nvGrpSpPr>
        <p:grpSpPr>
          <a:xfrm rot="474658">
            <a:off x="1381221" y="1520530"/>
            <a:ext cx="1557467" cy="585345"/>
            <a:chOff x="4345425" y="2175475"/>
            <a:chExt cx="800750" cy="176025"/>
          </a:xfrm>
        </p:grpSpPr>
        <p:sp>
          <p:nvSpPr>
            <p:cNvPr id="1606" name="Google Shape;1606;g23d23e85404_0_960"/>
            <p:cNvSpPr/>
            <p:nvPr/>
          </p:nvSpPr>
          <p:spPr>
            <a:xfrm>
              <a:off x="4351850" y="2175475"/>
              <a:ext cx="763000" cy="156275"/>
            </a:xfrm>
            <a:custGeom>
              <a:rect b="b" l="l" r="r" t="t"/>
              <a:pathLst>
                <a:path extrusionOk="0" h="6251" w="3052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686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7" name="Google Shape;1607;g23d23e85404_0_960"/>
            <p:cNvSpPr/>
            <p:nvPr/>
          </p:nvSpPr>
          <p:spPr>
            <a:xfrm>
              <a:off x="4345425" y="2195925"/>
              <a:ext cx="800750" cy="155575"/>
            </a:xfrm>
            <a:custGeom>
              <a:rect b="b" l="l" r="r" t="t"/>
              <a:pathLst>
                <a:path extrusionOk="0" h="6223" w="3203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686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08" name="Google Shape;1608;g23d23e85404_0_960"/>
          <p:cNvGrpSpPr/>
          <p:nvPr/>
        </p:nvGrpSpPr>
        <p:grpSpPr>
          <a:xfrm rot="474658">
            <a:off x="6187501" y="1587886"/>
            <a:ext cx="1557467" cy="585345"/>
            <a:chOff x="4345425" y="2175475"/>
            <a:chExt cx="800750" cy="176025"/>
          </a:xfrm>
        </p:grpSpPr>
        <p:sp>
          <p:nvSpPr>
            <p:cNvPr id="1609" name="Google Shape;1609;g23d23e85404_0_960"/>
            <p:cNvSpPr/>
            <p:nvPr/>
          </p:nvSpPr>
          <p:spPr>
            <a:xfrm>
              <a:off x="4351850" y="2175475"/>
              <a:ext cx="763000" cy="156275"/>
            </a:xfrm>
            <a:custGeom>
              <a:rect b="b" l="l" r="r" t="t"/>
              <a:pathLst>
                <a:path extrusionOk="0" h="6251" w="3052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686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0" name="Google Shape;1610;g23d23e85404_0_960"/>
            <p:cNvSpPr/>
            <p:nvPr/>
          </p:nvSpPr>
          <p:spPr>
            <a:xfrm>
              <a:off x="4345425" y="2195925"/>
              <a:ext cx="800750" cy="155575"/>
            </a:xfrm>
            <a:custGeom>
              <a:rect b="b" l="l" r="r" t="t"/>
              <a:pathLst>
                <a:path extrusionOk="0" h="6223" w="3203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686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11" name="Google Shape;1611;g23d23e85404_0_960"/>
          <p:cNvSpPr txBox="1"/>
          <p:nvPr>
            <p:ph idx="4294967295" type="title"/>
          </p:nvPr>
        </p:nvSpPr>
        <p:spPr>
          <a:xfrm>
            <a:off x="3387000" y="540000"/>
            <a:ext cx="3368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Bienvenidos!!!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612" name="Google Shape;1612;g23d23e85404_0_960"/>
          <p:cNvSpPr txBox="1"/>
          <p:nvPr>
            <p:ph idx="4294967295" type="subTitle"/>
          </p:nvPr>
        </p:nvSpPr>
        <p:spPr>
          <a:xfrm>
            <a:off x="90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Nombre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613" name="Google Shape;1613;g23d23e85404_0_960"/>
          <p:cNvSpPr txBox="1"/>
          <p:nvPr>
            <p:ph idx="4294967295" type="subTitle"/>
          </p:nvPr>
        </p:nvSpPr>
        <p:spPr>
          <a:xfrm>
            <a:off x="5781458" y="1606992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Cubículo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614" name="Google Shape;1614;g23d23e85404_0_960"/>
          <p:cNvSpPr txBox="1"/>
          <p:nvPr>
            <p:ph idx="4294967295" type="subTitle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Tutor: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615" name="Google Shape;1615;g23d23e85404_0_960"/>
          <p:cNvSpPr txBox="1"/>
          <p:nvPr>
            <p:ph idx="4294967295" type="subTitle"/>
          </p:nvPr>
        </p:nvSpPr>
        <p:spPr>
          <a:xfrm>
            <a:off x="5781458" y="2047424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Ubicación y horario de atención 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grpSp>
        <p:nvGrpSpPr>
          <p:cNvPr id="1616" name="Google Shape;1616;g23d23e85404_0_960"/>
          <p:cNvGrpSpPr/>
          <p:nvPr/>
        </p:nvGrpSpPr>
        <p:grpSpPr>
          <a:xfrm>
            <a:off x="3234588" y="925800"/>
            <a:ext cx="2960453" cy="176025"/>
            <a:chOff x="4345425" y="2175475"/>
            <a:chExt cx="800750" cy="176025"/>
          </a:xfrm>
        </p:grpSpPr>
        <p:sp>
          <p:nvSpPr>
            <p:cNvPr id="1617" name="Google Shape;1617;g23d23e85404_0_960"/>
            <p:cNvSpPr/>
            <p:nvPr/>
          </p:nvSpPr>
          <p:spPr>
            <a:xfrm>
              <a:off x="4351850" y="2175475"/>
              <a:ext cx="763000" cy="156275"/>
            </a:xfrm>
            <a:custGeom>
              <a:rect b="b" l="l" r="r" t="t"/>
              <a:pathLst>
                <a:path extrusionOk="0" h="6251" w="3052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39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8" name="Google Shape;1618;g23d23e85404_0_960"/>
            <p:cNvSpPr/>
            <p:nvPr/>
          </p:nvSpPr>
          <p:spPr>
            <a:xfrm>
              <a:off x="4345425" y="2195925"/>
              <a:ext cx="800750" cy="155575"/>
            </a:xfrm>
            <a:custGeom>
              <a:rect b="b" l="l" r="r" t="t"/>
              <a:pathLst>
                <a:path extrusionOk="0" h="6223" w="3203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39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19" name="Google Shape;1619;g23d23e85404_0_960"/>
          <p:cNvSpPr/>
          <p:nvPr/>
        </p:nvSpPr>
        <p:spPr>
          <a:xfrm>
            <a:off x="-123050" y="4856375"/>
            <a:ext cx="9499500" cy="360900"/>
          </a:xfrm>
          <a:prstGeom prst="rect">
            <a:avLst/>
          </a:prstGeom>
          <a:solidFill>
            <a:srgbClr val="B0D5F7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20" name="Google Shape;1620;g23d23e85404_0_9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0112" y="2559550"/>
            <a:ext cx="2034325" cy="203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4" name="Shape 1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" name="Google Shape;1625;p11"/>
          <p:cNvSpPr txBox="1"/>
          <p:nvPr>
            <p:ph idx="4294967295" type="subTitle"/>
          </p:nvPr>
        </p:nvSpPr>
        <p:spPr>
          <a:xfrm>
            <a:off x="4943000" y="1512000"/>
            <a:ext cx="3749700" cy="34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500">
                <a:latin typeface="Lexend"/>
                <a:ea typeface="Lexend"/>
                <a:cs typeface="Lexend"/>
                <a:sym typeface="Lexend"/>
              </a:rPr>
              <a:t>Para responder la encuesta, sigue los siguientes pasos:</a:t>
            </a:r>
            <a:endParaRPr sz="1500">
              <a:latin typeface="Lexend"/>
              <a:ea typeface="Lexend"/>
              <a:cs typeface="Lexend"/>
              <a:sym typeface="Lexen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500">
                <a:latin typeface="Lexend"/>
                <a:ea typeface="Lexend"/>
                <a:cs typeface="Lexend"/>
                <a:sym typeface="Lexend"/>
              </a:rPr>
              <a:t>1.  	Entra a la liga de acuerdo a tu unidad</a:t>
            </a:r>
            <a:endParaRPr sz="1500">
              <a:latin typeface="Lexend"/>
              <a:ea typeface="Lexend"/>
              <a:cs typeface="Lexend"/>
              <a:sym typeface="Lexen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500">
                <a:latin typeface="Lexend"/>
                <a:ea typeface="Lexend"/>
                <a:cs typeface="Lexend"/>
                <a:sym typeface="Lexend"/>
              </a:rPr>
              <a:t>2. 	Contesta la encuesta la cual podrás realizarla dentro y fuera de ITSON.</a:t>
            </a:r>
            <a:endParaRPr sz="1500">
              <a:latin typeface="Lexend"/>
              <a:ea typeface="Lexend"/>
              <a:cs typeface="Lexend"/>
              <a:sym typeface="Lexen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500">
                <a:latin typeface="Lexend"/>
                <a:ea typeface="Lexend"/>
                <a:cs typeface="Lexend"/>
                <a:sym typeface="Lexend"/>
              </a:rPr>
              <a:t>3.  Al finalizar dale guardar, captura y envía esa evidencia a tu tutor.</a:t>
            </a:r>
            <a:endParaRPr sz="15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" sz="1500">
                <a:latin typeface="Lexend"/>
                <a:ea typeface="Lexend"/>
                <a:cs typeface="Lexend"/>
                <a:sym typeface="Lexend"/>
              </a:rPr>
              <a:t>Puedes contestar desde tu celular. </a:t>
            </a:r>
            <a:r>
              <a:rPr b="1" lang="en"/>
              <a:t> </a:t>
            </a:r>
            <a:endParaRPr b="1"/>
          </a:p>
        </p:txBody>
      </p:sp>
      <p:sp>
        <p:nvSpPr>
          <p:cNvPr id="1626" name="Google Shape;1626;p11"/>
          <p:cNvSpPr txBox="1"/>
          <p:nvPr>
            <p:ph idx="4294967295" type="title"/>
          </p:nvPr>
        </p:nvSpPr>
        <p:spPr>
          <a:xfrm>
            <a:off x="463225" y="671400"/>
            <a:ext cx="86808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EVALUACIÓN</a:t>
            </a:r>
            <a:endParaRPr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/>
          </a:p>
        </p:txBody>
      </p:sp>
      <p:grpSp>
        <p:nvGrpSpPr>
          <p:cNvPr id="1627" name="Google Shape;1627;p11"/>
          <p:cNvGrpSpPr/>
          <p:nvPr/>
        </p:nvGrpSpPr>
        <p:grpSpPr>
          <a:xfrm flipH="1" rot="-6602590">
            <a:off x="8567696" y="2211404"/>
            <a:ext cx="372990" cy="568614"/>
            <a:chOff x="645175" y="3632150"/>
            <a:chExt cx="394550" cy="462975"/>
          </a:xfrm>
        </p:grpSpPr>
        <p:sp>
          <p:nvSpPr>
            <p:cNvPr id="1628" name="Google Shape;1628;p11"/>
            <p:cNvSpPr/>
            <p:nvPr/>
          </p:nvSpPr>
          <p:spPr>
            <a:xfrm>
              <a:off x="699725" y="3704850"/>
              <a:ext cx="320175" cy="366225"/>
            </a:xfrm>
            <a:custGeom>
              <a:rect b="b" l="l" r="r" t="t"/>
              <a:pathLst>
                <a:path extrusionOk="0" h="14649" w="12807">
                  <a:moveTo>
                    <a:pt x="967" y="1"/>
                  </a:moveTo>
                  <a:cubicBezTo>
                    <a:pt x="714" y="1"/>
                    <a:pt x="444" y="127"/>
                    <a:pt x="390" y="378"/>
                  </a:cubicBezTo>
                  <a:cubicBezTo>
                    <a:pt x="276" y="926"/>
                    <a:pt x="161" y="1451"/>
                    <a:pt x="70" y="1999"/>
                  </a:cubicBezTo>
                  <a:cubicBezTo>
                    <a:pt x="1" y="2332"/>
                    <a:pt x="253" y="2497"/>
                    <a:pt x="523" y="2497"/>
                  </a:cubicBezTo>
                  <a:cubicBezTo>
                    <a:pt x="696" y="2497"/>
                    <a:pt x="876" y="2429"/>
                    <a:pt x="983" y="2295"/>
                  </a:cubicBezTo>
                  <a:cubicBezTo>
                    <a:pt x="1052" y="2204"/>
                    <a:pt x="1143" y="2113"/>
                    <a:pt x="1211" y="2044"/>
                  </a:cubicBezTo>
                  <a:lnTo>
                    <a:pt x="1211" y="2044"/>
                  </a:lnTo>
                  <a:lnTo>
                    <a:pt x="960" y="2957"/>
                  </a:lnTo>
                  <a:cubicBezTo>
                    <a:pt x="884" y="3273"/>
                    <a:pt x="1117" y="3400"/>
                    <a:pt x="1378" y="3400"/>
                  </a:cubicBezTo>
                  <a:cubicBezTo>
                    <a:pt x="1588" y="3400"/>
                    <a:pt x="1817" y="3318"/>
                    <a:pt x="1919" y="3186"/>
                  </a:cubicBezTo>
                  <a:lnTo>
                    <a:pt x="2832" y="2044"/>
                  </a:lnTo>
                  <a:lnTo>
                    <a:pt x="2832" y="2044"/>
                  </a:lnTo>
                  <a:cubicBezTo>
                    <a:pt x="2832" y="2090"/>
                    <a:pt x="2809" y="2159"/>
                    <a:pt x="2809" y="2227"/>
                  </a:cubicBezTo>
                  <a:cubicBezTo>
                    <a:pt x="2604" y="2775"/>
                    <a:pt x="2444" y="3345"/>
                    <a:pt x="2353" y="3962"/>
                  </a:cubicBezTo>
                  <a:cubicBezTo>
                    <a:pt x="2330" y="4236"/>
                    <a:pt x="2490" y="4373"/>
                    <a:pt x="2695" y="4395"/>
                  </a:cubicBezTo>
                  <a:cubicBezTo>
                    <a:pt x="2581" y="4829"/>
                    <a:pt x="2444" y="5286"/>
                    <a:pt x="2307" y="5719"/>
                  </a:cubicBezTo>
                  <a:cubicBezTo>
                    <a:pt x="2200" y="6051"/>
                    <a:pt x="2438" y="6211"/>
                    <a:pt x="2714" y="6211"/>
                  </a:cubicBezTo>
                  <a:cubicBezTo>
                    <a:pt x="2970" y="6211"/>
                    <a:pt x="3257" y="6074"/>
                    <a:pt x="3334" y="5811"/>
                  </a:cubicBezTo>
                  <a:cubicBezTo>
                    <a:pt x="3425" y="5605"/>
                    <a:pt x="3494" y="5377"/>
                    <a:pt x="3585" y="5171"/>
                  </a:cubicBezTo>
                  <a:lnTo>
                    <a:pt x="3585" y="5171"/>
                  </a:lnTo>
                  <a:cubicBezTo>
                    <a:pt x="3562" y="5263"/>
                    <a:pt x="3540" y="5331"/>
                    <a:pt x="3540" y="5423"/>
                  </a:cubicBezTo>
                  <a:cubicBezTo>
                    <a:pt x="3494" y="5582"/>
                    <a:pt x="3471" y="5719"/>
                    <a:pt x="3471" y="5879"/>
                  </a:cubicBezTo>
                  <a:cubicBezTo>
                    <a:pt x="3429" y="6219"/>
                    <a:pt x="3662" y="6361"/>
                    <a:pt x="3916" y="6361"/>
                  </a:cubicBezTo>
                  <a:cubicBezTo>
                    <a:pt x="3935" y="6361"/>
                    <a:pt x="3954" y="6360"/>
                    <a:pt x="3973" y="6358"/>
                  </a:cubicBezTo>
                  <a:lnTo>
                    <a:pt x="3973" y="6358"/>
                  </a:lnTo>
                  <a:cubicBezTo>
                    <a:pt x="3836" y="6838"/>
                    <a:pt x="3677" y="7340"/>
                    <a:pt x="3540" y="7819"/>
                  </a:cubicBezTo>
                  <a:cubicBezTo>
                    <a:pt x="3433" y="8178"/>
                    <a:pt x="3699" y="8367"/>
                    <a:pt x="3984" y="8367"/>
                  </a:cubicBezTo>
                  <a:cubicBezTo>
                    <a:pt x="4189" y="8367"/>
                    <a:pt x="4403" y="8270"/>
                    <a:pt x="4498" y="8070"/>
                  </a:cubicBezTo>
                  <a:cubicBezTo>
                    <a:pt x="4795" y="7477"/>
                    <a:pt x="5115" y="6929"/>
                    <a:pt x="5480" y="6404"/>
                  </a:cubicBezTo>
                  <a:lnTo>
                    <a:pt x="5480" y="6404"/>
                  </a:lnTo>
                  <a:cubicBezTo>
                    <a:pt x="5343" y="6975"/>
                    <a:pt x="5183" y="7545"/>
                    <a:pt x="4978" y="8116"/>
                  </a:cubicBezTo>
                  <a:cubicBezTo>
                    <a:pt x="4772" y="8527"/>
                    <a:pt x="4590" y="8960"/>
                    <a:pt x="4475" y="9417"/>
                  </a:cubicBezTo>
                  <a:cubicBezTo>
                    <a:pt x="4383" y="9772"/>
                    <a:pt x="4647" y="9960"/>
                    <a:pt x="4931" y="9960"/>
                  </a:cubicBezTo>
                  <a:cubicBezTo>
                    <a:pt x="5140" y="9960"/>
                    <a:pt x="5360" y="9858"/>
                    <a:pt x="5457" y="9645"/>
                  </a:cubicBezTo>
                  <a:cubicBezTo>
                    <a:pt x="5457" y="9600"/>
                    <a:pt x="5480" y="9577"/>
                    <a:pt x="5503" y="9531"/>
                  </a:cubicBezTo>
                  <a:cubicBezTo>
                    <a:pt x="5503" y="9531"/>
                    <a:pt x="5503" y="9531"/>
                    <a:pt x="5503" y="9508"/>
                  </a:cubicBezTo>
                  <a:cubicBezTo>
                    <a:pt x="5548" y="9440"/>
                    <a:pt x="5571" y="9348"/>
                    <a:pt x="5617" y="9257"/>
                  </a:cubicBezTo>
                  <a:lnTo>
                    <a:pt x="5617" y="9257"/>
                  </a:lnTo>
                  <a:cubicBezTo>
                    <a:pt x="5571" y="9554"/>
                    <a:pt x="5503" y="9851"/>
                    <a:pt x="5480" y="10170"/>
                  </a:cubicBezTo>
                  <a:cubicBezTo>
                    <a:pt x="5457" y="10307"/>
                    <a:pt x="5503" y="10398"/>
                    <a:pt x="5548" y="10467"/>
                  </a:cubicBezTo>
                  <a:cubicBezTo>
                    <a:pt x="5160" y="10923"/>
                    <a:pt x="4795" y="11380"/>
                    <a:pt x="4407" y="11836"/>
                  </a:cubicBezTo>
                  <a:cubicBezTo>
                    <a:pt x="4079" y="12243"/>
                    <a:pt x="4382" y="12574"/>
                    <a:pt x="4745" y="12574"/>
                  </a:cubicBezTo>
                  <a:cubicBezTo>
                    <a:pt x="4912" y="12574"/>
                    <a:pt x="5092" y="12504"/>
                    <a:pt x="5229" y="12339"/>
                  </a:cubicBezTo>
                  <a:cubicBezTo>
                    <a:pt x="5457" y="12087"/>
                    <a:pt x="5685" y="11814"/>
                    <a:pt x="5913" y="11563"/>
                  </a:cubicBezTo>
                  <a:cubicBezTo>
                    <a:pt x="5959" y="11608"/>
                    <a:pt x="6028" y="11631"/>
                    <a:pt x="6096" y="11654"/>
                  </a:cubicBezTo>
                  <a:cubicBezTo>
                    <a:pt x="5868" y="11973"/>
                    <a:pt x="5662" y="12316"/>
                    <a:pt x="5480" y="12658"/>
                  </a:cubicBezTo>
                  <a:cubicBezTo>
                    <a:pt x="5366" y="12886"/>
                    <a:pt x="5457" y="13183"/>
                    <a:pt x="5708" y="13274"/>
                  </a:cubicBezTo>
                  <a:cubicBezTo>
                    <a:pt x="5766" y="13297"/>
                    <a:pt x="5824" y="13307"/>
                    <a:pt x="5880" y="13307"/>
                  </a:cubicBezTo>
                  <a:cubicBezTo>
                    <a:pt x="6108" y="13307"/>
                    <a:pt x="6310" y="13138"/>
                    <a:pt x="6438" y="12955"/>
                  </a:cubicBezTo>
                  <a:cubicBezTo>
                    <a:pt x="6507" y="12841"/>
                    <a:pt x="6575" y="12727"/>
                    <a:pt x="6644" y="12612"/>
                  </a:cubicBezTo>
                  <a:lnTo>
                    <a:pt x="6644" y="12612"/>
                  </a:lnTo>
                  <a:cubicBezTo>
                    <a:pt x="6528" y="12976"/>
                    <a:pt x="6781" y="13228"/>
                    <a:pt x="7075" y="13228"/>
                  </a:cubicBezTo>
                  <a:cubicBezTo>
                    <a:pt x="7243" y="13228"/>
                    <a:pt x="7424" y="13146"/>
                    <a:pt x="7557" y="12955"/>
                  </a:cubicBezTo>
                  <a:cubicBezTo>
                    <a:pt x="7876" y="12476"/>
                    <a:pt x="8196" y="11973"/>
                    <a:pt x="8493" y="11448"/>
                  </a:cubicBezTo>
                  <a:cubicBezTo>
                    <a:pt x="8789" y="11015"/>
                    <a:pt x="9132" y="10581"/>
                    <a:pt x="9474" y="10147"/>
                  </a:cubicBezTo>
                  <a:lnTo>
                    <a:pt x="9474" y="10147"/>
                  </a:lnTo>
                  <a:cubicBezTo>
                    <a:pt x="8607" y="11334"/>
                    <a:pt x="7854" y="12590"/>
                    <a:pt x="7237" y="13936"/>
                  </a:cubicBezTo>
                  <a:cubicBezTo>
                    <a:pt x="7057" y="14341"/>
                    <a:pt x="7330" y="14608"/>
                    <a:pt x="7642" y="14608"/>
                  </a:cubicBezTo>
                  <a:cubicBezTo>
                    <a:pt x="7805" y="14608"/>
                    <a:pt x="7979" y="14535"/>
                    <a:pt x="8105" y="14370"/>
                  </a:cubicBezTo>
                  <a:cubicBezTo>
                    <a:pt x="8264" y="14187"/>
                    <a:pt x="8379" y="14005"/>
                    <a:pt x="8516" y="13822"/>
                  </a:cubicBezTo>
                  <a:lnTo>
                    <a:pt x="8516" y="13822"/>
                  </a:lnTo>
                  <a:cubicBezTo>
                    <a:pt x="8516" y="13868"/>
                    <a:pt x="8493" y="13891"/>
                    <a:pt x="8470" y="13936"/>
                  </a:cubicBezTo>
                  <a:cubicBezTo>
                    <a:pt x="8322" y="14364"/>
                    <a:pt x="8604" y="14649"/>
                    <a:pt x="8920" y="14649"/>
                  </a:cubicBezTo>
                  <a:cubicBezTo>
                    <a:pt x="9093" y="14649"/>
                    <a:pt x="9277" y="14564"/>
                    <a:pt x="9406" y="14370"/>
                  </a:cubicBezTo>
                  <a:cubicBezTo>
                    <a:pt x="9657" y="14005"/>
                    <a:pt x="9908" y="13617"/>
                    <a:pt x="10136" y="13252"/>
                  </a:cubicBezTo>
                  <a:lnTo>
                    <a:pt x="10136" y="13252"/>
                  </a:lnTo>
                  <a:cubicBezTo>
                    <a:pt x="10113" y="13503"/>
                    <a:pt x="10113" y="13731"/>
                    <a:pt x="10113" y="13982"/>
                  </a:cubicBezTo>
                  <a:cubicBezTo>
                    <a:pt x="10142" y="14295"/>
                    <a:pt x="10400" y="14492"/>
                    <a:pt x="10657" y="14492"/>
                  </a:cubicBezTo>
                  <a:cubicBezTo>
                    <a:pt x="10813" y="14492"/>
                    <a:pt x="10969" y="14420"/>
                    <a:pt x="11072" y="14256"/>
                  </a:cubicBezTo>
                  <a:cubicBezTo>
                    <a:pt x="11072" y="14233"/>
                    <a:pt x="11072" y="14233"/>
                    <a:pt x="11072" y="14233"/>
                  </a:cubicBezTo>
                  <a:cubicBezTo>
                    <a:pt x="11118" y="14324"/>
                    <a:pt x="11186" y="14416"/>
                    <a:pt x="11277" y="14461"/>
                  </a:cubicBezTo>
                  <a:cubicBezTo>
                    <a:pt x="11355" y="14518"/>
                    <a:pt x="11446" y="14544"/>
                    <a:pt x="11537" y="14544"/>
                  </a:cubicBezTo>
                  <a:cubicBezTo>
                    <a:pt x="11740" y="14544"/>
                    <a:pt x="11945" y="14415"/>
                    <a:pt x="12008" y="14210"/>
                  </a:cubicBezTo>
                  <a:cubicBezTo>
                    <a:pt x="12396" y="12978"/>
                    <a:pt x="12647" y="11745"/>
                    <a:pt x="12761" y="10467"/>
                  </a:cubicBezTo>
                  <a:cubicBezTo>
                    <a:pt x="12761" y="10284"/>
                    <a:pt x="12693" y="10147"/>
                    <a:pt x="12601" y="10056"/>
                  </a:cubicBezTo>
                  <a:cubicBezTo>
                    <a:pt x="12715" y="9440"/>
                    <a:pt x="12784" y="8778"/>
                    <a:pt x="12807" y="8116"/>
                  </a:cubicBezTo>
                  <a:cubicBezTo>
                    <a:pt x="12807" y="7979"/>
                    <a:pt x="12761" y="7865"/>
                    <a:pt x="12693" y="7796"/>
                  </a:cubicBezTo>
                  <a:cubicBezTo>
                    <a:pt x="12739" y="7487"/>
                    <a:pt x="12513" y="7262"/>
                    <a:pt x="12249" y="7262"/>
                  </a:cubicBezTo>
                  <a:cubicBezTo>
                    <a:pt x="12123" y="7262"/>
                    <a:pt x="11989" y="7313"/>
                    <a:pt x="11871" y="7431"/>
                  </a:cubicBezTo>
                  <a:cubicBezTo>
                    <a:pt x="11734" y="7568"/>
                    <a:pt x="11597" y="7705"/>
                    <a:pt x="11460" y="7819"/>
                  </a:cubicBezTo>
                  <a:cubicBezTo>
                    <a:pt x="11476" y="7566"/>
                    <a:pt x="11239" y="7379"/>
                    <a:pt x="10994" y="7379"/>
                  </a:cubicBezTo>
                  <a:cubicBezTo>
                    <a:pt x="10885" y="7379"/>
                    <a:pt x="10775" y="7416"/>
                    <a:pt x="10684" y="7500"/>
                  </a:cubicBezTo>
                  <a:cubicBezTo>
                    <a:pt x="10296" y="7842"/>
                    <a:pt x="9931" y="8207"/>
                    <a:pt x="9588" y="8572"/>
                  </a:cubicBezTo>
                  <a:cubicBezTo>
                    <a:pt x="9506" y="8490"/>
                    <a:pt x="9399" y="8444"/>
                    <a:pt x="9283" y="8444"/>
                  </a:cubicBezTo>
                  <a:cubicBezTo>
                    <a:pt x="9175" y="8444"/>
                    <a:pt x="9060" y="8484"/>
                    <a:pt x="8949" y="8572"/>
                  </a:cubicBezTo>
                  <a:cubicBezTo>
                    <a:pt x="8858" y="8641"/>
                    <a:pt x="8767" y="8709"/>
                    <a:pt x="8675" y="8778"/>
                  </a:cubicBezTo>
                  <a:cubicBezTo>
                    <a:pt x="8652" y="8687"/>
                    <a:pt x="8607" y="8595"/>
                    <a:pt x="8516" y="8527"/>
                  </a:cubicBezTo>
                  <a:cubicBezTo>
                    <a:pt x="8516" y="8504"/>
                    <a:pt x="8516" y="8504"/>
                    <a:pt x="8493" y="8504"/>
                  </a:cubicBezTo>
                  <a:cubicBezTo>
                    <a:pt x="8584" y="8344"/>
                    <a:pt x="8675" y="8184"/>
                    <a:pt x="8767" y="8025"/>
                  </a:cubicBezTo>
                  <a:cubicBezTo>
                    <a:pt x="8926" y="7751"/>
                    <a:pt x="8789" y="7545"/>
                    <a:pt x="8561" y="7454"/>
                  </a:cubicBezTo>
                  <a:cubicBezTo>
                    <a:pt x="8652" y="7271"/>
                    <a:pt x="8744" y="7066"/>
                    <a:pt x="8858" y="6883"/>
                  </a:cubicBezTo>
                  <a:cubicBezTo>
                    <a:pt x="9024" y="6535"/>
                    <a:pt x="8709" y="6388"/>
                    <a:pt x="8398" y="6388"/>
                  </a:cubicBezTo>
                  <a:cubicBezTo>
                    <a:pt x="8240" y="6388"/>
                    <a:pt x="8083" y="6426"/>
                    <a:pt x="7991" y="6495"/>
                  </a:cubicBezTo>
                  <a:cubicBezTo>
                    <a:pt x="7717" y="6701"/>
                    <a:pt x="7466" y="6929"/>
                    <a:pt x="7237" y="7157"/>
                  </a:cubicBezTo>
                  <a:cubicBezTo>
                    <a:pt x="7306" y="6952"/>
                    <a:pt x="7397" y="6746"/>
                    <a:pt x="7488" y="6518"/>
                  </a:cubicBezTo>
                  <a:cubicBezTo>
                    <a:pt x="7640" y="6170"/>
                    <a:pt x="7339" y="6013"/>
                    <a:pt x="7033" y="6013"/>
                  </a:cubicBezTo>
                  <a:cubicBezTo>
                    <a:pt x="6878" y="6013"/>
                    <a:pt x="6721" y="6053"/>
                    <a:pt x="6621" y="6130"/>
                  </a:cubicBezTo>
                  <a:cubicBezTo>
                    <a:pt x="6598" y="6153"/>
                    <a:pt x="6598" y="6153"/>
                    <a:pt x="6575" y="6176"/>
                  </a:cubicBezTo>
                  <a:cubicBezTo>
                    <a:pt x="6667" y="5674"/>
                    <a:pt x="6758" y="5194"/>
                    <a:pt x="6804" y="4692"/>
                  </a:cubicBezTo>
                  <a:cubicBezTo>
                    <a:pt x="6846" y="4352"/>
                    <a:pt x="6607" y="4179"/>
                    <a:pt x="6343" y="4179"/>
                  </a:cubicBezTo>
                  <a:cubicBezTo>
                    <a:pt x="6182" y="4179"/>
                    <a:pt x="6012" y="4243"/>
                    <a:pt x="5891" y="4373"/>
                  </a:cubicBezTo>
                  <a:cubicBezTo>
                    <a:pt x="5754" y="4532"/>
                    <a:pt x="5640" y="4669"/>
                    <a:pt x="5503" y="4829"/>
                  </a:cubicBezTo>
                  <a:cubicBezTo>
                    <a:pt x="5640" y="4395"/>
                    <a:pt x="5754" y="3962"/>
                    <a:pt x="5891" y="3528"/>
                  </a:cubicBezTo>
                  <a:cubicBezTo>
                    <a:pt x="5991" y="3211"/>
                    <a:pt x="5701" y="3004"/>
                    <a:pt x="5414" y="3004"/>
                  </a:cubicBezTo>
                  <a:cubicBezTo>
                    <a:pt x="5307" y="3004"/>
                    <a:pt x="5201" y="3033"/>
                    <a:pt x="5115" y="3094"/>
                  </a:cubicBezTo>
                  <a:cubicBezTo>
                    <a:pt x="5046" y="3140"/>
                    <a:pt x="4978" y="3208"/>
                    <a:pt x="4909" y="3254"/>
                  </a:cubicBezTo>
                  <a:cubicBezTo>
                    <a:pt x="4978" y="2866"/>
                    <a:pt x="5023" y="2455"/>
                    <a:pt x="5092" y="2067"/>
                  </a:cubicBezTo>
                  <a:cubicBezTo>
                    <a:pt x="5128" y="1780"/>
                    <a:pt x="4825" y="1620"/>
                    <a:pt x="4550" y="1620"/>
                  </a:cubicBezTo>
                  <a:cubicBezTo>
                    <a:pt x="4475" y="1620"/>
                    <a:pt x="4402" y="1632"/>
                    <a:pt x="4338" y="1656"/>
                  </a:cubicBezTo>
                  <a:cubicBezTo>
                    <a:pt x="4361" y="1474"/>
                    <a:pt x="4407" y="1268"/>
                    <a:pt x="4430" y="1086"/>
                  </a:cubicBezTo>
                  <a:cubicBezTo>
                    <a:pt x="4473" y="806"/>
                    <a:pt x="4170" y="627"/>
                    <a:pt x="3906" y="627"/>
                  </a:cubicBezTo>
                  <a:cubicBezTo>
                    <a:pt x="3890" y="627"/>
                    <a:pt x="3875" y="628"/>
                    <a:pt x="3859" y="629"/>
                  </a:cubicBezTo>
                  <a:cubicBezTo>
                    <a:pt x="3859" y="606"/>
                    <a:pt x="3836" y="561"/>
                    <a:pt x="3836" y="538"/>
                  </a:cubicBezTo>
                  <a:cubicBezTo>
                    <a:pt x="3803" y="294"/>
                    <a:pt x="3630" y="201"/>
                    <a:pt x="3435" y="201"/>
                  </a:cubicBezTo>
                  <a:cubicBezTo>
                    <a:pt x="3227" y="201"/>
                    <a:pt x="2995" y="306"/>
                    <a:pt x="2878" y="447"/>
                  </a:cubicBezTo>
                  <a:lnTo>
                    <a:pt x="2604" y="789"/>
                  </a:lnTo>
                  <a:cubicBezTo>
                    <a:pt x="2690" y="496"/>
                    <a:pt x="2399" y="320"/>
                    <a:pt x="2133" y="320"/>
                  </a:cubicBezTo>
                  <a:cubicBezTo>
                    <a:pt x="2047" y="320"/>
                    <a:pt x="1963" y="339"/>
                    <a:pt x="1896" y="378"/>
                  </a:cubicBezTo>
                  <a:cubicBezTo>
                    <a:pt x="1714" y="469"/>
                    <a:pt x="1554" y="584"/>
                    <a:pt x="1394" y="698"/>
                  </a:cubicBezTo>
                  <a:lnTo>
                    <a:pt x="1440" y="447"/>
                  </a:lnTo>
                  <a:cubicBezTo>
                    <a:pt x="1499" y="149"/>
                    <a:pt x="1243" y="1"/>
                    <a:pt x="967" y="1"/>
                  </a:cubicBezTo>
                  <a:close/>
                </a:path>
              </a:pathLst>
            </a:custGeom>
            <a:solidFill>
              <a:srgbClr val="FFD400">
                <a:alpha val="1686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9" name="Google Shape;1629;p11"/>
            <p:cNvSpPr/>
            <p:nvPr/>
          </p:nvSpPr>
          <p:spPr>
            <a:xfrm>
              <a:off x="645175" y="3632150"/>
              <a:ext cx="394550" cy="462975"/>
            </a:xfrm>
            <a:custGeom>
              <a:rect b="b" l="l" r="r" t="t"/>
              <a:pathLst>
                <a:path extrusionOk="0" h="18519" w="15782">
                  <a:moveTo>
                    <a:pt x="7182" y="1688"/>
                  </a:moveTo>
                  <a:cubicBezTo>
                    <a:pt x="8027" y="5067"/>
                    <a:pt x="9214" y="8331"/>
                    <a:pt x="10720" y="11503"/>
                  </a:cubicBezTo>
                  <a:cubicBezTo>
                    <a:pt x="10775" y="11612"/>
                    <a:pt x="10914" y="11677"/>
                    <a:pt x="11038" y="11677"/>
                  </a:cubicBezTo>
                  <a:cubicBezTo>
                    <a:pt x="11071" y="11677"/>
                    <a:pt x="11103" y="11673"/>
                    <a:pt x="11131" y="11663"/>
                  </a:cubicBezTo>
                  <a:cubicBezTo>
                    <a:pt x="12409" y="11275"/>
                    <a:pt x="13665" y="10910"/>
                    <a:pt x="14920" y="10545"/>
                  </a:cubicBezTo>
                  <a:lnTo>
                    <a:pt x="14920" y="10545"/>
                  </a:lnTo>
                  <a:cubicBezTo>
                    <a:pt x="14578" y="12941"/>
                    <a:pt x="14098" y="15315"/>
                    <a:pt x="13459" y="17666"/>
                  </a:cubicBezTo>
                  <a:cubicBezTo>
                    <a:pt x="10789" y="16776"/>
                    <a:pt x="8118" y="15886"/>
                    <a:pt x="5425" y="14995"/>
                  </a:cubicBezTo>
                  <a:cubicBezTo>
                    <a:pt x="6475" y="14242"/>
                    <a:pt x="7525" y="13558"/>
                    <a:pt x="8620" y="12873"/>
                  </a:cubicBezTo>
                  <a:cubicBezTo>
                    <a:pt x="8780" y="12781"/>
                    <a:pt x="8712" y="12530"/>
                    <a:pt x="8552" y="12485"/>
                  </a:cubicBezTo>
                  <a:cubicBezTo>
                    <a:pt x="8529" y="12439"/>
                    <a:pt x="8529" y="12416"/>
                    <a:pt x="8506" y="12393"/>
                  </a:cubicBezTo>
                  <a:cubicBezTo>
                    <a:pt x="6132" y="9403"/>
                    <a:pt x="3759" y="6413"/>
                    <a:pt x="1385" y="3423"/>
                  </a:cubicBezTo>
                  <a:lnTo>
                    <a:pt x="1385" y="3423"/>
                  </a:lnTo>
                  <a:cubicBezTo>
                    <a:pt x="2092" y="3492"/>
                    <a:pt x="2800" y="3583"/>
                    <a:pt x="3508" y="3651"/>
                  </a:cubicBezTo>
                  <a:cubicBezTo>
                    <a:pt x="3950" y="3702"/>
                    <a:pt x="4721" y="3931"/>
                    <a:pt x="5321" y="3931"/>
                  </a:cubicBezTo>
                  <a:cubicBezTo>
                    <a:pt x="5527" y="3931"/>
                    <a:pt x="5713" y="3904"/>
                    <a:pt x="5859" y="3834"/>
                  </a:cubicBezTo>
                  <a:cubicBezTo>
                    <a:pt x="6498" y="3537"/>
                    <a:pt x="6886" y="2556"/>
                    <a:pt x="7182" y="1688"/>
                  </a:cubicBezTo>
                  <a:close/>
                  <a:moveTo>
                    <a:pt x="7247" y="0"/>
                  </a:moveTo>
                  <a:cubicBezTo>
                    <a:pt x="7113" y="0"/>
                    <a:pt x="6983" y="59"/>
                    <a:pt x="6931" y="182"/>
                  </a:cubicBezTo>
                  <a:cubicBezTo>
                    <a:pt x="6703" y="730"/>
                    <a:pt x="6475" y="1278"/>
                    <a:pt x="6224" y="1825"/>
                  </a:cubicBezTo>
                  <a:cubicBezTo>
                    <a:pt x="5829" y="2767"/>
                    <a:pt x="5772" y="3036"/>
                    <a:pt x="4718" y="3036"/>
                  </a:cubicBezTo>
                  <a:cubicBezTo>
                    <a:pt x="4674" y="3036"/>
                    <a:pt x="4628" y="3036"/>
                    <a:pt x="4580" y="3035"/>
                  </a:cubicBezTo>
                  <a:cubicBezTo>
                    <a:pt x="3279" y="3012"/>
                    <a:pt x="1910" y="2738"/>
                    <a:pt x="632" y="2579"/>
                  </a:cubicBezTo>
                  <a:cubicBezTo>
                    <a:pt x="621" y="2578"/>
                    <a:pt x="611" y="2577"/>
                    <a:pt x="601" y="2577"/>
                  </a:cubicBezTo>
                  <a:cubicBezTo>
                    <a:pt x="312" y="2577"/>
                    <a:pt x="0" y="2885"/>
                    <a:pt x="221" y="3149"/>
                  </a:cubicBezTo>
                  <a:cubicBezTo>
                    <a:pt x="2754" y="6345"/>
                    <a:pt x="5311" y="9563"/>
                    <a:pt x="7844" y="12759"/>
                  </a:cubicBezTo>
                  <a:cubicBezTo>
                    <a:pt x="6635" y="13329"/>
                    <a:pt x="5516" y="14014"/>
                    <a:pt x="4443" y="14813"/>
                  </a:cubicBezTo>
                  <a:cubicBezTo>
                    <a:pt x="4169" y="15018"/>
                    <a:pt x="4238" y="15384"/>
                    <a:pt x="4558" y="15475"/>
                  </a:cubicBezTo>
                  <a:cubicBezTo>
                    <a:pt x="7570" y="16502"/>
                    <a:pt x="10606" y="17483"/>
                    <a:pt x="13642" y="18511"/>
                  </a:cubicBezTo>
                  <a:cubicBezTo>
                    <a:pt x="13666" y="18516"/>
                    <a:pt x="13690" y="18518"/>
                    <a:pt x="13714" y="18518"/>
                  </a:cubicBezTo>
                  <a:cubicBezTo>
                    <a:pt x="13893" y="18518"/>
                    <a:pt x="14058" y="18375"/>
                    <a:pt x="14098" y="18214"/>
                  </a:cubicBezTo>
                  <a:cubicBezTo>
                    <a:pt x="14829" y="15543"/>
                    <a:pt x="15377" y="12850"/>
                    <a:pt x="15742" y="10111"/>
                  </a:cubicBezTo>
                  <a:cubicBezTo>
                    <a:pt x="15781" y="9874"/>
                    <a:pt x="15616" y="9636"/>
                    <a:pt x="15392" y="9636"/>
                  </a:cubicBezTo>
                  <a:cubicBezTo>
                    <a:pt x="15358" y="9636"/>
                    <a:pt x="15322" y="9642"/>
                    <a:pt x="15285" y="9654"/>
                  </a:cubicBezTo>
                  <a:cubicBezTo>
                    <a:pt x="14258" y="9951"/>
                    <a:pt x="13071" y="10522"/>
                    <a:pt x="12021" y="10613"/>
                  </a:cubicBezTo>
                  <a:cubicBezTo>
                    <a:pt x="11854" y="10728"/>
                    <a:pt x="11701" y="10786"/>
                    <a:pt x="11558" y="10786"/>
                  </a:cubicBezTo>
                  <a:cubicBezTo>
                    <a:pt x="11389" y="10786"/>
                    <a:pt x="11234" y="10705"/>
                    <a:pt x="11086" y="10545"/>
                  </a:cubicBezTo>
                  <a:cubicBezTo>
                    <a:pt x="10926" y="10202"/>
                    <a:pt x="10766" y="9860"/>
                    <a:pt x="10629" y="9517"/>
                  </a:cubicBezTo>
                  <a:cubicBezTo>
                    <a:pt x="10332" y="8878"/>
                    <a:pt x="10058" y="8216"/>
                    <a:pt x="9807" y="7554"/>
                  </a:cubicBezTo>
                  <a:cubicBezTo>
                    <a:pt x="8894" y="5181"/>
                    <a:pt x="8164" y="2738"/>
                    <a:pt x="7616" y="250"/>
                  </a:cubicBezTo>
                  <a:cubicBezTo>
                    <a:pt x="7578" y="87"/>
                    <a:pt x="7410" y="0"/>
                    <a:pt x="7247" y="0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630" name="Google Shape;1630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9950" y="1087825"/>
            <a:ext cx="3598476" cy="3598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4" name="Shape 1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" name="Google Shape;1635;g23d23e85404_0_1481"/>
          <p:cNvSpPr txBox="1"/>
          <p:nvPr>
            <p:ph idx="4294967295" type="title"/>
          </p:nvPr>
        </p:nvSpPr>
        <p:spPr>
          <a:xfrm>
            <a:off x="461200" y="4239575"/>
            <a:ext cx="3370800" cy="10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500">
                <a:highlight>
                  <a:schemeClr val="accent6"/>
                </a:highlight>
                <a:latin typeface="Lexend"/>
                <a:ea typeface="Lexend"/>
                <a:cs typeface="Lexend"/>
                <a:sym typeface="Lexend"/>
              </a:rPr>
              <a:t>Empalme: </a:t>
            </a:r>
            <a:r>
              <a:rPr lang="en" sz="1500" u="sng">
                <a:solidFill>
                  <a:schemeClr val="hlink"/>
                </a:solidFill>
                <a:latin typeface="Lexend"/>
                <a:ea typeface="Lexend"/>
                <a:cs typeface="Lexend"/>
                <a:sym typeface="Lexend"/>
                <a:hlinkClick r:id="rId3"/>
              </a:rPr>
              <a:t>https://forms.gle/Bkinunj9iJjMCNje9</a:t>
            </a:r>
            <a:r>
              <a:rPr lang="en" sz="1500">
                <a:latin typeface="Lexend"/>
                <a:ea typeface="Lexend"/>
                <a:cs typeface="Lexend"/>
                <a:sym typeface="Lexend"/>
              </a:rPr>
              <a:t> </a:t>
            </a:r>
            <a:endParaRPr sz="15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636" name="Google Shape;1636;g23d23e85404_0_1481"/>
          <p:cNvSpPr txBox="1"/>
          <p:nvPr/>
        </p:nvSpPr>
        <p:spPr>
          <a:xfrm>
            <a:off x="401025" y="3347750"/>
            <a:ext cx="38322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" sz="1500" u="none" cap="none" strike="noStrike">
                <a:solidFill>
                  <a:schemeClr val="dk1"/>
                </a:solidFill>
                <a:highlight>
                  <a:schemeClr val="accent6"/>
                </a:highlight>
                <a:latin typeface="Lexend"/>
                <a:ea typeface="Lexend"/>
                <a:cs typeface="Lexend"/>
                <a:sym typeface="Lexend"/>
              </a:rPr>
              <a:t>Guaymas: </a:t>
            </a:r>
            <a:r>
              <a:rPr b="1" i="0" lang="en" sz="1500" u="sng" cap="none" strike="noStrike">
                <a:solidFill>
                  <a:schemeClr val="hlink"/>
                </a:solidFill>
                <a:latin typeface="Lexend"/>
                <a:ea typeface="Lexend"/>
                <a:cs typeface="Lexend"/>
                <a:sym typeface="Lexend"/>
                <a:hlinkClick r:id="rId4"/>
              </a:rPr>
              <a:t>https://forms.gle/DXUSyNgRvZHvkhLM8</a:t>
            </a:r>
            <a:r>
              <a:rPr b="1" i="0" lang="en" sz="15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 </a:t>
            </a:r>
            <a:endParaRPr i="0" sz="1400" u="none" cap="none" strike="noStrike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637" name="Google Shape;1637;g23d23e85404_0_1481"/>
          <p:cNvSpPr txBox="1"/>
          <p:nvPr/>
        </p:nvSpPr>
        <p:spPr>
          <a:xfrm>
            <a:off x="401025" y="2608325"/>
            <a:ext cx="35997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" sz="1500" u="none" cap="none" strike="noStrike">
                <a:solidFill>
                  <a:schemeClr val="dk1"/>
                </a:solidFill>
                <a:highlight>
                  <a:schemeClr val="accent6"/>
                </a:highlight>
                <a:latin typeface="Lexend"/>
                <a:ea typeface="Lexend"/>
                <a:cs typeface="Lexend"/>
                <a:sym typeface="Lexend"/>
              </a:rPr>
              <a:t>Navojoa: </a:t>
            </a:r>
            <a:r>
              <a:rPr b="1" i="0" lang="en" sz="1500" u="sng" cap="none" strike="noStrike">
                <a:solidFill>
                  <a:schemeClr val="hlink"/>
                </a:solidFill>
                <a:latin typeface="Lexend"/>
                <a:ea typeface="Lexend"/>
                <a:cs typeface="Lexend"/>
                <a:sym typeface="Lexend"/>
                <a:hlinkClick r:id="rId5"/>
              </a:rPr>
              <a:t>https://forms.gle/84VcrXhBy89Qukt26</a:t>
            </a:r>
            <a:r>
              <a:rPr b="1" i="0" lang="en" sz="15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 </a:t>
            </a:r>
            <a:endParaRPr i="0" sz="1400" u="none" cap="none" strike="noStrike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638" name="Google Shape;1638;g23d23e85404_0_1481"/>
          <p:cNvSpPr txBox="1"/>
          <p:nvPr/>
        </p:nvSpPr>
        <p:spPr>
          <a:xfrm>
            <a:off x="385000" y="1792700"/>
            <a:ext cx="35997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" sz="1500" u="none" cap="none" strike="noStrike">
                <a:solidFill>
                  <a:schemeClr val="dk1"/>
                </a:solidFill>
                <a:highlight>
                  <a:schemeClr val="accent6"/>
                </a:highlight>
                <a:latin typeface="Lexend"/>
                <a:ea typeface="Lexend"/>
                <a:cs typeface="Lexend"/>
                <a:sym typeface="Lexend"/>
              </a:rPr>
              <a:t>Obregón: </a:t>
            </a:r>
            <a:r>
              <a:rPr b="1" i="0" lang="en" sz="1500" u="sng" cap="none" strike="noStrike">
                <a:solidFill>
                  <a:schemeClr val="hlink"/>
                </a:solidFill>
                <a:latin typeface="Lexend"/>
                <a:ea typeface="Lexend"/>
                <a:cs typeface="Lexend"/>
                <a:sym typeface="Lexend"/>
                <a:hlinkClick r:id="rId6"/>
              </a:rPr>
              <a:t>https://forms.gle/YwCrRYQJd9WGbEEf7</a:t>
            </a:r>
            <a:r>
              <a:rPr b="1" i="0" lang="en" sz="15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 </a:t>
            </a:r>
            <a:endParaRPr i="0" sz="1400" u="none" cap="none" strike="noStrike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639" name="Google Shape;1639;g23d23e85404_0_1481"/>
          <p:cNvSpPr txBox="1"/>
          <p:nvPr/>
        </p:nvSpPr>
        <p:spPr>
          <a:xfrm>
            <a:off x="5242050" y="3133425"/>
            <a:ext cx="3181200" cy="13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" sz="1300" u="none" cap="none" strike="noStrik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La evaluación es el motor del aprendizaje, ya que de ella depende tanto qué y cómo se enseña, cómo el qué y el cómo se aprende. (Neus Sanmamrtí, 2007)</a:t>
            </a:r>
            <a:endParaRPr b="1" i="0" sz="1300" u="none" cap="none" strike="noStrike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640" name="Google Shape;1640;g23d23e85404_0_1481"/>
          <p:cNvSpPr txBox="1"/>
          <p:nvPr>
            <p:ph idx="4294967295" type="title"/>
          </p:nvPr>
        </p:nvSpPr>
        <p:spPr>
          <a:xfrm>
            <a:off x="401025" y="716700"/>
            <a:ext cx="3599700" cy="10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Según el campus al que correspondes, contesta la evaluación </a:t>
            </a:r>
            <a:endParaRPr sz="22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300"/>
          </a:p>
        </p:txBody>
      </p:sp>
      <p:pic>
        <p:nvPicPr>
          <p:cNvPr id="1641" name="Google Shape;1641;g23d23e85404_0_148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725125" y="91440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5" name="Shape 1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" name="Google Shape;1646;p68"/>
          <p:cNvSpPr txBox="1"/>
          <p:nvPr>
            <p:ph idx="4294967295" type="title"/>
          </p:nvPr>
        </p:nvSpPr>
        <p:spPr>
          <a:xfrm>
            <a:off x="669850" y="1047325"/>
            <a:ext cx="7704000" cy="17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8000">
                <a:latin typeface="Lexend"/>
                <a:ea typeface="Lexend"/>
                <a:cs typeface="Lexend"/>
                <a:sym typeface="Lexend"/>
              </a:rPr>
              <a:t>GRACIAS!</a:t>
            </a:r>
            <a:r>
              <a:rPr lang="en" sz="10200"/>
              <a:t> </a:t>
            </a:r>
            <a:endParaRPr sz="10200"/>
          </a:p>
        </p:txBody>
      </p:sp>
      <p:pic>
        <p:nvPicPr>
          <p:cNvPr id="1647" name="Google Shape;1647;p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5300" y="2644825"/>
            <a:ext cx="2041475" cy="204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nline Notebook XL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F6B0F7"/>
      </a:lt2>
      <a:accent1>
        <a:srgbClr val="CAFFCA"/>
      </a:accent1>
      <a:accent2>
        <a:srgbClr val="FFE599"/>
      </a:accent2>
      <a:accent3>
        <a:srgbClr val="FFF8D3"/>
      </a:accent3>
      <a:accent4>
        <a:srgbClr val="FFBBAA"/>
      </a:accent4>
      <a:accent5>
        <a:srgbClr val="FFFFF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C9B3050C2D9054B810E97B5EF0FB4D3" ma:contentTypeVersion="" ma:contentTypeDescription="Crear nuevo documento." ma:contentTypeScope="" ma:versionID="523300c1980c6f27c9186562bf2fa98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62db5c1be337c07b3d988852ce2b35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73FC0D8-C549-4285-AF3F-6F61DFED2B48}"/>
</file>

<file path=customXml/itemProps2.xml><?xml version="1.0" encoding="utf-8"?>
<ds:datastoreItem xmlns:ds="http://schemas.openxmlformats.org/officeDocument/2006/customXml" ds:itemID="{CA730261-C338-4214-AB39-D786B832F00A}"/>
</file>

<file path=customXml/itemProps3.xml><?xml version="1.0" encoding="utf-8"?>
<ds:datastoreItem xmlns:ds="http://schemas.openxmlformats.org/officeDocument/2006/customXml" ds:itemID="{79617D92-1980-415B-B3C8-E726A6E7BC51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0x0101005C9B3050C2D9054B810E97B5EF0FB4D3</vt:lpwstr>
  </property>
</Properties>
</file>