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ermanent Marker"/>
      <p:regular r:id="rId19"/>
    </p:embeddedFont>
    <p:embeddedFont>
      <p:font typeface="Lexend"/>
      <p:regular r:id="rId20"/>
      <p:bold r:id="rId21"/>
    </p:embeddedFont>
    <p:embeddedFont>
      <p:font typeface="Itim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3" roundtripDataSignature="AMtx7mh4nY3aohmpxKEZJJsLXQ/G23fo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3.xml"/><Relationship Id="rId21" Type="http://schemas.openxmlformats.org/officeDocument/2006/relationships/font" Target="fonts/Lexend-bold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2.xml"/><Relationship Id="rId20" Type="http://schemas.openxmlformats.org/officeDocument/2006/relationships/font" Target="fonts/Lexend-regular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4" Type="http://schemas.openxmlformats.org/officeDocument/2006/relationships/customXml" Target="../customXml/item1.xml"/><Relationship Id="rId23" Type="http://customschemas.google.com/relationships/presentationmetadata" Target="metadata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PermanentMarker-regular.fntdata"/><Relationship Id="rId22" Type="http://schemas.openxmlformats.org/officeDocument/2006/relationships/font" Target="fonts/Itim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757384524a_0_1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7" name="Google Shape;757;g2757384524a_0_1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7497c0584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27497c058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7497c05849_0_4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27497c05849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757384524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g275738452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757384524a_0_1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g2757384524a_0_1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06" name="Google Shape;306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7" name="Google Shape;307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08" name="Google Shape;308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09" name="Google Shape;309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" name="Google Shape;324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25" name="Google Shape;325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0" name="Google Shape;340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1" name="Google Shape;341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2" name="Google Shape;342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3" name="Google Shape;343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4" name="Google Shape;344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5" name="Google Shape;345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8" name="Google Shape;348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7" name="Google Shape;367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370" name="Google Shape;370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3" name="Google Shape;383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7" name="Google Shape;407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430" name="Google Shape;430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8" name="Google Shape;438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461" name="Google Shape;461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462" name="Google Shape;462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40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g27497c05849_0_88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" name="Google Shape;79;g27497c05849_0_882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" name="Google Shape;80;g27497c05849_0_88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81" name="Google Shape;81;g27497c05849_0_88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2" name="Google Shape;82;g27497c05849_0_88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g27497c05849_0_88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g27497c05849_0_88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g27497c05849_0_88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27497c05849_0_88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g27497c05849_0_88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g27497c05849_0_88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g27497c05849_0_88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g27497c05849_0_88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g27497c05849_0_88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g27497c05849_0_88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g27497c05849_0_88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g27497c05849_0_88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g27497c05849_0_88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g27497c05849_0_88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97;g27497c05849_0_88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98" name="Google Shape;98;g27497c05849_0_88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g27497c05849_0_88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g27497c05849_0_88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g27497c05849_0_88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g27497c05849_0_88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g27497c05849_0_88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g27497c05849_0_88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g27497c05849_0_88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g27497c05849_0_88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g27497c05849_0_88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g27497c05849_0_88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g27497c05849_0_88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g27497c05849_0_88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g27497c05849_0_88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g27497c05849_0_88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3" name="Google Shape;113;g27497c05849_0_88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g27497c05849_0_88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g27497c05849_0_88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g27497c05849_0_88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g27497c05849_0_88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g27497c05849_0_88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9" name="Google Shape;119;g27497c05849_0_882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g27497c05849_0_882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g27497c05849_0_882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g27497c05849_0_882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g27497c05849_0_882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g27497c05849_0_882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g27497c05849_0_882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g27497c05849_0_882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g27497c05849_0_882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g2757384524a_0_156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g2757384524a_0_156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2757384524a_0_156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2757384524a_0_156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2757384524a_0_156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2757384524a_0_156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2757384524a_0_156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2757384524a_0_156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2757384524a_0_156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757384524a_0_156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2757384524a_0_156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2757384524a_0_156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2757384524a_0_156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2757384524a_0_156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2757384524a_0_156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2757384524a_0_156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2757384524a_0_156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2757384524a_0_156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757384524a_0_156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757384524a_0_156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2757384524a_0_156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57384524a_0_156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2757384524a_0_156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g2757384524a_0_1568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3" name="Google Shape;153;g2757384524a_0_1568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54" name="Google Shape;154;g2757384524a_0_1568"/>
          <p:cNvGrpSpPr/>
          <p:nvPr/>
        </p:nvGrpSpPr>
        <p:grpSpPr>
          <a:xfrm>
            <a:off x="7673764" y="-287513"/>
            <a:ext cx="788762" cy="861588"/>
            <a:chOff x="7673764" y="-287513"/>
            <a:chExt cx="788762" cy="861588"/>
          </a:xfrm>
        </p:grpSpPr>
        <p:grpSp>
          <p:nvGrpSpPr>
            <p:cNvPr id="155" name="Google Shape;155;g2757384524a_0_1568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g2757384524a_0_1568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g2757384524a_0_1568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g2757384524a_0_1568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2" name="Google Shape;162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5" name="Google Shape;185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8" name="Google Shape;188;p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90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1" name="Google Shape;211;p90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2" name="Google Shape;212;p90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3" name="Google Shape;213;p90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4" name="Google Shape;214;p90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5" name="Google Shape;215;p90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6" name="Google Shape;216;p90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7" name="Google Shape;217;p90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8" name="Google Shape;218;p90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9" name="Google Shape;219;p90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20" name="Google Shape;220;p90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1" name="Google Shape;221;p90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22" name="Google Shape;222;p90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3" name="Google Shape;223;p90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24" name="Google Shape;224;p90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5" name="Google Shape;225;p90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26" name="Google Shape;226;p90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27" name="Google Shape;227;p90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28" name="Google Shape;228;p90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1" name="Google Shape;231;p11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1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116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6" name="Google Shape;256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1" name="Google Shape;301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800">
                <a:latin typeface="Lexend"/>
                <a:ea typeface="Lexend"/>
                <a:cs typeface="Lexend"/>
                <a:sym typeface="Lexend"/>
              </a:rPr>
              <a:t>Curso de Tutoría 1</a:t>
            </a:r>
            <a:endParaRPr sz="5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0" name="Google Shape;470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Sesión 13:</a:t>
            </a:r>
            <a:r>
              <a:rPr lang="en"/>
              <a:t> Trabajo en Equipo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71" name="Google Shape;4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262" y="4099126"/>
            <a:ext cx="1805476" cy="8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48"/>
          <p:cNvSpPr txBox="1"/>
          <p:nvPr>
            <p:ph idx="4294967295" type="title"/>
          </p:nvPr>
        </p:nvSpPr>
        <p:spPr>
          <a:xfrm>
            <a:off x="719999" y="540000"/>
            <a:ext cx="7711165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600">
                <a:latin typeface="Lexend"/>
                <a:ea typeface="Lexend"/>
                <a:cs typeface="Lexend"/>
                <a:sym typeface="Lexend"/>
              </a:rPr>
              <a:t>Puesta en marcha de un trabajo en equipo:</a:t>
            </a:r>
            <a:br>
              <a:rPr lang="en"/>
            </a:br>
            <a:endParaRPr/>
          </a:p>
        </p:txBody>
      </p:sp>
      <p:grpSp>
        <p:nvGrpSpPr>
          <p:cNvPr id="616" name="Google Shape;616;p148"/>
          <p:cNvGrpSpPr/>
          <p:nvPr/>
        </p:nvGrpSpPr>
        <p:grpSpPr>
          <a:xfrm flipH="1">
            <a:off x="720170" y="947150"/>
            <a:ext cx="4658924" cy="176025"/>
            <a:chOff x="4345425" y="2175475"/>
            <a:chExt cx="800750" cy="176025"/>
          </a:xfrm>
        </p:grpSpPr>
        <p:sp>
          <p:nvSpPr>
            <p:cNvPr id="617" name="Google Shape;617;p1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48"/>
          <p:cNvGrpSpPr/>
          <p:nvPr/>
        </p:nvGrpSpPr>
        <p:grpSpPr>
          <a:xfrm rot="4691603">
            <a:off x="3614307" y="2023002"/>
            <a:ext cx="1912265" cy="1978212"/>
            <a:chOff x="2801825" y="1784650"/>
            <a:chExt cx="1912350" cy="1978300"/>
          </a:xfrm>
        </p:grpSpPr>
        <p:sp>
          <p:nvSpPr>
            <p:cNvPr id="620" name="Google Shape;620;p148"/>
            <p:cNvSpPr/>
            <p:nvPr/>
          </p:nvSpPr>
          <p:spPr>
            <a:xfrm>
              <a:off x="2948050" y="2068550"/>
              <a:ext cx="1328450" cy="1346175"/>
            </a:xfrm>
            <a:custGeom>
              <a:rect b="b" l="l" r="r" t="t"/>
              <a:pathLst>
                <a:path extrusionOk="0" h="53847" w="53138">
                  <a:moveTo>
                    <a:pt x="31395" y="1"/>
                  </a:moveTo>
                  <a:cubicBezTo>
                    <a:pt x="30756" y="1"/>
                    <a:pt x="30099" y="16"/>
                    <a:pt x="29422" y="48"/>
                  </a:cubicBezTo>
                  <a:cubicBezTo>
                    <a:pt x="17097" y="618"/>
                    <a:pt x="0" y="13195"/>
                    <a:pt x="0" y="25521"/>
                  </a:cubicBezTo>
                  <a:cubicBezTo>
                    <a:pt x="0" y="37869"/>
                    <a:pt x="13810" y="53847"/>
                    <a:pt x="26158" y="53847"/>
                  </a:cubicBezTo>
                  <a:cubicBezTo>
                    <a:pt x="38484" y="53847"/>
                    <a:pt x="53138" y="39650"/>
                    <a:pt x="53138" y="27324"/>
                  </a:cubicBezTo>
                  <a:cubicBezTo>
                    <a:pt x="53138" y="15356"/>
                    <a:pt x="51487" y="1"/>
                    <a:pt x="31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48"/>
            <p:cNvSpPr/>
            <p:nvPr/>
          </p:nvSpPr>
          <p:spPr>
            <a:xfrm>
              <a:off x="2801825" y="1784650"/>
              <a:ext cx="1912350" cy="1978300"/>
            </a:xfrm>
            <a:custGeom>
              <a:rect b="b" l="l" r="r" t="t"/>
              <a:pathLst>
                <a:path extrusionOk="0" h="79132" w="76494">
                  <a:moveTo>
                    <a:pt x="69669" y="6473"/>
                  </a:moveTo>
                  <a:cubicBezTo>
                    <a:pt x="69852" y="6610"/>
                    <a:pt x="70011" y="6770"/>
                    <a:pt x="70171" y="6907"/>
                  </a:cubicBezTo>
                  <a:cubicBezTo>
                    <a:pt x="70171" y="6930"/>
                    <a:pt x="70171" y="6930"/>
                    <a:pt x="70171" y="6930"/>
                  </a:cubicBezTo>
                  <a:cubicBezTo>
                    <a:pt x="69988" y="6793"/>
                    <a:pt x="69829" y="6633"/>
                    <a:pt x="69669" y="6473"/>
                  </a:cubicBezTo>
                  <a:close/>
                  <a:moveTo>
                    <a:pt x="71563" y="7638"/>
                  </a:moveTo>
                  <a:lnTo>
                    <a:pt x="71563" y="7683"/>
                  </a:lnTo>
                  <a:lnTo>
                    <a:pt x="71518" y="7683"/>
                  </a:lnTo>
                  <a:cubicBezTo>
                    <a:pt x="71518" y="7660"/>
                    <a:pt x="71541" y="7660"/>
                    <a:pt x="71563" y="7638"/>
                  </a:cubicBezTo>
                  <a:close/>
                  <a:moveTo>
                    <a:pt x="36337" y="12206"/>
                  </a:moveTo>
                  <a:cubicBezTo>
                    <a:pt x="37400" y="12206"/>
                    <a:pt x="38479" y="12257"/>
                    <a:pt x="39585" y="12362"/>
                  </a:cubicBezTo>
                  <a:cubicBezTo>
                    <a:pt x="43077" y="12705"/>
                    <a:pt x="46410" y="13161"/>
                    <a:pt x="49560" y="14805"/>
                  </a:cubicBezTo>
                  <a:cubicBezTo>
                    <a:pt x="54513" y="17361"/>
                    <a:pt x="57617" y="22223"/>
                    <a:pt x="58873" y="27564"/>
                  </a:cubicBezTo>
                  <a:cubicBezTo>
                    <a:pt x="61383" y="38360"/>
                    <a:pt x="56750" y="51097"/>
                    <a:pt x="47802" y="57648"/>
                  </a:cubicBezTo>
                  <a:cubicBezTo>
                    <a:pt x="44279" y="60220"/>
                    <a:pt x="39995" y="61575"/>
                    <a:pt x="35658" y="61575"/>
                  </a:cubicBezTo>
                  <a:cubicBezTo>
                    <a:pt x="34685" y="61575"/>
                    <a:pt x="33709" y="61506"/>
                    <a:pt x="32738" y="61368"/>
                  </a:cubicBezTo>
                  <a:cubicBezTo>
                    <a:pt x="25137" y="60295"/>
                    <a:pt x="19042" y="54224"/>
                    <a:pt x="15368" y="47856"/>
                  </a:cubicBezTo>
                  <a:cubicBezTo>
                    <a:pt x="11875" y="41853"/>
                    <a:pt x="9935" y="34389"/>
                    <a:pt x="11624" y="27541"/>
                  </a:cubicBezTo>
                  <a:cubicBezTo>
                    <a:pt x="13427" y="20191"/>
                    <a:pt x="19590" y="14782"/>
                    <a:pt x="26963" y="13572"/>
                  </a:cubicBezTo>
                  <a:cubicBezTo>
                    <a:pt x="27123" y="13549"/>
                    <a:pt x="27191" y="13504"/>
                    <a:pt x="27214" y="13435"/>
                  </a:cubicBezTo>
                  <a:cubicBezTo>
                    <a:pt x="30303" y="12637"/>
                    <a:pt x="33253" y="12206"/>
                    <a:pt x="36337" y="12206"/>
                  </a:cubicBezTo>
                  <a:close/>
                  <a:moveTo>
                    <a:pt x="5256" y="66458"/>
                  </a:moveTo>
                  <a:cubicBezTo>
                    <a:pt x="5302" y="66550"/>
                    <a:pt x="5370" y="66641"/>
                    <a:pt x="5416" y="66709"/>
                  </a:cubicBezTo>
                  <a:cubicBezTo>
                    <a:pt x="5324" y="66687"/>
                    <a:pt x="5256" y="66641"/>
                    <a:pt x="5187" y="66641"/>
                  </a:cubicBezTo>
                  <a:cubicBezTo>
                    <a:pt x="5210" y="66572"/>
                    <a:pt x="5233" y="66527"/>
                    <a:pt x="5256" y="66458"/>
                  </a:cubicBezTo>
                  <a:close/>
                  <a:moveTo>
                    <a:pt x="838" y="0"/>
                  </a:moveTo>
                  <a:cubicBezTo>
                    <a:pt x="360" y="0"/>
                    <a:pt x="0" y="488"/>
                    <a:pt x="440" y="927"/>
                  </a:cubicBezTo>
                  <a:cubicBezTo>
                    <a:pt x="1353" y="1840"/>
                    <a:pt x="1901" y="2936"/>
                    <a:pt x="2471" y="4077"/>
                  </a:cubicBezTo>
                  <a:cubicBezTo>
                    <a:pt x="3179" y="5446"/>
                    <a:pt x="3932" y="6793"/>
                    <a:pt x="4594" y="8185"/>
                  </a:cubicBezTo>
                  <a:cubicBezTo>
                    <a:pt x="4717" y="8485"/>
                    <a:pt x="5018" y="8635"/>
                    <a:pt x="5296" y="8635"/>
                  </a:cubicBezTo>
                  <a:cubicBezTo>
                    <a:pt x="5377" y="8635"/>
                    <a:pt x="5457" y="8622"/>
                    <a:pt x="5530" y="8596"/>
                  </a:cubicBezTo>
                  <a:cubicBezTo>
                    <a:pt x="5575" y="8596"/>
                    <a:pt x="5621" y="8596"/>
                    <a:pt x="5690" y="8573"/>
                  </a:cubicBezTo>
                  <a:cubicBezTo>
                    <a:pt x="6237" y="8299"/>
                    <a:pt x="6762" y="7843"/>
                    <a:pt x="7219" y="7295"/>
                  </a:cubicBezTo>
                  <a:cubicBezTo>
                    <a:pt x="10437" y="10468"/>
                    <a:pt x="13542" y="13869"/>
                    <a:pt x="15116" y="18069"/>
                  </a:cubicBezTo>
                  <a:cubicBezTo>
                    <a:pt x="15139" y="18137"/>
                    <a:pt x="15231" y="18228"/>
                    <a:pt x="15322" y="18320"/>
                  </a:cubicBezTo>
                  <a:cubicBezTo>
                    <a:pt x="12583" y="21036"/>
                    <a:pt x="10643" y="24620"/>
                    <a:pt x="9867" y="28682"/>
                  </a:cubicBezTo>
                  <a:cubicBezTo>
                    <a:pt x="8315" y="36648"/>
                    <a:pt x="11807" y="45368"/>
                    <a:pt x="16554" y="51645"/>
                  </a:cubicBezTo>
                  <a:cubicBezTo>
                    <a:pt x="17331" y="52695"/>
                    <a:pt x="18175" y="53653"/>
                    <a:pt x="19088" y="54589"/>
                  </a:cubicBezTo>
                  <a:cubicBezTo>
                    <a:pt x="19042" y="54589"/>
                    <a:pt x="18997" y="54612"/>
                    <a:pt x="18974" y="54635"/>
                  </a:cubicBezTo>
                  <a:cubicBezTo>
                    <a:pt x="14660" y="58264"/>
                    <a:pt x="10757" y="62304"/>
                    <a:pt x="6808" y="66298"/>
                  </a:cubicBezTo>
                  <a:cubicBezTo>
                    <a:pt x="6511" y="65956"/>
                    <a:pt x="6192" y="65659"/>
                    <a:pt x="5849" y="65431"/>
                  </a:cubicBezTo>
                  <a:cubicBezTo>
                    <a:pt x="5827" y="65385"/>
                    <a:pt x="5804" y="65317"/>
                    <a:pt x="5804" y="65271"/>
                  </a:cubicBezTo>
                  <a:cubicBezTo>
                    <a:pt x="5729" y="65085"/>
                    <a:pt x="5044" y="64486"/>
                    <a:pt x="4697" y="64486"/>
                  </a:cubicBezTo>
                  <a:cubicBezTo>
                    <a:pt x="4619" y="64486"/>
                    <a:pt x="4559" y="64516"/>
                    <a:pt x="4526" y="64587"/>
                  </a:cubicBezTo>
                  <a:cubicBezTo>
                    <a:pt x="3156" y="67234"/>
                    <a:pt x="2540" y="70293"/>
                    <a:pt x="2038" y="73215"/>
                  </a:cubicBezTo>
                  <a:cubicBezTo>
                    <a:pt x="1978" y="73493"/>
                    <a:pt x="2750" y="73979"/>
                    <a:pt x="3116" y="73979"/>
                  </a:cubicBezTo>
                  <a:cubicBezTo>
                    <a:pt x="3170" y="73979"/>
                    <a:pt x="3215" y="73968"/>
                    <a:pt x="3247" y="73945"/>
                  </a:cubicBezTo>
                  <a:cubicBezTo>
                    <a:pt x="5324" y="72575"/>
                    <a:pt x="6991" y="70795"/>
                    <a:pt x="8634" y="68946"/>
                  </a:cubicBezTo>
                  <a:cubicBezTo>
                    <a:pt x="8703" y="68878"/>
                    <a:pt x="8588" y="68741"/>
                    <a:pt x="8543" y="68695"/>
                  </a:cubicBezTo>
                  <a:cubicBezTo>
                    <a:pt x="8223" y="68284"/>
                    <a:pt x="7904" y="67782"/>
                    <a:pt x="7561" y="67303"/>
                  </a:cubicBezTo>
                  <a:cubicBezTo>
                    <a:pt x="11601" y="63240"/>
                    <a:pt x="15550" y="59109"/>
                    <a:pt x="19910" y="55388"/>
                  </a:cubicBezTo>
                  <a:cubicBezTo>
                    <a:pt x="24338" y="59542"/>
                    <a:pt x="29999" y="62213"/>
                    <a:pt x="36184" y="62304"/>
                  </a:cubicBezTo>
                  <a:cubicBezTo>
                    <a:pt x="36261" y="62305"/>
                    <a:pt x="36338" y="62305"/>
                    <a:pt x="36414" y="62305"/>
                  </a:cubicBezTo>
                  <a:cubicBezTo>
                    <a:pt x="40462" y="62305"/>
                    <a:pt x="44329" y="61123"/>
                    <a:pt x="47734" y="59040"/>
                  </a:cubicBezTo>
                  <a:cubicBezTo>
                    <a:pt x="48715" y="63765"/>
                    <a:pt x="50861" y="68102"/>
                    <a:pt x="52573" y="72598"/>
                  </a:cubicBezTo>
                  <a:cubicBezTo>
                    <a:pt x="52116" y="72827"/>
                    <a:pt x="51683" y="73078"/>
                    <a:pt x="51249" y="73374"/>
                  </a:cubicBezTo>
                  <a:cubicBezTo>
                    <a:pt x="51135" y="73443"/>
                    <a:pt x="50815" y="73694"/>
                    <a:pt x="50907" y="73876"/>
                  </a:cubicBezTo>
                  <a:cubicBezTo>
                    <a:pt x="50975" y="74013"/>
                    <a:pt x="51066" y="74128"/>
                    <a:pt x="51135" y="74242"/>
                  </a:cubicBezTo>
                  <a:cubicBezTo>
                    <a:pt x="51066" y="74356"/>
                    <a:pt x="51066" y="74447"/>
                    <a:pt x="51158" y="74516"/>
                  </a:cubicBezTo>
                  <a:cubicBezTo>
                    <a:pt x="51295" y="74584"/>
                    <a:pt x="51432" y="74675"/>
                    <a:pt x="51546" y="74767"/>
                  </a:cubicBezTo>
                  <a:cubicBezTo>
                    <a:pt x="51979" y="75246"/>
                    <a:pt x="52459" y="75680"/>
                    <a:pt x="52984" y="76091"/>
                  </a:cubicBezTo>
                  <a:cubicBezTo>
                    <a:pt x="53897" y="77095"/>
                    <a:pt x="54696" y="78213"/>
                    <a:pt x="55723" y="79081"/>
                  </a:cubicBezTo>
                  <a:cubicBezTo>
                    <a:pt x="55769" y="79116"/>
                    <a:pt x="55830" y="79132"/>
                    <a:pt x="55900" y="79132"/>
                  </a:cubicBezTo>
                  <a:cubicBezTo>
                    <a:pt x="56287" y="79132"/>
                    <a:pt x="56959" y="78663"/>
                    <a:pt x="56978" y="78373"/>
                  </a:cubicBezTo>
                  <a:cubicBezTo>
                    <a:pt x="57092" y="76068"/>
                    <a:pt x="56088" y="73991"/>
                    <a:pt x="55837" y="71731"/>
                  </a:cubicBezTo>
                  <a:cubicBezTo>
                    <a:pt x="55819" y="71604"/>
                    <a:pt x="55729" y="71564"/>
                    <a:pt x="55624" y="71564"/>
                  </a:cubicBezTo>
                  <a:cubicBezTo>
                    <a:pt x="55597" y="71564"/>
                    <a:pt x="55568" y="71566"/>
                    <a:pt x="55540" y="71571"/>
                  </a:cubicBezTo>
                  <a:cubicBezTo>
                    <a:pt x="54969" y="71662"/>
                    <a:pt x="54444" y="71799"/>
                    <a:pt x="53919" y="72005"/>
                  </a:cubicBezTo>
                  <a:cubicBezTo>
                    <a:pt x="52185" y="67440"/>
                    <a:pt x="49994" y="63012"/>
                    <a:pt x="49035" y="58196"/>
                  </a:cubicBezTo>
                  <a:cubicBezTo>
                    <a:pt x="49788" y="57671"/>
                    <a:pt x="50496" y="57100"/>
                    <a:pt x="51203" y="56484"/>
                  </a:cubicBezTo>
                  <a:cubicBezTo>
                    <a:pt x="59238" y="49316"/>
                    <a:pt x="62844" y="36854"/>
                    <a:pt x="59968" y="26491"/>
                  </a:cubicBezTo>
                  <a:cubicBezTo>
                    <a:pt x="59352" y="24209"/>
                    <a:pt x="58325" y="22086"/>
                    <a:pt x="56978" y="20214"/>
                  </a:cubicBezTo>
                  <a:cubicBezTo>
                    <a:pt x="60767" y="15398"/>
                    <a:pt x="65926" y="11997"/>
                    <a:pt x="70742" y="8277"/>
                  </a:cubicBezTo>
                  <a:cubicBezTo>
                    <a:pt x="71257" y="8728"/>
                    <a:pt x="71842" y="9054"/>
                    <a:pt x="72470" y="9054"/>
                  </a:cubicBezTo>
                  <a:cubicBezTo>
                    <a:pt x="72731" y="9054"/>
                    <a:pt x="73000" y="8998"/>
                    <a:pt x="73275" y="8870"/>
                  </a:cubicBezTo>
                  <a:cubicBezTo>
                    <a:pt x="75010" y="8117"/>
                    <a:pt x="75809" y="5195"/>
                    <a:pt x="76425" y="3620"/>
                  </a:cubicBezTo>
                  <a:cubicBezTo>
                    <a:pt x="76493" y="3462"/>
                    <a:pt x="75956" y="2296"/>
                    <a:pt x="75791" y="2296"/>
                  </a:cubicBezTo>
                  <a:cubicBezTo>
                    <a:pt x="75789" y="2296"/>
                    <a:pt x="75788" y="2296"/>
                    <a:pt x="75786" y="2296"/>
                  </a:cubicBezTo>
                  <a:cubicBezTo>
                    <a:pt x="73070" y="2411"/>
                    <a:pt x="70696" y="3917"/>
                    <a:pt x="68162" y="4762"/>
                  </a:cubicBezTo>
                  <a:cubicBezTo>
                    <a:pt x="68118" y="4784"/>
                    <a:pt x="68617" y="6088"/>
                    <a:pt x="68789" y="6088"/>
                  </a:cubicBezTo>
                  <a:cubicBezTo>
                    <a:pt x="68794" y="6088"/>
                    <a:pt x="68798" y="6087"/>
                    <a:pt x="68802" y="6085"/>
                  </a:cubicBezTo>
                  <a:cubicBezTo>
                    <a:pt x="68847" y="6085"/>
                    <a:pt x="68870" y="6063"/>
                    <a:pt x="68916" y="6063"/>
                  </a:cubicBezTo>
                  <a:cubicBezTo>
                    <a:pt x="68961" y="6177"/>
                    <a:pt x="69030" y="6291"/>
                    <a:pt x="69121" y="6405"/>
                  </a:cubicBezTo>
                  <a:cubicBezTo>
                    <a:pt x="69304" y="6656"/>
                    <a:pt x="69509" y="6953"/>
                    <a:pt x="69760" y="7250"/>
                  </a:cubicBezTo>
                  <a:cubicBezTo>
                    <a:pt x="64990" y="10947"/>
                    <a:pt x="59877" y="14303"/>
                    <a:pt x="56042" y="19005"/>
                  </a:cubicBezTo>
                  <a:cubicBezTo>
                    <a:pt x="54627" y="17338"/>
                    <a:pt x="52938" y="15900"/>
                    <a:pt x="50998" y="14759"/>
                  </a:cubicBezTo>
                  <a:cubicBezTo>
                    <a:pt x="48533" y="13321"/>
                    <a:pt x="45771" y="12522"/>
                    <a:pt x="42963" y="12066"/>
                  </a:cubicBezTo>
                  <a:cubicBezTo>
                    <a:pt x="40501" y="11666"/>
                    <a:pt x="37918" y="11401"/>
                    <a:pt x="35373" y="11401"/>
                  </a:cubicBezTo>
                  <a:cubicBezTo>
                    <a:pt x="34426" y="11401"/>
                    <a:pt x="33484" y="11437"/>
                    <a:pt x="32555" y="11518"/>
                  </a:cubicBezTo>
                  <a:cubicBezTo>
                    <a:pt x="30272" y="11723"/>
                    <a:pt x="28013" y="12294"/>
                    <a:pt x="25799" y="12887"/>
                  </a:cubicBezTo>
                  <a:cubicBezTo>
                    <a:pt x="25730" y="12910"/>
                    <a:pt x="25662" y="12933"/>
                    <a:pt x="25639" y="12956"/>
                  </a:cubicBezTo>
                  <a:cubicBezTo>
                    <a:pt x="21918" y="13641"/>
                    <a:pt x="18632" y="15307"/>
                    <a:pt x="16007" y="17681"/>
                  </a:cubicBezTo>
                  <a:cubicBezTo>
                    <a:pt x="14181" y="13458"/>
                    <a:pt x="10917" y="10011"/>
                    <a:pt x="7630" y="6793"/>
                  </a:cubicBezTo>
                  <a:cubicBezTo>
                    <a:pt x="8018" y="6291"/>
                    <a:pt x="8360" y="5789"/>
                    <a:pt x="8680" y="5355"/>
                  </a:cubicBezTo>
                  <a:cubicBezTo>
                    <a:pt x="8862" y="5241"/>
                    <a:pt x="8954" y="5035"/>
                    <a:pt x="8931" y="4784"/>
                  </a:cubicBezTo>
                  <a:cubicBezTo>
                    <a:pt x="8976" y="4716"/>
                    <a:pt x="8931" y="4647"/>
                    <a:pt x="8862" y="4579"/>
                  </a:cubicBezTo>
                  <a:cubicBezTo>
                    <a:pt x="8817" y="4488"/>
                    <a:pt x="8771" y="4396"/>
                    <a:pt x="8680" y="4305"/>
                  </a:cubicBezTo>
                  <a:cubicBezTo>
                    <a:pt x="6648" y="2388"/>
                    <a:pt x="3658" y="1110"/>
                    <a:pt x="1125" y="60"/>
                  </a:cubicBezTo>
                  <a:cubicBezTo>
                    <a:pt x="1028" y="19"/>
                    <a:pt x="930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48"/>
            <p:cNvSpPr/>
            <p:nvPr/>
          </p:nvSpPr>
          <p:spPr>
            <a:xfrm>
              <a:off x="3896075" y="2041650"/>
              <a:ext cx="256475" cy="106975"/>
            </a:xfrm>
            <a:custGeom>
              <a:rect b="b" l="l" r="r" t="t"/>
              <a:pathLst>
                <a:path extrusionOk="0" h="4279" w="10259">
                  <a:moveTo>
                    <a:pt x="1011" y="0"/>
                  </a:moveTo>
                  <a:cubicBezTo>
                    <a:pt x="884" y="0"/>
                    <a:pt x="758" y="2"/>
                    <a:pt x="631" y="5"/>
                  </a:cubicBezTo>
                  <a:cubicBezTo>
                    <a:pt x="1" y="28"/>
                    <a:pt x="103" y="827"/>
                    <a:pt x="676" y="827"/>
                  </a:cubicBezTo>
                  <a:cubicBezTo>
                    <a:pt x="684" y="827"/>
                    <a:pt x="692" y="827"/>
                    <a:pt x="700" y="827"/>
                  </a:cubicBezTo>
                  <a:cubicBezTo>
                    <a:pt x="754" y="826"/>
                    <a:pt x="808" y="826"/>
                    <a:pt x="862" y="826"/>
                  </a:cubicBezTo>
                  <a:cubicBezTo>
                    <a:pt x="2426" y="826"/>
                    <a:pt x="3946" y="1144"/>
                    <a:pt x="5402" y="1740"/>
                  </a:cubicBezTo>
                  <a:cubicBezTo>
                    <a:pt x="6931" y="2333"/>
                    <a:pt x="8141" y="3338"/>
                    <a:pt x="9510" y="4205"/>
                  </a:cubicBezTo>
                  <a:cubicBezTo>
                    <a:pt x="9592" y="4256"/>
                    <a:pt x="9677" y="4279"/>
                    <a:pt x="9757" y="4279"/>
                  </a:cubicBezTo>
                  <a:cubicBezTo>
                    <a:pt x="10036" y="4279"/>
                    <a:pt x="10258" y="4005"/>
                    <a:pt x="10081" y="3703"/>
                  </a:cubicBezTo>
                  <a:cubicBezTo>
                    <a:pt x="9670" y="2973"/>
                    <a:pt x="8940" y="2493"/>
                    <a:pt x="8255" y="2060"/>
                  </a:cubicBezTo>
                  <a:cubicBezTo>
                    <a:pt x="7525" y="1603"/>
                    <a:pt x="6726" y="1192"/>
                    <a:pt x="5927" y="895"/>
                  </a:cubicBezTo>
                  <a:cubicBezTo>
                    <a:pt x="4357" y="280"/>
                    <a:pt x="2670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48"/>
            <p:cNvSpPr/>
            <p:nvPr/>
          </p:nvSpPr>
          <p:spPr>
            <a:xfrm>
              <a:off x="3375050" y="3302875"/>
              <a:ext cx="379900" cy="127475"/>
            </a:xfrm>
            <a:custGeom>
              <a:rect b="b" l="l" r="r" t="t"/>
              <a:pathLst>
                <a:path extrusionOk="0" h="5099" w="15196">
                  <a:moveTo>
                    <a:pt x="654" y="0"/>
                  </a:moveTo>
                  <a:cubicBezTo>
                    <a:pt x="318" y="0"/>
                    <a:pt x="0" y="270"/>
                    <a:pt x="268" y="616"/>
                  </a:cubicBezTo>
                  <a:cubicBezTo>
                    <a:pt x="1751" y="2557"/>
                    <a:pt x="4148" y="3378"/>
                    <a:pt x="6408" y="3995"/>
                  </a:cubicBezTo>
                  <a:cubicBezTo>
                    <a:pt x="7663" y="4337"/>
                    <a:pt x="8964" y="4588"/>
                    <a:pt x="10242" y="4793"/>
                  </a:cubicBezTo>
                  <a:cubicBezTo>
                    <a:pt x="10904" y="4885"/>
                    <a:pt x="11566" y="4953"/>
                    <a:pt x="12251" y="4999"/>
                  </a:cubicBezTo>
                  <a:cubicBezTo>
                    <a:pt x="12686" y="5044"/>
                    <a:pt x="13160" y="5099"/>
                    <a:pt x="13622" y="5099"/>
                  </a:cubicBezTo>
                  <a:cubicBezTo>
                    <a:pt x="13863" y="5099"/>
                    <a:pt x="14101" y="5084"/>
                    <a:pt x="14328" y="5045"/>
                  </a:cubicBezTo>
                  <a:cubicBezTo>
                    <a:pt x="14716" y="4976"/>
                    <a:pt x="15195" y="4223"/>
                    <a:pt x="14602" y="4086"/>
                  </a:cubicBezTo>
                  <a:cubicBezTo>
                    <a:pt x="13917" y="3903"/>
                    <a:pt x="13141" y="3949"/>
                    <a:pt x="12434" y="3880"/>
                  </a:cubicBezTo>
                  <a:cubicBezTo>
                    <a:pt x="11772" y="3835"/>
                    <a:pt x="11110" y="3766"/>
                    <a:pt x="10448" y="3675"/>
                  </a:cubicBezTo>
                  <a:cubicBezTo>
                    <a:pt x="9169" y="3492"/>
                    <a:pt x="7868" y="3241"/>
                    <a:pt x="6613" y="2899"/>
                  </a:cubicBezTo>
                  <a:cubicBezTo>
                    <a:pt x="4650" y="2374"/>
                    <a:pt x="2436" y="1780"/>
                    <a:pt x="1067" y="183"/>
                  </a:cubicBezTo>
                  <a:cubicBezTo>
                    <a:pt x="960" y="55"/>
                    <a:pt x="805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4" name="Google Shape;624;p148"/>
          <p:cNvSpPr txBox="1"/>
          <p:nvPr/>
        </p:nvSpPr>
        <p:spPr>
          <a:xfrm>
            <a:off x="6205425" y="1879154"/>
            <a:ext cx="18156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Nombrar a un jefe de equipo.</a:t>
            </a:r>
            <a:endParaRPr i="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625" name="Google Shape;625;p148"/>
          <p:cNvGrpSpPr/>
          <p:nvPr/>
        </p:nvGrpSpPr>
        <p:grpSpPr>
          <a:xfrm flipH="1" rot="-977123">
            <a:off x="6224280" y="1483142"/>
            <a:ext cx="750716" cy="585366"/>
            <a:chOff x="4345425" y="2175475"/>
            <a:chExt cx="800750" cy="176025"/>
          </a:xfrm>
        </p:grpSpPr>
        <p:sp>
          <p:nvSpPr>
            <p:cNvPr id="626" name="Google Shape;626;p1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" name="Google Shape;628;p148"/>
          <p:cNvSpPr txBox="1"/>
          <p:nvPr/>
        </p:nvSpPr>
        <p:spPr>
          <a:xfrm>
            <a:off x="6205421" y="1509668"/>
            <a:ext cx="6540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9" name="Google Shape;629;p148"/>
          <p:cNvSpPr txBox="1"/>
          <p:nvPr/>
        </p:nvSpPr>
        <p:spPr>
          <a:xfrm>
            <a:off x="6205425" y="3529025"/>
            <a:ext cx="20547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Conocer con claridad el proyecto asignado.</a:t>
            </a:r>
            <a:endParaRPr i="0" sz="12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148"/>
          <p:cNvGrpSpPr/>
          <p:nvPr/>
        </p:nvGrpSpPr>
        <p:grpSpPr>
          <a:xfrm flipH="1" rot="-977123">
            <a:off x="6224280" y="3139517"/>
            <a:ext cx="750716" cy="585366"/>
            <a:chOff x="4345425" y="2175475"/>
            <a:chExt cx="800750" cy="176025"/>
          </a:xfrm>
        </p:grpSpPr>
        <p:sp>
          <p:nvSpPr>
            <p:cNvPr id="631" name="Google Shape;631;p1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3" name="Google Shape;633;p148"/>
          <p:cNvSpPr txBox="1"/>
          <p:nvPr/>
        </p:nvSpPr>
        <p:spPr>
          <a:xfrm>
            <a:off x="6205426" y="3152104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4" name="Google Shape;634;p148"/>
          <p:cNvSpPr txBox="1"/>
          <p:nvPr/>
        </p:nvSpPr>
        <p:spPr>
          <a:xfrm>
            <a:off x="883850" y="1879150"/>
            <a:ext cx="20547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Definir con claridad cuáles van a ser los trabajos a realizar.</a:t>
            </a:r>
            <a:endParaRPr i="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635" name="Google Shape;635;p148"/>
          <p:cNvGrpSpPr/>
          <p:nvPr/>
        </p:nvGrpSpPr>
        <p:grpSpPr>
          <a:xfrm rot="977123">
            <a:off x="2168968" y="1483142"/>
            <a:ext cx="750716" cy="585366"/>
            <a:chOff x="4345425" y="2175475"/>
            <a:chExt cx="800750" cy="176025"/>
          </a:xfrm>
        </p:grpSpPr>
        <p:sp>
          <p:nvSpPr>
            <p:cNvPr id="636" name="Google Shape;636;p1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8" name="Google Shape;638;p148"/>
          <p:cNvSpPr txBox="1"/>
          <p:nvPr/>
        </p:nvSpPr>
        <p:spPr>
          <a:xfrm>
            <a:off x="2150138" y="1509668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9" name="Google Shape;639;p148"/>
          <p:cNvSpPr txBox="1"/>
          <p:nvPr/>
        </p:nvSpPr>
        <p:spPr>
          <a:xfrm>
            <a:off x="1122950" y="3529024"/>
            <a:ext cx="18156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Seleccionar a sus miembros.</a:t>
            </a:r>
            <a:endParaRPr i="0" sz="12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0" name="Google Shape;640;p148"/>
          <p:cNvGrpSpPr/>
          <p:nvPr/>
        </p:nvGrpSpPr>
        <p:grpSpPr>
          <a:xfrm rot="977123">
            <a:off x="2101768" y="3139517"/>
            <a:ext cx="750716" cy="585366"/>
            <a:chOff x="4345425" y="2175475"/>
            <a:chExt cx="800750" cy="176025"/>
          </a:xfrm>
        </p:grpSpPr>
        <p:sp>
          <p:nvSpPr>
            <p:cNvPr id="641" name="Google Shape;641;p1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3" name="Google Shape;643;p148"/>
          <p:cNvSpPr txBox="1"/>
          <p:nvPr/>
        </p:nvSpPr>
        <p:spPr>
          <a:xfrm>
            <a:off x="2150126" y="3152104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644" name="Google Shape;644;p148"/>
          <p:cNvGrpSpPr/>
          <p:nvPr/>
        </p:nvGrpSpPr>
        <p:grpSpPr>
          <a:xfrm>
            <a:off x="4322314" y="2430596"/>
            <a:ext cx="713225" cy="997825"/>
            <a:chOff x="4720775" y="1878300"/>
            <a:chExt cx="713225" cy="997825"/>
          </a:xfrm>
        </p:grpSpPr>
        <p:sp>
          <p:nvSpPr>
            <p:cNvPr id="645" name="Google Shape;645;p148"/>
            <p:cNvSpPr/>
            <p:nvPr/>
          </p:nvSpPr>
          <p:spPr>
            <a:xfrm>
              <a:off x="4843900" y="2242050"/>
              <a:ext cx="177475" cy="296000"/>
            </a:xfrm>
            <a:custGeom>
              <a:rect b="b" l="l" r="r" t="t"/>
              <a:pathLst>
                <a:path extrusionOk="0" h="11840" w="7099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48"/>
            <p:cNvSpPr/>
            <p:nvPr/>
          </p:nvSpPr>
          <p:spPr>
            <a:xfrm>
              <a:off x="4899150" y="2459775"/>
              <a:ext cx="98400" cy="90325"/>
            </a:xfrm>
            <a:custGeom>
              <a:rect b="b" l="l" r="r" t="t"/>
              <a:pathLst>
                <a:path extrusionOk="0" h="3613" w="3936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48"/>
            <p:cNvSpPr/>
            <p:nvPr/>
          </p:nvSpPr>
          <p:spPr>
            <a:xfrm>
              <a:off x="5086075" y="2127500"/>
              <a:ext cx="29025" cy="1025"/>
            </a:xfrm>
            <a:custGeom>
              <a:rect b="b" l="l" r="r" t="t"/>
              <a:pathLst>
                <a:path extrusionOk="0" h="41" w="1161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48"/>
            <p:cNvSpPr/>
            <p:nvPr/>
          </p:nvSpPr>
          <p:spPr>
            <a:xfrm>
              <a:off x="5150775" y="2135325"/>
              <a:ext cx="164950" cy="228925"/>
            </a:xfrm>
            <a:custGeom>
              <a:rect b="b" l="l" r="r" t="t"/>
              <a:pathLst>
                <a:path extrusionOk="0" h="9157" w="6598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48"/>
            <p:cNvSpPr/>
            <p:nvPr/>
          </p:nvSpPr>
          <p:spPr>
            <a:xfrm>
              <a:off x="5303550" y="2380425"/>
              <a:ext cx="3550" cy="16075"/>
            </a:xfrm>
            <a:custGeom>
              <a:rect b="b" l="l" r="r" t="t"/>
              <a:pathLst>
                <a:path extrusionOk="0" h="643" w="142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48"/>
            <p:cNvSpPr/>
            <p:nvPr/>
          </p:nvSpPr>
          <p:spPr>
            <a:xfrm>
              <a:off x="5175850" y="2455075"/>
              <a:ext cx="103050" cy="84225"/>
            </a:xfrm>
            <a:custGeom>
              <a:rect b="b" l="l" r="r" t="t"/>
              <a:pathLst>
                <a:path extrusionOk="0" h="3369" w="4122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48"/>
            <p:cNvSpPr/>
            <p:nvPr/>
          </p:nvSpPr>
          <p:spPr>
            <a:xfrm>
              <a:off x="4973600" y="2592800"/>
              <a:ext cx="5925" cy="62325"/>
            </a:xfrm>
            <a:custGeom>
              <a:rect b="b" l="l" r="r" t="t"/>
              <a:pathLst>
                <a:path extrusionOk="0" h="2493" w="237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48"/>
            <p:cNvSpPr/>
            <p:nvPr/>
          </p:nvSpPr>
          <p:spPr>
            <a:xfrm>
              <a:off x="4985750" y="2626475"/>
              <a:ext cx="7475" cy="45975"/>
            </a:xfrm>
            <a:custGeom>
              <a:rect b="b" l="l" r="r" t="t"/>
              <a:pathLst>
                <a:path extrusionOk="0" h="1839" w="299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48"/>
            <p:cNvSpPr/>
            <p:nvPr/>
          </p:nvSpPr>
          <p:spPr>
            <a:xfrm>
              <a:off x="5159350" y="2568050"/>
              <a:ext cx="28275" cy="98725"/>
            </a:xfrm>
            <a:custGeom>
              <a:rect b="b" l="l" r="r" t="t"/>
              <a:pathLst>
                <a:path extrusionOk="0" h="3949" w="1131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48"/>
            <p:cNvSpPr/>
            <p:nvPr/>
          </p:nvSpPr>
          <p:spPr>
            <a:xfrm>
              <a:off x="5167975" y="2618750"/>
              <a:ext cx="7475" cy="54300"/>
            </a:xfrm>
            <a:custGeom>
              <a:rect b="b" l="l" r="r" t="t"/>
              <a:pathLst>
                <a:path extrusionOk="0" h="2172" w="299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48"/>
            <p:cNvSpPr/>
            <p:nvPr/>
          </p:nvSpPr>
          <p:spPr>
            <a:xfrm>
              <a:off x="5146425" y="2618400"/>
              <a:ext cx="7075" cy="47200"/>
            </a:xfrm>
            <a:custGeom>
              <a:rect b="b" l="l" r="r" t="t"/>
              <a:pathLst>
                <a:path extrusionOk="0" h="1888" w="283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48"/>
            <p:cNvSpPr/>
            <p:nvPr/>
          </p:nvSpPr>
          <p:spPr>
            <a:xfrm>
              <a:off x="4923850" y="2168800"/>
              <a:ext cx="42350" cy="38200"/>
            </a:xfrm>
            <a:custGeom>
              <a:rect b="b" l="l" r="r" t="t"/>
              <a:pathLst>
                <a:path extrusionOk="0" h="1528" w="1694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48"/>
            <p:cNvSpPr/>
            <p:nvPr/>
          </p:nvSpPr>
          <p:spPr>
            <a:xfrm>
              <a:off x="5024150" y="2138625"/>
              <a:ext cx="15325" cy="3950"/>
            </a:xfrm>
            <a:custGeom>
              <a:rect b="b" l="l" r="r" t="t"/>
              <a:pathLst>
                <a:path extrusionOk="0" h="158" w="613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48"/>
            <p:cNvSpPr/>
            <p:nvPr/>
          </p:nvSpPr>
          <p:spPr>
            <a:xfrm>
              <a:off x="5243200" y="2206425"/>
              <a:ext cx="63900" cy="242975"/>
            </a:xfrm>
            <a:custGeom>
              <a:rect b="b" l="l" r="r" t="t"/>
              <a:pathLst>
                <a:path extrusionOk="0" h="9719" w="2556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48"/>
            <p:cNvSpPr/>
            <p:nvPr/>
          </p:nvSpPr>
          <p:spPr>
            <a:xfrm>
              <a:off x="5048075" y="2541450"/>
              <a:ext cx="92875" cy="6700"/>
            </a:xfrm>
            <a:custGeom>
              <a:rect b="b" l="l" r="r" t="t"/>
              <a:pathLst>
                <a:path extrusionOk="0" h="268" w="3715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48"/>
            <p:cNvSpPr/>
            <p:nvPr/>
          </p:nvSpPr>
          <p:spPr>
            <a:xfrm>
              <a:off x="5021800" y="2552025"/>
              <a:ext cx="83900" cy="10450"/>
            </a:xfrm>
            <a:custGeom>
              <a:rect b="b" l="l" r="r" t="t"/>
              <a:pathLst>
                <a:path extrusionOk="0" h="418" w="3356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48"/>
            <p:cNvSpPr/>
            <p:nvPr/>
          </p:nvSpPr>
          <p:spPr>
            <a:xfrm>
              <a:off x="4916000" y="2195750"/>
              <a:ext cx="29750" cy="36325"/>
            </a:xfrm>
            <a:custGeom>
              <a:rect b="b" l="l" r="r" t="t"/>
              <a:pathLst>
                <a:path extrusionOk="0" h="1453" w="119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48"/>
            <p:cNvSpPr/>
            <p:nvPr/>
          </p:nvSpPr>
          <p:spPr>
            <a:xfrm>
              <a:off x="4885450" y="2272975"/>
              <a:ext cx="14900" cy="120375"/>
            </a:xfrm>
            <a:custGeom>
              <a:rect b="b" l="l" r="r" t="t"/>
              <a:pathLst>
                <a:path extrusionOk="0" h="4815" w="596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48"/>
            <p:cNvSpPr/>
            <p:nvPr/>
          </p:nvSpPr>
          <p:spPr>
            <a:xfrm>
              <a:off x="4863500" y="2326425"/>
              <a:ext cx="23925" cy="105675"/>
            </a:xfrm>
            <a:custGeom>
              <a:rect b="b" l="l" r="r" t="t"/>
              <a:pathLst>
                <a:path extrusionOk="0" h="4227" w="957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48"/>
            <p:cNvSpPr/>
            <p:nvPr/>
          </p:nvSpPr>
          <p:spPr>
            <a:xfrm>
              <a:off x="5285125" y="2412625"/>
              <a:ext cx="15700" cy="38100"/>
            </a:xfrm>
            <a:custGeom>
              <a:rect b="b" l="l" r="r" t="t"/>
              <a:pathLst>
                <a:path extrusionOk="0" h="1524" w="628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48"/>
            <p:cNvSpPr/>
            <p:nvPr/>
          </p:nvSpPr>
          <p:spPr>
            <a:xfrm>
              <a:off x="4978450" y="2716825"/>
              <a:ext cx="175825" cy="25875"/>
            </a:xfrm>
            <a:custGeom>
              <a:rect b="b" l="l" r="r" t="t"/>
              <a:pathLst>
                <a:path extrusionOk="0" h="1035" w="7033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48"/>
            <p:cNvSpPr/>
            <p:nvPr/>
          </p:nvSpPr>
          <p:spPr>
            <a:xfrm>
              <a:off x="4992425" y="2800075"/>
              <a:ext cx="176750" cy="13525"/>
            </a:xfrm>
            <a:custGeom>
              <a:rect b="b" l="l" r="r" t="t"/>
              <a:pathLst>
                <a:path extrusionOk="0" h="541" w="707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48"/>
            <p:cNvSpPr/>
            <p:nvPr/>
          </p:nvSpPr>
          <p:spPr>
            <a:xfrm>
              <a:off x="4986625" y="2764425"/>
              <a:ext cx="182425" cy="16175"/>
            </a:xfrm>
            <a:custGeom>
              <a:rect b="b" l="l" r="r" t="t"/>
              <a:pathLst>
                <a:path extrusionOk="0" h="647" w="7297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48"/>
            <p:cNvSpPr/>
            <p:nvPr/>
          </p:nvSpPr>
          <p:spPr>
            <a:xfrm>
              <a:off x="5169925" y="2733950"/>
              <a:ext cx="16100" cy="23825"/>
            </a:xfrm>
            <a:custGeom>
              <a:rect b="b" l="l" r="r" t="t"/>
              <a:pathLst>
                <a:path extrusionOk="0" h="953" w="644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48"/>
            <p:cNvSpPr/>
            <p:nvPr/>
          </p:nvSpPr>
          <p:spPr>
            <a:xfrm>
              <a:off x="4834900" y="2108800"/>
              <a:ext cx="512950" cy="767325"/>
            </a:xfrm>
            <a:custGeom>
              <a:rect b="b" l="l" r="r" t="t"/>
              <a:pathLst>
                <a:path extrusionOk="0" h="30693" w="20518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48"/>
            <p:cNvSpPr/>
            <p:nvPr/>
          </p:nvSpPr>
          <p:spPr>
            <a:xfrm>
              <a:off x="4972425" y="2805175"/>
              <a:ext cx="21900" cy="28350"/>
            </a:xfrm>
            <a:custGeom>
              <a:rect b="b" l="l" r="r" t="t"/>
              <a:pathLst>
                <a:path extrusionOk="0" h="1134" w="876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48"/>
            <p:cNvSpPr/>
            <p:nvPr/>
          </p:nvSpPr>
          <p:spPr>
            <a:xfrm>
              <a:off x="5017100" y="2836125"/>
              <a:ext cx="14525" cy="2100"/>
            </a:xfrm>
            <a:custGeom>
              <a:rect b="b" l="l" r="r" t="t"/>
              <a:pathLst>
                <a:path extrusionOk="0" h="84" w="581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48"/>
            <p:cNvSpPr/>
            <p:nvPr/>
          </p:nvSpPr>
          <p:spPr>
            <a:xfrm>
              <a:off x="4977525" y="2778750"/>
              <a:ext cx="48225" cy="19000"/>
            </a:xfrm>
            <a:custGeom>
              <a:rect b="b" l="l" r="r" t="t"/>
              <a:pathLst>
                <a:path extrusionOk="0" h="760" w="1929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48"/>
            <p:cNvSpPr/>
            <p:nvPr/>
          </p:nvSpPr>
          <p:spPr>
            <a:xfrm>
              <a:off x="4981450" y="2755025"/>
              <a:ext cx="12950" cy="6675"/>
            </a:xfrm>
            <a:custGeom>
              <a:rect b="b" l="l" r="r" t="t"/>
              <a:pathLst>
                <a:path extrusionOk="0" h="267" w="518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48"/>
            <p:cNvSpPr/>
            <p:nvPr/>
          </p:nvSpPr>
          <p:spPr>
            <a:xfrm>
              <a:off x="4766825" y="2058075"/>
              <a:ext cx="74600" cy="90550"/>
            </a:xfrm>
            <a:custGeom>
              <a:rect b="b" l="l" r="r" t="t"/>
              <a:pathLst>
                <a:path extrusionOk="0" h="3622" w="2984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48"/>
            <p:cNvSpPr/>
            <p:nvPr/>
          </p:nvSpPr>
          <p:spPr>
            <a:xfrm>
              <a:off x="4848925" y="1991575"/>
              <a:ext cx="63675" cy="92250"/>
            </a:xfrm>
            <a:custGeom>
              <a:rect b="b" l="l" r="r" t="t"/>
              <a:pathLst>
                <a:path extrusionOk="0" h="3690" w="2547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48"/>
            <p:cNvSpPr/>
            <p:nvPr/>
          </p:nvSpPr>
          <p:spPr>
            <a:xfrm>
              <a:off x="4962250" y="1903075"/>
              <a:ext cx="33175" cy="149550"/>
            </a:xfrm>
            <a:custGeom>
              <a:rect b="b" l="l" r="r" t="t"/>
              <a:pathLst>
                <a:path extrusionOk="0" h="5982" w="1327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48"/>
            <p:cNvSpPr/>
            <p:nvPr/>
          </p:nvSpPr>
          <p:spPr>
            <a:xfrm>
              <a:off x="5065300" y="1878300"/>
              <a:ext cx="18850" cy="149650"/>
            </a:xfrm>
            <a:custGeom>
              <a:rect b="b" l="l" r="r" t="t"/>
              <a:pathLst>
                <a:path extrusionOk="0" h="5986" w="754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48"/>
            <p:cNvSpPr/>
            <p:nvPr/>
          </p:nvSpPr>
          <p:spPr>
            <a:xfrm>
              <a:off x="5155175" y="1913600"/>
              <a:ext cx="84125" cy="157875"/>
            </a:xfrm>
            <a:custGeom>
              <a:rect b="b" l="l" r="r" t="t"/>
              <a:pathLst>
                <a:path extrusionOk="0" h="6315" w="3365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48"/>
            <p:cNvSpPr/>
            <p:nvPr/>
          </p:nvSpPr>
          <p:spPr>
            <a:xfrm>
              <a:off x="5236425" y="1971400"/>
              <a:ext cx="62525" cy="96850"/>
            </a:xfrm>
            <a:custGeom>
              <a:rect b="b" l="l" r="r" t="t"/>
              <a:pathLst>
                <a:path extrusionOk="0" h="3874" w="2501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48"/>
            <p:cNvSpPr/>
            <p:nvPr/>
          </p:nvSpPr>
          <p:spPr>
            <a:xfrm>
              <a:off x="5305225" y="2065125"/>
              <a:ext cx="96200" cy="83400"/>
            </a:xfrm>
            <a:custGeom>
              <a:rect b="b" l="l" r="r" t="t"/>
              <a:pathLst>
                <a:path extrusionOk="0" h="3336" w="3848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48"/>
            <p:cNvSpPr/>
            <p:nvPr/>
          </p:nvSpPr>
          <p:spPr>
            <a:xfrm>
              <a:off x="5372850" y="2186400"/>
              <a:ext cx="61150" cy="48225"/>
            </a:xfrm>
            <a:custGeom>
              <a:rect b="b" l="l" r="r" t="t"/>
              <a:pathLst>
                <a:path extrusionOk="0" h="1929" w="2446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48"/>
            <p:cNvSpPr/>
            <p:nvPr/>
          </p:nvSpPr>
          <p:spPr>
            <a:xfrm>
              <a:off x="4720775" y="2174425"/>
              <a:ext cx="107400" cy="73600"/>
            </a:xfrm>
            <a:custGeom>
              <a:rect b="b" l="l" r="r" t="t"/>
              <a:pathLst>
                <a:path extrusionOk="0" h="2944" w="4296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148"/>
          <p:cNvGrpSpPr/>
          <p:nvPr/>
        </p:nvGrpSpPr>
        <p:grpSpPr>
          <a:xfrm rot="8301331">
            <a:off x="7722573" y="4402216"/>
            <a:ext cx="843261" cy="402241"/>
            <a:chOff x="-583650" y="3109250"/>
            <a:chExt cx="570275" cy="272025"/>
          </a:xfrm>
        </p:grpSpPr>
        <p:sp>
          <p:nvSpPr>
            <p:cNvPr id="684" name="Google Shape;684;p148"/>
            <p:cNvSpPr/>
            <p:nvPr/>
          </p:nvSpPr>
          <p:spPr>
            <a:xfrm>
              <a:off x="-583650" y="3186975"/>
              <a:ext cx="570275" cy="194300"/>
            </a:xfrm>
            <a:custGeom>
              <a:rect b="b" l="l" r="r" t="t"/>
              <a:pathLst>
                <a:path extrusionOk="0" h="7772" w="22811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48"/>
            <p:cNvSpPr/>
            <p:nvPr/>
          </p:nvSpPr>
          <p:spPr>
            <a:xfrm>
              <a:off x="-198800" y="3109250"/>
              <a:ext cx="181150" cy="265500"/>
            </a:xfrm>
            <a:custGeom>
              <a:rect b="b" l="l" r="r" t="t"/>
              <a:pathLst>
                <a:path extrusionOk="0" h="10620" w="7246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48"/>
            <p:cNvSpPr/>
            <p:nvPr/>
          </p:nvSpPr>
          <p:spPr>
            <a:xfrm>
              <a:off x="-227425" y="3145900"/>
              <a:ext cx="203250" cy="225300"/>
            </a:xfrm>
            <a:custGeom>
              <a:rect b="b" l="l" r="r" t="t"/>
              <a:pathLst>
                <a:path extrusionOk="0" h="9012" w="813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48"/>
            <p:cNvSpPr/>
            <p:nvPr/>
          </p:nvSpPr>
          <p:spPr>
            <a:xfrm>
              <a:off x="-56275" y="3301800"/>
              <a:ext cx="3325" cy="4475"/>
            </a:xfrm>
            <a:custGeom>
              <a:rect b="b" l="l" r="r" t="t"/>
              <a:pathLst>
                <a:path extrusionOk="0" h="179" w="133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48"/>
            <p:cNvSpPr/>
            <p:nvPr/>
          </p:nvSpPr>
          <p:spPr>
            <a:xfrm>
              <a:off x="-195250" y="3147325"/>
              <a:ext cx="169125" cy="220300"/>
            </a:xfrm>
            <a:custGeom>
              <a:rect b="b" l="l" r="r" t="t"/>
              <a:pathLst>
                <a:path extrusionOk="0" h="8812" w="6765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48"/>
            <p:cNvSpPr/>
            <p:nvPr/>
          </p:nvSpPr>
          <p:spPr>
            <a:xfrm>
              <a:off x="-65375" y="3305650"/>
              <a:ext cx="29200" cy="34150"/>
            </a:xfrm>
            <a:custGeom>
              <a:rect b="b" l="l" r="r" t="t"/>
              <a:pathLst>
                <a:path extrusionOk="0" h="1366" w="1168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48"/>
            <p:cNvSpPr/>
            <p:nvPr/>
          </p:nvSpPr>
          <p:spPr>
            <a:xfrm>
              <a:off x="-517950" y="3165500"/>
              <a:ext cx="439050" cy="151925"/>
            </a:xfrm>
            <a:custGeom>
              <a:rect b="b" l="l" r="r" t="t"/>
              <a:pathLst>
                <a:path extrusionOk="0" h="6077" w="17562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48"/>
            <p:cNvSpPr/>
            <p:nvPr/>
          </p:nvSpPr>
          <p:spPr>
            <a:xfrm>
              <a:off x="-503150" y="3183350"/>
              <a:ext cx="432275" cy="129350"/>
            </a:xfrm>
            <a:custGeom>
              <a:rect b="b" l="l" r="r" t="t"/>
              <a:pathLst>
                <a:path extrusionOk="0" h="5174" w="17291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48"/>
            <p:cNvSpPr/>
            <p:nvPr/>
          </p:nvSpPr>
          <p:spPr>
            <a:xfrm>
              <a:off x="-99325" y="3312675"/>
              <a:ext cx="30775" cy="16525"/>
            </a:xfrm>
            <a:custGeom>
              <a:rect b="b" l="l" r="r" t="t"/>
              <a:pathLst>
                <a:path extrusionOk="0" h="661" w="1231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48"/>
            <p:cNvSpPr/>
            <p:nvPr/>
          </p:nvSpPr>
          <p:spPr>
            <a:xfrm>
              <a:off x="-79000" y="3310550"/>
              <a:ext cx="10800" cy="14900"/>
            </a:xfrm>
            <a:custGeom>
              <a:rect b="b" l="l" r="r" t="t"/>
              <a:pathLst>
                <a:path extrusionOk="0" h="596" w="432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48"/>
            <p:cNvSpPr/>
            <p:nvPr/>
          </p:nvSpPr>
          <p:spPr>
            <a:xfrm>
              <a:off x="-89900" y="3239950"/>
              <a:ext cx="33650" cy="61875"/>
            </a:xfrm>
            <a:custGeom>
              <a:rect b="b" l="l" r="r" t="t"/>
              <a:pathLst>
                <a:path extrusionOk="0" h="2475" w="1346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48"/>
            <p:cNvSpPr/>
            <p:nvPr/>
          </p:nvSpPr>
          <p:spPr>
            <a:xfrm>
              <a:off x="-78925" y="3277825"/>
              <a:ext cx="23825" cy="32750"/>
            </a:xfrm>
            <a:custGeom>
              <a:rect b="b" l="l" r="r" t="t"/>
              <a:pathLst>
                <a:path extrusionOk="0" h="1310" w="953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48"/>
            <p:cNvSpPr/>
            <p:nvPr/>
          </p:nvSpPr>
          <p:spPr>
            <a:xfrm>
              <a:off x="-70900" y="3306250"/>
              <a:ext cx="20000" cy="23225"/>
            </a:xfrm>
            <a:custGeom>
              <a:rect b="b" l="l" r="r" t="t"/>
              <a:pathLst>
                <a:path extrusionOk="0" h="929" w="80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46"/>
          <p:cNvSpPr txBox="1"/>
          <p:nvPr>
            <p:ph idx="4294967295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latin typeface="Lexend"/>
                <a:ea typeface="Lexend"/>
                <a:cs typeface="Lexend"/>
                <a:sym typeface="Lexend"/>
              </a:rPr>
              <a:t>Tipos de Roles en un Equipo</a:t>
            </a:r>
            <a:br>
              <a:rPr b="0" lang="en"/>
            </a:br>
            <a:endParaRPr/>
          </a:p>
        </p:txBody>
      </p:sp>
      <p:grpSp>
        <p:nvGrpSpPr>
          <p:cNvPr id="702" name="Google Shape;702;p146"/>
          <p:cNvGrpSpPr/>
          <p:nvPr/>
        </p:nvGrpSpPr>
        <p:grpSpPr>
          <a:xfrm flipH="1">
            <a:off x="3553886" y="938650"/>
            <a:ext cx="2036227" cy="176025"/>
            <a:chOff x="4345425" y="2175475"/>
            <a:chExt cx="800750" cy="176025"/>
          </a:xfrm>
        </p:grpSpPr>
        <p:sp>
          <p:nvSpPr>
            <p:cNvPr id="703" name="Google Shape;703;p14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4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146"/>
          <p:cNvGrpSpPr/>
          <p:nvPr/>
        </p:nvGrpSpPr>
        <p:grpSpPr>
          <a:xfrm>
            <a:off x="691375" y="1307214"/>
            <a:ext cx="1884825" cy="2811833"/>
            <a:chOff x="716419" y="1306657"/>
            <a:chExt cx="1884825" cy="3183327"/>
          </a:xfrm>
        </p:grpSpPr>
        <p:grpSp>
          <p:nvGrpSpPr>
            <p:cNvPr id="706" name="Google Shape;706;p146"/>
            <p:cNvGrpSpPr/>
            <p:nvPr/>
          </p:nvGrpSpPr>
          <p:grpSpPr>
            <a:xfrm>
              <a:off x="748637" y="1306657"/>
              <a:ext cx="1852607" cy="3183327"/>
              <a:chOff x="748637" y="1154257"/>
              <a:chExt cx="1852607" cy="3183327"/>
            </a:xfrm>
          </p:grpSpPr>
          <p:sp>
            <p:nvSpPr>
              <p:cNvPr id="707" name="Google Shape;707;p146"/>
              <p:cNvSpPr/>
              <p:nvPr/>
            </p:nvSpPr>
            <p:spPr>
              <a:xfrm rot="-5400000">
                <a:off x="83277" y="1819617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46"/>
              <p:cNvSpPr/>
              <p:nvPr/>
            </p:nvSpPr>
            <p:spPr>
              <a:xfrm flipH="1" rot="5400000">
                <a:off x="193417" y="1822920"/>
                <a:ext cx="2993736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9" name="Google Shape;709;p146"/>
            <p:cNvSpPr txBox="1"/>
            <p:nvPr/>
          </p:nvSpPr>
          <p:spPr>
            <a:xfrm>
              <a:off x="831081" y="2007436"/>
              <a:ext cx="1707237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300" u="none" cap="none" strike="noStrike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Son personas motivadas que hacen que el grupo avance porque con sus acciones motivan también a los demás. Son líderes naturales.</a:t>
              </a:r>
              <a:endParaRPr i="0" sz="13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710" name="Google Shape;710;p146"/>
            <p:cNvSpPr txBox="1"/>
            <p:nvPr/>
          </p:nvSpPr>
          <p:spPr>
            <a:xfrm>
              <a:off x="716419" y="1628375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Impulsores</a:t>
              </a:r>
              <a:endParaRPr b="1" i="0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711" name="Google Shape;711;p146"/>
          <p:cNvGrpSpPr/>
          <p:nvPr/>
        </p:nvGrpSpPr>
        <p:grpSpPr>
          <a:xfrm>
            <a:off x="2679496" y="1335265"/>
            <a:ext cx="1880747" cy="2962404"/>
            <a:chOff x="2679506" y="1335220"/>
            <a:chExt cx="1880747" cy="3183327"/>
          </a:xfrm>
        </p:grpSpPr>
        <p:grpSp>
          <p:nvGrpSpPr>
            <p:cNvPr id="712" name="Google Shape;712;p146"/>
            <p:cNvGrpSpPr/>
            <p:nvPr/>
          </p:nvGrpSpPr>
          <p:grpSpPr>
            <a:xfrm>
              <a:off x="2690749" y="1335220"/>
              <a:ext cx="1852607" cy="3183327"/>
              <a:chOff x="2664162" y="1182820"/>
              <a:chExt cx="1852607" cy="3183327"/>
            </a:xfrm>
          </p:grpSpPr>
          <p:sp>
            <p:nvSpPr>
              <p:cNvPr id="713" name="Google Shape;713;p146"/>
              <p:cNvSpPr/>
              <p:nvPr/>
            </p:nvSpPr>
            <p:spPr>
              <a:xfrm rot="-5400000">
                <a:off x="1998802" y="1848180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46"/>
              <p:cNvSpPr/>
              <p:nvPr/>
            </p:nvSpPr>
            <p:spPr>
              <a:xfrm flipH="1" rot="5400000">
                <a:off x="2117725" y="1842737"/>
                <a:ext cx="2976205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5" name="Google Shape;715;p146"/>
            <p:cNvSpPr txBox="1"/>
            <p:nvPr/>
          </p:nvSpPr>
          <p:spPr>
            <a:xfrm>
              <a:off x="2679506" y="200743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300" u="none" cap="none" strike="noStrike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Son personas prácticas, con buenas ideas y que mantienen el orden en el trabajo. Son disciplinados y generan confianza entre sus compañeros.</a:t>
              </a:r>
              <a:endParaRPr i="0" sz="13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716" name="Google Shape;716;p146"/>
            <p:cNvSpPr txBox="1"/>
            <p:nvPr/>
          </p:nvSpPr>
          <p:spPr>
            <a:xfrm>
              <a:off x="2738353" y="1655747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Implementadores</a:t>
              </a:r>
              <a:endParaRPr b="1" i="0" sz="16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717" name="Google Shape;717;p146"/>
          <p:cNvGrpSpPr/>
          <p:nvPr/>
        </p:nvGrpSpPr>
        <p:grpSpPr>
          <a:xfrm>
            <a:off x="6575000" y="1328181"/>
            <a:ext cx="1852607" cy="2811820"/>
            <a:chOff x="6574975" y="1328173"/>
            <a:chExt cx="1852607" cy="3185115"/>
          </a:xfrm>
        </p:grpSpPr>
        <p:grpSp>
          <p:nvGrpSpPr>
            <p:cNvPr id="718" name="Google Shape;718;p146"/>
            <p:cNvGrpSpPr/>
            <p:nvPr/>
          </p:nvGrpSpPr>
          <p:grpSpPr>
            <a:xfrm>
              <a:off x="6574975" y="1328173"/>
              <a:ext cx="1852607" cy="3185115"/>
              <a:chOff x="6574975" y="1175773"/>
              <a:chExt cx="1852607" cy="3185115"/>
            </a:xfrm>
          </p:grpSpPr>
          <p:sp>
            <p:nvSpPr>
              <p:cNvPr id="719" name="Google Shape;719;p146"/>
              <p:cNvSpPr/>
              <p:nvPr/>
            </p:nvSpPr>
            <p:spPr>
              <a:xfrm rot="-5400000">
                <a:off x="5909615" y="1841133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46"/>
              <p:cNvSpPr/>
              <p:nvPr/>
            </p:nvSpPr>
            <p:spPr>
              <a:xfrm flipH="1" rot="5400000">
                <a:off x="5938061" y="1926124"/>
                <a:ext cx="3157156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1" name="Google Shape;721;p146"/>
            <p:cNvSpPr txBox="1"/>
            <p:nvPr/>
          </p:nvSpPr>
          <p:spPr>
            <a:xfrm>
              <a:off x="6605681" y="200743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Son innovadoras y creativas, que prefieren trabajar en solitario pero que aportan ideas al resto del grupo.</a:t>
              </a:r>
              <a:endParaRPr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46"/>
            <p:cNvSpPr txBox="1"/>
            <p:nvPr/>
          </p:nvSpPr>
          <p:spPr>
            <a:xfrm>
              <a:off x="6605681" y="1628375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Cerebros</a:t>
              </a:r>
              <a:endParaRPr b="1" i="0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723" name="Google Shape;723;p146"/>
          <p:cNvGrpSpPr/>
          <p:nvPr/>
        </p:nvGrpSpPr>
        <p:grpSpPr>
          <a:xfrm rot="697126">
            <a:off x="8221312" y="-564115"/>
            <a:ext cx="1305393" cy="1346461"/>
            <a:chOff x="1492000" y="427450"/>
            <a:chExt cx="1188000" cy="1225375"/>
          </a:xfrm>
        </p:grpSpPr>
        <p:sp>
          <p:nvSpPr>
            <p:cNvPr id="724" name="Google Shape;724;p14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4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4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4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4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4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4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4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4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4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4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735;p146"/>
          <p:cNvGrpSpPr/>
          <p:nvPr/>
        </p:nvGrpSpPr>
        <p:grpSpPr>
          <a:xfrm rot="-1961335">
            <a:off x="6245783" y="4152199"/>
            <a:ext cx="1260679" cy="881468"/>
            <a:chOff x="378575" y="1776375"/>
            <a:chExt cx="737425" cy="578050"/>
          </a:xfrm>
        </p:grpSpPr>
        <p:sp>
          <p:nvSpPr>
            <p:cNvPr id="736" name="Google Shape;736;p146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46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46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46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46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46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46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46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46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46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6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46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46"/>
          <p:cNvGrpSpPr/>
          <p:nvPr/>
        </p:nvGrpSpPr>
        <p:grpSpPr>
          <a:xfrm>
            <a:off x="4641299" y="1353086"/>
            <a:ext cx="1852607" cy="2810214"/>
            <a:chOff x="4641284" y="1356177"/>
            <a:chExt cx="1852607" cy="3153646"/>
          </a:xfrm>
        </p:grpSpPr>
        <p:grpSp>
          <p:nvGrpSpPr>
            <p:cNvPr id="749" name="Google Shape;749;p146"/>
            <p:cNvGrpSpPr/>
            <p:nvPr/>
          </p:nvGrpSpPr>
          <p:grpSpPr>
            <a:xfrm>
              <a:off x="4641284" y="1356177"/>
              <a:ext cx="1852607" cy="3153646"/>
              <a:chOff x="4618796" y="1203777"/>
              <a:chExt cx="1852607" cy="3153646"/>
            </a:xfrm>
          </p:grpSpPr>
          <p:sp>
            <p:nvSpPr>
              <p:cNvPr id="750" name="Google Shape;750;p146"/>
              <p:cNvSpPr/>
              <p:nvPr/>
            </p:nvSpPr>
            <p:spPr>
              <a:xfrm rot="-5400000">
                <a:off x="3971199" y="1857219"/>
                <a:ext cx="3147800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46"/>
              <p:cNvSpPr/>
              <p:nvPr/>
            </p:nvSpPr>
            <p:spPr>
              <a:xfrm flipH="1" rot="5400000">
                <a:off x="3988371" y="191124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146"/>
            <p:cNvSpPr txBox="1"/>
            <p:nvPr/>
          </p:nvSpPr>
          <p:spPr>
            <a:xfrm>
              <a:off x="4642594" y="199188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300" u="none" cap="none" strike="noStrike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Buscan la perfección y cuidan los detalles. Son más introvertidos pero muy valiosos dentro del equipo porque motivan al resto para hacer trabajos de alta calidad.</a:t>
              </a:r>
              <a:endParaRPr i="0" sz="13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46"/>
            <p:cNvSpPr txBox="1"/>
            <p:nvPr/>
          </p:nvSpPr>
          <p:spPr>
            <a:xfrm>
              <a:off x="4662825" y="1596476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Finalizadores</a:t>
              </a:r>
              <a:endParaRPr b="1" i="0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754" name="Google Shape;754;p146"/>
          <p:cNvSpPr txBox="1"/>
          <p:nvPr/>
        </p:nvSpPr>
        <p:spPr>
          <a:xfrm rot="-1961599">
            <a:off x="6253848" y="4177335"/>
            <a:ext cx="1133590" cy="5775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¿agregarías más roles?</a:t>
            </a:r>
            <a:endParaRPr i="0" sz="12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757384524a_0_1689"/>
          <p:cNvSpPr txBox="1"/>
          <p:nvPr>
            <p:ph idx="4294967295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Para despedirnos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60" name="Google Shape;760;g2757384524a_0_1689"/>
          <p:cNvSpPr txBox="1"/>
          <p:nvPr>
            <p:ph idx="4294967295" type="subTitle"/>
          </p:nvPr>
        </p:nvSpPr>
        <p:spPr>
          <a:xfrm>
            <a:off x="702175" y="1375475"/>
            <a:ext cx="7088700" cy="26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exend"/>
              <a:buChar char="-"/>
            </a:pPr>
            <a:r>
              <a:rPr i="0" lang="en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Recuerda una ocasión en la que hayas trabajado en equipo y tuviste un problema con tu aportación… ¿cómo lo resolviste? Tuviste apoyo del equipo? ¿fue una buena o mala experiencia? </a:t>
            </a:r>
            <a:endParaRPr i="0" sz="16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exend"/>
              <a:buChar char="-"/>
            </a:pPr>
            <a:r>
              <a:rPr i="0" lang="en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¿cuál consideras que es tu rol habitual en los equipos?</a:t>
            </a:r>
            <a:endParaRPr i="0" sz="16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exend"/>
              <a:buChar char="-"/>
            </a:pPr>
            <a:r>
              <a:rPr i="0" lang="en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Comparte con el grupo tus reflexiones.</a:t>
            </a:r>
            <a:endParaRPr i="0" sz="16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1" name="Google Shape;761;g2757384524a_0_1689"/>
          <p:cNvGrpSpPr/>
          <p:nvPr/>
        </p:nvGrpSpPr>
        <p:grpSpPr>
          <a:xfrm>
            <a:off x="5586821" y="2643586"/>
            <a:ext cx="2204058" cy="2042725"/>
            <a:chOff x="1256913" y="1751975"/>
            <a:chExt cx="1802615" cy="1639558"/>
          </a:xfrm>
        </p:grpSpPr>
        <p:sp>
          <p:nvSpPr>
            <p:cNvPr id="762" name="Google Shape;762;g2757384524a_0_1689"/>
            <p:cNvSpPr/>
            <p:nvPr/>
          </p:nvSpPr>
          <p:spPr>
            <a:xfrm>
              <a:off x="2147118" y="1869638"/>
              <a:ext cx="15470" cy="18361"/>
            </a:xfrm>
            <a:custGeom>
              <a:rect b="b" l="l" r="r" t="t"/>
              <a:pathLst>
                <a:path extrusionOk="0" h="235" w="198">
                  <a:moveTo>
                    <a:pt x="198" y="0"/>
                  </a:moveTo>
                  <a:cubicBezTo>
                    <a:pt x="148" y="0"/>
                    <a:pt x="87" y="12"/>
                    <a:pt x="50" y="37"/>
                  </a:cubicBezTo>
                  <a:cubicBezTo>
                    <a:pt x="25" y="62"/>
                    <a:pt x="0" y="74"/>
                    <a:pt x="0" y="99"/>
                  </a:cubicBezTo>
                  <a:cubicBezTo>
                    <a:pt x="0" y="136"/>
                    <a:pt x="25" y="173"/>
                    <a:pt x="50" y="210"/>
                  </a:cubicBezTo>
                  <a:lnTo>
                    <a:pt x="74" y="235"/>
                  </a:lnTo>
                  <a:cubicBezTo>
                    <a:pt x="111" y="148"/>
                    <a:pt x="148" y="74"/>
                    <a:pt x="198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2757384524a_0_1689"/>
            <p:cNvSpPr/>
            <p:nvPr/>
          </p:nvSpPr>
          <p:spPr>
            <a:xfrm>
              <a:off x="2225247" y="1900499"/>
              <a:ext cx="30939" cy="17423"/>
            </a:xfrm>
            <a:custGeom>
              <a:rect b="b" l="l" r="r" t="t"/>
              <a:pathLst>
                <a:path extrusionOk="0" h="223" w="396">
                  <a:moveTo>
                    <a:pt x="124" y="0"/>
                  </a:moveTo>
                  <a:cubicBezTo>
                    <a:pt x="87" y="74"/>
                    <a:pt x="49" y="148"/>
                    <a:pt x="0" y="210"/>
                  </a:cubicBezTo>
                  <a:cubicBezTo>
                    <a:pt x="49" y="222"/>
                    <a:pt x="99" y="222"/>
                    <a:pt x="148" y="222"/>
                  </a:cubicBezTo>
                  <a:cubicBezTo>
                    <a:pt x="210" y="222"/>
                    <a:pt x="309" y="222"/>
                    <a:pt x="346" y="173"/>
                  </a:cubicBezTo>
                  <a:cubicBezTo>
                    <a:pt x="395" y="111"/>
                    <a:pt x="346" y="74"/>
                    <a:pt x="309" y="49"/>
                  </a:cubicBezTo>
                  <a:cubicBezTo>
                    <a:pt x="247" y="25"/>
                    <a:pt x="185" y="12"/>
                    <a:pt x="124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2757384524a_0_1689"/>
            <p:cNvSpPr/>
            <p:nvPr/>
          </p:nvSpPr>
          <p:spPr>
            <a:xfrm>
              <a:off x="1941638" y="1820651"/>
              <a:ext cx="799661" cy="969125"/>
            </a:xfrm>
            <a:custGeom>
              <a:rect b="b" l="l" r="r" t="t"/>
              <a:pathLst>
                <a:path extrusionOk="0" h="12404" w="10235">
                  <a:moveTo>
                    <a:pt x="2654" y="1"/>
                  </a:moveTo>
                  <a:cubicBezTo>
                    <a:pt x="2523" y="1"/>
                    <a:pt x="2391" y="8"/>
                    <a:pt x="2260" y="22"/>
                  </a:cubicBezTo>
                  <a:cubicBezTo>
                    <a:pt x="1902" y="35"/>
                    <a:pt x="1556" y="109"/>
                    <a:pt x="1235" y="257"/>
                  </a:cubicBezTo>
                  <a:cubicBezTo>
                    <a:pt x="791" y="491"/>
                    <a:pt x="396" y="788"/>
                    <a:pt x="63" y="1158"/>
                  </a:cubicBezTo>
                  <a:lnTo>
                    <a:pt x="1" y="1232"/>
                  </a:lnTo>
                  <a:cubicBezTo>
                    <a:pt x="294" y="1121"/>
                    <a:pt x="607" y="1076"/>
                    <a:pt x="925" y="1076"/>
                  </a:cubicBezTo>
                  <a:cubicBezTo>
                    <a:pt x="1383" y="1076"/>
                    <a:pt x="1849" y="1170"/>
                    <a:pt x="2272" y="1294"/>
                  </a:cubicBezTo>
                  <a:cubicBezTo>
                    <a:pt x="3284" y="1602"/>
                    <a:pt x="4235" y="2133"/>
                    <a:pt x="5124" y="2701"/>
                  </a:cubicBezTo>
                  <a:cubicBezTo>
                    <a:pt x="6012" y="3269"/>
                    <a:pt x="6975" y="4071"/>
                    <a:pt x="7247" y="5157"/>
                  </a:cubicBezTo>
                  <a:cubicBezTo>
                    <a:pt x="7370" y="5737"/>
                    <a:pt x="7407" y="6342"/>
                    <a:pt x="7346" y="6935"/>
                  </a:cubicBezTo>
                  <a:cubicBezTo>
                    <a:pt x="7296" y="7527"/>
                    <a:pt x="7197" y="8120"/>
                    <a:pt x="7037" y="8688"/>
                  </a:cubicBezTo>
                  <a:cubicBezTo>
                    <a:pt x="6864" y="9280"/>
                    <a:pt x="6654" y="9860"/>
                    <a:pt x="6420" y="10440"/>
                  </a:cubicBezTo>
                  <a:cubicBezTo>
                    <a:pt x="6309" y="10737"/>
                    <a:pt x="6198" y="11033"/>
                    <a:pt x="6087" y="11329"/>
                  </a:cubicBezTo>
                  <a:cubicBezTo>
                    <a:pt x="6012" y="11588"/>
                    <a:pt x="5914" y="11848"/>
                    <a:pt x="5803" y="12095"/>
                  </a:cubicBezTo>
                  <a:cubicBezTo>
                    <a:pt x="5790" y="12193"/>
                    <a:pt x="5766" y="12292"/>
                    <a:pt x="5753" y="12403"/>
                  </a:cubicBezTo>
                  <a:cubicBezTo>
                    <a:pt x="5889" y="12243"/>
                    <a:pt x="6050" y="12095"/>
                    <a:pt x="6222" y="11983"/>
                  </a:cubicBezTo>
                  <a:cubicBezTo>
                    <a:pt x="6716" y="11662"/>
                    <a:pt x="7296" y="11490"/>
                    <a:pt x="7901" y="11465"/>
                  </a:cubicBezTo>
                  <a:cubicBezTo>
                    <a:pt x="8027" y="11437"/>
                    <a:pt x="8155" y="11424"/>
                    <a:pt x="8283" y="11424"/>
                  </a:cubicBezTo>
                  <a:cubicBezTo>
                    <a:pt x="8558" y="11424"/>
                    <a:pt x="8834" y="11487"/>
                    <a:pt x="9086" y="11613"/>
                  </a:cubicBezTo>
                  <a:cubicBezTo>
                    <a:pt x="9173" y="11008"/>
                    <a:pt x="9321" y="10403"/>
                    <a:pt x="9432" y="9811"/>
                  </a:cubicBezTo>
                  <a:cubicBezTo>
                    <a:pt x="9605" y="8873"/>
                    <a:pt x="9765" y="7935"/>
                    <a:pt x="9913" y="6996"/>
                  </a:cubicBezTo>
                  <a:cubicBezTo>
                    <a:pt x="10086" y="6009"/>
                    <a:pt x="10234" y="4923"/>
                    <a:pt x="9802" y="3972"/>
                  </a:cubicBezTo>
                  <a:cubicBezTo>
                    <a:pt x="9543" y="3404"/>
                    <a:pt x="9061" y="2972"/>
                    <a:pt x="8568" y="2614"/>
                  </a:cubicBezTo>
                  <a:cubicBezTo>
                    <a:pt x="8345" y="2466"/>
                    <a:pt x="8123" y="2318"/>
                    <a:pt x="7889" y="2182"/>
                  </a:cubicBezTo>
                  <a:cubicBezTo>
                    <a:pt x="7839" y="2479"/>
                    <a:pt x="7753" y="2763"/>
                    <a:pt x="7630" y="3022"/>
                  </a:cubicBezTo>
                  <a:cubicBezTo>
                    <a:pt x="7778" y="3059"/>
                    <a:pt x="7913" y="3219"/>
                    <a:pt x="7839" y="3355"/>
                  </a:cubicBezTo>
                  <a:cubicBezTo>
                    <a:pt x="7780" y="3452"/>
                    <a:pt x="7671" y="3481"/>
                    <a:pt x="7559" y="3481"/>
                  </a:cubicBezTo>
                  <a:cubicBezTo>
                    <a:pt x="7485" y="3481"/>
                    <a:pt x="7409" y="3468"/>
                    <a:pt x="7346" y="3454"/>
                  </a:cubicBezTo>
                  <a:cubicBezTo>
                    <a:pt x="7321" y="3454"/>
                    <a:pt x="7284" y="3441"/>
                    <a:pt x="7272" y="3429"/>
                  </a:cubicBezTo>
                  <a:cubicBezTo>
                    <a:pt x="7074" y="3355"/>
                    <a:pt x="6901" y="3269"/>
                    <a:pt x="6728" y="3158"/>
                  </a:cubicBezTo>
                  <a:cubicBezTo>
                    <a:pt x="6679" y="3133"/>
                    <a:pt x="6617" y="3108"/>
                    <a:pt x="6568" y="3071"/>
                  </a:cubicBezTo>
                  <a:cubicBezTo>
                    <a:pt x="6556" y="3071"/>
                    <a:pt x="6543" y="3059"/>
                    <a:pt x="6531" y="3046"/>
                  </a:cubicBezTo>
                  <a:cubicBezTo>
                    <a:pt x="6420" y="2985"/>
                    <a:pt x="6346" y="2874"/>
                    <a:pt x="6333" y="2750"/>
                  </a:cubicBezTo>
                  <a:cubicBezTo>
                    <a:pt x="6333" y="2603"/>
                    <a:pt x="6451" y="2541"/>
                    <a:pt x="6574" y="2541"/>
                  </a:cubicBezTo>
                  <a:cubicBezTo>
                    <a:pt x="6605" y="2541"/>
                    <a:pt x="6637" y="2545"/>
                    <a:pt x="6667" y="2553"/>
                  </a:cubicBezTo>
                  <a:lnTo>
                    <a:pt x="6667" y="2516"/>
                  </a:lnTo>
                  <a:cubicBezTo>
                    <a:pt x="6679" y="2380"/>
                    <a:pt x="6704" y="2256"/>
                    <a:pt x="6716" y="2121"/>
                  </a:cubicBezTo>
                  <a:cubicBezTo>
                    <a:pt x="6728" y="1948"/>
                    <a:pt x="6741" y="1763"/>
                    <a:pt x="6741" y="1578"/>
                  </a:cubicBezTo>
                  <a:cubicBezTo>
                    <a:pt x="6222" y="1294"/>
                    <a:pt x="5729" y="985"/>
                    <a:pt x="5198" y="738"/>
                  </a:cubicBezTo>
                  <a:cubicBezTo>
                    <a:pt x="4902" y="602"/>
                    <a:pt x="4593" y="467"/>
                    <a:pt x="4284" y="355"/>
                  </a:cubicBezTo>
                  <a:cubicBezTo>
                    <a:pt x="4112" y="467"/>
                    <a:pt x="3963" y="627"/>
                    <a:pt x="3852" y="800"/>
                  </a:cubicBezTo>
                  <a:cubicBezTo>
                    <a:pt x="3840" y="837"/>
                    <a:pt x="3815" y="862"/>
                    <a:pt x="3803" y="899"/>
                  </a:cubicBezTo>
                  <a:cubicBezTo>
                    <a:pt x="3963" y="899"/>
                    <a:pt x="4161" y="1071"/>
                    <a:pt x="4074" y="1220"/>
                  </a:cubicBezTo>
                  <a:cubicBezTo>
                    <a:pt x="4015" y="1339"/>
                    <a:pt x="3888" y="1372"/>
                    <a:pt x="3759" y="1372"/>
                  </a:cubicBezTo>
                  <a:cubicBezTo>
                    <a:pt x="3674" y="1372"/>
                    <a:pt x="3588" y="1358"/>
                    <a:pt x="3519" y="1343"/>
                  </a:cubicBezTo>
                  <a:cubicBezTo>
                    <a:pt x="3321" y="1281"/>
                    <a:pt x="3136" y="1207"/>
                    <a:pt x="2951" y="1121"/>
                  </a:cubicBezTo>
                  <a:cubicBezTo>
                    <a:pt x="2791" y="1047"/>
                    <a:pt x="2556" y="936"/>
                    <a:pt x="2531" y="738"/>
                  </a:cubicBezTo>
                  <a:cubicBezTo>
                    <a:pt x="2511" y="571"/>
                    <a:pt x="2657" y="510"/>
                    <a:pt x="2800" y="510"/>
                  </a:cubicBezTo>
                  <a:cubicBezTo>
                    <a:pt x="2826" y="510"/>
                    <a:pt x="2852" y="512"/>
                    <a:pt x="2877" y="516"/>
                  </a:cubicBezTo>
                  <a:cubicBezTo>
                    <a:pt x="2988" y="355"/>
                    <a:pt x="3112" y="195"/>
                    <a:pt x="3247" y="47"/>
                  </a:cubicBezTo>
                  <a:cubicBezTo>
                    <a:pt x="3053" y="17"/>
                    <a:pt x="2854" y="1"/>
                    <a:pt x="2654" y="1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2757384524a_0_1689"/>
            <p:cNvSpPr/>
            <p:nvPr/>
          </p:nvSpPr>
          <p:spPr>
            <a:xfrm>
              <a:off x="2524170" y="2066369"/>
              <a:ext cx="26095" cy="16564"/>
            </a:xfrm>
            <a:custGeom>
              <a:rect b="b" l="l" r="r" t="t"/>
              <a:pathLst>
                <a:path extrusionOk="0" h="212" w="334">
                  <a:moveTo>
                    <a:pt x="124" y="0"/>
                  </a:moveTo>
                  <a:cubicBezTo>
                    <a:pt x="87" y="74"/>
                    <a:pt x="38" y="136"/>
                    <a:pt x="1" y="198"/>
                  </a:cubicBezTo>
                  <a:cubicBezTo>
                    <a:pt x="25" y="210"/>
                    <a:pt x="50" y="210"/>
                    <a:pt x="75" y="210"/>
                  </a:cubicBezTo>
                  <a:cubicBezTo>
                    <a:pt x="95" y="210"/>
                    <a:pt x="121" y="211"/>
                    <a:pt x="148" y="211"/>
                  </a:cubicBezTo>
                  <a:cubicBezTo>
                    <a:pt x="202" y="211"/>
                    <a:pt x="260" y="206"/>
                    <a:pt x="285" y="173"/>
                  </a:cubicBezTo>
                  <a:cubicBezTo>
                    <a:pt x="334" y="124"/>
                    <a:pt x="285" y="87"/>
                    <a:pt x="248" y="62"/>
                  </a:cubicBezTo>
                  <a:cubicBezTo>
                    <a:pt x="211" y="25"/>
                    <a:pt x="161" y="13"/>
                    <a:pt x="124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2757384524a_0_1689"/>
            <p:cNvSpPr/>
            <p:nvPr/>
          </p:nvSpPr>
          <p:spPr>
            <a:xfrm>
              <a:off x="2328378" y="1826198"/>
              <a:ext cx="117742" cy="63754"/>
            </a:xfrm>
            <a:custGeom>
              <a:rect b="b" l="l" r="r" t="t"/>
              <a:pathLst>
                <a:path extrusionOk="0" h="816" w="1507">
                  <a:moveTo>
                    <a:pt x="470" y="1"/>
                  </a:moveTo>
                  <a:cubicBezTo>
                    <a:pt x="309" y="87"/>
                    <a:pt x="149" y="173"/>
                    <a:pt x="1" y="260"/>
                  </a:cubicBezTo>
                  <a:cubicBezTo>
                    <a:pt x="408" y="433"/>
                    <a:pt x="791" y="618"/>
                    <a:pt x="1186" y="815"/>
                  </a:cubicBezTo>
                  <a:cubicBezTo>
                    <a:pt x="1285" y="766"/>
                    <a:pt x="1396" y="704"/>
                    <a:pt x="1507" y="667"/>
                  </a:cubicBezTo>
                  <a:cubicBezTo>
                    <a:pt x="1346" y="445"/>
                    <a:pt x="1124" y="260"/>
                    <a:pt x="890" y="136"/>
                  </a:cubicBezTo>
                  <a:cubicBezTo>
                    <a:pt x="754" y="62"/>
                    <a:pt x="618" y="25"/>
                    <a:pt x="47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2757384524a_0_1689"/>
            <p:cNvSpPr/>
            <p:nvPr/>
          </p:nvSpPr>
          <p:spPr>
            <a:xfrm>
              <a:off x="2159619" y="1764476"/>
              <a:ext cx="380102" cy="313536"/>
            </a:xfrm>
            <a:custGeom>
              <a:rect b="b" l="l" r="r" t="t"/>
              <a:pathLst>
                <a:path extrusionOk="0" h="4013" w="4865">
                  <a:moveTo>
                    <a:pt x="2576" y="1"/>
                  </a:moveTo>
                  <a:cubicBezTo>
                    <a:pt x="1478" y="1"/>
                    <a:pt x="469" y="637"/>
                    <a:pt x="1" y="1655"/>
                  </a:cubicBezTo>
                  <a:cubicBezTo>
                    <a:pt x="87" y="1716"/>
                    <a:pt x="198" y="1766"/>
                    <a:pt x="297" y="1803"/>
                  </a:cubicBezTo>
                  <a:cubicBezTo>
                    <a:pt x="445" y="1840"/>
                    <a:pt x="581" y="1889"/>
                    <a:pt x="729" y="1926"/>
                  </a:cubicBezTo>
                  <a:cubicBezTo>
                    <a:pt x="877" y="1544"/>
                    <a:pt x="1124" y="1210"/>
                    <a:pt x="1445" y="963"/>
                  </a:cubicBezTo>
                  <a:cubicBezTo>
                    <a:pt x="1752" y="724"/>
                    <a:pt x="2133" y="590"/>
                    <a:pt x="2530" y="590"/>
                  </a:cubicBezTo>
                  <a:cubicBezTo>
                    <a:pt x="2563" y="590"/>
                    <a:pt x="2596" y="591"/>
                    <a:pt x="2630" y="593"/>
                  </a:cubicBezTo>
                  <a:cubicBezTo>
                    <a:pt x="3062" y="605"/>
                    <a:pt x="3457" y="803"/>
                    <a:pt x="3741" y="1136"/>
                  </a:cubicBezTo>
                  <a:cubicBezTo>
                    <a:pt x="4037" y="1457"/>
                    <a:pt x="4198" y="1877"/>
                    <a:pt x="4198" y="2309"/>
                  </a:cubicBezTo>
                  <a:cubicBezTo>
                    <a:pt x="4198" y="2556"/>
                    <a:pt x="4161" y="2803"/>
                    <a:pt x="4087" y="3037"/>
                  </a:cubicBezTo>
                  <a:cubicBezTo>
                    <a:pt x="4062" y="3136"/>
                    <a:pt x="4025" y="3247"/>
                    <a:pt x="3963" y="3346"/>
                  </a:cubicBezTo>
                  <a:cubicBezTo>
                    <a:pt x="3914" y="3469"/>
                    <a:pt x="3877" y="3593"/>
                    <a:pt x="3852" y="3741"/>
                  </a:cubicBezTo>
                  <a:cubicBezTo>
                    <a:pt x="3914" y="3778"/>
                    <a:pt x="3988" y="3815"/>
                    <a:pt x="4062" y="3852"/>
                  </a:cubicBezTo>
                  <a:cubicBezTo>
                    <a:pt x="4198" y="3901"/>
                    <a:pt x="4333" y="3963"/>
                    <a:pt x="4469" y="4012"/>
                  </a:cubicBezTo>
                  <a:cubicBezTo>
                    <a:pt x="4605" y="3728"/>
                    <a:pt x="4704" y="3432"/>
                    <a:pt x="4765" y="3124"/>
                  </a:cubicBezTo>
                  <a:cubicBezTo>
                    <a:pt x="4827" y="2864"/>
                    <a:pt x="4864" y="2605"/>
                    <a:pt x="4852" y="2346"/>
                  </a:cubicBezTo>
                  <a:cubicBezTo>
                    <a:pt x="4840" y="1778"/>
                    <a:pt x="4630" y="1247"/>
                    <a:pt x="4259" y="828"/>
                  </a:cubicBezTo>
                  <a:cubicBezTo>
                    <a:pt x="3901" y="433"/>
                    <a:pt x="3371" y="75"/>
                    <a:pt x="2840" y="13"/>
                  </a:cubicBezTo>
                  <a:cubicBezTo>
                    <a:pt x="2752" y="5"/>
                    <a:pt x="2664" y="1"/>
                    <a:pt x="2576" y="1"/>
                  </a:cubicBezTo>
                  <a:close/>
                </a:path>
              </a:pathLst>
            </a:custGeom>
            <a:solidFill>
              <a:srgbClr val="F6B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2757384524a_0_1689"/>
            <p:cNvSpPr/>
            <p:nvPr/>
          </p:nvSpPr>
          <p:spPr>
            <a:xfrm>
              <a:off x="2467292" y="1779555"/>
              <a:ext cx="267205" cy="219389"/>
            </a:xfrm>
            <a:custGeom>
              <a:rect b="b" l="l" r="r" t="t"/>
              <a:pathLst>
                <a:path extrusionOk="0" h="2808" w="3420">
                  <a:moveTo>
                    <a:pt x="806" y="1"/>
                  </a:moveTo>
                  <a:cubicBezTo>
                    <a:pt x="533" y="1"/>
                    <a:pt x="261" y="35"/>
                    <a:pt x="0" y="104"/>
                  </a:cubicBezTo>
                  <a:cubicBezTo>
                    <a:pt x="235" y="264"/>
                    <a:pt x="445" y="449"/>
                    <a:pt x="618" y="672"/>
                  </a:cubicBezTo>
                  <a:cubicBezTo>
                    <a:pt x="729" y="820"/>
                    <a:pt x="840" y="968"/>
                    <a:pt x="926" y="1141"/>
                  </a:cubicBezTo>
                  <a:cubicBezTo>
                    <a:pt x="1358" y="1202"/>
                    <a:pt x="1753" y="1400"/>
                    <a:pt x="2062" y="1709"/>
                  </a:cubicBezTo>
                  <a:cubicBezTo>
                    <a:pt x="2346" y="2005"/>
                    <a:pt x="2531" y="2400"/>
                    <a:pt x="2568" y="2807"/>
                  </a:cubicBezTo>
                  <a:cubicBezTo>
                    <a:pt x="2840" y="2696"/>
                    <a:pt x="3123" y="2610"/>
                    <a:pt x="3420" y="2536"/>
                  </a:cubicBezTo>
                  <a:cubicBezTo>
                    <a:pt x="3148" y="1462"/>
                    <a:pt x="2593" y="338"/>
                    <a:pt x="1457" y="67"/>
                  </a:cubicBezTo>
                  <a:cubicBezTo>
                    <a:pt x="1243" y="23"/>
                    <a:pt x="1024" y="1"/>
                    <a:pt x="80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2757384524a_0_1689"/>
            <p:cNvSpPr/>
            <p:nvPr/>
          </p:nvSpPr>
          <p:spPr>
            <a:xfrm>
              <a:off x="2444166" y="2028710"/>
              <a:ext cx="18361" cy="22267"/>
            </a:xfrm>
            <a:custGeom>
              <a:rect b="b" l="l" r="r" t="t"/>
              <a:pathLst>
                <a:path extrusionOk="0" h="285" w="235">
                  <a:moveTo>
                    <a:pt x="235" y="1"/>
                  </a:moveTo>
                  <a:cubicBezTo>
                    <a:pt x="173" y="1"/>
                    <a:pt x="111" y="1"/>
                    <a:pt x="62" y="25"/>
                  </a:cubicBezTo>
                  <a:cubicBezTo>
                    <a:pt x="25" y="38"/>
                    <a:pt x="0" y="50"/>
                    <a:pt x="0" y="63"/>
                  </a:cubicBezTo>
                  <a:cubicBezTo>
                    <a:pt x="0" y="100"/>
                    <a:pt x="13" y="149"/>
                    <a:pt x="37" y="186"/>
                  </a:cubicBezTo>
                  <a:cubicBezTo>
                    <a:pt x="50" y="223"/>
                    <a:pt x="87" y="260"/>
                    <a:pt x="124" y="285"/>
                  </a:cubicBezTo>
                  <a:cubicBezTo>
                    <a:pt x="161" y="211"/>
                    <a:pt x="185" y="137"/>
                    <a:pt x="210" y="63"/>
                  </a:cubicBezTo>
                  <a:cubicBezTo>
                    <a:pt x="222" y="38"/>
                    <a:pt x="222" y="25"/>
                    <a:pt x="235" y="1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g2757384524a_0_1689"/>
            <p:cNvSpPr/>
            <p:nvPr/>
          </p:nvSpPr>
          <p:spPr>
            <a:xfrm>
              <a:off x="2458620" y="3001814"/>
              <a:ext cx="34768" cy="125633"/>
            </a:xfrm>
            <a:custGeom>
              <a:rect b="b" l="l" r="r" t="t"/>
              <a:pathLst>
                <a:path extrusionOk="0" h="1608" w="445">
                  <a:moveTo>
                    <a:pt x="161" y="1"/>
                  </a:moveTo>
                  <a:cubicBezTo>
                    <a:pt x="37" y="396"/>
                    <a:pt x="0" y="815"/>
                    <a:pt x="74" y="1223"/>
                  </a:cubicBezTo>
                  <a:cubicBezTo>
                    <a:pt x="87" y="1334"/>
                    <a:pt x="124" y="1445"/>
                    <a:pt x="185" y="1556"/>
                  </a:cubicBezTo>
                  <a:cubicBezTo>
                    <a:pt x="196" y="1577"/>
                    <a:pt x="216" y="1608"/>
                    <a:pt x="237" y="1608"/>
                  </a:cubicBezTo>
                  <a:cubicBezTo>
                    <a:pt x="240" y="1608"/>
                    <a:pt x="244" y="1607"/>
                    <a:pt x="247" y="1605"/>
                  </a:cubicBezTo>
                  <a:cubicBezTo>
                    <a:pt x="260" y="1605"/>
                    <a:pt x="321" y="1519"/>
                    <a:pt x="346" y="1494"/>
                  </a:cubicBezTo>
                  <a:cubicBezTo>
                    <a:pt x="358" y="1457"/>
                    <a:pt x="371" y="1433"/>
                    <a:pt x="383" y="1396"/>
                  </a:cubicBezTo>
                  <a:cubicBezTo>
                    <a:pt x="383" y="1359"/>
                    <a:pt x="395" y="1334"/>
                    <a:pt x="395" y="1297"/>
                  </a:cubicBezTo>
                  <a:cubicBezTo>
                    <a:pt x="420" y="1198"/>
                    <a:pt x="420" y="1099"/>
                    <a:pt x="420" y="1001"/>
                  </a:cubicBezTo>
                  <a:cubicBezTo>
                    <a:pt x="445" y="766"/>
                    <a:pt x="432" y="532"/>
                    <a:pt x="408" y="297"/>
                  </a:cubicBezTo>
                  <a:cubicBezTo>
                    <a:pt x="395" y="211"/>
                    <a:pt x="371" y="137"/>
                    <a:pt x="334" y="62"/>
                  </a:cubicBezTo>
                  <a:lnTo>
                    <a:pt x="321" y="38"/>
                  </a:lnTo>
                  <a:lnTo>
                    <a:pt x="321" y="25"/>
                  </a:lnTo>
                  <a:cubicBezTo>
                    <a:pt x="309" y="13"/>
                    <a:pt x="309" y="13"/>
                    <a:pt x="309" y="1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g2757384524a_0_1689"/>
            <p:cNvSpPr/>
            <p:nvPr/>
          </p:nvSpPr>
          <p:spPr>
            <a:xfrm>
              <a:off x="2224232" y="2808912"/>
              <a:ext cx="190090" cy="550816"/>
            </a:xfrm>
            <a:custGeom>
              <a:rect b="b" l="l" r="r" t="t"/>
              <a:pathLst>
                <a:path extrusionOk="0" h="7050" w="2433">
                  <a:moveTo>
                    <a:pt x="2161" y="1"/>
                  </a:moveTo>
                  <a:cubicBezTo>
                    <a:pt x="1741" y="606"/>
                    <a:pt x="1494" y="1359"/>
                    <a:pt x="1210" y="2013"/>
                  </a:cubicBezTo>
                  <a:cubicBezTo>
                    <a:pt x="852" y="2840"/>
                    <a:pt x="556" y="3679"/>
                    <a:pt x="248" y="4531"/>
                  </a:cubicBezTo>
                  <a:cubicBezTo>
                    <a:pt x="124" y="4864"/>
                    <a:pt x="1" y="5210"/>
                    <a:pt x="87" y="5568"/>
                  </a:cubicBezTo>
                  <a:cubicBezTo>
                    <a:pt x="161" y="5926"/>
                    <a:pt x="445" y="6148"/>
                    <a:pt x="704" y="6383"/>
                  </a:cubicBezTo>
                  <a:cubicBezTo>
                    <a:pt x="976" y="6642"/>
                    <a:pt x="1285" y="6852"/>
                    <a:pt x="1630" y="7025"/>
                  </a:cubicBezTo>
                  <a:lnTo>
                    <a:pt x="1717" y="7049"/>
                  </a:lnTo>
                  <a:cubicBezTo>
                    <a:pt x="1729" y="6938"/>
                    <a:pt x="1741" y="6827"/>
                    <a:pt x="1766" y="6716"/>
                  </a:cubicBezTo>
                  <a:cubicBezTo>
                    <a:pt x="1791" y="6519"/>
                    <a:pt x="1828" y="6321"/>
                    <a:pt x="1852" y="6111"/>
                  </a:cubicBezTo>
                  <a:cubicBezTo>
                    <a:pt x="1889" y="5729"/>
                    <a:pt x="1951" y="5358"/>
                    <a:pt x="2000" y="4976"/>
                  </a:cubicBezTo>
                  <a:cubicBezTo>
                    <a:pt x="2124" y="4173"/>
                    <a:pt x="2247" y="3371"/>
                    <a:pt x="2297" y="2569"/>
                  </a:cubicBezTo>
                  <a:cubicBezTo>
                    <a:pt x="2297" y="2482"/>
                    <a:pt x="2433" y="186"/>
                    <a:pt x="216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g2757384524a_0_1689"/>
            <p:cNvSpPr/>
            <p:nvPr/>
          </p:nvSpPr>
          <p:spPr>
            <a:xfrm>
              <a:off x="1473956" y="2335291"/>
              <a:ext cx="832319" cy="951389"/>
            </a:xfrm>
            <a:custGeom>
              <a:rect b="b" l="l" r="r" t="t"/>
              <a:pathLst>
                <a:path extrusionOk="0" h="12177" w="10653">
                  <a:moveTo>
                    <a:pt x="2331" y="0"/>
                  </a:moveTo>
                  <a:cubicBezTo>
                    <a:pt x="1845" y="0"/>
                    <a:pt x="1362" y="83"/>
                    <a:pt x="938" y="298"/>
                  </a:cubicBezTo>
                  <a:cubicBezTo>
                    <a:pt x="593" y="484"/>
                    <a:pt x="272" y="718"/>
                    <a:pt x="0" y="990"/>
                  </a:cubicBezTo>
                  <a:cubicBezTo>
                    <a:pt x="62" y="977"/>
                    <a:pt x="124" y="953"/>
                    <a:pt x="185" y="940"/>
                  </a:cubicBezTo>
                  <a:cubicBezTo>
                    <a:pt x="478" y="885"/>
                    <a:pt x="769" y="860"/>
                    <a:pt x="1059" y="860"/>
                  </a:cubicBezTo>
                  <a:cubicBezTo>
                    <a:pt x="1736" y="860"/>
                    <a:pt x="2405" y="993"/>
                    <a:pt x="3061" y="1175"/>
                  </a:cubicBezTo>
                  <a:cubicBezTo>
                    <a:pt x="4160" y="1471"/>
                    <a:pt x="5222" y="1915"/>
                    <a:pt x="6197" y="2496"/>
                  </a:cubicBezTo>
                  <a:cubicBezTo>
                    <a:pt x="7110" y="3026"/>
                    <a:pt x="7950" y="3705"/>
                    <a:pt x="8517" y="4606"/>
                  </a:cubicBezTo>
                  <a:cubicBezTo>
                    <a:pt x="8826" y="5100"/>
                    <a:pt x="9011" y="5643"/>
                    <a:pt x="9085" y="6223"/>
                  </a:cubicBezTo>
                  <a:cubicBezTo>
                    <a:pt x="9122" y="6816"/>
                    <a:pt x="9048" y="7421"/>
                    <a:pt x="8863" y="7989"/>
                  </a:cubicBezTo>
                  <a:cubicBezTo>
                    <a:pt x="8555" y="9063"/>
                    <a:pt x="8061" y="10186"/>
                    <a:pt x="7271" y="11001"/>
                  </a:cubicBezTo>
                  <a:cubicBezTo>
                    <a:pt x="6913" y="11359"/>
                    <a:pt x="6481" y="11655"/>
                    <a:pt x="5950" y="11655"/>
                  </a:cubicBezTo>
                  <a:cubicBezTo>
                    <a:pt x="5678" y="11642"/>
                    <a:pt x="5394" y="11605"/>
                    <a:pt x="5123" y="11544"/>
                  </a:cubicBezTo>
                  <a:lnTo>
                    <a:pt x="5123" y="11544"/>
                  </a:lnTo>
                  <a:cubicBezTo>
                    <a:pt x="5407" y="11667"/>
                    <a:pt x="5703" y="11778"/>
                    <a:pt x="5999" y="11852"/>
                  </a:cubicBezTo>
                  <a:cubicBezTo>
                    <a:pt x="6530" y="12013"/>
                    <a:pt x="7061" y="12111"/>
                    <a:pt x="7604" y="12161"/>
                  </a:cubicBezTo>
                  <a:cubicBezTo>
                    <a:pt x="7721" y="12171"/>
                    <a:pt x="7839" y="12177"/>
                    <a:pt x="7957" y="12177"/>
                  </a:cubicBezTo>
                  <a:cubicBezTo>
                    <a:pt x="8289" y="12177"/>
                    <a:pt x="8618" y="12127"/>
                    <a:pt x="8900" y="11963"/>
                  </a:cubicBezTo>
                  <a:cubicBezTo>
                    <a:pt x="9122" y="11716"/>
                    <a:pt x="9307" y="11445"/>
                    <a:pt x="9468" y="11161"/>
                  </a:cubicBezTo>
                  <a:cubicBezTo>
                    <a:pt x="9517" y="10840"/>
                    <a:pt x="9604" y="10531"/>
                    <a:pt x="9715" y="10223"/>
                  </a:cubicBezTo>
                  <a:cubicBezTo>
                    <a:pt x="9851" y="9816"/>
                    <a:pt x="9986" y="9408"/>
                    <a:pt x="10147" y="9001"/>
                  </a:cubicBezTo>
                  <a:cubicBezTo>
                    <a:pt x="10233" y="8556"/>
                    <a:pt x="10307" y="8100"/>
                    <a:pt x="10381" y="7643"/>
                  </a:cubicBezTo>
                  <a:cubicBezTo>
                    <a:pt x="10493" y="6878"/>
                    <a:pt x="10653" y="6075"/>
                    <a:pt x="10554" y="5285"/>
                  </a:cubicBezTo>
                  <a:cubicBezTo>
                    <a:pt x="10455" y="4446"/>
                    <a:pt x="9962" y="3804"/>
                    <a:pt x="9345" y="3261"/>
                  </a:cubicBezTo>
                  <a:cubicBezTo>
                    <a:pt x="8234" y="2310"/>
                    <a:pt x="6999" y="1520"/>
                    <a:pt x="5666" y="903"/>
                  </a:cubicBezTo>
                  <a:cubicBezTo>
                    <a:pt x="4962" y="558"/>
                    <a:pt x="4209" y="298"/>
                    <a:pt x="3444" y="126"/>
                  </a:cubicBezTo>
                  <a:cubicBezTo>
                    <a:pt x="3088" y="50"/>
                    <a:pt x="2709" y="0"/>
                    <a:pt x="2331" y="0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2757384524a_0_1689"/>
            <p:cNvSpPr/>
            <p:nvPr/>
          </p:nvSpPr>
          <p:spPr>
            <a:xfrm>
              <a:off x="1278164" y="2422874"/>
              <a:ext cx="897948" cy="804114"/>
            </a:xfrm>
            <a:custGeom>
              <a:rect b="b" l="l" r="r" t="t"/>
              <a:pathLst>
                <a:path extrusionOk="0" h="10292" w="11493">
                  <a:moveTo>
                    <a:pt x="2288" y="1039"/>
                  </a:moveTo>
                  <a:cubicBezTo>
                    <a:pt x="2439" y="1039"/>
                    <a:pt x="2596" y="1117"/>
                    <a:pt x="2716" y="1177"/>
                  </a:cubicBezTo>
                  <a:cubicBezTo>
                    <a:pt x="3025" y="1313"/>
                    <a:pt x="3333" y="1424"/>
                    <a:pt x="3654" y="1560"/>
                  </a:cubicBezTo>
                  <a:cubicBezTo>
                    <a:pt x="4308" y="1819"/>
                    <a:pt x="4950" y="2128"/>
                    <a:pt x="5592" y="2436"/>
                  </a:cubicBezTo>
                  <a:cubicBezTo>
                    <a:pt x="6222" y="2745"/>
                    <a:pt x="6876" y="3053"/>
                    <a:pt x="7505" y="3399"/>
                  </a:cubicBezTo>
                  <a:cubicBezTo>
                    <a:pt x="8123" y="3708"/>
                    <a:pt x="8728" y="4066"/>
                    <a:pt x="9308" y="4448"/>
                  </a:cubicBezTo>
                  <a:cubicBezTo>
                    <a:pt x="9555" y="4633"/>
                    <a:pt x="9826" y="4794"/>
                    <a:pt x="10073" y="4967"/>
                  </a:cubicBezTo>
                  <a:cubicBezTo>
                    <a:pt x="10332" y="5115"/>
                    <a:pt x="10554" y="5300"/>
                    <a:pt x="10740" y="5534"/>
                  </a:cubicBezTo>
                  <a:cubicBezTo>
                    <a:pt x="10770" y="5595"/>
                    <a:pt x="10718" y="5671"/>
                    <a:pt x="10658" y="5671"/>
                  </a:cubicBezTo>
                  <a:cubicBezTo>
                    <a:pt x="10644" y="5671"/>
                    <a:pt x="10630" y="5667"/>
                    <a:pt x="10616" y="5658"/>
                  </a:cubicBezTo>
                  <a:cubicBezTo>
                    <a:pt x="10542" y="5609"/>
                    <a:pt x="10468" y="5534"/>
                    <a:pt x="10394" y="5473"/>
                  </a:cubicBezTo>
                  <a:cubicBezTo>
                    <a:pt x="10394" y="5572"/>
                    <a:pt x="10394" y="5658"/>
                    <a:pt x="10369" y="5744"/>
                  </a:cubicBezTo>
                  <a:cubicBezTo>
                    <a:pt x="10332" y="6028"/>
                    <a:pt x="10246" y="6324"/>
                    <a:pt x="10135" y="6596"/>
                  </a:cubicBezTo>
                  <a:cubicBezTo>
                    <a:pt x="10098" y="6695"/>
                    <a:pt x="10061" y="6781"/>
                    <a:pt x="9999" y="6868"/>
                  </a:cubicBezTo>
                  <a:cubicBezTo>
                    <a:pt x="9937" y="6991"/>
                    <a:pt x="9826" y="7065"/>
                    <a:pt x="9690" y="7090"/>
                  </a:cubicBezTo>
                  <a:cubicBezTo>
                    <a:pt x="9687" y="7090"/>
                    <a:pt x="9683" y="7090"/>
                    <a:pt x="9680" y="7090"/>
                  </a:cubicBezTo>
                  <a:cubicBezTo>
                    <a:pt x="9432" y="7090"/>
                    <a:pt x="9468" y="6643"/>
                    <a:pt x="9493" y="6473"/>
                  </a:cubicBezTo>
                  <a:cubicBezTo>
                    <a:pt x="9542" y="6004"/>
                    <a:pt x="9727" y="5559"/>
                    <a:pt x="10024" y="5189"/>
                  </a:cubicBezTo>
                  <a:cubicBezTo>
                    <a:pt x="9950" y="5139"/>
                    <a:pt x="9875" y="5090"/>
                    <a:pt x="9801" y="5041"/>
                  </a:cubicBezTo>
                  <a:cubicBezTo>
                    <a:pt x="9518" y="4856"/>
                    <a:pt x="9246" y="4658"/>
                    <a:pt x="8962" y="4473"/>
                  </a:cubicBezTo>
                  <a:cubicBezTo>
                    <a:pt x="8394" y="4127"/>
                    <a:pt x="7814" y="3806"/>
                    <a:pt x="7222" y="3522"/>
                  </a:cubicBezTo>
                  <a:lnTo>
                    <a:pt x="7209" y="3522"/>
                  </a:lnTo>
                  <a:lnTo>
                    <a:pt x="5358" y="2597"/>
                  </a:lnTo>
                  <a:cubicBezTo>
                    <a:pt x="4740" y="2288"/>
                    <a:pt x="4123" y="1992"/>
                    <a:pt x="3494" y="1733"/>
                  </a:cubicBezTo>
                  <a:cubicBezTo>
                    <a:pt x="3247" y="1621"/>
                    <a:pt x="2988" y="1535"/>
                    <a:pt x="2741" y="1424"/>
                  </a:cubicBezTo>
                  <a:cubicBezTo>
                    <a:pt x="2580" y="1332"/>
                    <a:pt x="2366" y="1187"/>
                    <a:pt x="2168" y="1187"/>
                  </a:cubicBezTo>
                  <a:cubicBezTo>
                    <a:pt x="2153" y="1187"/>
                    <a:pt x="2138" y="1188"/>
                    <a:pt x="2123" y="1189"/>
                  </a:cubicBezTo>
                  <a:cubicBezTo>
                    <a:pt x="2074" y="1189"/>
                    <a:pt x="2062" y="1115"/>
                    <a:pt x="2099" y="1091"/>
                  </a:cubicBezTo>
                  <a:cubicBezTo>
                    <a:pt x="2159" y="1053"/>
                    <a:pt x="2223" y="1039"/>
                    <a:pt x="2288" y="1039"/>
                  </a:cubicBezTo>
                  <a:close/>
                  <a:moveTo>
                    <a:pt x="3587" y="0"/>
                  </a:moveTo>
                  <a:cubicBezTo>
                    <a:pt x="3094" y="0"/>
                    <a:pt x="2602" y="72"/>
                    <a:pt x="2161" y="251"/>
                  </a:cubicBezTo>
                  <a:lnTo>
                    <a:pt x="2136" y="251"/>
                  </a:lnTo>
                  <a:cubicBezTo>
                    <a:pt x="1914" y="498"/>
                    <a:pt x="1704" y="770"/>
                    <a:pt x="1519" y="1054"/>
                  </a:cubicBezTo>
                  <a:cubicBezTo>
                    <a:pt x="1025" y="1745"/>
                    <a:pt x="655" y="2510"/>
                    <a:pt x="395" y="3325"/>
                  </a:cubicBezTo>
                  <a:cubicBezTo>
                    <a:pt x="383" y="3337"/>
                    <a:pt x="383" y="3350"/>
                    <a:pt x="371" y="3362"/>
                  </a:cubicBezTo>
                  <a:cubicBezTo>
                    <a:pt x="223" y="3819"/>
                    <a:pt x="111" y="4288"/>
                    <a:pt x="62" y="4757"/>
                  </a:cubicBezTo>
                  <a:cubicBezTo>
                    <a:pt x="0" y="5238"/>
                    <a:pt x="74" y="5720"/>
                    <a:pt x="284" y="6152"/>
                  </a:cubicBezTo>
                  <a:cubicBezTo>
                    <a:pt x="531" y="6596"/>
                    <a:pt x="877" y="6979"/>
                    <a:pt x="1309" y="7275"/>
                  </a:cubicBezTo>
                  <a:cubicBezTo>
                    <a:pt x="2235" y="7942"/>
                    <a:pt x="3197" y="8596"/>
                    <a:pt x="4271" y="8991"/>
                  </a:cubicBezTo>
                  <a:cubicBezTo>
                    <a:pt x="4814" y="9201"/>
                    <a:pt x="5333" y="9435"/>
                    <a:pt x="5864" y="9657"/>
                  </a:cubicBezTo>
                  <a:cubicBezTo>
                    <a:pt x="6382" y="9867"/>
                    <a:pt x="6901" y="10028"/>
                    <a:pt x="7444" y="10139"/>
                  </a:cubicBezTo>
                  <a:cubicBezTo>
                    <a:pt x="7755" y="10211"/>
                    <a:pt x="8082" y="10292"/>
                    <a:pt x="8402" y="10292"/>
                  </a:cubicBezTo>
                  <a:cubicBezTo>
                    <a:pt x="8629" y="10292"/>
                    <a:pt x="8851" y="10251"/>
                    <a:pt x="9061" y="10139"/>
                  </a:cubicBezTo>
                  <a:cubicBezTo>
                    <a:pt x="9493" y="9880"/>
                    <a:pt x="9851" y="9509"/>
                    <a:pt x="10110" y="9065"/>
                  </a:cubicBezTo>
                  <a:cubicBezTo>
                    <a:pt x="10406" y="8583"/>
                    <a:pt x="10653" y="8065"/>
                    <a:pt x="10851" y="7534"/>
                  </a:cubicBezTo>
                  <a:cubicBezTo>
                    <a:pt x="11061" y="6991"/>
                    <a:pt x="11307" y="6423"/>
                    <a:pt x="11369" y="5843"/>
                  </a:cubicBezTo>
                  <a:cubicBezTo>
                    <a:pt x="11493" y="4707"/>
                    <a:pt x="11036" y="3683"/>
                    <a:pt x="10246" y="2881"/>
                  </a:cubicBezTo>
                  <a:cubicBezTo>
                    <a:pt x="9518" y="2177"/>
                    <a:pt x="8616" y="1634"/>
                    <a:pt x="7728" y="1177"/>
                  </a:cubicBezTo>
                  <a:cubicBezTo>
                    <a:pt x="6777" y="696"/>
                    <a:pt x="5765" y="338"/>
                    <a:pt x="4728" y="116"/>
                  </a:cubicBezTo>
                  <a:cubicBezTo>
                    <a:pt x="4364" y="45"/>
                    <a:pt x="3975" y="0"/>
                    <a:pt x="3587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2757384524a_0_1689"/>
            <p:cNvSpPr/>
            <p:nvPr/>
          </p:nvSpPr>
          <p:spPr>
            <a:xfrm>
              <a:off x="2646677" y="1981520"/>
              <a:ext cx="394556" cy="1221953"/>
            </a:xfrm>
            <a:custGeom>
              <a:rect b="b" l="l" r="r" t="t"/>
              <a:pathLst>
                <a:path extrusionOk="0" h="15640" w="5050">
                  <a:moveTo>
                    <a:pt x="2147" y="1"/>
                  </a:moveTo>
                  <a:cubicBezTo>
                    <a:pt x="1422" y="1"/>
                    <a:pt x="670" y="256"/>
                    <a:pt x="0" y="481"/>
                  </a:cubicBezTo>
                  <a:cubicBezTo>
                    <a:pt x="235" y="654"/>
                    <a:pt x="445" y="864"/>
                    <a:pt x="642" y="1086"/>
                  </a:cubicBezTo>
                  <a:cubicBezTo>
                    <a:pt x="741" y="1197"/>
                    <a:pt x="827" y="1321"/>
                    <a:pt x="902" y="1457"/>
                  </a:cubicBezTo>
                  <a:cubicBezTo>
                    <a:pt x="1229" y="1278"/>
                    <a:pt x="1586" y="1192"/>
                    <a:pt x="1941" y="1192"/>
                  </a:cubicBezTo>
                  <a:cubicBezTo>
                    <a:pt x="2497" y="1192"/>
                    <a:pt x="3047" y="1403"/>
                    <a:pt x="3469" y="1802"/>
                  </a:cubicBezTo>
                  <a:cubicBezTo>
                    <a:pt x="4234" y="2555"/>
                    <a:pt x="4037" y="3851"/>
                    <a:pt x="3716" y="4765"/>
                  </a:cubicBezTo>
                  <a:cubicBezTo>
                    <a:pt x="3259" y="6036"/>
                    <a:pt x="2457" y="7184"/>
                    <a:pt x="2247" y="8542"/>
                  </a:cubicBezTo>
                  <a:cubicBezTo>
                    <a:pt x="2037" y="9900"/>
                    <a:pt x="2654" y="11307"/>
                    <a:pt x="2049" y="12615"/>
                  </a:cubicBezTo>
                  <a:cubicBezTo>
                    <a:pt x="1766" y="13220"/>
                    <a:pt x="1321" y="13726"/>
                    <a:pt x="778" y="14109"/>
                  </a:cubicBezTo>
                  <a:cubicBezTo>
                    <a:pt x="679" y="14627"/>
                    <a:pt x="544" y="15134"/>
                    <a:pt x="395" y="15640"/>
                  </a:cubicBezTo>
                  <a:cubicBezTo>
                    <a:pt x="642" y="15479"/>
                    <a:pt x="902" y="15343"/>
                    <a:pt x="1148" y="15171"/>
                  </a:cubicBezTo>
                  <a:cubicBezTo>
                    <a:pt x="1494" y="14961"/>
                    <a:pt x="1803" y="14701"/>
                    <a:pt x="2074" y="14418"/>
                  </a:cubicBezTo>
                  <a:cubicBezTo>
                    <a:pt x="2370" y="14109"/>
                    <a:pt x="2543" y="13714"/>
                    <a:pt x="2568" y="13282"/>
                  </a:cubicBezTo>
                  <a:cubicBezTo>
                    <a:pt x="2568" y="12875"/>
                    <a:pt x="2531" y="12455"/>
                    <a:pt x="2556" y="12048"/>
                  </a:cubicBezTo>
                  <a:cubicBezTo>
                    <a:pt x="2580" y="11319"/>
                    <a:pt x="2728" y="10591"/>
                    <a:pt x="3000" y="9912"/>
                  </a:cubicBezTo>
                  <a:cubicBezTo>
                    <a:pt x="3284" y="9221"/>
                    <a:pt x="3617" y="8554"/>
                    <a:pt x="3938" y="7875"/>
                  </a:cubicBezTo>
                  <a:cubicBezTo>
                    <a:pt x="4284" y="7209"/>
                    <a:pt x="4568" y="6517"/>
                    <a:pt x="4790" y="5802"/>
                  </a:cubicBezTo>
                  <a:cubicBezTo>
                    <a:pt x="4975" y="5123"/>
                    <a:pt x="5049" y="4431"/>
                    <a:pt x="5000" y="3740"/>
                  </a:cubicBezTo>
                  <a:cubicBezTo>
                    <a:pt x="4901" y="2518"/>
                    <a:pt x="4494" y="1000"/>
                    <a:pt x="3370" y="321"/>
                  </a:cubicBezTo>
                  <a:cubicBezTo>
                    <a:pt x="2987" y="88"/>
                    <a:pt x="2572" y="1"/>
                    <a:pt x="214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2757384524a_0_1689"/>
            <p:cNvSpPr/>
            <p:nvPr/>
          </p:nvSpPr>
          <p:spPr>
            <a:xfrm>
              <a:off x="2374709" y="2957437"/>
              <a:ext cx="326036" cy="409089"/>
            </a:xfrm>
            <a:custGeom>
              <a:rect b="b" l="l" r="r" t="t"/>
              <a:pathLst>
                <a:path extrusionOk="0" h="5236" w="4173">
                  <a:moveTo>
                    <a:pt x="4173" y="1"/>
                  </a:moveTo>
                  <a:lnTo>
                    <a:pt x="4173" y="1"/>
                  </a:lnTo>
                  <a:cubicBezTo>
                    <a:pt x="3963" y="124"/>
                    <a:pt x="3728" y="198"/>
                    <a:pt x="3481" y="235"/>
                  </a:cubicBezTo>
                  <a:cubicBezTo>
                    <a:pt x="3185" y="285"/>
                    <a:pt x="2901" y="334"/>
                    <a:pt x="2605" y="384"/>
                  </a:cubicBezTo>
                  <a:cubicBezTo>
                    <a:pt x="2284" y="445"/>
                    <a:pt x="1963" y="507"/>
                    <a:pt x="1630" y="556"/>
                  </a:cubicBezTo>
                  <a:lnTo>
                    <a:pt x="1580" y="556"/>
                  </a:lnTo>
                  <a:cubicBezTo>
                    <a:pt x="1617" y="643"/>
                    <a:pt x="1642" y="729"/>
                    <a:pt x="1654" y="828"/>
                  </a:cubicBezTo>
                  <a:cubicBezTo>
                    <a:pt x="1679" y="1112"/>
                    <a:pt x="1679" y="1396"/>
                    <a:pt x="1654" y="1680"/>
                  </a:cubicBezTo>
                  <a:cubicBezTo>
                    <a:pt x="1630" y="1877"/>
                    <a:pt x="1605" y="2161"/>
                    <a:pt x="1408" y="2285"/>
                  </a:cubicBezTo>
                  <a:cubicBezTo>
                    <a:pt x="1372" y="2306"/>
                    <a:pt x="1339" y="2316"/>
                    <a:pt x="1309" y="2316"/>
                  </a:cubicBezTo>
                  <a:cubicBezTo>
                    <a:pt x="1120" y="2316"/>
                    <a:pt x="1034" y="1929"/>
                    <a:pt x="1013" y="1791"/>
                  </a:cubicBezTo>
                  <a:cubicBezTo>
                    <a:pt x="951" y="1383"/>
                    <a:pt x="988" y="951"/>
                    <a:pt x="1136" y="569"/>
                  </a:cubicBezTo>
                  <a:cubicBezTo>
                    <a:pt x="963" y="556"/>
                    <a:pt x="790" y="532"/>
                    <a:pt x="630" y="507"/>
                  </a:cubicBezTo>
                  <a:cubicBezTo>
                    <a:pt x="618" y="779"/>
                    <a:pt x="605" y="1063"/>
                    <a:pt x="568" y="1334"/>
                  </a:cubicBezTo>
                  <a:cubicBezTo>
                    <a:pt x="507" y="2013"/>
                    <a:pt x="420" y="2692"/>
                    <a:pt x="309" y="3371"/>
                  </a:cubicBezTo>
                  <a:cubicBezTo>
                    <a:pt x="260" y="3716"/>
                    <a:pt x="210" y="4062"/>
                    <a:pt x="149" y="4395"/>
                  </a:cubicBezTo>
                  <a:cubicBezTo>
                    <a:pt x="124" y="4568"/>
                    <a:pt x="87" y="4741"/>
                    <a:pt x="50" y="4914"/>
                  </a:cubicBezTo>
                  <a:cubicBezTo>
                    <a:pt x="25" y="5013"/>
                    <a:pt x="25" y="5111"/>
                    <a:pt x="0" y="5210"/>
                  </a:cubicBezTo>
                  <a:cubicBezTo>
                    <a:pt x="135" y="5226"/>
                    <a:pt x="272" y="5235"/>
                    <a:pt x="410" y="5235"/>
                  </a:cubicBezTo>
                  <a:cubicBezTo>
                    <a:pt x="587" y="5235"/>
                    <a:pt x="765" y="5220"/>
                    <a:pt x="939" y="5185"/>
                  </a:cubicBezTo>
                  <a:cubicBezTo>
                    <a:pt x="1358" y="5099"/>
                    <a:pt x="1766" y="5000"/>
                    <a:pt x="2173" y="4877"/>
                  </a:cubicBezTo>
                  <a:cubicBezTo>
                    <a:pt x="2506" y="4778"/>
                    <a:pt x="2790" y="4729"/>
                    <a:pt x="3025" y="4457"/>
                  </a:cubicBezTo>
                  <a:cubicBezTo>
                    <a:pt x="3432" y="3988"/>
                    <a:pt x="3555" y="3309"/>
                    <a:pt x="3716" y="2729"/>
                  </a:cubicBezTo>
                  <a:cubicBezTo>
                    <a:pt x="3938" y="1902"/>
                    <a:pt x="4086" y="1050"/>
                    <a:pt x="4160" y="198"/>
                  </a:cubicBezTo>
                  <a:cubicBezTo>
                    <a:pt x="4160" y="149"/>
                    <a:pt x="4160" y="75"/>
                    <a:pt x="4173" y="1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2757384524a_0_1689"/>
            <p:cNvSpPr/>
            <p:nvPr/>
          </p:nvSpPr>
          <p:spPr>
            <a:xfrm>
              <a:off x="2029455" y="2833055"/>
              <a:ext cx="47347" cy="131493"/>
            </a:xfrm>
            <a:custGeom>
              <a:rect b="b" l="l" r="r" t="t"/>
              <a:pathLst>
                <a:path extrusionOk="0" h="1683" w="606">
                  <a:moveTo>
                    <a:pt x="482" y="1"/>
                  </a:moveTo>
                  <a:cubicBezTo>
                    <a:pt x="222" y="371"/>
                    <a:pt x="62" y="803"/>
                    <a:pt x="13" y="1260"/>
                  </a:cubicBezTo>
                  <a:cubicBezTo>
                    <a:pt x="0" y="1358"/>
                    <a:pt x="0" y="1469"/>
                    <a:pt x="25" y="1581"/>
                  </a:cubicBezTo>
                  <a:cubicBezTo>
                    <a:pt x="42" y="1640"/>
                    <a:pt x="53" y="1682"/>
                    <a:pt x="87" y="1682"/>
                  </a:cubicBezTo>
                  <a:cubicBezTo>
                    <a:pt x="102" y="1682"/>
                    <a:pt x="122" y="1674"/>
                    <a:pt x="148" y="1655"/>
                  </a:cubicBezTo>
                  <a:cubicBezTo>
                    <a:pt x="173" y="1630"/>
                    <a:pt x="210" y="1605"/>
                    <a:pt x="235" y="1581"/>
                  </a:cubicBezTo>
                  <a:cubicBezTo>
                    <a:pt x="253" y="1562"/>
                    <a:pt x="253" y="1562"/>
                    <a:pt x="252" y="1562"/>
                  </a:cubicBezTo>
                  <a:cubicBezTo>
                    <a:pt x="250" y="1562"/>
                    <a:pt x="247" y="1562"/>
                    <a:pt x="259" y="1544"/>
                  </a:cubicBezTo>
                  <a:cubicBezTo>
                    <a:pt x="272" y="1519"/>
                    <a:pt x="284" y="1494"/>
                    <a:pt x="309" y="1457"/>
                  </a:cubicBezTo>
                  <a:cubicBezTo>
                    <a:pt x="346" y="1371"/>
                    <a:pt x="383" y="1272"/>
                    <a:pt x="408" y="1186"/>
                  </a:cubicBezTo>
                  <a:cubicBezTo>
                    <a:pt x="494" y="939"/>
                    <a:pt x="556" y="692"/>
                    <a:pt x="593" y="445"/>
                  </a:cubicBezTo>
                  <a:cubicBezTo>
                    <a:pt x="605" y="359"/>
                    <a:pt x="605" y="272"/>
                    <a:pt x="593" y="186"/>
                  </a:cubicBezTo>
                  <a:cubicBezTo>
                    <a:pt x="580" y="161"/>
                    <a:pt x="568" y="136"/>
                    <a:pt x="556" y="112"/>
                  </a:cubicBezTo>
                  <a:lnTo>
                    <a:pt x="519" y="87"/>
                  </a:lnTo>
                  <a:cubicBezTo>
                    <a:pt x="506" y="62"/>
                    <a:pt x="506" y="50"/>
                    <a:pt x="519" y="25"/>
                  </a:cubicBezTo>
                  <a:lnTo>
                    <a:pt x="482" y="1"/>
                  </a:ln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2757384524a_0_1689"/>
            <p:cNvSpPr/>
            <p:nvPr/>
          </p:nvSpPr>
          <p:spPr>
            <a:xfrm>
              <a:off x="2723791" y="2097230"/>
              <a:ext cx="25158" cy="67582"/>
            </a:xfrm>
            <a:custGeom>
              <a:rect b="b" l="l" r="r" t="t"/>
              <a:pathLst>
                <a:path extrusionOk="0" h="865" w="322">
                  <a:moveTo>
                    <a:pt x="322" y="0"/>
                  </a:moveTo>
                  <a:cubicBezTo>
                    <a:pt x="211" y="37"/>
                    <a:pt x="100" y="74"/>
                    <a:pt x="1" y="124"/>
                  </a:cubicBezTo>
                  <a:cubicBezTo>
                    <a:pt x="112" y="358"/>
                    <a:pt x="211" y="605"/>
                    <a:pt x="260" y="864"/>
                  </a:cubicBezTo>
                  <a:cubicBezTo>
                    <a:pt x="310" y="580"/>
                    <a:pt x="322" y="296"/>
                    <a:pt x="32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2757384524a_0_1689"/>
            <p:cNvSpPr/>
            <p:nvPr/>
          </p:nvSpPr>
          <p:spPr>
            <a:xfrm>
              <a:off x="2329394" y="2316149"/>
              <a:ext cx="62738" cy="122273"/>
            </a:xfrm>
            <a:custGeom>
              <a:rect b="b" l="l" r="r" t="t"/>
              <a:pathLst>
                <a:path extrusionOk="0" h="1565" w="803">
                  <a:moveTo>
                    <a:pt x="704" y="0"/>
                  </a:moveTo>
                  <a:cubicBezTo>
                    <a:pt x="395" y="321"/>
                    <a:pt x="173" y="692"/>
                    <a:pt x="50" y="1111"/>
                  </a:cubicBezTo>
                  <a:cubicBezTo>
                    <a:pt x="25" y="1210"/>
                    <a:pt x="0" y="1333"/>
                    <a:pt x="0" y="1444"/>
                  </a:cubicBezTo>
                  <a:cubicBezTo>
                    <a:pt x="0" y="1482"/>
                    <a:pt x="0" y="1519"/>
                    <a:pt x="25" y="1556"/>
                  </a:cubicBezTo>
                  <a:cubicBezTo>
                    <a:pt x="31" y="1562"/>
                    <a:pt x="37" y="1565"/>
                    <a:pt x="45" y="1565"/>
                  </a:cubicBezTo>
                  <a:cubicBezTo>
                    <a:pt x="53" y="1565"/>
                    <a:pt x="62" y="1562"/>
                    <a:pt x="74" y="1556"/>
                  </a:cubicBezTo>
                  <a:cubicBezTo>
                    <a:pt x="259" y="1494"/>
                    <a:pt x="358" y="1284"/>
                    <a:pt x="445" y="1136"/>
                  </a:cubicBezTo>
                  <a:cubicBezTo>
                    <a:pt x="568" y="914"/>
                    <a:pt x="667" y="679"/>
                    <a:pt x="753" y="432"/>
                  </a:cubicBezTo>
                  <a:cubicBezTo>
                    <a:pt x="790" y="346"/>
                    <a:pt x="803" y="259"/>
                    <a:pt x="803" y="161"/>
                  </a:cubicBezTo>
                  <a:lnTo>
                    <a:pt x="803" y="124"/>
                  </a:lnTo>
                  <a:cubicBezTo>
                    <a:pt x="766" y="124"/>
                    <a:pt x="729" y="99"/>
                    <a:pt x="716" y="50"/>
                  </a:cubicBezTo>
                  <a:cubicBezTo>
                    <a:pt x="716" y="37"/>
                    <a:pt x="704" y="25"/>
                    <a:pt x="704" y="0"/>
                  </a:cubicBez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2757384524a_0_1689"/>
            <p:cNvSpPr/>
            <p:nvPr/>
          </p:nvSpPr>
          <p:spPr>
            <a:xfrm>
              <a:off x="1645606" y="1917454"/>
              <a:ext cx="852633" cy="1012096"/>
            </a:xfrm>
            <a:custGeom>
              <a:rect b="b" l="l" r="r" t="t"/>
              <a:pathLst>
                <a:path extrusionOk="0" h="12954" w="10913">
                  <a:moveTo>
                    <a:pt x="4106" y="1542"/>
                  </a:moveTo>
                  <a:cubicBezTo>
                    <a:pt x="4199" y="1542"/>
                    <a:pt x="4291" y="1544"/>
                    <a:pt x="4382" y="1548"/>
                  </a:cubicBezTo>
                  <a:cubicBezTo>
                    <a:pt x="5617" y="1585"/>
                    <a:pt x="6814" y="1980"/>
                    <a:pt x="7826" y="2696"/>
                  </a:cubicBezTo>
                  <a:cubicBezTo>
                    <a:pt x="8271" y="3005"/>
                    <a:pt x="8678" y="3363"/>
                    <a:pt x="9048" y="3770"/>
                  </a:cubicBezTo>
                  <a:cubicBezTo>
                    <a:pt x="9357" y="4128"/>
                    <a:pt x="9703" y="4610"/>
                    <a:pt x="9666" y="5103"/>
                  </a:cubicBezTo>
                  <a:cubicBezTo>
                    <a:pt x="9703" y="5140"/>
                    <a:pt x="9727" y="5190"/>
                    <a:pt x="9740" y="5239"/>
                  </a:cubicBezTo>
                  <a:cubicBezTo>
                    <a:pt x="9740" y="5362"/>
                    <a:pt x="9715" y="5498"/>
                    <a:pt x="9666" y="5609"/>
                  </a:cubicBezTo>
                  <a:cubicBezTo>
                    <a:pt x="9567" y="5893"/>
                    <a:pt x="9431" y="6165"/>
                    <a:pt x="9271" y="6412"/>
                  </a:cubicBezTo>
                  <a:cubicBezTo>
                    <a:pt x="9221" y="6510"/>
                    <a:pt x="9160" y="6585"/>
                    <a:pt x="9086" y="6659"/>
                  </a:cubicBezTo>
                  <a:cubicBezTo>
                    <a:pt x="8999" y="6757"/>
                    <a:pt x="8876" y="6807"/>
                    <a:pt x="8740" y="6807"/>
                  </a:cubicBezTo>
                  <a:cubicBezTo>
                    <a:pt x="8505" y="6733"/>
                    <a:pt x="8629" y="6313"/>
                    <a:pt x="8678" y="6152"/>
                  </a:cubicBezTo>
                  <a:cubicBezTo>
                    <a:pt x="8814" y="5708"/>
                    <a:pt x="9073" y="5325"/>
                    <a:pt x="9406" y="5017"/>
                  </a:cubicBezTo>
                  <a:cubicBezTo>
                    <a:pt x="9234" y="4535"/>
                    <a:pt x="8950" y="4091"/>
                    <a:pt x="8579" y="3733"/>
                  </a:cubicBezTo>
                  <a:cubicBezTo>
                    <a:pt x="7826" y="2931"/>
                    <a:pt x="6876" y="2351"/>
                    <a:pt x="5827" y="2017"/>
                  </a:cubicBezTo>
                  <a:cubicBezTo>
                    <a:pt x="5308" y="1857"/>
                    <a:pt x="4777" y="1783"/>
                    <a:pt x="4247" y="1758"/>
                  </a:cubicBezTo>
                  <a:cubicBezTo>
                    <a:pt x="4155" y="1756"/>
                    <a:pt x="4059" y="1754"/>
                    <a:pt x="3962" y="1754"/>
                  </a:cubicBezTo>
                  <a:cubicBezTo>
                    <a:pt x="3537" y="1754"/>
                    <a:pt x="3078" y="1789"/>
                    <a:pt x="2716" y="1980"/>
                  </a:cubicBezTo>
                  <a:cubicBezTo>
                    <a:pt x="2706" y="1987"/>
                    <a:pt x="2695" y="1989"/>
                    <a:pt x="2686" y="1989"/>
                  </a:cubicBezTo>
                  <a:cubicBezTo>
                    <a:pt x="2641" y="1989"/>
                    <a:pt x="2615" y="1925"/>
                    <a:pt x="2667" y="1894"/>
                  </a:cubicBezTo>
                  <a:cubicBezTo>
                    <a:pt x="3095" y="1612"/>
                    <a:pt x="3602" y="1542"/>
                    <a:pt x="4106" y="1542"/>
                  </a:cubicBezTo>
                  <a:close/>
                  <a:moveTo>
                    <a:pt x="4727" y="0"/>
                  </a:moveTo>
                  <a:cubicBezTo>
                    <a:pt x="4325" y="0"/>
                    <a:pt x="3931" y="73"/>
                    <a:pt x="3568" y="252"/>
                  </a:cubicBezTo>
                  <a:cubicBezTo>
                    <a:pt x="3309" y="561"/>
                    <a:pt x="3074" y="906"/>
                    <a:pt x="2827" y="1227"/>
                  </a:cubicBezTo>
                  <a:cubicBezTo>
                    <a:pt x="2346" y="1857"/>
                    <a:pt x="1889" y="2499"/>
                    <a:pt x="1420" y="3128"/>
                  </a:cubicBezTo>
                  <a:cubicBezTo>
                    <a:pt x="988" y="3721"/>
                    <a:pt x="568" y="4301"/>
                    <a:pt x="136" y="4881"/>
                  </a:cubicBezTo>
                  <a:cubicBezTo>
                    <a:pt x="87" y="4943"/>
                    <a:pt x="50" y="5017"/>
                    <a:pt x="0" y="5079"/>
                  </a:cubicBezTo>
                  <a:cubicBezTo>
                    <a:pt x="95" y="5074"/>
                    <a:pt x="190" y="5072"/>
                    <a:pt x="285" y="5072"/>
                  </a:cubicBezTo>
                  <a:cubicBezTo>
                    <a:pt x="761" y="5072"/>
                    <a:pt x="1241" y="5124"/>
                    <a:pt x="1704" y="5227"/>
                  </a:cubicBezTo>
                  <a:cubicBezTo>
                    <a:pt x="2469" y="5400"/>
                    <a:pt x="3210" y="5659"/>
                    <a:pt x="3901" y="6004"/>
                  </a:cubicBezTo>
                  <a:cubicBezTo>
                    <a:pt x="4580" y="6338"/>
                    <a:pt x="5234" y="6720"/>
                    <a:pt x="5864" y="7140"/>
                  </a:cubicBezTo>
                  <a:cubicBezTo>
                    <a:pt x="6592" y="7597"/>
                    <a:pt x="7259" y="8152"/>
                    <a:pt x="7851" y="8782"/>
                  </a:cubicBezTo>
                  <a:cubicBezTo>
                    <a:pt x="8876" y="9905"/>
                    <a:pt x="8728" y="11534"/>
                    <a:pt x="8518" y="12954"/>
                  </a:cubicBezTo>
                  <a:lnTo>
                    <a:pt x="8567" y="12855"/>
                  </a:lnTo>
                  <a:cubicBezTo>
                    <a:pt x="8740" y="12448"/>
                    <a:pt x="8937" y="12053"/>
                    <a:pt x="9160" y="11670"/>
                  </a:cubicBezTo>
                  <a:cubicBezTo>
                    <a:pt x="9209" y="11510"/>
                    <a:pt x="9271" y="11349"/>
                    <a:pt x="9308" y="11176"/>
                  </a:cubicBezTo>
                  <a:cubicBezTo>
                    <a:pt x="9332" y="11078"/>
                    <a:pt x="9357" y="10979"/>
                    <a:pt x="9394" y="10893"/>
                  </a:cubicBezTo>
                  <a:cubicBezTo>
                    <a:pt x="9382" y="10868"/>
                    <a:pt x="9382" y="10856"/>
                    <a:pt x="9394" y="10843"/>
                  </a:cubicBezTo>
                  <a:cubicBezTo>
                    <a:pt x="9456" y="10510"/>
                    <a:pt x="9555" y="10189"/>
                    <a:pt x="9666" y="9868"/>
                  </a:cubicBezTo>
                  <a:cubicBezTo>
                    <a:pt x="9752" y="9559"/>
                    <a:pt x="9863" y="9263"/>
                    <a:pt x="9974" y="8967"/>
                  </a:cubicBezTo>
                  <a:cubicBezTo>
                    <a:pt x="10196" y="8350"/>
                    <a:pt x="10419" y="7745"/>
                    <a:pt x="10591" y="7115"/>
                  </a:cubicBezTo>
                  <a:cubicBezTo>
                    <a:pt x="10740" y="6585"/>
                    <a:pt x="10826" y="6029"/>
                    <a:pt x="10863" y="5474"/>
                  </a:cubicBezTo>
                  <a:cubicBezTo>
                    <a:pt x="10900" y="4918"/>
                    <a:pt x="10912" y="4313"/>
                    <a:pt x="10727" y="3782"/>
                  </a:cubicBezTo>
                  <a:cubicBezTo>
                    <a:pt x="10369" y="2746"/>
                    <a:pt x="9406" y="1968"/>
                    <a:pt x="8518" y="1412"/>
                  </a:cubicBezTo>
                  <a:cubicBezTo>
                    <a:pt x="7703" y="869"/>
                    <a:pt x="6802" y="450"/>
                    <a:pt x="5864" y="166"/>
                  </a:cubicBezTo>
                  <a:cubicBezTo>
                    <a:pt x="5488" y="64"/>
                    <a:pt x="5104" y="0"/>
                    <a:pt x="4727" y="0"/>
                  </a:cubicBezTo>
                  <a:close/>
                </a:path>
              </a:pathLst>
            </a:custGeom>
            <a:solidFill>
              <a:srgbClr val="FFBB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757384524a_0_1689"/>
            <p:cNvSpPr/>
            <p:nvPr/>
          </p:nvSpPr>
          <p:spPr>
            <a:xfrm>
              <a:off x="2400726" y="2731799"/>
              <a:ext cx="309707" cy="258532"/>
            </a:xfrm>
            <a:custGeom>
              <a:rect b="b" l="l" r="r" t="t"/>
              <a:pathLst>
                <a:path extrusionOk="0" h="3309" w="3964">
                  <a:moveTo>
                    <a:pt x="2112" y="0"/>
                  </a:moveTo>
                  <a:cubicBezTo>
                    <a:pt x="1803" y="13"/>
                    <a:pt x="1494" y="62"/>
                    <a:pt x="1186" y="136"/>
                  </a:cubicBezTo>
                  <a:cubicBezTo>
                    <a:pt x="828" y="223"/>
                    <a:pt x="470" y="334"/>
                    <a:pt x="198" y="605"/>
                  </a:cubicBezTo>
                  <a:cubicBezTo>
                    <a:pt x="136" y="692"/>
                    <a:pt x="62" y="766"/>
                    <a:pt x="1" y="852"/>
                  </a:cubicBezTo>
                  <a:cubicBezTo>
                    <a:pt x="161" y="914"/>
                    <a:pt x="223" y="1198"/>
                    <a:pt x="248" y="1346"/>
                  </a:cubicBezTo>
                  <a:cubicBezTo>
                    <a:pt x="297" y="1642"/>
                    <a:pt x="309" y="1938"/>
                    <a:pt x="309" y="2235"/>
                  </a:cubicBezTo>
                  <a:cubicBezTo>
                    <a:pt x="309" y="2593"/>
                    <a:pt x="297" y="2938"/>
                    <a:pt x="297" y="3296"/>
                  </a:cubicBezTo>
                  <a:cubicBezTo>
                    <a:pt x="386" y="3305"/>
                    <a:pt x="476" y="3309"/>
                    <a:pt x="566" y="3309"/>
                  </a:cubicBezTo>
                  <a:cubicBezTo>
                    <a:pt x="1133" y="3309"/>
                    <a:pt x="1704" y="3156"/>
                    <a:pt x="2247" y="3049"/>
                  </a:cubicBezTo>
                  <a:cubicBezTo>
                    <a:pt x="2531" y="2988"/>
                    <a:pt x="2803" y="2951"/>
                    <a:pt x="3087" y="2889"/>
                  </a:cubicBezTo>
                  <a:cubicBezTo>
                    <a:pt x="3346" y="2840"/>
                    <a:pt x="3593" y="2753"/>
                    <a:pt x="3864" y="2716"/>
                  </a:cubicBezTo>
                  <a:cubicBezTo>
                    <a:pt x="3926" y="2050"/>
                    <a:pt x="3963" y="1309"/>
                    <a:pt x="3655" y="729"/>
                  </a:cubicBezTo>
                  <a:cubicBezTo>
                    <a:pt x="3358" y="198"/>
                    <a:pt x="2692" y="13"/>
                    <a:pt x="211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2757384524a_0_1689"/>
            <p:cNvSpPr/>
            <p:nvPr/>
          </p:nvSpPr>
          <p:spPr>
            <a:xfrm>
              <a:off x="1846164" y="2034492"/>
              <a:ext cx="562380" cy="416745"/>
            </a:xfrm>
            <a:custGeom>
              <a:rect b="b" l="l" r="r" t="t"/>
              <a:pathLst>
                <a:path extrusionOk="0" h="5334" w="7198">
                  <a:moveTo>
                    <a:pt x="6864" y="3667"/>
                  </a:moveTo>
                  <a:cubicBezTo>
                    <a:pt x="6877" y="3716"/>
                    <a:pt x="6914" y="3753"/>
                    <a:pt x="6963" y="3766"/>
                  </a:cubicBezTo>
                  <a:lnTo>
                    <a:pt x="6963" y="3778"/>
                  </a:lnTo>
                  <a:cubicBezTo>
                    <a:pt x="6951" y="3864"/>
                    <a:pt x="6938" y="3951"/>
                    <a:pt x="6901" y="4025"/>
                  </a:cubicBezTo>
                  <a:cubicBezTo>
                    <a:pt x="6827" y="4272"/>
                    <a:pt x="6716" y="4506"/>
                    <a:pt x="6593" y="4729"/>
                  </a:cubicBezTo>
                  <a:lnTo>
                    <a:pt x="6568" y="4778"/>
                  </a:lnTo>
                  <a:cubicBezTo>
                    <a:pt x="6494" y="4914"/>
                    <a:pt x="6407" y="5087"/>
                    <a:pt x="6247" y="5124"/>
                  </a:cubicBezTo>
                  <a:cubicBezTo>
                    <a:pt x="6235" y="5124"/>
                    <a:pt x="6222" y="5124"/>
                    <a:pt x="6222" y="5136"/>
                  </a:cubicBezTo>
                  <a:cubicBezTo>
                    <a:pt x="6210" y="5111"/>
                    <a:pt x="6210" y="5074"/>
                    <a:pt x="6210" y="5049"/>
                  </a:cubicBezTo>
                  <a:cubicBezTo>
                    <a:pt x="6210" y="4938"/>
                    <a:pt x="6222" y="4827"/>
                    <a:pt x="6259" y="4716"/>
                  </a:cubicBezTo>
                  <a:cubicBezTo>
                    <a:pt x="6370" y="4334"/>
                    <a:pt x="6580" y="3963"/>
                    <a:pt x="6864" y="3667"/>
                  </a:cubicBezTo>
                  <a:close/>
                  <a:moveTo>
                    <a:pt x="1544" y="1"/>
                  </a:moveTo>
                  <a:cubicBezTo>
                    <a:pt x="902" y="1"/>
                    <a:pt x="458" y="112"/>
                    <a:pt x="75" y="359"/>
                  </a:cubicBezTo>
                  <a:cubicBezTo>
                    <a:pt x="1" y="408"/>
                    <a:pt x="38" y="507"/>
                    <a:pt x="112" y="507"/>
                  </a:cubicBezTo>
                  <a:lnTo>
                    <a:pt x="124" y="519"/>
                  </a:lnTo>
                  <a:cubicBezTo>
                    <a:pt x="137" y="519"/>
                    <a:pt x="149" y="519"/>
                    <a:pt x="161" y="507"/>
                  </a:cubicBezTo>
                  <a:cubicBezTo>
                    <a:pt x="445" y="359"/>
                    <a:pt x="816" y="285"/>
                    <a:pt x="1322" y="285"/>
                  </a:cubicBezTo>
                  <a:cubicBezTo>
                    <a:pt x="1445" y="285"/>
                    <a:pt x="1556" y="285"/>
                    <a:pt x="1680" y="297"/>
                  </a:cubicBezTo>
                  <a:cubicBezTo>
                    <a:pt x="2210" y="309"/>
                    <a:pt x="2741" y="396"/>
                    <a:pt x="3260" y="544"/>
                  </a:cubicBezTo>
                  <a:cubicBezTo>
                    <a:pt x="4297" y="877"/>
                    <a:pt x="5235" y="1457"/>
                    <a:pt x="5988" y="2247"/>
                  </a:cubicBezTo>
                  <a:cubicBezTo>
                    <a:pt x="6358" y="2593"/>
                    <a:pt x="6630" y="3025"/>
                    <a:pt x="6815" y="3507"/>
                  </a:cubicBezTo>
                  <a:cubicBezTo>
                    <a:pt x="6469" y="3815"/>
                    <a:pt x="6222" y="4198"/>
                    <a:pt x="6086" y="4642"/>
                  </a:cubicBezTo>
                  <a:cubicBezTo>
                    <a:pt x="6037" y="4766"/>
                    <a:pt x="5951" y="5062"/>
                    <a:pt x="6049" y="5222"/>
                  </a:cubicBezTo>
                  <a:cubicBezTo>
                    <a:pt x="6074" y="5272"/>
                    <a:pt x="6111" y="5309"/>
                    <a:pt x="6173" y="5321"/>
                  </a:cubicBezTo>
                  <a:cubicBezTo>
                    <a:pt x="6185" y="5333"/>
                    <a:pt x="6210" y="5333"/>
                    <a:pt x="6222" y="5333"/>
                  </a:cubicBezTo>
                  <a:cubicBezTo>
                    <a:pt x="6346" y="5321"/>
                    <a:pt x="6457" y="5272"/>
                    <a:pt x="6543" y="5185"/>
                  </a:cubicBezTo>
                  <a:cubicBezTo>
                    <a:pt x="6617" y="5111"/>
                    <a:pt x="6667" y="5025"/>
                    <a:pt x="6716" y="4951"/>
                  </a:cubicBezTo>
                  <a:lnTo>
                    <a:pt x="6728" y="4926"/>
                  </a:lnTo>
                  <a:cubicBezTo>
                    <a:pt x="6901" y="4679"/>
                    <a:pt x="7025" y="4408"/>
                    <a:pt x="7136" y="4111"/>
                  </a:cubicBezTo>
                  <a:cubicBezTo>
                    <a:pt x="7185" y="3988"/>
                    <a:pt x="7197" y="3864"/>
                    <a:pt x="7197" y="3729"/>
                  </a:cubicBezTo>
                  <a:cubicBezTo>
                    <a:pt x="7185" y="3679"/>
                    <a:pt x="7173" y="3630"/>
                    <a:pt x="7136" y="3593"/>
                  </a:cubicBezTo>
                  <a:cubicBezTo>
                    <a:pt x="7148" y="3198"/>
                    <a:pt x="6938" y="2754"/>
                    <a:pt x="6494" y="2247"/>
                  </a:cubicBezTo>
                  <a:cubicBezTo>
                    <a:pt x="6136" y="1828"/>
                    <a:pt x="5716" y="1470"/>
                    <a:pt x="5259" y="1161"/>
                  </a:cubicBezTo>
                  <a:cubicBezTo>
                    <a:pt x="4260" y="445"/>
                    <a:pt x="3050" y="38"/>
                    <a:pt x="1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2757384524a_0_1689"/>
            <p:cNvSpPr/>
            <p:nvPr/>
          </p:nvSpPr>
          <p:spPr>
            <a:xfrm>
              <a:off x="1438251" y="2500300"/>
              <a:ext cx="682856" cy="478468"/>
            </a:xfrm>
            <a:custGeom>
              <a:rect b="b" l="l" r="r" t="t"/>
              <a:pathLst>
                <a:path extrusionOk="0" h="6124" w="8740">
                  <a:moveTo>
                    <a:pt x="8061" y="4309"/>
                  </a:moveTo>
                  <a:cubicBezTo>
                    <a:pt x="8061" y="4334"/>
                    <a:pt x="8073" y="4346"/>
                    <a:pt x="8086" y="4358"/>
                  </a:cubicBezTo>
                  <a:cubicBezTo>
                    <a:pt x="8098" y="4371"/>
                    <a:pt x="8098" y="4383"/>
                    <a:pt x="8098" y="4395"/>
                  </a:cubicBezTo>
                  <a:lnTo>
                    <a:pt x="8110" y="4408"/>
                  </a:lnTo>
                  <a:cubicBezTo>
                    <a:pt x="8123" y="4420"/>
                    <a:pt x="8123" y="4432"/>
                    <a:pt x="8135" y="4457"/>
                  </a:cubicBezTo>
                  <a:cubicBezTo>
                    <a:pt x="8147" y="4531"/>
                    <a:pt x="8147" y="4618"/>
                    <a:pt x="8135" y="4704"/>
                  </a:cubicBezTo>
                  <a:cubicBezTo>
                    <a:pt x="8098" y="4951"/>
                    <a:pt x="8036" y="5198"/>
                    <a:pt x="7950" y="5432"/>
                  </a:cubicBezTo>
                  <a:cubicBezTo>
                    <a:pt x="7925" y="5519"/>
                    <a:pt x="7888" y="5617"/>
                    <a:pt x="7851" y="5704"/>
                  </a:cubicBezTo>
                  <a:cubicBezTo>
                    <a:pt x="7839" y="5741"/>
                    <a:pt x="7826" y="5766"/>
                    <a:pt x="7802" y="5790"/>
                  </a:cubicBezTo>
                  <a:lnTo>
                    <a:pt x="7802" y="5803"/>
                  </a:lnTo>
                  <a:lnTo>
                    <a:pt x="7777" y="5827"/>
                  </a:lnTo>
                  <a:cubicBezTo>
                    <a:pt x="7765" y="5852"/>
                    <a:pt x="7740" y="5877"/>
                    <a:pt x="7703" y="5889"/>
                  </a:cubicBezTo>
                  <a:cubicBezTo>
                    <a:pt x="7691" y="5901"/>
                    <a:pt x="7678" y="5914"/>
                    <a:pt x="7666" y="5914"/>
                  </a:cubicBezTo>
                  <a:cubicBezTo>
                    <a:pt x="7654" y="5914"/>
                    <a:pt x="7641" y="5889"/>
                    <a:pt x="7629" y="5840"/>
                  </a:cubicBezTo>
                  <a:cubicBezTo>
                    <a:pt x="7617" y="5728"/>
                    <a:pt x="7617" y="5617"/>
                    <a:pt x="7629" y="5506"/>
                  </a:cubicBezTo>
                  <a:cubicBezTo>
                    <a:pt x="7678" y="5074"/>
                    <a:pt x="7826" y="4667"/>
                    <a:pt x="8061" y="4309"/>
                  </a:cubicBezTo>
                  <a:close/>
                  <a:moveTo>
                    <a:pt x="260" y="1"/>
                  </a:moveTo>
                  <a:cubicBezTo>
                    <a:pt x="186" y="1"/>
                    <a:pt x="112" y="26"/>
                    <a:pt x="50" y="75"/>
                  </a:cubicBezTo>
                  <a:cubicBezTo>
                    <a:pt x="25" y="87"/>
                    <a:pt x="0" y="124"/>
                    <a:pt x="13" y="161"/>
                  </a:cubicBezTo>
                  <a:cubicBezTo>
                    <a:pt x="25" y="198"/>
                    <a:pt x="50" y="223"/>
                    <a:pt x="87" y="223"/>
                  </a:cubicBezTo>
                  <a:lnTo>
                    <a:pt x="112" y="223"/>
                  </a:lnTo>
                  <a:cubicBezTo>
                    <a:pt x="284" y="235"/>
                    <a:pt x="432" y="297"/>
                    <a:pt x="581" y="396"/>
                  </a:cubicBezTo>
                  <a:lnTo>
                    <a:pt x="692" y="458"/>
                  </a:lnTo>
                  <a:cubicBezTo>
                    <a:pt x="840" y="532"/>
                    <a:pt x="1000" y="593"/>
                    <a:pt x="1173" y="655"/>
                  </a:cubicBezTo>
                  <a:lnTo>
                    <a:pt x="1432" y="766"/>
                  </a:lnTo>
                  <a:cubicBezTo>
                    <a:pt x="2136" y="1050"/>
                    <a:pt x="2803" y="1383"/>
                    <a:pt x="3296" y="1630"/>
                  </a:cubicBezTo>
                  <a:lnTo>
                    <a:pt x="3815" y="1890"/>
                  </a:lnTo>
                  <a:cubicBezTo>
                    <a:pt x="4259" y="2112"/>
                    <a:pt x="4703" y="2334"/>
                    <a:pt x="5148" y="2568"/>
                  </a:cubicBezTo>
                  <a:lnTo>
                    <a:pt x="5506" y="2741"/>
                  </a:lnTo>
                  <a:cubicBezTo>
                    <a:pt x="5987" y="2976"/>
                    <a:pt x="6456" y="3223"/>
                    <a:pt x="6901" y="3507"/>
                  </a:cubicBezTo>
                  <a:cubicBezTo>
                    <a:pt x="7036" y="3593"/>
                    <a:pt x="7172" y="3692"/>
                    <a:pt x="7308" y="3778"/>
                  </a:cubicBezTo>
                  <a:cubicBezTo>
                    <a:pt x="7431" y="3865"/>
                    <a:pt x="7592" y="3976"/>
                    <a:pt x="7740" y="4074"/>
                  </a:cubicBezTo>
                  <a:cubicBezTo>
                    <a:pt x="7814" y="4111"/>
                    <a:pt x="7876" y="4161"/>
                    <a:pt x="7938" y="4210"/>
                  </a:cubicBezTo>
                  <a:cubicBezTo>
                    <a:pt x="7654" y="4581"/>
                    <a:pt x="7469" y="5013"/>
                    <a:pt x="7419" y="5482"/>
                  </a:cubicBezTo>
                  <a:cubicBezTo>
                    <a:pt x="7394" y="5667"/>
                    <a:pt x="7382" y="5938"/>
                    <a:pt x="7493" y="6062"/>
                  </a:cubicBezTo>
                  <a:cubicBezTo>
                    <a:pt x="7530" y="6099"/>
                    <a:pt x="7592" y="6124"/>
                    <a:pt x="7654" y="6124"/>
                  </a:cubicBezTo>
                  <a:lnTo>
                    <a:pt x="7666" y="6124"/>
                  </a:lnTo>
                  <a:cubicBezTo>
                    <a:pt x="7802" y="6099"/>
                    <a:pt x="7913" y="6012"/>
                    <a:pt x="7987" y="5889"/>
                  </a:cubicBezTo>
                  <a:cubicBezTo>
                    <a:pt x="8036" y="5815"/>
                    <a:pt x="8086" y="5716"/>
                    <a:pt x="8110" y="5630"/>
                  </a:cubicBezTo>
                  <a:lnTo>
                    <a:pt x="8110" y="5605"/>
                  </a:lnTo>
                  <a:cubicBezTo>
                    <a:pt x="8234" y="5333"/>
                    <a:pt x="8308" y="5037"/>
                    <a:pt x="8357" y="4741"/>
                  </a:cubicBezTo>
                  <a:cubicBezTo>
                    <a:pt x="8357" y="4679"/>
                    <a:pt x="8370" y="4618"/>
                    <a:pt x="8370" y="4556"/>
                  </a:cubicBezTo>
                  <a:cubicBezTo>
                    <a:pt x="8431" y="4593"/>
                    <a:pt x="8493" y="4642"/>
                    <a:pt x="8555" y="4692"/>
                  </a:cubicBezTo>
                  <a:cubicBezTo>
                    <a:pt x="8567" y="4704"/>
                    <a:pt x="8592" y="4704"/>
                    <a:pt x="8617" y="4704"/>
                  </a:cubicBezTo>
                  <a:cubicBezTo>
                    <a:pt x="8654" y="4704"/>
                    <a:pt x="8691" y="4679"/>
                    <a:pt x="8715" y="4642"/>
                  </a:cubicBezTo>
                  <a:cubicBezTo>
                    <a:pt x="8740" y="4605"/>
                    <a:pt x="8740" y="4568"/>
                    <a:pt x="8715" y="4531"/>
                  </a:cubicBezTo>
                  <a:cubicBezTo>
                    <a:pt x="8542" y="4309"/>
                    <a:pt x="8333" y="4111"/>
                    <a:pt x="8098" y="3976"/>
                  </a:cubicBezTo>
                  <a:lnTo>
                    <a:pt x="8049" y="3939"/>
                  </a:lnTo>
                  <a:cubicBezTo>
                    <a:pt x="7950" y="3877"/>
                    <a:pt x="7839" y="3803"/>
                    <a:pt x="7740" y="3729"/>
                  </a:cubicBezTo>
                  <a:cubicBezTo>
                    <a:pt x="7592" y="3630"/>
                    <a:pt x="7431" y="3531"/>
                    <a:pt x="7283" y="3420"/>
                  </a:cubicBezTo>
                  <a:cubicBezTo>
                    <a:pt x="6802" y="3099"/>
                    <a:pt x="6308" y="2803"/>
                    <a:pt x="5790" y="2531"/>
                  </a:cubicBezTo>
                  <a:lnTo>
                    <a:pt x="5481" y="2371"/>
                  </a:lnTo>
                  <a:cubicBezTo>
                    <a:pt x="4975" y="2099"/>
                    <a:pt x="4457" y="1840"/>
                    <a:pt x="3950" y="1593"/>
                  </a:cubicBezTo>
                  <a:lnTo>
                    <a:pt x="3555" y="1408"/>
                  </a:lnTo>
                  <a:cubicBezTo>
                    <a:pt x="2790" y="1038"/>
                    <a:pt x="2198" y="766"/>
                    <a:pt x="1630" y="532"/>
                  </a:cubicBezTo>
                  <a:lnTo>
                    <a:pt x="1321" y="408"/>
                  </a:lnTo>
                  <a:cubicBezTo>
                    <a:pt x="1111" y="322"/>
                    <a:pt x="902" y="248"/>
                    <a:pt x="704" y="149"/>
                  </a:cubicBezTo>
                  <a:lnTo>
                    <a:pt x="667" y="137"/>
                  </a:lnTo>
                  <a:cubicBezTo>
                    <a:pt x="544" y="63"/>
                    <a:pt x="408" y="26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2757384524a_0_1689"/>
            <p:cNvSpPr/>
            <p:nvPr/>
          </p:nvSpPr>
          <p:spPr>
            <a:xfrm>
              <a:off x="1256913" y="1751975"/>
              <a:ext cx="1802615" cy="1639558"/>
            </a:xfrm>
            <a:custGeom>
              <a:rect b="b" l="l" r="r" t="t"/>
              <a:pathLst>
                <a:path extrusionOk="0" h="20985" w="23072">
                  <a:moveTo>
                    <a:pt x="13762" y="977"/>
                  </a:moveTo>
                  <a:cubicBezTo>
                    <a:pt x="13676" y="1026"/>
                    <a:pt x="13603" y="1074"/>
                    <a:pt x="13542" y="1111"/>
                  </a:cubicBezTo>
                  <a:lnTo>
                    <a:pt x="13406" y="1062"/>
                  </a:lnTo>
                  <a:cubicBezTo>
                    <a:pt x="13525" y="1014"/>
                    <a:pt x="13633" y="989"/>
                    <a:pt x="13762" y="977"/>
                  </a:cubicBezTo>
                  <a:close/>
                  <a:moveTo>
                    <a:pt x="11530" y="1543"/>
                  </a:moveTo>
                  <a:cubicBezTo>
                    <a:pt x="11505" y="1592"/>
                    <a:pt x="11481" y="1642"/>
                    <a:pt x="11456" y="1691"/>
                  </a:cubicBezTo>
                  <a:cubicBezTo>
                    <a:pt x="11431" y="1667"/>
                    <a:pt x="11419" y="1629"/>
                    <a:pt x="11419" y="1605"/>
                  </a:cubicBezTo>
                  <a:cubicBezTo>
                    <a:pt x="11419" y="1592"/>
                    <a:pt x="11419" y="1592"/>
                    <a:pt x="11444" y="1580"/>
                  </a:cubicBezTo>
                  <a:cubicBezTo>
                    <a:pt x="11468" y="1568"/>
                    <a:pt x="11505" y="1555"/>
                    <a:pt x="11530" y="1543"/>
                  </a:cubicBezTo>
                  <a:close/>
                  <a:moveTo>
                    <a:pt x="14172" y="988"/>
                  </a:moveTo>
                  <a:cubicBezTo>
                    <a:pt x="14307" y="1000"/>
                    <a:pt x="14443" y="1049"/>
                    <a:pt x="14567" y="1111"/>
                  </a:cubicBezTo>
                  <a:cubicBezTo>
                    <a:pt x="14801" y="1222"/>
                    <a:pt x="15011" y="1395"/>
                    <a:pt x="15171" y="1605"/>
                  </a:cubicBezTo>
                  <a:lnTo>
                    <a:pt x="15147" y="1605"/>
                  </a:lnTo>
                  <a:cubicBezTo>
                    <a:pt x="15060" y="1642"/>
                    <a:pt x="14962" y="1679"/>
                    <a:pt x="14875" y="1741"/>
                  </a:cubicBezTo>
                  <a:cubicBezTo>
                    <a:pt x="14505" y="1531"/>
                    <a:pt x="14135" y="1358"/>
                    <a:pt x="13764" y="1210"/>
                  </a:cubicBezTo>
                  <a:cubicBezTo>
                    <a:pt x="13900" y="1136"/>
                    <a:pt x="14036" y="1049"/>
                    <a:pt x="14172" y="988"/>
                  </a:cubicBezTo>
                  <a:close/>
                  <a:moveTo>
                    <a:pt x="15283" y="1802"/>
                  </a:moveTo>
                  <a:cubicBezTo>
                    <a:pt x="15320" y="1864"/>
                    <a:pt x="15369" y="1938"/>
                    <a:pt x="15394" y="2000"/>
                  </a:cubicBezTo>
                  <a:lnTo>
                    <a:pt x="15381" y="2000"/>
                  </a:lnTo>
                  <a:cubicBezTo>
                    <a:pt x="15320" y="1975"/>
                    <a:pt x="15246" y="1938"/>
                    <a:pt x="15184" y="1901"/>
                  </a:cubicBezTo>
                  <a:lnTo>
                    <a:pt x="15134" y="1864"/>
                  </a:lnTo>
                  <a:cubicBezTo>
                    <a:pt x="15184" y="1852"/>
                    <a:pt x="15233" y="1827"/>
                    <a:pt x="15283" y="1802"/>
                  </a:cubicBezTo>
                  <a:close/>
                  <a:moveTo>
                    <a:pt x="12528" y="1942"/>
                  </a:moveTo>
                  <a:lnTo>
                    <a:pt x="12555" y="1950"/>
                  </a:lnTo>
                  <a:cubicBezTo>
                    <a:pt x="12604" y="1950"/>
                    <a:pt x="12641" y="1963"/>
                    <a:pt x="12666" y="1987"/>
                  </a:cubicBezTo>
                  <a:cubicBezTo>
                    <a:pt x="12690" y="1987"/>
                    <a:pt x="12703" y="2012"/>
                    <a:pt x="12715" y="2037"/>
                  </a:cubicBezTo>
                  <a:cubicBezTo>
                    <a:pt x="12715" y="2037"/>
                    <a:pt x="12715" y="2049"/>
                    <a:pt x="12715" y="2049"/>
                  </a:cubicBezTo>
                  <a:cubicBezTo>
                    <a:pt x="12690" y="2086"/>
                    <a:pt x="12629" y="2099"/>
                    <a:pt x="12530" y="2099"/>
                  </a:cubicBezTo>
                  <a:lnTo>
                    <a:pt x="12431" y="2099"/>
                  </a:lnTo>
                  <a:cubicBezTo>
                    <a:pt x="12467" y="2050"/>
                    <a:pt x="12504" y="2002"/>
                    <a:pt x="12528" y="1942"/>
                  </a:cubicBezTo>
                  <a:close/>
                  <a:moveTo>
                    <a:pt x="16295" y="395"/>
                  </a:moveTo>
                  <a:cubicBezTo>
                    <a:pt x="16505" y="395"/>
                    <a:pt x="16714" y="407"/>
                    <a:pt x="16912" y="457"/>
                  </a:cubicBezTo>
                  <a:cubicBezTo>
                    <a:pt x="18072" y="728"/>
                    <a:pt x="18615" y="1913"/>
                    <a:pt x="18838" y="2864"/>
                  </a:cubicBezTo>
                  <a:cubicBezTo>
                    <a:pt x="18578" y="2938"/>
                    <a:pt x="18332" y="3024"/>
                    <a:pt x="18085" y="3123"/>
                  </a:cubicBezTo>
                  <a:lnTo>
                    <a:pt x="18072" y="3123"/>
                  </a:lnTo>
                  <a:cubicBezTo>
                    <a:pt x="18023" y="2716"/>
                    <a:pt x="17850" y="2333"/>
                    <a:pt x="17554" y="2049"/>
                  </a:cubicBezTo>
                  <a:cubicBezTo>
                    <a:pt x="17245" y="1741"/>
                    <a:pt x="16850" y="1543"/>
                    <a:pt x="16418" y="1469"/>
                  </a:cubicBezTo>
                  <a:cubicBezTo>
                    <a:pt x="16332" y="1296"/>
                    <a:pt x="16233" y="1148"/>
                    <a:pt x="16110" y="1000"/>
                  </a:cubicBezTo>
                  <a:cubicBezTo>
                    <a:pt x="15949" y="802"/>
                    <a:pt x="15752" y="630"/>
                    <a:pt x="15542" y="469"/>
                  </a:cubicBezTo>
                  <a:cubicBezTo>
                    <a:pt x="15789" y="420"/>
                    <a:pt x="16048" y="395"/>
                    <a:pt x="16295" y="395"/>
                  </a:cubicBezTo>
                  <a:close/>
                  <a:moveTo>
                    <a:pt x="16566" y="1765"/>
                  </a:moveTo>
                  <a:lnTo>
                    <a:pt x="16566" y="1765"/>
                  </a:lnTo>
                  <a:cubicBezTo>
                    <a:pt x="16838" y="1852"/>
                    <a:pt x="17097" y="1987"/>
                    <a:pt x="17319" y="2185"/>
                  </a:cubicBezTo>
                  <a:cubicBezTo>
                    <a:pt x="17603" y="2457"/>
                    <a:pt x="17776" y="2839"/>
                    <a:pt x="17788" y="3234"/>
                  </a:cubicBezTo>
                  <a:lnTo>
                    <a:pt x="17665" y="3296"/>
                  </a:lnTo>
                  <a:cubicBezTo>
                    <a:pt x="17443" y="3123"/>
                    <a:pt x="17208" y="2963"/>
                    <a:pt x="16974" y="2827"/>
                  </a:cubicBezTo>
                  <a:lnTo>
                    <a:pt x="16949" y="2827"/>
                  </a:lnTo>
                  <a:cubicBezTo>
                    <a:pt x="16887" y="2777"/>
                    <a:pt x="16813" y="2740"/>
                    <a:pt x="16739" y="2703"/>
                  </a:cubicBezTo>
                  <a:lnTo>
                    <a:pt x="16714" y="2691"/>
                  </a:lnTo>
                  <a:lnTo>
                    <a:pt x="16714" y="2679"/>
                  </a:lnTo>
                  <a:cubicBezTo>
                    <a:pt x="16727" y="2370"/>
                    <a:pt x="16677" y="2062"/>
                    <a:pt x="16566" y="1765"/>
                  </a:cubicBezTo>
                  <a:close/>
                  <a:moveTo>
                    <a:pt x="15381" y="3568"/>
                  </a:moveTo>
                  <a:lnTo>
                    <a:pt x="15381" y="3592"/>
                  </a:lnTo>
                  <a:cubicBezTo>
                    <a:pt x="15357" y="3654"/>
                    <a:pt x="15332" y="3716"/>
                    <a:pt x="15307" y="3777"/>
                  </a:cubicBezTo>
                  <a:cubicBezTo>
                    <a:pt x="15283" y="3753"/>
                    <a:pt x="15270" y="3728"/>
                    <a:pt x="15258" y="3703"/>
                  </a:cubicBezTo>
                  <a:cubicBezTo>
                    <a:pt x="15233" y="3679"/>
                    <a:pt x="15221" y="3654"/>
                    <a:pt x="15221" y="3617"/>
                  </a:cubicBezTo>
                  <a:cubicBezTo>
                    <a:pt x="15233" y="3605"/>
                    <a:pt x="15246" y="3605"/>
                    <a:pt x="15270" y="3592"/>
                  </a:cubicBezTo>
                  <a:cubicBezTo>
                    <a:pt x="15304" y="3581"/>
                    <a:pt x="15338" y="3570"/>
                    <a:pt x="15381" y="3568"/>
                  </a:cubicBezTo>
                  <a:close/>
                  <a:moveTo>
                    <a:pt x="14135" y="198"/>
                  </a:moveTo>
                  <a:cubicBezTo>
                    <a:pt x="14221" y="198"/>
                    <a:pt x="14307" y="198"/>
                    <a:pt x="14394" y="210"/>
                  </a:cubicBezTo>
                  <a:cubicBezTo>
                    <a:pt x="14937" y="272"/>
                    <a:pt x="15468" y="667"/>
                    <a:pt x="15789" y="1012"/>
                  </a:cubicBezTo>
                  <a:cubicBezTo>
                    <a:pt x="16159" y="1420"/>
                    <a:pt x="16369" y="1950"/>
                    <a:pt x="16381" y="2506"/>
                  </a:cubicBezTo>
                  <a:lnTo>
                    <a:pt x="16369" y="2506"/>
                  </a:lnTo>
                  <a:cubicBezTo>
                    <a:pt x="16369" y="2765"/>
                    <a:pt x="16344" y="3024"/>
                    <a:pt x="16282" y="3284"/>
                  </a:cubicBezTo>
                  <a:cubicBezTo>
                    <a:pt x="16221" y="3580"/>
                    <a:pt x="16134" y="3864"/>
                    <a:pt x="15999" y="4135"/>
                  </a:cubicBezTo>
                  <a:cubicBezTo>
                    <a:pt x="15875" y="4098"/>
                    <a:pt x="15752" y="4037"/>
                    <a:pt x="15616" y="3987"/>
                  </a:cubicBezTo>
                  <a:cubicBezTo>
                    <a:pt x="15554" y="3962"/>
                    <a:pt x="15492" y="3925"/>
                    <a:pt x="15431" y="3888"/>
                  </a:cubicBezTo>
                  <a:cubicBezTo>
                    <a:pt x="15431" y="3864"/>
                    <a:pt x="15443" y="3839"/>
                    <a:pt x="15443" y="3827"/>
                  </a:cubicBezTo>
                  <a:cubicBezTo>
                    <a:pt x="15468" y="3716"/>
                    <a:pt x="15492" y="3617"/>
                    <a:pt x="15542" y="3518"/>
                  </a:cubicBezTo>
                  <a:cubicBezTo>
                    <a:pt x="15591" y="3419"/>
                    <a:pt x="15641" y="3308"/>
                    <a:pt x="15665" y="3209"/>
                  </a:cubicBezTo>
                  <a:cubicBezTo>
                    <a:pt x="15739" y="2963"/>
                    <a:pt x="15776" y="2716"/>
                    <a:pt x="15776" y="2481"/>
                  </a:cubicBezTo>
                  <a:cubicBezTo>
                    <a:pt x="15776" y="2024"/>
                    <a:pt x="15604" y="1605"/>
                    <a:pt x="15295" y="1284"/>
                  </a:cubicBezTo>
                  <a:cubicBezTo>
                    <a:pt x="15011" y="938"/>
                    <a:pt x="14604" y="741"/>
                    <a:pt x="14172" y="728"/>
                  </a:cubicBezTo>
                  <a:lnTo>
                    <a:pt x="14098" y="728"/>
                  </a:lnTo>
                  <a:cubicBezTo>
                    <a:pt x="14081" y="728"/>
                    <a:pt x="14064" y="728"/>
                    <a:pt x="14047" y="728"/>
                  </a:cubicBezTo>
                  <a:cubicBezTo>
                    <a:pt x="13657" y="728"/>
                    <a:pt x="13281" y="863"/>
                    <a:pt x="12962" y="1111"/>
                  </a:cubicBezTo>
                  <a:cubicBezTo>
                    <a:pt x="12653" y="1358"/>
                    <a:pt x="12406" y="1679"/>
                    <a:pt x="12246" y="2062"/>
                  </a:cubicBezTo>
                  <a:cubicBezTo>
                    <a:pt x="12160" y="2037"/>
                    <a:pt x="12061" y="2000"/>
                    <a:pt x="11962" y="1963"/>
                  </a:cubicBezTo>
                  <a:lnTo>
                    <a:pt x="11851" y="1938"/>
                  </a:lnTo>
                  <a:cubicBezTo>
                    <a:pt x="11752" y="1901"/>
                    <a:pt x="11666" y="1864"/>
                    <a:pt x="11579" y="1815"/>
                  </a:cubicBezTo>
                  <a:cubicBezTo>
                    <a:pt x="11826" y="1321"/>
                    <a:pt x="12197" y="901"/>
                    <a:pt x="12666" y="617"/>
                  </a:cubicBezTo>
                  <a:cubicBezTo>
                    <a:pt x="13110" y="346"/>
                    <a:pt x="13616" y="198"/>
                    <a:pt x="14135" y="198"/>
                  </a:cubicBezTo>
                  <a:close/>
                  <a:moveTo>
                    <a:pt x="16344" y="4061"/>
                  </a:moveTo>
                  <a:cubicBezTo>
                    <a:pt x="16381" y="4074"/>
                    <a:pt x="16418" y="4086"/>
                    <a:pt x="16443" y="4111"/>
                  </a:cubicBezTo>
                  <a:cubicBezTo>
                    <a:pt x="16443" y="4111"/>
                    <a:pt x="16492" y="4148"/>
                    <a:pt x="16480" y="4172"/>
                  </a:cubicBezTo>
                  <a:cubicBezTo>
                    <a:pt x="16452" y="4200"/>
                    <a:pt x="16417" y="4214"/>
                    <a:pt x="16381" y="4214"/>
                  </a:cubicBezTo>
                  <a:cubicBezTo>
                    <a:pt x="16369" y="4214"/>
                    <a:pt x="16357" y="4212"/>
                    <a:pt x="16344" y="4209"/>
                  </a:cubicBezTo>
                  <a:lnTo>
                    <a:pt x="16258" y="4209"/>
                  </a:lnTo>
                  <a:cubicBezTo>
                    <a:pt x="16295" y="4160"/>
                    <a:pt x="16319" y="4111"/>
                    <a:pt x="16344" y="4061"/>
                  </a:cubicBezTo>
                  <a:close/>
                  <a:moveTo>
                    <a:pt x="19060" y="4469"/>
                  </a:moveTo>
                  <a:cubicBezTo>
                    <a:pt x="19060" y="4678"/>
                    <a:pt x="19047" y="4901"/>
                    <a:pt x="19023" y="5123"/>
                  </a:cubicBezTo>
                  <a:cubicBezTo>
                    <a:pt x="18973" y="4925"/>
                    <a:pt x="18899" y="4740"/>
                    <a:pt x="18825" y="4555"/>
                  </a:cubicBezTo>
                  <a:lnTo>
                    <a:pt x="18813" y="4555"/>
                  </a:lnTo>
                  <a:cubicBezTo>
                    <a:pt x="18887" y="4518"/>
                    <a:pt x="18973" y="4493"/>
                    <a:pt x="19060" y="4469"/>
                  </a:cubicBezTo>
                  <a:close/>
                  <a:moveTo>
                    <a:pt x="11444" y="914"/>
                  </a:moveTo>
                  <a:cubicBezTo>
                    <a:pt x="11604" y="914"/>
                    <a:pt x="11777" y="926"/>
                    <a:pt x="11937" y="951"/>
                  </a:cubicBezTo>
                  <a:cubicBezTo>
                    <a:pt x="11826" y="1074"/>
                    <a:pt x="11728" y="1222"/>
                    <a:pt x="11641" y="1370"/>
                  </a:cubicBezTo>
                  <a:lnTo>
                    <a:pt x="11629" y="1370"/>
                  </a:lnTo>
                  <a:cubicBezTo>
                    <a:pt x="11616" y="1364"/>
                    <a:pt x="11604" y="1361"/>
                    <a:pt x="11590" y="1361"/>
                  </a:cubicBezTo>
                  <a:cubicBezTo>
                    <a:pt x="11576" y="1361"/>
                    <a:pt x="11561" y="1364"/>
                    <a:pt x="11542" y="1370"/>
                  </a:cubicBezTo>
                  <a:cubicBezTo>
                    <a:pt x="11531" y="1369"/>
                    <a:pt x="11520" y="1368"/>
                    <a:pt x="11509" y="1368"/>
                  </a:cubicBezTo>
                  <a:cubicBezTo>
                    <a:pt x="11434" y="1368"/>
                    <a:pt x="11362" y="1403"/>
                    <a:pt x="11308" y="1457"/>
                  </a:cubicBezTo>
                  <a:cubicBezTo>
                    <a:pt x="11271" y="1494"/>
                    <a:pt x="11246" y="1555"/>
                    <a:pt x="11258" y="1629"/>
                  </a:cubicBezTo>
                  <a:cubicBezTo>
                    <a:pt x="11283" y="1839"/>
                    <a:pt x="11542" y="1963"/>
                    <a:pt x="11703" y="2024"/>
                  </a:cubicBezTo>
                  <a:lnTo>
                    <a:pt x="11728" y="2049"/>
                  </a:lnTo>
                  <a:cubicBezTo>
                    <a:pt x="11900" y="2136"/>
                    <a:pt x="12085" y="2197"/>
                    <a:pt x="12283" y="2259"/>
                  </a:cubicBezTo>
                  <a:cubicBezTo>
                    <a:pt x="12357" y="2271"/>
                    <a:pt x="12443" y="2284"/>
                    <a:pt x="12530" y="2284"/>
                  </a:cubicBezTo>
                  <a:cubicBezTo>
                    <a:pt x="12541" y="2285"/>
                    <a:pt x="12553" y="2285"/>
                    <a:pt x="12564" y="2285"/>
                  </a:cubicBezTo>
                  <a:cubicBezTo>
                    <a:pt x="12686" y="2285"/>
                    <a:pt x="12795" y="2225"/>
                    <a:pt x="12863" y="2123"/>
                  </a:cubicBezTo>
                  <a:cubicBezTo>
                    <a:pt x="12900" y="2062"/>
                    <a:pt x="12888" y="1975"/>
                    <a:pt x="12851" y="1913"/>
                  </a:cubicBezTo>
                  <a:cubicBezTo>
                    <a:pt x="12801" y="1827"/>
                    <a:pt x="12715" y="1778"/>
                    <a:pt x="12616" y="1753"/>
                  </a:cubicBezTo>
                  <a:cubicBezTo>
                    <a:pt x="12629" y="1741"/>
                    <a:pt x="12629" y="1716"/>
                    <a:pt x="12641" y="1704"/>
                  </a:cubicBezTo>
                  <a:cubicBezTo>
                    <a:pt x="12752" y="1531"/>
                    <a:pt x="12888" y="1383"/>
                    <a:pt x="13048" y="1272"/>
                  </a:cubicBezTo>
                  <a:cubicBezTo>
                    <a:pt x="13320" y="1370"/>
                    <a:pt x="13616" y="1494"/>
                    <a:pt x="13949" y="1642"/>
                  </a:cubicBezTo>
                  <a:cubicBezTo>
                    <a:pt x="14283" y="1802"/>
                    <a:pt x="14641" y="2000"/>
                    <a:pt x="14962" y="2197"/>
                  </a:cubicBezTo>
                  <a:cubicBezTo>
                    <a:pt x="15134" y="2296"/>
                    <a:pt x="15295" y="2382"/>
                    <a:pt x="15468" y="2481"/>
                  </a:cubicBezTo>
                  <a:cubicBezTo>
                    <a:pt x="15468" y="2617"/>
                    <a:pt x="15468" y="2753"/>
                    <a:pt x="15455" y="2876"/>
                  </a:cubicBezTo>
                  <a:lnTo>
                    <a:pt x="15455" y="3000"/>
                  </a:lnTo>
                  <a:cubicBezTo>
                    <a:pt x="15455" y="3111"/>
                    <a:pt x="15431" y="3209"/>
                    <a:pt x="15418" y="3308"/>
                  </a:cubicBezTo>
                  <a:cubicBezTo>
                    <a:pt x="15418" y="3308"/>
                    <a:pt x="15406" y="3382"/>
                    <a:pt x="15406" y="3395"/>
                  </a:cubicBezTo>
                  <a:lnTo>
                    <a:pt x="15344" y="3395"/>
                  </a:lnTo>
                  <a:cubicBezTo>
                    <a:pt x="15333" y="3393"/>
                    <a:pt x="15322" y="3392"/>
                    <a:pt x="15311" y="3392"/>
                  </a:cubicBezTo>
                  <a:cubicBezTo>
                    <a:pt x="15239" y="3392"/>
                    <a:pt x="15177" y="3426"/>
                    <a:pt x="15134" y="3469"/>
                  </a:cubicBezTo>
                  <a:cubicBezTo>
                    <a:pt x="15085" y="3506"/>
                    <a:pt x="15073" y="3567"/>
                    <a:pt x="15073" y="3629"/>
                  </a:cubicBezTo>
                  <a:cubicBezTo>
                    <a:pt x="15085" y="3753"/>
                    <a:pt x="15159" y="3876"/>
                    <a:pt x="15270" y="3938"/>
                  </a:cubicBezTo>
                  <a:cubicBezTo>
                    <a:pt x="15283" y="3950"/>
                    <a:pt x="15295" y="3962"/>
                    <a:pt x="15320" y="3975"/>
                  </a:cubicBezTo>
                  <a:cubicBezTo>
                    <a:pt x="15369" y="4012"/>
                    <a:pt x="15431" y="4037"/>
                    <a:pt x="15468" y="4074"/>
                  </a:cubicBezTo>
                  <a:cubicBezTo>
                    <a:pt x="15641" y="4172"/>
                    <a:pt x="15826" y="4259"/>
                    <a:pt x="16011" y="4333"/>
                  </a:cubicBezTo>
                  <a:cubicBezTo>
                    <a:pt x="16036" y="4345"/>
                    <a:pt x="16060" y="4357"/>
                    <a:pt x="16085" y="4357"/>
                  </a:cubicBezTo>
                  <a:lnTo>
                    <a:pt x="16097" y="4357"/>
                  </a:lnTo>
                  <a:cubicBezTo>
                    <a:pt x="16171" y="4382"/>
                    <a:pt x="16245" y="4395"/>
                    <a:pt x="16332" y="4395"/>
                  </a:cubicBezTo>
                  <a:cubicBezTo>
                    <a:pt x="16341" y="4396"/>
                    <a:pt x="16351" y="4396"/>
                    <a:pt x="16360" y="4396"/>
                  </a:cubicBezTo>
                  <a:cubicBezTo>
                    <a:pt x="16462" y="4396"/>
                    <a:pt x="16560" y="4337"/>
                    <a:pt x="16628" y="4246"/>
                  </a:cubicBezTo>
                  <a:cubicBezTo>
                    <a:pt x="16653" y="4197"/>
                    <a:pt x="16665" y="4123"/>
                    <a:pt x="16640" y="4074"/>
                  </a:cubicBezTo>
                  <a:cubicBezTo>
                    <a:pt x="16591" y="3987"/>
                    <a:pt x="16529" y="3913"/>
                    <a:pt x="16443" y="3888"/>
                  </a:cubicBezTo>
                  <a:cubicBezTo>
                    <a:pt x="16554" y="3642"/>
                    <a:pt x="16628" y="3382"/>
                    <a:pt x="16677" y="3111"/>
                  </a:cubicBezTo>
                  <a:cubicBezTo>
                    <a:pt x="16887" y="3234"/>
                    <a:pt x="17109" y="3370"/>
                    <a:pt x="17307" y="3518"/>
                  </a:cubicBezTo>
                  <a:cubicBezTo>
                    <a:pt x="17739" y="3827"/>
                    <a:pt x="18257" y="4259"/>
                    <a:pt x="18529" y="4864"/>
                  </a:cubicBezTo>
                  <a:cubicBezTo>
                    <a:pt x="18973" y="5839"/>
                    <a:pt x="18788" y="7011"/>
                    <a:pt x="18640" y="7875"/>
                  </a:cubicBezTo>
                  <a:cubicBezTo>
                    <a:pt x="18492" y="8764"/>
                    <a:pt x="18332" y="9690"/>
                    <a:pt x="18159" y="10678"/>
                  </a:cubicBezTo>
                  <a:cubicBezTo>
                    <a:pt x="18109" y="10912"/>
                    <a:pt x="18060" y="11147"/>
                    <a:pt x="18011" y="11381"/>
                  </a:cubicBezTo>
                  <a:cubicBezTo>
                    <a:pt x="17937" y="11727"/>
                    <a:pt x="17862" y="12085"/>
                    <a:pt x="17813" y="12443"/>
                  </a:cubicBezTo>
                  <a:cubicBezTo>
                    <a:pt x="17566" y="12319"/>
                    <a:pt x="17307" y="12270"/>
                    <a:pt x="17035" y="12270"/>
                  </a:cubicBezTo>
                  <a:cubicBezTo>
                    <a:pt x="16900" y="12270"/>
                    <a:pt x="16776" y="12282"/>
                    <a:pt x="16640" y="12319"/>
                  </a:cubicBezTo>
                  <a:cubicBezTo>
                    <a:pt x="16048" y="12332"/>
                    <a:pt x="15455" y="12504"/>
                    <a:pt x="14949" y="12825"/>
                  </a:cubicBezTo>
                  <a:cubicBezTo>
                    <a:pt x="14801" y="12936"/>
                    <a:pt x="14665" y="13048"/>
                    <a:pt x="14542" y="13183"/>
                  </a:cubicBezTo>
                  <a:lnTo>
                    <a:pt x="14554" y="13085"/>
                  </a:lnTo>
                  <a:lnTo>
                    <a:pt x="14579" y="12986"/>
                  </a:lnTo>
                  <a:cubicBezTo>
                    <a:pt x="14665" y="12801"/>
                    <a:pt x="14739" y="12616"/>
                    <a:pt x="14789" y="12430"/>
                  </a:cubicBezTo>
                  <a:cubicBezTo>
                    <a:pt x="14814" y="12356"/>
                    <a:pt x="14838" y="12282"/>
                    <a:pt x="14863" y="12221"/>
                  </a:cubicBezTo>
                  <a:cubicBezTo>
                    <a:pt x="14962" y="11949"/>
                    <a:pt x="15060" y="11677"/>
                    <a:pt x="15196" y="11332"/>
                  </a:cubicBezTo>
                  <a:lnTo>
                    <a:pt x="15233" y="11233"/>
                  </a:lnTo>
                  <a:cubicBezTo>
                    <a:pt x="15443" y="10702"/>
                    <a:pt x="15653" y="10147"/>
                    <a:pt x="15813" y="9579"/>
                  </a:cubicBezTo>
                  <a:cubicBezTo>
                    <a:pt x="15974" y="8999"/>
                    <a:pt x="16073" y="8406"/>
                    <a:pt x="16122" y="7814"/>
                  </a:cubicBezTo>
                  <a:cubicBezTo>
                    <a:pt x="16171" y="7221"/>
                    <a:pt x="16147" y="6616"/>
                    <a:pt x="16023" y="6024"/>
                  </a:cubicBezTo>
                  <a:cubicBezTo>
                    <a:pt x="15789" y="5135"/>
                    <a:pt x="15097" y="4320"/>
                    <a:pt x="13888" y="3555"/>
                  </a:cubicBezTo>
                  <a:cubicBezTo>
                    <a:pt x="13073" y="3049"/>
                    <a:pt x="12110" y="2481"/>
                    <a:pt x="11024" y="2148"/>
                  </a:cubicBezTo>
                  <a:cubicBezTo>
                    <a:pt x="10592" y="2012"/>
                    <a:pt x="10135" y="1938"/>
                    <a:pt x="9678" y="1926"/>
                  </a:cubicBezTo>
                  <a:cubicBezTo>
                    <a:pt x="9395" y="1926"/>
                    <a:pt x="9123" y="1963"/>
                    <a:pt x="8851" y="2049"/>
                  </a:cubicBezTo>
                  <a:cubicBezTo>
                    <a:pt x="9185" y="1691"/>
                    <a:pt x="9567" y="1395"/>
                    <a:pt x="9999" y="1173"/>
                  </a:cubicBezTo>
                  <a:cubicBezTo>
                    <a:pt x="10320" y="1025"/>
                    <a:pt x="10666" y="938"/>
                    <a:pt x="11012" y="938"/>
                  </a:cubicBezTo>
                  <a:cubicBezTo>
                    <a:pt x="11184" y="926"/>
                    <a:pt x="11320" y="914"/>
                    <a:pt x="11444" y="914"/>
                  </a:cubicBezTo>
                  <a:close/>
                  <a:moveTo>
                    <a:pt x="9715" y="2148"/>
                  </a:moveTo>
                  <a:cubicBezTo>
                    <a:pt x="10086" y="2148"/>
                    <a:pt x="10468" y="2210"/>
                    <a:pt x="10826" y="2308"/>
                  </a:cubicBezTo>
                  <a:cubicBezTo>
                    <a:pt x="11629" y="2531"/>
                    <a:pt x="12456" y="2913"/>
                    <a:pt x="13480" y="3555"/>
                  </a:cubicBezTo>
                  <a:cubicBezTo>
                    <a:pt x="14665" y="4308"/>
                    <a:pt x="15381" y="5073"/>
                    <a:pt x="15665" y="5900"/>
                  </a:cubicBezTo>
                  <a:cubicBezTo>
                    <a:pt x="15850" y="6431"/>
                    <a:pt x="15838" y="7024"/>
                    <a:pt x="15801" y="7604"/>
                  </a:cubicBezTo>
                  <a:cubicBezTo>
                    <a:pt x="15764" y="8159"/>
                    <a:pt x="15678" y="8703"/>
                    <a:pt x="15529" y="9233"/>
                  </a:cubicBezTo>
                  <a:cubicBezTo>
                    <a:pt x="15381" y="9826"/>
                    <a:pt x="15171" y="10394"/>
                    <a:pt x="14962" y="10949"/>
                  </a:cubicBezTo>
                  <a:lnTo>
                    <a:pt x="14912" y="11085"/>
                  </a:lnTo>
                  <a:cubicBezTo>
                    <a:pt x="14814" y="11356"/>
                    <a:pt x="14702" y="11677"/>
                    <a:pt x="14604" y="11986"/>
                  </a:cubicBezTo>
                  <a:cubicBezTo>
                    <a:pt x="14579" y="12085"/>
                    <a:pt x="14554" y="12171"/>
                    <a:pt x="14517" y="12270"/>
                  </a:cubicBezTo>
                  <a:cubicBezTo>
                    <a:pt x="14443" y="12492"/>
                    <a:pt x="14381" y="12727"/>
                    <a:pt x="14332" y="12961"/>
                  </a:cubicBezTo>
                  <a:cubicBezTo>
                    <a:pt x="14332" y="12986"/>
                    <a:pt x="14332" y="12998"/>
                    <a:pt x="14332" y="13011"/>
                  </a:cubicBezTo>
                  <a:cubicBezTo>
                    <a:pt x="14307" y="13109"/>
                    <a:pt x="14283" y="13196"/>
                    <a:pt x="14258" y="13294"/>
                  </a:cubicBezTo>
                  <a:cubicBezTo>
                    <a:pt x="14209" y="13443"/>
                    <a:pt x="14159" y="13603"/>
                    <a:pt x="14098" y="13788"/>
                  </a:cubicBezTo>
                  <a:cubicBezTo>
                    <a:pt x="13900" y="14134"/>
                    <a:pt x="13715" y="14492"/>
                    <a:pt x="13554" y="14862"/>
                  </a:cubicBezTo>
                  <a:cubicBezTo>
                    <a:pt x="13740" y="13480"/>
                    <a:pt x="13826" y="11949"/>
                    <a:pt x="12851" y="10887"/>
                  </a:cubicBezTo>
                  <a:cubicBezTo>
                    <a:pt x="12258" y="10258"/>
                    <a:pt x="11579" y="9702"/>
                    <a:pt x="10851" y="9233"/>
                  </a:cubicBezTo>
                  <a:cubicBezTo>
                    <a:pt x="10222" y="8814"/>
                    <a:pt x="9567" y="8431"/>
                    <a:pt x="8888" y="8098"/>
                  </a:cubicBezTo>
                  <a:cubicBezTo>
                    <a:pt x="8185" y="7752"/>
                    <a:pt x="7444" y="7493"/>
                    <a:pt x="6679" y="7320"/>
                  </a:cubicBezTo>
                  <a:cubicBezTo>
                    <a:pt x="6234" y="7221"/>
                    <a:pt x="5790" y="7172"/>
                    <a:pt x="5333" y="7172"/>
                  </a:cubicBezTo>
                  <a:lnTo>
                    <a:pt x="5025" y="7172"/>
                  </a:lnTo>
                  <a:cubicBezTo>
                    <a:pt x="5062" y="7123"/>
                    <a:pt x="5099" y="7073"/>
                    <a:pt x="5136" y="7024"/>
                  </a:cubicBezTo>
                  <a:cubicBezTo>
                    <a:pt x="5420" y="6641"/>
                    <a:pt x="5704" y="6258"/>
                    <a:pt x="5975" y="5876"/>
                  </a:cubicBezTo>
                  <a:lnTo>
                    <a:pt x="6420" y="5271"/>
                  </a:lnTo>
                  <a:cubicBezTo>
                    <a:pt x="6876" y="4654"/>
                    <a:pt x="7345" y="4000"/>
                    <a:pt x="7814" y="3370"/>
                  </a:cubicBezTo>
                  <a:lnTo>
                    <a:pt x="7975" y="3160"/>
                  </a:lnTo>
                  <a:cubicBezTo>
                    <a:pt x="8160" y="2913"/>
                    <a:pt x="8358" y="2642"/>
                    <a:pt x="8555" y="2407"/>
                  </a:cubicBezTo>
                  <a:cubicBezTo>
                    <a:pt x="8913" y="2234"/>
                    <a:pt x="9320" y="2148"/>
                    <a:pt x="9715" y="2148"/>
                  </a:cubicBezTo>
                  <a:close/>
                  <a:moveTo>
                    <a:pt x="16752" y="12579"/>
                  </a:moveTo>
                  <a:cubicBezTo>
                    <a:pt x="17455" y="12591"/>
                    <a:pt x="18023" y="12862"/>
                    <a:pt x="18257" y="13294"/>
                  </a:cubicBezTo>
                  <a:cubicBezTo>
                    <a:pt x="18566" y="13850"/>
                    <a:pt x="18529" y="14554"/>
                    <a:pt x="18455" y="15245"/>
                  </a:cubicBezTo>
                  <a:cubicBezTo>
                    <a:pt x="18319" y="15269"/>
                    <a:pt x="18171" y="15294"/>
                    <a:pt x="18035" y="15344"/>
                  </a:cubicBezTo>
                  <a:cubicBezTo>
                    <a:pt x="17924" y="15368"/>
                    <a:pt x="17825" y="15393"/>
                    <a:pt x="17727" y="15418"/>
                  </a:cubicBezTo>
                  <a:cubicBezTo>
                    <a:pt x="17591" y="15430"/>
                    <a:pt x="17455" y="15455"/>
                    <a:pt x="17319" y="15479"/>
                  </a:cubicBezTo>
                  <a:cubicBezTo>
                    <a:pt x="17159" y="15504"/>
                    <a:pt x="17023" y="15529"/>
                    <a:pt x="16875" y="15553"/>
                  </a:cubicBezTo>
                  <a:lnTo>
                    <a:pt x="16566" y="15627"/>
                  </a:lnTo>
                  <a:cubicBezTo>
                    <a:pt x="16110" y="15739"/>
                    <a:pt x="15641" y="15800"/>
                    <a:pt x="15171" y="15825"/>
                  </a:cubicBezTo>
                  <a:lnTo>
                    <a:pt x="14962" y="15825"/>
                  </a:lnTo>
                  <a:cubicBezTo>
                    <a:pt x="14974" y="15504"/>
                    <a:pt x="14974" y="15158"/>
                    <a:pt x="14974" y="14776"/>
                  </a:cubicBezTo>
                  <a:cubicBezTo>
                    <a:pt x="14974" y="14479"/>
                    <a:pt x="14962" y="14183"/>
                    <a:pt x="14925" y="13887"/>
                  </a:cubicBezTo>
                  <a:cubicBezTo>
                    <a:pt x="14900" y="13739"/>
                    <a:pt x="14838" y="13480"/>
                    <a:pt x="14690" y="13393"/>
                  </a:cubicBezTo>
                  <a:cubicBezTo>
                    <a:pt x="14739" y="13319"/>
                    <a:pt x="14801" y="13245"/>
                    <a:pt x="14863" y="13183"/>
                  </a:cubicBezTo>
                  <a:cubicBezTo>
                    <a:pt x="15110" y="12912"/>
                    <a:pt x="15455" y="12813"/>
                    <a:pt x="15838" y="12714"/>
                  </a:cubicBezTo>
                  <a:cubicBezTo>
                    <a:pt x="16134" y="12640"/>
                    <a:pt x="16443" y="12591"/>
                    <a:pt x="16752" y="12579"/>
                  </a:cubicBezTo>
                  <a:close/>
                  <a:moveTo>
                    <a:pt x="19759" y="4369"/>
                  </a:moveTo>
                  <a:cubicBezTo>
                    <a:pt x="20225" y="4369"/>
                    <a:pt x="20676" y="4553"/>
                    <a:pt x="21023" y="4864"/>
                  </a:cubicBezTo>
                  <a:cubicBezTo>
                    <a:pt x="21615" y="5394"/>
                    <a:pt x="21664" y="6345"/>
                    <a:pt x="21171" y="7690"/>
                  </a:cubicBezTo>
                  <a:cubicBezTo>
                    <a:pt x="21010" y="8110"/>
                    <a:pt x="20825" y="8530"/>
                    <a:pt x="20628" y="8925"/>
                  </a:cubicBezTo>
                  <a:cubicBezTo>
                    <a:pt x="20319" y="9628"/>
                    <a:pt x="19986" y="10344"/>
                    <a:pt x="19813" y="11122"/>
                  </a:cubicBezTo>
                  <a:cubicBezTo>
                    <a:pt x="19702" y="11751"/>
                    <a:pt x="19689" y="12393"/>
                    <a:pt x="19763" y="13035"/>
                  </a:cubicBezTo>
                  <a:lnTo>
                    <a:pt x="19788" y="13233"/>
                  </a:lnTo>
                  <a:cubicBezTo>
                    <a:pt x="19850" y="13813"/>
                    <a:pt x="19912" y="14418"/>
                    <a:pt x="19763" y="14998"/>
                  </a:cubicBezTo>
                  <a:cubicBezTo>
                    <a:pt x="19603" y="15627"/>
                    <a:pt x="19220" y="16183"/>
                    <a:pt x="18690" y="16566"/>
                  </a:cubicBezTo>
                  <a:cubicBezTo>
                    <a:pt x="18714" y="16417"/>
                    <a:pt x="18727" y="16282"/>
                    <a:pt x="18739" y="16146"/>
                  </a:cubicBezTo>
                  <a:lnTo>
                    <a:pt x="18776" y="15911"/>
                  </a:lnTo>
                  <a:cubicBezTo>
                    <a:pt x="18887" y="14998"/>
                    <a:pt x="19010" y="13973"/>
                    <a:pt x="18578" y="13159"/>
                  </a:cubicBezTo>
                  <a:cubicBezTo>
                    <a:pt x="18480" y="12949"/>
                    <a:pt x="18319" y="12776"/>
                    <a:pt x="18134" y="12628"/>
                  </a:cubicBezTo>
                  <a:cubicBezTo>
                    <a:pt x="18159" y="12566"/>
                    <a:pt x="18171" y="12504"/>
                    <a:pt x="18183" y="12430"/>
                  </a:cubicBezTo>
                  <a:cubicBezTo>
                    <a:pt x="18257" y="12097"/>
                    <a:pt x="18332" y="11764"/>
                    <a:pt x="18393" y="11431"/>
                  </a:cubicBezTo>
                  <a:cubicBezTo>
                    <a:pt x="18554" y="10579"/>
                    <a:pt x="18739" y="9579"/>
                    <a:pt x="18887" y="8567"/>
                  </a:cubicBezTo>
                  <a:cubicBezTo>
                    <a:pt x="18949" y="8196"/>
                    <a:pt x="18998" y="7814"/>
                    <a:pt x="19047" y="7443"/>
                  </a:cubicBezTo>
                  <a:lnTo>
                    <a:pt x="19072" y="7209"/>
                  </a:lnTo>
                  <a:cubicBezTo>
                    <a:pt x="19134" y="6789"/>
                    <a:pt x="19171" y="6370"/>
                    <a:pt x="19159" y="5950"/>
                  </a:cubicBezTo>
                  <a:lnTo>
                    <a:pt x="19208" y="5789"/>
                  </a:lnTo>
                  <a:cubicBezTo>
                    <a:pt x="19307" y="5333"/>
                    <a:pt x="19356" y="4864"/>
                    <a:pt x="19344" y="4395"/>
                  </a:cubicBezTo>
                  <a:cubicBezTo>
                    <a:pt x="19467" y="4382"/>
                    <a:pt x="19591" y="4370"/>
                    <a:pt x="19714" y="4370"/>
                  </a:cubicBezTo>
                  <a:cubicBezTo>
                    <a:pt x="19729" y="4369"/>
                    <a:pt x="19744" y="4369"/>
                    <a:pt x="19759" y="4369"/>
                  </a:cubicBezTo>
                  <a:close/>
                  <a:moveTo>
                    <a:pt x="15665" y="16035"/>
                  </a:moveTo>
                  <a:lnTo>
                    <a:pt x="15678" y="16059"/>
                  </a:lnTo>
                  <a:lnTo>
                    <a:pt x="15690" y="16072"/>
                  </a:lnTo>
                  <a:cubicBezTo>
                    <a:pt x="15727" y="16146"/>
                    <a:pt x="15739" y="16220"/>
                    <a:pt x="15752" y="16294"/>
                  </a:cubicBezTo>
                  <a:cubicBezTo>
                    <a:pt x="15776" y="16529"/>
                    <a:pt x="15789" y="16763"/>
                    <a:pt x="15776" y="16985"/>
                  </a:cubicBezTo>
                  <a:cubicBezTo>
                    <a:pt x="15776" y="17084"/>
                    <a:pt x="15764" y="17183"/>
                    <a:pt x="15752" y="17282"/>
                  </a:cubicBezTo>
                  <a:cubicBezTo>
                    <a:pt x="15752" y="17319"/>
                    <a:pt x="15739" y="17356"/>
                    <a:pt x="15727" y="17393"/>
                  </a:cubicBezTo>
                  <a:cubicBezTo>
                    <a:pt x="15727" y="17405"/>
                    <a:pt x="15715" y="17430"/>
                    <a:pt x="15702" y="17454"/>
                  </a:cubicBezTo>
                  <a:lnTo>
                    <a:pt x="15690" y="17479"/>
                  </a:lnTo>
                  <a:cubicBezTo>
                    <a:pt x="15678" y="17504"/>
                    <a:pt x="15641" y="17565"/>
                    <a:pt x="15616" y="17578"/>
                  </a:cubicBezTo>
                  <a:cubicBezTo>
                    <a:pt x="15604" y="17565"/>
                    <a:pt x="15591" y="17553"/>
                    <a:pt x="15591" y="17528"/>
                  </a:cubicBezTo>
                  <a:cubicBezTo>
                    <a:pt x="15529" y="17430"/>
                    <a:pt x="15492" y="17319"/>
                    <a:pt x="15480" y="17207"/>
                  </a:cubicBezTo>
                  <a:cubicBezTo>
                    <a:pt x="15418" y="16812"/>
                    <a:pt x="15443" y="16417"/>
                    <a:pt x="15566" y="16035"/>
                  </a:cubicBezTo>
                  <a:close/>
                  <a:moveTo>
                    <a:pt x="19989" y="2974"/>
                  </a:moveTo>
                  <a:cubicBezTo>
                    <a:pt x="20398" y="2974"/>
                    <a:pt x="20794" y="3084"/>
                    <a:pt x="21134" y="3284"/>
                  </a:cubicBezTo>
                  <a:cubicBezTo>
                    <a:pt x="22417" y="4074"/>
                    <a:pt x="22677" y="5913"/>
                    <a:pt x="22738" y="6678"/>
                  </a:cubicBezTo>
                  <a:cubicBezTo>
                    <a:pt x="22800" y="7369"/>
                    <a:pt x="22726" y="8061"/>
                    <a:pt x="22541" y="8727"/>
                  </a:cubicBezTo>
                  <a:cubicBezTo>
                    <a:pt x="22319" y="9443"/>
                    <a:pt x="22035" y="10147"/>
                    <a:pt x="21689" y="10813"/>
                  </a:cubicBezTo>
                  <a:cubicBezTo>
                    <a:pt x="21627" y="10937"/>
                    <a:pt x="21566" y="11073"/>
                    <a:pt x="21504" y="11208"/>
                  </a:cubicBezTo>
                  <a:cubicBezTo>
                    <a:pt x="21245" y="11739"/>
                    <a:pt x="20973" y="12282"/>
                    <a:pt x="20751" y="12838"/>
                  </a:cubicBezTo>
                  <a:cubicBezTo>
                    <a:pt x="20479" y="13529"/>
                    <a:pt x="20319" y="14257"/>
                    <a:pt x="20294" y="14998"/>
                  </a:cubicBezTo>
                  <a:cubicBezTo>
                    <a:pt x="20294" y="15208"/>
                    <a:pt x="20307" y="15430"/>
                    <a:pt x="20307" y="15652"/>
                  </a:cubicBezTo>
                  <a:cubicBezTo>
                    <a:pt x="20307" y="15837"/>
                    <a:pt x="20319" y="16035"/>
                    <a:pt x="20307" y="16232"/>
                  </a:cubicBezTo>
                  <a:cubicBezTo>
                    <a:pt x="20294" y="16640"/>
                    <a:pt x="20121" y="17035"/>
                    <a:pt x="19837" y="17343"/>
                  </a:cubicBezTo>
                  <a:cubicBezTo>
                    <a:pt x="19554" y="17627"/>
                    <a:pt x="19245" y="17874"/>
                    <a:pt x="18912" y="18096"/>
                  </a:cubicBezTo>
                  <a:cubicBezTo>
                    <a:pt x="18739" y="18207"/>
                    <a:pt x="18554" y="18318"/>
                    <a:pt x="18381" y="18417"/>
                  </a:cubicBezTo>
                  <a:lnTo>
                    <a:pt x="18220" y="18516"/>
                  </a:lnTo>
                  <a:cubicBezTo>
                    <a:pt x="18381" y="17985"/>
                    <a:pt x="18504" y="17516"/>
                    <a:pt x="18591" y="17072"/>
                  </a:cubicBezTo>
                  <a:cubicBezTo>
                    <a:pt x="19134" y="16689"/>
                    <a:pt x="19578" y="16183"/>
                    <a:pt x="19862" y="15578"/>
                  </a:cubicBezTo>
                  <a:cubicBezTo>
                    <a:pt x="20220" y="14788"/>
                    <a:pt x="20146" y="13961"/>
                    <a:pt x="20072" y="13159"/>
                  </a:cubicBezTo>
                  <a:cubicBezTo>
                    <a:pt x="19998" y="12603"/>
                    <a:pt x="19998" y="12048"/>
                    <a:pt x="20060" y="11492"/>
                  </a:cubicBezTo>
                  <a:cubicBezTo>
                    <a:pt x="20195" y="10653"/>
                    <a:pt x="20566" y="9875"/>
                    <a:pt x="20924" y="9122"/>
                  </a:cubicBezTo>
                  <a:cubicBezTo>
                    <a:pt x="21146" y="8665"/>
                    <a:pt x="21343" y="8196"/>
                    <a:pt x="21529" y="7727"/>
                  </a:cubicBezTo>
                  <a:cubicBezTo>
                    <a:pt x="21738" y="7110"/>
                    <a:pt x="22146" y="5592"/>
                    <a:pt x="21269" y="4728"/>
                  </a:cubicBezTo>
                  <a:cubicBezTo>
                    <a:pt x="20862" y="4333"/>
                    <a:pt x="20307" y="4111"/>
                    <a:pt x="19739" y="4111"/>
                  </a:cubicBezTo>
                  <a:cubicBezTo>
                    <a:pt x="19381" y="4111"/>
                    <a:pt x="19023" y="4197"/>
                    <a:pt x="18702" y="4357"/>
                  </a:cubicBezTo>
                  <a:cubicBezTo>
                    <a:pt x="18615" y="4234"/>
                    <a:pt x="18529" y="4111"/>
                    <a:pt x="18443" y="4000"/>
                  </a:cubicBezTo>
                  <a:cubicBezTo>
                    <a:pt x="18257" y="3790"/>
                    <a:pt x="18060" y="3605"/>
                    <a:pt x="17838" y="3432"/>
                  </a:cubicBezTo>
                  <a:cubicBezTo>
                    <a:pt x="18455" y="3222"/>
                    <a:pt x="19208" y="2975"/>
                    <a:pt x="19924" y="2975"/>
                  </a:cubicBezTo>
                  <a:cubicBezTo>
                    <a:pt x="19946" y="2974"/>
                    <a:pt x="19967" y="2974"/>
                    <a:pt x="19989" y="2974"/>
                  </a:cubicBezTo>
                  <a:close/>
                  <a:moveTo>
                    <a:pt x="3751" y="8627"/>
                  </a:moveTo>
                  <a:cubicBezTo>
                    <a:pt x="3781" y="8627"/>
                    <a:pt x="3810" y="8628"/>
                    <a:pt x="3840" y="8628"/>
                  </a:cubicBezTo>
                  <a:cubicBezTo>
                    <a:pt x="4235" y="8628"/>
                    <a:pt x="4617" y="8665"/>
                    <a:pt x="4988" y="8740"/>
                  </a:cubicBezTo>
                  <a:cubicBezTo>
                    <a:pt x="6025" y="8962"/>
                    <a:pt x="7037" y="9320"/>
                    <a:pt x="7975" y="9801"/>
                  </a:cubicBezTo>
                  <a:cubicBezTo>
                    <a:pt x="8740" y="10184"/>
                    <a:pt x="9715" y="10727"/>
                    <a:pt x="10481" y="11492"/>
                  </a:cubicBezTo>
                  <a:cubicBezTo>
                    <a:pt x="11320" y="12332"/>
                    <a:pt x="11715" y="13369"/>
                    <a:pt x="11604" y="14430"/>
                  </a:cubicBezTo>
                  <a:cubicBezTo>
                    <a:pt x="11518" y="14949"/>
                    <a:pt x="11370" y="15467"/>
                    <a:pt x="11147" y="15948"/>
                  </a:cubicBezTo>
                  <a:lnTo>
                    <a:pt x="11086" y="16109"/>
                  </a:lnTo>
                  <a:cubicBezTo>
                    <a:pt x="10900" y="16640"/>
                    <a:pt x="10641" y="17158"/>
                    <a:pt x="10345" y="17639"/>
                  </a:cubicBezTo>
                  <a:cubicBezTo>
                    <a:pt x="10098" y="18072"/>
                    <a:pt x="9752" y="18442"/>
                    <a:pt x="9320" y="18701"/>
                  </a:cubicBezTo>
                  <a:cubicBezTo>
                    <a:pt x="9123" y="18800"/>
                    <a:pt x="8901" y="18849"/>
                    <a:pt x="8679" y="18849"/>
                  </a:cubicBezTo>
                  <a:cubicBezTo>
                    <a:pt x="8382" y="18837"/>
                    <a:pt x="8098" y="18800"/>
                    <a:pt x="7814" y="18726"/>
                  </a:cubicBezTo>
                  <a:lnTo>
                    <a:pt x="7716" y="18701"/>
                  </a:lnTo>
                  <a:cubicBezTo>
                    <a:pt x="7185" y="18590"/>
                    <a:pt x="6667" y="18429"/>
                    <a:pt x="6160" y="18232"/>
                  </a:cubicBezTo>
                  <a:cubicBezTo>
                    <a:pt x="5963" y="18146"/>
                    <a:pt x="5765" y="18059"/>
                    <a:pt x="5556" y="17973"/>
                  </a:cubicBezTo>
                  <a:cubicBezTo>
                    <a:pt x="5235" y="17837"/>
                    <a:pt x="4901" y="17689"/>
                    <a:pt x="4568" y="17565"/>
                  </a:cubicBezTo>
                  <a:cubicBezTo>
                    <a:pt x="3445" y="17146"/>
                    <a:pt x="2445" y="16454"/>
                    <a:pt x="1605" y="15850"/>
                  </a:cubicBezTo>
                  <a:cubicBezTo>
                    <a:pt x="1186" y="15566"/>
                    <a:pt x="840" y="15183"/>
                    <a:pt x="593" y="14739"/>
                  </a:cubicBezTo>
                  <a:cubicBezTo>
                    <a:pt x="383" y="14307"/>
                    <a:pt x="309" y="13838"/>
                    <a:pt x="371" y="13369"/>
                  </a:cubicBezTo>
                  <a:cubicBezTo>
                    <a:pt x="420" y="12887"/>
                    <a:pt x="532" y="12430"/>
                    <a:pt x="667" y="11974"/>
                  </a:cubicBezTo>
                  <a:cubicBezTo>
                    <a:pt x="680" y="11961"/>
                    <a:pt x="692" y="11949"/>
                    <a:pt x="704" y="11937"/>
                  </a:cubicBezTo>
                  <a:cubicBezTo>
                    <a:pt x="951" y="11122"/>
                    <a:pt x="1334" y="10357"/>
                    <a:pt x="1815" y="9665"/>
                  </a:cubicBezTo>
                  <a:cubicBezTo>
                    <a:pt x="2000" y="9394"/>
                    <a:pt x="2198" y="9122"/>
                    <a:pt x="2420" y="8875"/>
                  </a:cubicBezTo>
                  <a:lnTo>
                    <a:pt x="2445" y="8875"/>
                  </a:lnTo>
                  <a:cubicBezTo>
                    <a:pt x="2861" y="8713"/>
                    <a:pt x="3310" y="8627"/>
                    <a:pt x="3751" y="8627"/>
                  </a:cubicBezTo>
                  <a:close/>
                  <a:moveTo>
                    <a:pt x="5008" y="7504"/>
                  </a:moveTo>
                  <a:cubicBezTo>
                    <a:pt x="5034" y="7504"/>
                    <a:pt x="5060" y="7504"/>
                    <a:pt x="5086" y="7505"/>
                  </a:cubicBezTo>
                  <a:cubicBezTo>
                    <a:pt x="5469" y="7505"/>
                    <a:pt x="5839" y="7555"/>
                    <a:pt x="6210" y="7629"/>
                  </a:cubicBezTo>
                  <a:cubicBezTo>
                    <a:pt x="6975" y="7801"/>
                    <a:pt x="7716" y="8061"/>
                    <a:pt x="8432" y="8406"/>
                  </a:cubicBezTo>
                  <a:cubicBezTo>
                    <a:pt x="9752" y="9011"/>
                    <a:pt x="10987" y="9813"/>
                    <a:pt x="12098" y="10764"/>
                  </a:cubicBezTo>
                  <a:cubicBezTo>
                    <a:pt x="12814" y="11381"/>
                    <a:pt x="13209" y="12035"/>
                    <a:pt x="13295" y="12764"/>
                  </a:cubicBezTo>
                  <a:cubicBezTo>
                    <a:pt x="13382" y="13455"/>
                    <a:pt x="13271" y="14171"/>
                    <a:pt x="13159" y="14874"/>
                  </a:cubicBezTo>
                  <a:lnTo>
                    <a:pt x="13122" y="15109"/>
                  </a:lnTo>
                  <a:cubicBezTo>
                    <a:pt x="13036" y="15664"/>
                    <a:pt x="12962" y="16084"/>
                    <a:pt x="12888" y="16467"/>
                  </a:cubicBezTo>
                  <a:cubicBezTo>
                    <a:pt x="12727" y="16874"/>
                    <a:pt x="12592" y="17282"/>
                    <a:pt x="12456" y="17689"/>
                  </a:cubicBezTo>
                  <a:lnTo>
                    <a:pt x="12431" y="17763"/>
                  </a:lnTo>
                  <a:cubicBezTo>
                    <a:pt x="12332" y="18034"/>
                    <a:pt x="12258" y="18331"/>
                    <a:pt x="12197" y="18615"/>
                  </a:cubicBezTo>
                  <a:cubicBezTo>
                    <a:pt x="12048" y="18899"/>
                    <a:pt x="11863" y="19170"/>
                    <a:pt x="11653" y="19405"/>
                  </a:cubicBezTo>
                  <a:cubicBezTo>
                    <a:pt x="11395" y="19545"/>
                    <a:pt x="11117" y="19619"/>
                    <a:pt x="10828" y="19619"/>
                  </a:cubicBezTo>
                  <a:cubicBezTo>
                    <a:pt x="10787" y="19619"/>
                    <a:pt x="10745" y="19618"/>
                    <a:pt x="10703" y="19615"/>
                  </a:cubicBezTo>
                  <a:cubicBezTo>
                    <a:pt x="10617" y="19615"/>
                    <a:pt x="10505" y="19615"/>
                    <a:pt x="10382" y="19602"/>
                  </a:cubicBezTo>
                  <a:cubicBezTo>
                    <a:pt x="9839" y="19553"/>
                    <a:pt x="9308" y="19454"/>
                    <a:pt x="8790" y="19306"/>
                  </a:cubicBezTo>
                  <a:cubicBezTo>
                    <a:pt x="8580" y="19244"/>
                    <a:pt x="8382" y="19182"/>
                    <a:pt x="8185" y="19096"/>
                  </a:cubicBezTo>
                  <a:lnTo>
                    <a:pt x="8185" y="19096"/>
                  </a:lnTo>
                  <a:cubicBezTo>
                    <a:pt x="8358" y="19133"/>
                    <a:pt x="8543" y="19145"/>
                    <a:pt x="8728" y="19158"/>
                  </a:cubicBezTo>
                  <a:cubicBezTo>
                    <a:pt x="9197" y="19158"/>
                    <a:pt x="9641" y="18923"/>
                    <a:pt x="10073" y="18491"/>
                  </a:cubicBezTo>
                  <a:cubicBezTo>
                    <a:pt x="10740" y="17800"/>
                    <a:pt x="11283" y="16788"/>
                    <a:pt x="11666" y="15467"/>
                  </a:cubicBezTo>
                  <a:cubicBezTo>
                    <a:pt x="11851" y="14899"/>
                    <a:pt x="11925" y="14282"/>
                    <a:pt x="11888" y="13689"/>
                  </a:cubicBezTo>
                  <a:cubicBezTo>
                    <a:pt x="11814" y="13109"/>
                    <a:pt x="11629" y="12554"/>
                    <a:pt x="11320" y="12060"/>
                  </a:cubicBezTo>
                  <a:cubicBezTo>
                    <a:pt x="10826" y="11258"/>
                    <a:pt x="10061" y="10566"/>
                    <a:pt x="8987" y="9937"/>
                  </a:cubicBezTo>
                  <a:cubicBezTo>
                    <a:pt x="8012" y="9357"/>
                    <a:pt x="6950" y="8912"/>
                    <a:pt x="5852" y="8616"/>
                  </a:cubicBezTo>
                  <a:cubicBezTo>
                    <a:pt x="5198" y="8419"/>
                    <a:pt x="4519" y="8320"/>
                    <a:pt x="3840" y="8308"/>
                  </a:cubicBezTo>
                  <a:cubicBezTo>
                    <a:pt x="3543" y="8308"/>
                    <a:pt x="3247" y="8332"/>
                    <a:pt x="2951" y="8382"/>
                  </a:cubicBezTo>
                  <a:lnTo>
                    <a:pt x="2877" y="8406"/>
                  </a:lnTo>
                  <a:cubicBezTo>
                    <a:pt x="3136" y="8172"/>
                    <a:pt x="3420" y="7962"/>
                    <a:pt x="3729" y="7801"/>
                  </a:cubicBezTo>
                  <a:cubicBezTo>
                    <a:pt x="4125" y="7603"/>
                    <a:pt x="4565" y="7504"/>
                    <a:pt x="5008" y="7504"/>
                  </a:cubicBezTo>
                  <a:close/>
                  <a:moveTo>
                    <a:pt x="14554" y="13578"/>
                  </a:moveTo>
                  <a:cubicBezTo>
                    <a:pt x="14727" y="13813"/>
                    <a:pt x="14690" y="15344"/>
                    <a:pt x="14641" y="16084"/>
                  </a:cubicBezTo>
                  <a:cubicBezTo>
                    <a:pt x="14591" y="16800"/>
                    <a:pt x="14480" y="17516"/>
                    <a:pt x="14394" y="18207"/>
                  </a:cubicBezTo>
                  <a:lnTo>
                    <a:pt x="14344" y="18504"/>
                  </a:lnTo>
                  <a:cubicBezTo>
                    <a:pt x="14295" y="18899"/>
                    <a:pt x="14233" y="19269"/>
                    <a:pt x="14196" y="19652"/>
                  </a:cubicBezTo>
                  <a:cubicBezTo>
                    <a:pt x="14172" y="19763"/>
                    <a:pt x="14159" y="19861"/>
                    <a:pt x="14147" y="19972"/>
                  </a:cubicBezTo>
                  <a:lnTo>
                    <a:pt x="14110" y="20244"/>
                  </a:lnTo>
                  <a:cubicBezTo>
                    <a:pt x="14110" y="20281"/>
                    <a:pt x="14098" y="20318"/>
                    <a:pt x="14098" y="20355"/>
                  </a:cubicBezTo>
                  <a:cubicBezTo>
                    <a:pt x="14085" y="20392"/>
                    <a:pt x="14073" y="20479"/>
                    <a:pt x="14073" y="20540"/>
                  </a:cubicBezTo>
                  <a:lnTo>
                    <a:pt x="14011" y="20528"/>
                  </a:lnTo>
                  <a:cubicBezTo>
                    <a:pt x="13678" y="20355"/>
                    <a:pt x="13369" y="20145"/>
                    <a:pt x="13110" y="19886"/>
                  </a:cubicBezTo>
                  <a:lnTo>
                    <a:pt x="13073" y="19861"/>
                  </a:lnTo>
                  <a:cubicBezTo>
                    <a:pt x="12826" y="19652"/>
                    <a:pt x="12567" y="19429"/>
                    <a:pt x="12493" y="19096"/>
                  </a:cubicBezTo>
                  <a:cubicBezTo>
                    <a:pt x="12419" y="18750"/>
                    <a:pt x="12542" y="18405"/>
                    <a:pt x="12653" y="18072"/>
                  </a:cubicBezTo>
                  <a:lnTo>
                    <a:pt x="12740" y="17837"/>
                  </a:lnTo>
                  <a:cubicBezTo>
                    <a:pt x="13011" y="17084"/>
                    <a:pt x="13295" y="16306"/>
                    <a:pt x="13616" y="15553"/>
                  </a:cubicBezTo>
                  <a:cubicBezTo>
                    <a:pt x="13678" y="15405"/>
                    <a:pt x="13752" y="15232"/>
                    <a:pt x="13814" y="15072"/>
                  </a:cubicBezTo>
                  <a:cubicBezTo>
                    <a:pt x="14011" y="14554"/>
                    <a:pt x="14258" y="14047"/>
                    <a:pt x="14554" y="13578"/>
                  </a:cubicBezTo>
                  <a:close/>
                  <a:moveTo>
                    <a:pt x="18430" y="15492"/>
                  </a:moveTo>
                  <a:lnTo>
                    <a:pt x="18406" y="15640"/>
                  </a:lnTo>
                  <a:cubicBezTo>
                    <a:pt x="18332" y="16492"/>
                    <a:pt x="18183" y="17331"/>
                    <a:pt x="17961" y="18158"/>
                  </a:cubicBezTo>
                  <a:cubicBezTo>
                    <a:pt x="17937" y="18244"/>
                    <a:pt x="17912" y="18331"/>
                    <a:pt x="17899" y="18417"/>
                  </a:cubicBezTo>
                  <a:cubicBezTo>
                    <a:pt x="17764" y="18936"/>
                    <a:pt x="17616" y="19479"/>
                    <a:pt x="17282" y="19874"/>
                  </a:cubicBezTo>
                  <a:cubicBezTo>
                    <a:pt x="17072" y="20121"/>
                    <a:pt x="16813" y="20182"/>
                    <a:pt x="16529" y="20269"/>
                  </a:cubicBezTo>
                  <a:lnTo>
                    <a:pt x="16258" y="20343"/>
                  </a:lnTo>
                  <a:cubicBezTo>
                    <a:pt x="15912" y="20442"/>
                    <a:pt x="15566" y="20528"/>
                    <a:pt x="15209" y="20590"/>
                  </a:cubicBezTo>
                  <a:cubicBezTo>
                    <a:pt x="15023" y="20627"/>
                    <a:pt x="14826" y="20639"/>
                    <a:pt x="14628" y="20651"/>
                  </a:cubicBezTo>
                  <a:cubicBezTo>
                    <a:pt x="14530" y="20651"/>
                    <a:pt x="14431" y="20639"/>
                    <a:pt x="14320" y="20627"/>
                  </a:cubicBezTo>
                  <a:cubicBezTo>
                    <a:pt x="14344" y="20577"/>
                    <a:pt x="14357" y="20528"/>
                    <a:pt x="14357" y="20479"/>
                  </a:cubicBezTo>
                  <a:lnTo>
                    <a:pt x="14344" y="20479"/>
                  </a:lnTo>
                  <a:cubicBezTo>
                    <a:pt x="14344" y="20442"/>
                    <a:pt x="14357" y="20392"/>
                    <a:pt x="14369" y="20355"/>
                  </a:cubicBezTo>
                  <a:cubicBezTo>
                    <a:pt x="14381" y="20281"/>
                    <a:pt x="14394" y="20207"/>
                    <a:pt x="14419" y="20133"/>
                  </a:cubicBezTo>
                  <a:cubicBezTo>
                    <a:pt x="14431" y="20034"/>
                    <a:pt x="14456" y="19935"/>
                    <a:pt x="14468" y="19837"/>
                  </a:cubicBezTo>
                  <a:cubicBezTo>
                    <a:pt x="14517" y="19590"/>
                    <a:pt x="14554" y="19331"/>
                    <a:pt x="14591" y="19084"/>
                  </a:cubicBezTo>
                  <a:lnTo>
                    <a:pt x="14628" y="18812"/>
                  </a:lnTo>
                  <a:cubicBezTo>
                    <a:pt x="14739" y="18158"/>
                    <a:pt x="14838" y="17467"/>
                    <a:pt x="14900" y="16775"/>
                  </a:cubicBezTo>
                  <a:cubicBezTo>
                    <a:pt x="14925" y="16541"/>
                    <a:pt x="14937" y="16282"/>
                    <a:pt x="14949" y="15973"/>
                  </a:cubicBezTo>
                  <a:cubicBezTo>
                    <a:pt x="15097" y="15998"/>
                    <a:pt x="15246" y="16022"/>
                    <a:pt x="15394" y="16022"/>
                  </a:cubicBezTo>
                  <a:cubicBezTo>
                    <a:pt x="15258" y="16417"/>
                    <a:pt x="15221" y="16825"/>
                    <a:pt x="15270" y="17232"/>
                  </a:cubicBezTo>
                  <a:cubicBezTo>
                    <a:pt x="15307" y="17442"/>
                    <a:pt x="15394" y="17788"/>
                    <a:pt x="15604" y="17788"/>
                  </a:cubicBezTo>
                  <a:cubicBezTo>
                    <a:pt x="15641" y="17775"/>
                    <a:pt x="15690" y="17763"/>
                    <a:pt x="15715" y="17738"/>
                  </a:cubicBezTo>
                  <a:cubicBezTo>
                    <a:pt x="15924" y="17615"/>
                    <a:pt x="15949" y="17343"/>
                    <a:pt x="15974" y="17121"/>
                  </a:cubicBezTo>
                  <a:lnTo>
                    <a:pt x="15974" y="17109"/>
                  </a:lnTo>
                  <a:cubicBezTo>
                    <a:pt x="16011" y="16825"/>
                    <a:pt x="16011" y="16541"/>
                    <a:pt x="15974" y="16257"/>
                  </a:cubicBezTo>
                  <a:cubicBezTo>
                    <a:pt x="15961" y="16171"/>
                    <a:pt x="15949" y="16084"/>
                    <a:pt x="15912" y="16010"/>
                  </a:cubicBezTo>
                  <a:lnTo>
                    <a:pt x="15924" y="16010"/>
                  </a:lnTo>
                  <a:cubicBezTo>
                    <a:pt x="16258" y="15973"/>
                    <a:pt x="16579" y="15911"/>
                    <a:pt x="16900" y="15850"/>
                  </a:cubicBezTo>
                  <a:cubicBezTo>
                    <a:pt x="17060" y="15813"/>
                    <a:pt x="17208" y="15788"/>
                    <a:pt x="17369" y="15763"/>
                  </a:cubicBezTo>
                  <a:cubicBezTo>
                    <a:pt x="17517" y="15739"/>
                    <a:pt x="17640" y="15714"/>
                    <a:pt x="17788" y="15689"/>
                  </a:cubicBezTo>
                  <a:cubicBezTo>
                    <a:pt x="18011" y="15652"/>
                    <a:pt x="18233" y="15590"/>
                    <a:pt x="18430" y="15492"/>
                  </a:cubicBezTo>
                  <a:close/>
                  <a:moveTo>
                    <a:pt x="14147" y="0"/>
                  </a:moveTo>
                  <a:cubicBezTo>
                    <a:pt x="13690" y="0"/>
                    <a:pt x="13233" y="111"/>
                    <a:pt x="12826" y="309"/>
                  </a:cubicBezTo>
                  <a:cubicBezTo>
                    <a:pt x="12604" y="407"/>
                    <a:pt x="12394" y="543"/>
                    <a:pt x="12209" y="704"/>
                  </a:cubicBezTo>
                  <a:cubicBezTo>
                    <a:pt x="11987" y="654"/>
                    <a:pt x="11765" y="630"/>
                    <a:pt x="11530" y="630"/>
                  </a:cubicBezTo>
                  <a:lnTo>
                    <a:pt x="11333" y="630"/>
                  </a:lnTo>
                  <a:cubicBezTo>
                    <a:pt x="10715" y="667"/>
                    <a:pt x="10086" y="765"/>
                    <a:pt x="9506" y="1185"/>
                  </a:cubicBezTo>
                  <a:cubicBezTo>
                    <a:pt x="8975" y="1592"/>
                    <a:pt x="8506" y="2062"/>
                    <a:pt x="8111" y="2592"/>
                  </a:cubicBezTo>
                  <a:cubicBezTo>
                    <a:pt x="7691" y="3123"/>
                    <a:pt x="7247" y="3703"/>
                    <a:pt x="6728" y="4407"/>
                  </a:cubicBezTo>
                  <a:cubicBezTo>
                    <a:pt x="6074" y="5296"/>
                    <a:pt x="5383" y="6234"/>
                    <a:pt x="4716" y="7184"/>
                  </a:cubicBezTo>
                  <a:cubicBezTo>
                    <a:pt x="4494" y="7221"/>
                    <a:pt x="4284" y="7271"/>
                    <a:pt x="4074" y="7345"/>
                  </a:cubicBezTo>
                  <a:cubicBezTo>
                    <a:pt x="3235" y="7653"/>
                    <a:pt x="2482" y="8270"/>
                    <a:pt x="1778" y="9246"/>
                  </a:cubicBezTo>
                  <a:cubicBezTo>
                    <a:pt x="1482" y="9653"/>
                    <a:pt x="1210" y="10085"/>
                    <a:pt x="988" y="10542"/>
                  </a:cubicBezTo>
                  <a:cubicBezTo>
                    <a:pt x="927" y="10653"/>
                    <a:pt x="877" y="10764"/>
                    <a:pt x="828" y="10887"/>
                  </a:cubicBezTo>
                  <a:cubicBezTo>
                    <a:pt x="692" y="11110"/>
                    <a:pt x="581" y="11344"/>
                    <a:pt x="495" y="11591"/>
                  </a:cubicBezTo>
                  <a:lnTo>
                    <a:pt x="470" y="11653"/>
                  </a:lnTo>
                  <a:cubicBezTo>
                    <a:pt x="309" y="12060"/>
                    <a:pt x="186" y="12480"/>
                    <a:pt x="112" y="12912"/>
                  </a:cubicBezTo>
                  <a:cubicBezTo>
                    <a:pt x="13" y="13381"/>
                    <a:pt x="1" y="13887"/>
                    <a:pt x="100" y="14368"/>
                  </a:cubicBezTo>
                  <a:cubicBezTo>
                    <a:pt x="211" y="14788"/>
                    <a:pt x="408" y="15195"/>
                    <a:pt x="704" y="15529"/>
                  </a:cubicBezTo>
                  <a:cubicBezTo>
                    <a:pt x="1050" y="15887"/>
                    <a:pt x="1433" y="16208"/>
                    <a:pt x="1852" y="16479"/>
                  </a:cubicBezTo>
                  <a:lnTo>
                    <a:pt x="1976" y="16566"/>
                  </a:lnTo>
                  <a:cubicBezTo>
                    <a:pt x="2482" y="16924"/>
                    <a:pt x="3013" y="17257"/>
                    <a:pt x="3556" y="17553"/>
                  </a:cubicBezTo>
                  <a:cubicBezTo>
                    <a:pt x="3976" y="17751"/>
                    <a:pt x="4395" y="17936"/>
                    <a:pt x="4840" y="18096"/>
                  </a:cubicBezTo>
                  <a:lnTo>
                    <a:pt x="5259" y="18244"/>
                  </a:lnTo>
                  <a:lnTo>
                    <a:pt x="5284" y="18257"/>
                  </a:lnTo>
                  <a:lnTo>
                    <a:pt x="5296" y="18257"/>
                  </a:lnTo>
                  <a:cubicBezTo>
                    <a:pt x="5556" y="18429"/>
                    <a:pt x="5827" y="18565"/>
                    <a:pt x="6111" y="18652"/>
                  </a:cubicBezTo>
                  <a:lnTo>
                    <a:pt x="6247" y="18713"/>
                  </a:lnTo>
                  <a:cubicBezTo>
                    <a:pt x="6457" y="18787"/>
                    <a:pt x="6679" y="18874"/>
                    <a:pt x="6889" y="18948"/>
                  </a:cubicBezTo>
                  <a:lnTo>
                    <a:pt x="7345" y="19121"/>
                  </a:lnTo>
                  <a:cubicBezTo>
                    <a:pt x="7457" y="19170"/>
                    <a:pt x="7580" y="19220"/>
                    <a:pt x="7691" y="19257"/>
                  </a:cubicBezTo>
                  <a:cubicBezTo>
                    <a:pt x="7950" y="19380"/>
                    <a:pt x="8222" y="19479"/>
                    <a:pt x="8506" y="19553"/>
                  </a:cubicBezTo>
                  <a:cubicBezTo>
                    <a:pt x="9000" y="19676"/>
                    <a:pt x="9518" y="19775"/>
                    <a:pt x="10024" y="19837"/>
                  </a:cubicBezTo>
                  <a:cubicBezTo>
                    <a:pt x="10209" y="19849"/>
                    <a:pt x="10456" y="19874"/>
                    <a:pt x="10703" y="19874"/>
                  </a:cubicBezTo>
                  <a:cubicBezTo>
                    <a:pt x="10987" y="19874"/>
                    <a:pt x="11283" y="19837"/>
                    <a:pt x="11555" y="19750"/>
                  </a:cubicBezTo>
                  <a:cubicBezTo>
                    <a:pt x="11814" y="19664"/>
                    <a:pt x="12048" y="19503"/>
                    <a:pt x="12234" y="19294"/>
                  </a:cubicBezTo>
                  <a:cubicBezTo>
                    <a:pt x="12283" y="19479"/>
                    <a:pt x="12369" y="19652"/>
                    <a:pt x="12493" y="19787"/>
                  </a:cubicBezTo>
                  <a:cubicBezTo>
                    <a:pt x="12764" y="20108"/>
                    <a:pt x="13085" y="20392"/>
                    <a:pt x="13431" y="20614"/>
                  </a:cubicBezTo>
                  <a:cubicBezTo>
                    <a:pt x="13777" y="20849"/>
                    <a:pt x="14172" y="20985"/>
                    <a:pt x="14579" y="20985"/>
                  </a:cubicBezTo>
                  <a:cubicBezTo>
                    <a:pt x="15060" y="20985"/>
                    <a:pt x="15529" y="20898"/>
                    <a:pt x="15986" y="20762"/>
                  </a:cubicBezTo>
                  <a:cubicBezTo>
                    <a:pt x="16147" y="20713"/>
                    <a:pt x="16319" y="20651"/>
                    <a:pt x="16480" y="20602"/>
                  </a:cubicBezTo>
                  <a:lnTo>
                    <a:pt x="16640" y="20553"/>
                  </a:lnTo>
                  <a:lnTo>
                    <a:pt x="16752" y="20516"/>
                  </a:lnTo>
                  <a:cubicBezTo>
                    <a:pt x="16900" y="20479"/>
                    <a:pt x="17048" y="20417"/>
                    <a:pt x="17184" y="20343"/>
                  </a:cubicBezTo>
                  <a:cubicBezTo>
                    <a:pt x="17702" y="20034"/>
                    <a:pt x="17937" y="19417"/>
                    <a:pt x="18109" y="18849"/>
                  </a:cubicBezTo>
                  <a:cubicBezTo>
                    <a:pt x="18406" y="18726"/>
                    <a:pt x="18690" y="18565"/>
                    <a:pt x="18949" y="18380"/>
                  </a:cubicBezTo>
                  <a:cubicBezTo>
                    <a:pt x="19257" y="18183"/>
                    <a:pt x="19541" y="17960"/>
                    <a:pt x="19813" y="17726"/>
                  </a:cubicBezTo>
                  <a:cubicBezTo>
                    <a:pt x="20084" y="17504"/>
                    <a:pt x="20294" y="17220"/>
                    <a:pt x="20442" y="16899"/>
                  </a:cubicBezTo>
                  <a:cubicBezTo>
                    <a:pt x="20590" y="16553"/>
                    <a:pt x="20590" y="16208"/>
                    <a:pt x="20578" y="15800"/>
                  </a:cubicBezTo>
                  <a:cubicBezTo>
                    <a:pt x="20516" y="14998"/>
                    <a:pt x="20603" y="14196"/>
                    <a:pt x="20825" y="13418"/>
                  </a:cubicBezTo>
                  <a:cubicBezTo>
                    <a:pt x="21060" y="12751"/>
                    <a:pt x="21343" y="12097"/>
                    <a:pt x="21664" y="11468"/>
                  </a:cubicBezTo>
                  <a:lnTo>
                    <a:pt x="21837" y="11110"/>
                  </a:lnTo>
                  <a:cubicBezTo>
                    <a:pt x="22183" y="10431"/>
                    <a:pt x="22491" y="9727"/>
                    <a:pt x="22738" y="8999"/>
                  </a:cubicBezTo>
                  <a:cubicBezTo>
                    <a:pt x="22961" y="8308"/>
                    <a:pt x="23072" y="7579"/>
                    <a:pt x="23047" y="6851"/>
                  </a:cubicBezTo>
                  <a:cubicBezTo>
                    <a:pt x="23010" y="5913"/>
                    <a:pt x="22751" y="4185"/>
                    <a:pt x="21578" y="3234"/>
                  </a:cubicBezTo>
                  <a:cubicBezTo>
                    <a:pt x="21136" y="2887"/>
                    <a:pt x="20600" y="2703"/>
                    <a:pt x="20040" y="2703"/>
                  </a:cubicBezTo>
                  <a:cubicBezTo>
                    <a:pt x="20022" y="2703"/>
                    <a:pt x="20004" y="2703"/>
                    <a:pt x="19986" y="2703"/>
                  </a:cubicBezTo>
                  <a:cubicBezTo>
                    <a:pt x="19702" y="2703"/>
                    <a:pt x="19418" y="2740"/>
                    <a:pt x="19146" y="2802"/>
                  </a:cubicBezTo>
                  <a:cubicBezTo>
                    <a:pt x="18924" y="1889"/>
                    <a:pt x="18443" y="728"/>
                    <a:pt x="17381" y="296"/>
                  </a:cubicBezTo>
                  <a:cubicBezTo>
                    <a:pt x="17060" y="161"/>
                    <a:pt x="16714" y="99"/>
                    <a:pt x="16357" y="99"/>
                  </a:cubicBezTo>
                  <a:cubicBezTo>
                    <a:pt x="15974" y="111"/>
                    <a:pt x="15604" y="161"/>
                    <a:pt x="15233" y="284"/>
                  </a:cubicBezTo>
                  <a:cubicBezTo>
                    <a:pt x="15060" y="185"/>
                    <a:pt x="14875" y="111"/>
                    <a:pt x="14690" y="62"/>
                  </a:cubicBezTo>
                  <a:cubicBezTo>
                    <a:pt x="14505" y="12"/>
                    <a:pt x="14332" y="0"/>
                    <a:pt x="14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"/>
          <p:cNvSpPr txBox="1"/>
          <p:nvPr>
            <p:ph idx="4294967295" type="title"/>
          </p:nvPr>
        </p:nvSpPr>
        <p:spPr>
          <a:xfrm>
            <a:off x="394550" y="1630915"/>
            <a:ext cx="46968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700">
                <a:latin typeface="Lexend"/>
                <a:ea typeface="Lexend"/>
                <a:cs typeface="Lexend"/>
                <a:sym typeface="Lexend"/>
              </a:rPr>
              <a:t>Dudas o Comentarios!</a:t>
            </a:r>
            <a:endParaRPr sz="47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789" name="Google Shape;789;p5"/>
          <p:cNvGrpSpPr/>
          <p:nvPr/>
        </p:nvGrpSpPr>
        <p:grpSpPr>
          <a:xfrm flipH="1">
            <a:off x="1273862" y="2255362"/>
            <a:ext cx="2383432" cy="176025"/>
            <a:chOff x="4345425" y="2175475"/>
            <a:chExt cx="800750" cy="176025"/>
          </a:xfrm>
        </p:grpSpPr>
        <p:sp>
          <p:nvSpPr>
            <p:cNvPr id="790" name="Google Shape;790;p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5"/>
          <p:cNvGrpSpPr/>
          <p:nvPr/>
        </p:nvGrpSpPr>
        <p:grpSpPr>
          <a:xfrm rot="807122">
            <a:off x="5767467" y="952960"/>
            <a:ext cx="2497551" cy="2401906"/>
            <a:chOff x="1857000" y="3245400"/>
            <a:chExt cx="1233825" cy="1186575"/>
          </a:xfrm>
        </p:grpSpPr>
        <p:sp>
          <p:nvSpPr>
            <p:cNvPr id="793" name="Google Shape;793;p5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9" name="Google Shape;799;p5"/>
          <p:cNvSpPr txBox="1"/>
          <p:nvPr/>
        </p:nvSpPr>
        <p:spPr>
          <a:xfrm rot="831699">
            <a:off x="5614057" y="1449293"/>
            <a:ext cx="2769867" cy="1306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37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Curso de Tutoría 1</a:t>
            </a:r>
            <a:r>
              <a:rPr b="1" i="0" lang="en" sz="4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b="1" i="0" sz="4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800" name="Google Shape;8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50425">
            <a:off x="5950913" y="2701928"/>
            <a:ext cx="1313401" cy="608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7497c05849_0_0"/>
          <p:cNvSpPr txBox="1"/>
          <p:nvPr>
            <p:ph type="ctrTitle"/>
          </p:nvPr>
        </p:nvSpPr>
        <p:spPr>
          <a:xfrm>
            <a:off x="1913964" y="1465404"/>
            <a:ext cx="53160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5700">
                <a:latin typeface="Lexend"/>
                <a:ea typeface="Lexend"/>
                <a:cs typeface="Lexend"/>
                <a:sym typeface="Lexend"/>
              </a:rPr>
              <a:t>Trabajo en Equipo </a:t>
            </a:r>
            <a:br>
              <a:rPr lang="en"/>
            </a:br>
            <a:endParaRPr/>
          </a:p>
        </p:txBody>
      </p:sp>
      <p:sp>
        <p:nvSpPr>
          <p:cNvPr id="477" name="Google Shape;477;g27497c05849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ITSON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78" name="Google Shape;478;g27497c0584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8599" y="4159372"/>
            <a:ext cx="1686749" cy="7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43"/>
          <p:cNvSpPr txBox="1"/>
          <p:nvPr>
            <p:ph idx="4294967295" type="title"/>
          </p:nvPr>
        </p:nvSpPr>
        <p:spPr>
          <a:xfrm>
            <a:off x="788827" y="1231171"/>
            <a:ext cx="3500547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800">
                <a:latin typeface="Lexend"/>
                <a:ea typeface="Lexend"/>
                <a:cs typeface="Lexend"/>
                <a:sym typeface="Lexend"/>
              </a:rPr>
              <a:t>Orden del día</a:t>
            </a:r>
            <a:r>
              <a:rPr lang="en" sz="4400"/>
              <a:t> </a:t>
            </a:r>
            <a:endParaRPr sz="4400"/>
          </a:p>
        </p:txBody>
      </p:sp>
      <p:grpSp>
        <p:nvGrpSpPr>
          <p:cNvPr id="484" name="Google Shape;484;p143"/>
          <p:cNvGrpSpPr/>
          <p:nvPr/>
        </p:nvGrpSpPr>
        <p:grpSpPr>
          <a:xfrm flipH="1">
            <a:off x="1237560" y="1913705"/>
            <a:ext cx="2383432" cy="176025"/>
            <a:chOff x="4345425" y="2175475"/>
            <a:chExt cx="800750" cy="176025"/>
          </a:xfrm>
        </p:grpSpPr>
        <p:sp>
          <p:nvSpPr>
            <p:cNvPr id="485" name="Google Shape;485;p14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4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143"/>
          <p:cNvGrpSpPr/>
          <p:nvPr/>
        </p:nvGrpSpPr>
        <p:grpSpPr>
          <a:xfrm rot="807122">
            <a:off x="5649475" y="860577"/>
            <a:ext cx="2497551" cy="2401906"/>
            <a:chOff x="1857000" y="3245400"/>
            <a:chExt cx="1233825" cy="1186575"/>
          </a:xfrm>
        </p:grpSpPr>
        <p:sp>
          <p:nvSpPr>
            <p:cNvPr id="488" name="Google Shape;488;p14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4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4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4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4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4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4" name="Google Shape;494;p143"/>
          <p:cNvSpPr txBox="1"/>
          <p:nvPr/>
        </p:nvSpPr>
        <p:spPr>
          <a:xfrm>
            <a:off x="200440" y="1734144"/>
            <a:ext cx="478398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"/>
              <a:buChar char="●"/>
            </a:pPr>
            <a:r>
              <a:rPr i="0" lang="en" sz="15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¿Que es el trabajo en equipo?</a:t>
            </a:r>
            <a:endParaRPr i="0" sz="13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"/>
              <a:buChar char="●"/>
            </a:pPr>
            <a:r>
              <a:rPr i="0" lang="en" sz="15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Bases del trabajo en equipo.</a:t>
            </a:r>
            <a:endParaRPr i="0" sz="13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"/>
              <a:buChar char="●"/>
            </a:pPr>
            <a:r>
              <a:rPr i="0" lang="en" sz="15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Puesta en marcha de un trabajo en equipo. </a:t>
            </a:r>
            <a:endParaRPr i="0" sz="13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"/>
              <a:buChar char="●"/>
            </a:pPr>
            <a:r>
              <a:rPr i="0" lang="en" sz="15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Tipos de roles en un equipo.</a:t>
            </a:r>
            <a:endParaRPr i="0" sz="15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i="0" lang="en" sz="15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Comparte tu experiencia</a:t>
            </a:r>
            <a:endParaRPr i="0" sz="15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"/>
              <a:buChar char="●"/>
            </a:pPr>
            <a:r>
              <a:rPr i="0" lang="en" sz="15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Dudas o comentarios.</a:t>
            </a:r>
            <a:endParaRPr i="0" sz="15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5" name="Google Shape;495;p143"/>
          <p:cNvSpPr txBox="1"/>
          <p:nvPr/>
        </p:nvSpPr>
        <p:spPr>
          <a:xfrm rot="831496">
            <a:off x="5533365" y="1332150"/>
            <a:ext cx="2769922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Curso de Tutoría 1</a:t>
            </a:r>
            <a:r>
              <a:rPr b="1" i="0" lang="en" sz="4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b="1" i="0" sz="4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496" name="Google Shape;496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16240">
            <a:off x="5870804" y="2509377"/>
            <a:ext cx="1460496" cy="67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g27497c05849_0_435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502" name="Google Shape;502;g27497c05849_0_4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27497c05849_0_4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g27497c05849_0_435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505" name="Google Shape;505;g27497c05849_0_4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27497c05849_0_4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g27497c05849_0_435"/>
          <p:cNvSpPr txBox="1"/>
          <p:nvPr>
            <p:ph idx="4294967295" type="title"/>
          </p:nvPr>
        </p:nvSpPr>
        <p:spPr>
          <a:xfrm>
            <a:off x="34632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latin typeface="Lexend"/>
                <a:ea typeface="Lexend"/>
                <a:cs typeface="Lexend"/>
                <a:sym typeface="Lexend"/>
              </a:rPr>
              <a:t>Bienvenidos!!!</a:t>
            </a:r>
            <a:endParaRPr sz="2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8" name="Google Shape;508;g27497c05849_0_435"/>
          <p:cNvSpPr txBox="1"/>
          <p:nvPr>
            <p:ph idx="429496729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Nombre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9" name="Google Shape;509;g27497c05849_0_435"/>
          <p:cNvSpPr txBox="1"/>
          <p:nvPr>
            <p:ph idx="4294967295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Cubículo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0" name="Google Shape;510;g27497c05849_0_435"/>
          <p:cNvSpPr txBox="1"/>
          <p:nvPr>
            <p:ph idx="4294967295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Tutor: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1" name="Google Shape;511;g27497c05849_0_435"/>
          <p:cNvSpPr txBox="1"/>
          <p:nvPr>
            <p:ph idx="4294967295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Ubicación y horario de atención</a:t>
            </a:r>
            <a:r>
              <a:rPr lang="en"/>
              <a:t> </a:t>
            </a:r>
            <a:endParaRPr/>
          </a:p>
        </p:txBody>
      </p:sp>
      <p:grpSp>
        <p:nvGrpSpPr>
          <p:cNvPr id="512" name="Google Shape;512;g27497c05849_0_435"/>
          <p:cNvGrpSpPr/>
          <p:nvPr/>
        </p:nvGrpSpPr>
        <p:grpSpPr>
          <a:xfrm>
            <a:off x="3234588" y="925800"/>
            <a:ext cx="2960453" cy="176025"/>
            <a:chOff x="4345425" y="2175475"/>
            <a:chExt cx="800750" cy="176025"/>
          </a:xfrm>
        </p:grpSpPr>
        <p:sp>
          <p:nvSpPr>
            <p:cNvPr id="513" name="Google Shape;513;g27497c05849_0_4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g27497c05849_0_4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5" name="Google Shape;515;g27497c05849_0_4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2448" y="4203025"/>
            <a:ext cx="1416449" cy="65334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27497c05849_0_435"/>
          <p:cNvSpPr/>
          <p:nvPr/>
        </p:nvSpPr>
        <p:spPr>
          <a:xfrm>
            <a:off x="-123050" y="4856375"/>
            <a:ext cx="9499500" cy="360900"/>
          </a:xfrm>
          <a:prstGeom prst="rect">
            <a:avLst/>
          </a:prstGeom>
          <a:solidFill>
            <a:srgbClr val="B0D5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7" name="Google Shape;517;g27497c05849_0_4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4077" y="1617675"/>
            <a:ext cx="2328400" cy="23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757384524a_0_10"/>
          <p:cNvSpPr txBox="1"/>
          <p:nvPr>
            <p:ph idx="4294967295" type="ctrTitle"/>
          </p:nvPr>
        </p:nvSpPr>
        <p:spPr>
          <a:xfrm>
            <a:off x="5799600" y="2913697"/>
            <a:ext cx="25482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latin typeface="Lexend"/>
                <a:ea typeface="Lexend"/>
                <a:cs typeface="Lexend"/>
                <a:sym typeface="Lexend"/>
              </a:rPr>
              <a:t>—Fernando Savater</a:t>
            </a:r>
            <a:endParaRPr sz="21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523" name="Google Shape;523;g2757384524a_0_10"/>
          <p:cNvSpPr txBox="1"/>
          <p:nvPr>
            <p:ph idx="4294967295" type="subTitle"/>
          </p:nvPr>
        </p:nvSpPr>
        <p:spPr>
          <a:xfrm>
            <a:off x="3983700" y="1453375"/>
            <a:ext cx="4440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“</a:t>
            </a:r>
            <a:r>
              <a:rPr lang="en" sz="1400">
                <a:solidFill>
                  <a:srgbClr val="281F18"/>
                </a:solidFill>
                <a:latin typeface="Lexend"/>
                <a:ea typeface="Lexend"/>
                <a:cs typeface="Lexend"/>
                <a:sym typeface="Lexend"/>
              </a:rPr>
              <a:t>...</a:t>
            </a:r>
            <a:r>
              <a:rPr i="1" lang="en" sz="1400">
                <a:solidFill>
                  <a:srgbClr val="281F18"/>
                </a:solidFill>
                <a:latin typeface="Lexend"/>
                <a:ea typeface="Lexend"/>
                <a:cs typeface="Lexend"/>
                <a:sym typeface="Lexend"/>
              </a:rPr>
              <a:t>muy pocas cosas conservan su gracia en la soledad. Y si la soledad es completa y definitiva, todas las cosas se amargan irremediablemente. La buena vida humana es buena vida entre seres humanos o de lo contrario puede que sea vida,  pero no será ni buena ni humana”.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524" name="Google Shape;524;g2757384524a_0_10"/>
          <p:cNvGrpSpPr/>
          <p:nvPr/>
        </p:nvGrpSpPr>
        <p:grpSpPr>
          <a:xfrm rot="-960296">
            <a:off x="1748478" y="1587926"/>
            <a:ext cx="1243032" cy="2122955"/>
            <a:chOff x="5870175" y="1498275"/>
            <a:chExt cx="364450" cy="797050"/>
          </a:xfrm>
        </p:grpSpPr>
        <p:sp>
          <p:nvSpPr>
            <p:cNvPr id="525" name="Google Shape;525;g2757384524a_0_10"/>
            <p:cNvSpPr/>
            <p:nvPr/>
          </p:nvSpPr>
          <p:spPr>
            <a:xfrm>
              <a:off x="5870175" y="2109075"/>
              <a:ext cx="219475" cy="186250"/>
            </a:xfrm>
            <a:custGeom>
              <a:rect b="b" l="l" r="r" t="t"/>
              <a:pathLst>
                <a:path extrusionOk="0" h="7450" w="8779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2757384524a_0_10"/>
            <p:cNvSpPr/>
            <p:nvPr/>
          </p:nvSpPr>
          <p:spPr>
            <a:xfrm>
              <a:off x="5906500" y="1498275"/>
              <a:ext cx="328125" cy="569175"/>
            </a:xfrm>
            <a:custGeom>
              <a:rect b="b" l="l" r="r" t="t"/>
              <a:pathLst>
                <a:path extrusionOk="0" h="22767" w="13125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g2757384524a_0_10"/>
          <p:cNvSpPr/>
          <p:nvPr/>
        </p:nvSpPr>
        <p:spPr>
          <a:xfrm rot="-1036824">
            <a:off x="3642875" y="929302"/>
            <a:ext cx="932333" cy="512408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2"/>
          <p:cNvGrpSpPr/>
          <p:nvPr/>
        </p:nvGrpSpPr>
        <p:grpSpPr>
          <a:xfrm>
            <a:off x="547221" y="910975"/>
            <a:ext cx="4356480" cy="176025"/>
            <a:chOff x="4345425" y="2175475"/>
            <a:chExt cx="800750" cy="176025"/>
          </a:xfrm>
        </p:grpSpPr>
        <p:sp>
          <p:nvSpPr>
            <p:cNvPr id="533" name="Google Shape;533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p2"/>
          <p:cNvSpPr txBox="1"/>
          <p:nvPr>
            <p:ph idx="4294967295" type="title"/>
          </p:nvPr>
        </p:nvSpPr>
        <p:spPr>
          <a:xfrm>
            <a:off x="1024800" y="540000"/>
            <a:ext cx="3614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800">
                <a:latin typeface="Lexend"/>
                <a:ea typeface="Lexend"/>
                <a:cs typeface="Lexend"/>
                <a:sym typeface="Lexend"/>
              </a:rPr>
              <a:t>Trabajo en equipo</a:t>
            </a:r>
            <a:endParaRPr sz="2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6" name="Google Shape;536;p2"/>
          <p:cNvSpPr txBox="1"/>
          <p:nvPr>
            <p:ph idx="4294967295" type="body"/>
          </p:nvPr>
        </p:nvSpPr>
        <p:spPr>
          <a:xfrm>
            <a:off x="3825300" y="2108750"/>
            <a:ext cx="45987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rabajar en equipo</a:t>
            </a:r>
            <a:r>
              <a:rPr lang="en" sz="1800">
                <a:latin typeface="Lexend"/>
                <a:ea typeface="Lexend"/>
                <a:cs typeface="Lexend"/>
                <a:sym typeface="Lexend"/>
              </a:rPr>
              <a:t> se traduce en un grupo de personas con </a:t>
            </a: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capacidades complementarias</a:t>
            </a:r>
            <a:r>
              <a:rPr lang="en" sz="1800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comprometidas</a:t>
            </a:r>
            <a:r>
              <a:rPr lang="en" sz="1800">
                <a:latin typeface="Lexend"/>
                <a:ea typeface="Lexend"/>
                <a:cs typeface="Lexend"/>
                <a:sym typeface="Lexend"/>
              </a:rPr>
              <a:t> con un propósito y trabajando de manera </a:t>
            </a: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coordinada</a:t>
            </a:r>
            <a:r>
              <a:rPr lang="en" sz="1800">
                <a:latin typeface="Lexend"/>
                <a:ea typeface="Lexend"/>
                <a:cs typeface="Lexend"/>
                <a:sym typeface="Lexend"/>
              </a:rPr>
              <a:t> en la ejecución de una tarea para </a:t>
            </a: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alcanzar resultados</a:t>
            </a:r>
            <a:r>
              <a:rPr lang="en" sz="1800">
                <a:latin typeface="Lexend"/>
                <a:ea typeface="Lexend"/>
                <a:cs typeface="Lexend"/>
                <a:sym typeface="Lexend"/>
              </a:rPr>
              <a:t>. 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37" name="Google Shape;53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851" y="2088674"/>
            <a:ext cx="2908076" cy="269674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"/>
          <p:cNvSpPr txBox="1"/>
          <p:nvPr/>
        </p:nvSpPr>
        <p:spPr>
          <a:xfrm>
            <a:off x="1162550" y="1010725"/>
            <a:ext cx="3172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Dedicaremos esta sesión a reflexionar sobre una habilidad que está catalogada como un tesoro si la dominas… El saber </a:t>
            </a:r>
            <a:r>
              <a:rPr b="1" i="0" lang="en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trabajar en equipo</a:t>
            </a:r>
            <a:r>
              <a:rPr i="0" lang="en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757384524a_0_1661"/>
          <p:cNvSpPr txBox="1"/>
          <p:nvPr>
            <p:ph idx="4294967295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Bases del trabajo en equipo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4" name="Google Shape;544;g2757384524a_0_1661"/>
          <p:cNvSpPr txBox="1"/>
          <p:nvPr/>
        </p:nvSpPr>
        <p:spPr>
          <a:xfrm>
            <a:off x="636700" y="1031400"/>
            <a:ext cx="4215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700" u="none" cap="none" strike="noStrike">
                <a:solidFill>
                  <a:srgbClr val="281F18"/>
                </a:solidFill>
                <a:latin typeface="Lexend"/>
                <a:ea typeface="Lexend"/>
                <a:cs typeface="Lexend"/>
                <a:sym typeface="Lexend"/>
              </a:rPr>
              <a:t>La interacción con otros seres humanos es lo que da sentido a nuestra propia identidad como persona, porque nos construimos a medida que compartimos con otros y con el mundo que nos rodea.</a:t>
            </a:r>
            <a:endParaRPr i="0" sz="10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545" name="Google Shape;545;g2757384524a_0_1661"/>
          <p:cNvGrpSpPr/>
          <p:nvPr/>
        </p:nvGrpSpPr>
        <p:grpSpPr>
          <a:xfrm rot="-914058">
            <a:off x="6078309" y="870519"/>
            <a:ext cx="2304428" cy="2047364"/>
            <a:chOff x="2334325" y="3469775"/>
            <a:chExt cx="1136500" cy="995125"/>
          </a:xfrm>
        </p:grpSpPr>
        <p:sp>
          <p:nvSpPr>
            <p:cNvPr id="546" name="Google Shape;546;g2757384524a_0_1661"/>
            <p:cNvSpPr/>
            <p:nvPr/>
          </p:nvSpPr>
          <p:spPr>
            <a:xfrm>
              <a:off x="2337450" y="3480425"/>
              <a:ext cx="1100925" cy="952600"/>
            </a:xfrm>
            <a:custGeom>
              <a:rect b="b" l="l" r="r" t="t"/>
              <a:pathLst>
                <a:path extrusionOk="0" h="38104" w="44037">
                  <a:moveTo>
                    <a:pt x="40703" y="0"/>
                  </a:moveTo>
                  <a:cubicBezTo>
                    <a:pt x="40678" y="0"/>
                    <a:pt x="40653" y="25"/>
                    <a:pt x="40603" y="25"/>
                  </a:cubicBezTo>
                  <a:cubicBezTo>
                    <a:pt x="33886" y="877"/>
                    <a:pt x="27069" y="1278"/>
                    <a:pt x="20302" y="1855"/>
                  </a:cubicBezTo>
                  <a:cubicBezTo>
                    <a:pt x="13585" y="2406"/>
                    <a:pt x="6868" y="3133"/>
                    <a:pt x="126" y="3434"/>
                  </a:cubicBezTo>
                  <a:cubicBezTo>
                    <a:pt x="1" y="9725"/>
                    <a:pt x="1079" y="15840"/>
                    <a:pt x="1279" y="22106"/>
                  </a:cubicBezTo>
                  <a:cubicBezTo>
                    <a:pt x="1379" y="25239"/>
                    <a:pt x="1329" y="28371"/>
                    <a:pt x="1279" y="31504"/>
                  </a:cubicBezTo>
                  <a:cubicBezTo>
                    <a:pt x="1229" y="33183"/>
                    <a:pt x="1003" y="35188"/>
                    <a:pt x="1906" y="36692"/>
                  </a:cubicBezTo>
                  <a:cubicBezTo>
                    <a:pt x="2463" y="37626"/>
                    <a:pt x="3364" y="38104"/>
                    <a:pt x="4290" y="38104"/>
                  </a:cubicBezTo>
                  <a:cubicBezTo>
                    <a:pt x="5154" y="38104"/>
                    <a:pt x="6040" y="37689"/>
                    <a:pt x="6693" y="36843"/>
                  </a:cubicBezTo>
                  <a:cubicBezTo>
                    <a:pt x="7319" y="36016"/>
                    <a:pt x="7570" y="34988"/>
                    <a:pt x="7820" y="34010"/>
                  </a:cubicBezTo>
                  <a:cubicBezTo>
                    <a:pt x="7851" y="33904"/>
                    <a:pt x="7936" y="33863"/>
                    <a:pt x="8021" y="33863"/>
                  </a:cubicBezTo>
                  <a:cubicBezTo>
                    <a:pt x="8076" y="33863"/>
                    <a:pt x="8132" y="33880"/>
                    <a:pt x="8171" y="33910"/>
                  </a:cubicBezTo>
                  <a:cubicBezTo>
                    <a:pt x="8188" y="33910"/>
                    <a:pt x="8216" y="33899"/>
                    <a:pt x="8247" y="33899"/>
                  </a:cubicBezTo>
                  <a:cubicBezTo>
                    <a:pt x="8263" y="33899"/>
                    <a:pt x="8280" y="33902"/>
                    <a:pt x="8297" y="33910"/>
                  </a:cubicBezTo>
                  <a:cubicBezTo>
                    <a:pt x="15223" y="35439"/>
                    <a:pt x="22419" y="35740"/>
                    <a:pt x="29615" y="35740"/>
                  </a:cubicBezTo>
                  <a:cubicBezTo>
                    <a:pt x="34276" y="35740"/>
                    <a:pt x="38937" y="35614"/>
                    <a:pt x="43525" y="35614"/>
                  </a:cubicBezTo>
                  <a:cubicBezTo>
                    <a:pt x="43696" y="35614"/>
                    <a:pt x="43866" y="35614"/>
                    <a:pt x="44036" y="35615"/>
                  </a:cubicBezTo>
                  <a:cubicBezTo>
                    <a:pt x="43811" y="29650"/>
                    <a:pt x="43560" y="23710"/>
                    <a:pt x="42984" y="17745"/>
                  </a:cubicBezTo>
                  <a:cubicBezTo>
                    <a:pt x="42407" y="11805"/>
                    <a:pt x="41304" y="5940"/>
                    <a:pt x="407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g2757384524a_0_1661"/>
            <p:cNvSpPr/>
            <p:nvPr/>
          </p:nvSpPr>
          <p:spPr>
            <a:xfrm>
              <a:off x="2334325" y="3469775"/>
              <a:ext cx="1107175" cy="965775"/>
            </a:xfrm>
            <a:custGeom>
              <a:rect b="b" l="l" r="r" t="t"/>
              <a:pathLst>
                <a:path extrusionOk="0" h="38631" w="44287">
                  <a:moveTo>
                    <a:pt x="40651" y="682"/>
                  </a:moveTo>
                  <a:cubicBezTo>
                    <a:pt x="41257" y="6544"/>
                    <a:pt x="42339" y="12358"/>
                    <a:pt x="42908" y="18196"/>
                  </a:cubicBezTo>
                  <a:cubicBezTo>
                    <a:pt x="43209" y="21178"/>
                    <a:pt x="43409" y="24136"/>
                    <a:pt x="43585" y="27118"/>
                  </a:cubicBezTo>
                  <a:cubicBezTo>
                    <a:pt x="43685" y="28597"/>
                    <a:pt x="43760" y="30101"/>
                    <a:pt x="43810" y="31579"/>
                  </a:cubicBezTo>
                  <a:lnTo>
                    <a:pt x="43911" y="33810"/>
                  </a:lnTo>
                  <a:lnTo>
                    <a:pt x="43961" y="34938"/>
                  </a:lnTo>
                  <a:cubicBezTo>
                    <a:pt x="43961" y="35264"/>
                    <a:pt x="43986" y="35589"/>
                    <a:pt x="44036" y="35940"/>
                  </a:cubicBezTo>
                  <a:cubicBezTo>
                    <a:pt x="43309" y="35915"/>
                    <a:pt x="42632" y="35890"/>
                    <a:pt x="41906" y="35890"/>
                  </a:cubicBezTo>
                  <a:lnTo>
                    <a:pt x="39650" y="35915"/>
                  </a:lnTo>
                  <a:lnTo>
                    <a:pt x="35164" y="35965"/>
                  </a:lnTo>
                  <a:cubicBezTo>
                    <a:pt x="33514" y="35993"/>
                    <a:pt x="31871" y="36013"/>
                    <a:pt x="30228" y="36013"/>
                  </a:cubicBezTo>
                  <a:cubicBezTo>
                    <a:pt x="28876" y="36013"/>
                    <a:pt x="27524" y="35999"/>
                    <a:pt x="26166" y="35965"/>
                  </a:cubicBezTo>
                  <a:cubicBezTo>
                    <a:pt x="23159" y="35915"/>
                    <a:pt x="20176" y="35790"/>
                    <a:pt x="17194" y="35514"/>
                  </a:cubicBezTo>
                  <a:lnTo>
                    <a:pt x="14963" y="35264"/>
                  </a:lnTo>
                  <a:lnTo>
                    <a:pt x="12732" y="34963"/>
                  </a:lnTo>
                  <a:lnTo>
                    <a:pt x="10527" y="34587"/>
                  </a:lnTo>
                  <a:lnTo>
                    <a:pt x="9424" y="34361"/>
                  </a:lnTo>
                  <a:lnTo>
                    <a:pt x="8873" y="34261"/>
                  </a:lnTo>
                  <a:lnTo>
                    <a:pt x="8597" y="34211"/>
                  </a:lnTo>
                  <a:lnTo>
                    <a:pt x="8472" y="34186"/>
                  </a:lnTo>
                  <a:cubicBezTo>
                    <a:pt x="8434" y="34173"/>
                    <a:pt x="8390" y="34167"/>
                    <a:pt x="8350" y="34167"/>
                  </a:cubicBezTo>
                  <a:cubicBezTo>
                    <a:pt x="8335" y="34167"/>
                    <a:pt x="8321" y="34168"/>
                    <a:pt x="8307" y="34169"/>
                  </a:cubicBezTo>
                  <a:lnTo>
                    <a:pt x="8307" y="34169"/>
                  </a:lnTo>
                  <a:cubicBezTo>
                    <a:pt x="8259" y="34145"/>
                    <a:pt x="8207" y="34136"/>
                    <a:pt x="8146" y="34136"/>
                  </a:cubicBezTo>
                  <a:cubicBezTo>
                    <a:pt x="8046" y="34136"/>
                    <a:pt x="7920" y="34186"/>
                    <a:pt x="7870" y="34261"/>
                  </a:cubicBezTo>
                  <a:cubicBezTo>
                    <a:pt x="7845" y="34311"/>
                    <a:pt x="7820" y="34361"/>
                    <a:pt x="7795" y="34386"/>
                  </a:cubicBezTo>
                  <a:lnTo>
                    <a:pt x="7795" y="34487"/>
                  </a:lnTo>
                  <a:lnTo>
                    <a:pt x="7745" y="34637"/>
                  </a:lnTo>
                  <a:lnTo>
                    <a:pt x="7570" y="35264"/>
                  </a:lnTo>
                  <a:cubicBezTo>
                    <a:pt x="7444" y="35690"/>
                    <a:pt x="7319" y="36116"/>
                    <a:pt x="7118" y="36492"/>
                  </a:cubicBezTo>
                  <a:cubicBezTo>
                    <a:pt x="6767" y="37269"/>
                    <a:pt x="6141" y="37945"/>
                    <a:pt x="5339" y="38246"/>
                  </a:cubicBezTo>
                  <a:cubicBezTo>
                    <a:pt x="5051" y="38363"/>
                    <a:pt x="4744" y="38419"/>
                    <a:pt x="4437" y="38419"/>
                  </a:cubicBezTo>
                  <a:cubicBezTo>
                    <a:pt x="3889" y="38419"/>
                    <a:pt x="3342" y="38241"/>
                    <a:pt x="2908" y="37920"/>
                  </a:cubicBezTo>
                  <a:cubicBezTo>
                    <a:pt x="2206" y="37419"/>
                    <a:pt x="1805" y="36592"/>
                    <a:pt x="1630" y="35740"/>
                  </a:cubicBezTo>
                  <a:cubicBezTo>
                    <a:pt x="1454" y="34888"/>
                    <a:pt x="1454" y="34010"/>
                    <a:pt x="1479" y="33108"/>
                  </a:cubicBezTo>
                  <a:cubicBezTo>
                    <a:pt x="1504" y="32231"/>
                    <a:pt x="1529" y="31329"/>
                    <a:pt x="1554" y="30451"/>
                  </a:cubicBezTo>
                  <a:cubicBezTo>
                    <a:pt x="1579" y="28672"/>
                    <a:pt x="1605" y="26893"/>
                    <a:pt x="1605" y="25113"/>
                  </a:cubicBezTo>
                  <a:cubicBezTo>
                    <a:pt x="1579" y="23359"/>
                    <a:pt x="1554" y="21579"/>
                    <a:pt x="1429" y="19800"/>
                  </a:cubicBezTo>
                  <a:cubicBezTo>
                    <a:pt x="1304" y="18020"/>
                    <a:pt x="1153" y="16241"/>
                    <a:pt x="978" y="14487"/>
                  </a:cubicBezTo>
                  <a:cubicBezTo>
                    <a:pt x="657" y="11001"/>
                    <a:pt x="360" y="7515"/>
                    <a:pt x="424" y="4029"/>
                  </a:cubicBezTo>
                  <a:lnTo>
                    <a:pt x="424" y="4029"/>
                  </a:lnTo>
                  <a:cubicBezTo>
                    <a:pt x="7166" y="3724"/>
                    <a:pt x="13859" y="3004"/>
                    <a:pt x="20577" y="2456"/>
                  </a:cubicBezTo>
                  <a:lnTo>
                    <a:pt x="30728" y="1654"/>
                  </a:lnTo>
                  <a:cubicBezTo>
                    <a:pt x="32407" y="1529"/>
                    <a:pt x="34111" y="1379"/>
                    <a:pt x="35790" y="1203"/>
                  </a:cubicBezTo>
                  <a:lnTo>
                    <a:pt x="38347" y="953"/>
                  </a:lnTo>
                  <a:lnTo>
                    <a:pt x="39600" y="802"/>
                  </a:lnTo>
                  <a:lnTo>
                    <a:pt x="40226" y="727"/>
                  </a:lnTo>
                  <a:lnTo>
                    <a:pt x="40552" y="702"/>
                  </a:lnTo>
                  <a:cubicBezTo>
                    <a:pt x="40586" y="693"/>
                    <a:pt x="40617" y="688"/>
                    <a:pt x="40651" y="682"/>
                  </a:cubicBezTo>
                  <a:close/>
                  <a:moveTo>
                    <a:pt x="41003" y="0"/>
                  </a:moveTo>
                  <a:lnTo>
                    <a:pt x="40753" y="226"/>
                  </a:lnTo>
                  <a:cubicBezTo>
                    <a:pt x="40728" y="251"/>
                    <a:pt x="40602" y="276"/>
                    <a:pt x="40502" y="276"/>
                  </a:cubicBezTo>
                  <a:lnTo>
                    <a:pt x="40176" y="326"/>
                  </a:lnTo>
                  <a:lnTo>
                    <a:pt x="39550" y="401"/>
                  </a:lnTo>
                  <a:lnTo>
                    <a:pt x="38296" y="552"/>
                  </a:lnTo>
                  <a:lnTo>
                    <a:pt x="35765" y="802"/>
                  </a:lnTo>
                  <a:cubicBezTo>
                    <a:pt x="34086" y="978"/>
                    <a:pt x="32382" y="1128"/>
                    <a:pt x="30702" y="1253"/>
                  </a:cubicBezTo>
                  <a:lnTo>
                    <a:pt x="20552" y="2080"/>
                  </a:lnTo>
                  <a:cubicBezTo>
                    <a:pt x="13785" y="2657"/>
                    <a:pt x="7018" y="3359"/>
                    <a:pt x="251" y="3684"/>
                  </a:cubicBezTo>
                  <a:lnTo>
                    <a:pt x="101" y="3710"/>
                  </a:lnTo>
                  <a:lnTo>
                    <a:pt x="101" y="3860"/>
                  </a:lnTo>
                  <a:cubicBezTo>
                    <a:pt x="1" y="7419"/>
                    <a:pt x="326" y="10978"/>
                    <a:pt x="652" y="14512"/>
                  </a:cubicBezTo>
                  <a:cubicBezTo>
                    <a:pt x="978" y="18045"/>
                    <a:pt x="1279" y="21579"/>
                    <a:pt x="1304" y="25138"/>
                  </a:cubicBezTo>
                  <a:cubicBezTo>
                    <a:pt x="1329" y="26893"/>
                    <a:pt x="1304" y="28672"/>
                    <a:pt x="1279" y="30451"/>
                  </a:cubicBezTo>
                  <a:cubicBezTo>
                    <a:pt x="1279" y="31329"/>
                    <a:pt x="1279" y="32231"/>
                    <a:pt x="1229" y="33108"/>
                  </a:cubicBezTo>
                  <a:cubicBezTo>
                    <a:pt x="1204" y="34010"/>
                    <a:pt x="1204" y="34913"/>
                    <a:pt x="1404" y="35790"/>
                  </a:cubicBezTo>
                  <a:cubicBezTo>
                    <a:pt x="1579" y="36667"/>
                    <a:pt x="2031" y="37544"/>
                    <a:pt x="2783" y="38096"/>
                  </a:cubicBezTo>
                  <a:cubicBezTo>
                    <a:pt x="3253" y="38452"/>
                    <a:pt x="3849" y="38631"/>
                    <a:pt x="4449" y="38631"/>
                  </a:cubicBezTo>
                  <a:cubicBezTo>
                    <a:pt x="4776" y="38631"/>
                    <a:pt x="5105" y="38578"/>
                    <a:pt x="5414" y="38472"/>
                  </a:cubicBezTo>
                  <a:cubicBezTo>
                    <a:pt x="6291" y="38146"/>
                    <a:pt x="6968" y="37419"/>
                    <a:pt x="7369" y="36617"/>
                  </a:cubicBezTo>
                  <a:cubicBezTo>
                    <a:pt x="7570" y="36216"/>
                    <a:pt x="7720" y="35790"/>
                    <a:pt x="7870" y="35364"/>
                  </a:cubicBezTo>
                  <a:lnTo>
                    <a:pt x="8046" y="34712"/>
                  </a:lnTo>
                  <a:lnTo>
                    <a:pt x="8096" y="34562"/>
                  </a:lnTo>
                  <a:lnTo>
                    <a:pt x="8121" y="34487"/>
                  </a:lnTo>
                  <a:cubicBezTo>
                    <a:pt x="8121" y="34462"/>
                    <a:pt x="8121" y="34462"/>
                    <a:pt x="8121" y="34462"/>
                  </a:cubicBezTo>
                  <a:cubicBezTo>
                    <a:pt x="8121" y="34462"/>
                    <a:pt x="8132" y="34450"/>
                    <a:pt x="8154" y="34450"/>
                  </a:cubicBezTo>
                  <a:cubicBezTo>
                    <a:pt x="8165" y="34450"/>
                    <a:pt x="8179" y="34453"/>
                    <a:pt x="8196" y="34462"/>
                  </a:cubicBezTo>
                  <a:lnTo>
                    <a:pt x="8246" y="34537"/>
                  </a:lnTo>
                  <a:lnTo>
                    <a:pt x="8346" y="34512"/>
                  </a:lnTo>
                  <a:cubicBezTo>
                    <a:pt x="8372" y="34487"/>
                    <a:pt x="8372" y="34487"/>
                    <a:pt x="8397" y="34487"/>
                  </a:cubicBezTo>
                  <a:lnTo>
                    <a:pt x="8547" y="34512"/>
                  </a:lnTo>
                  <a:lnTo>
                    <a:pt x="8798" y="34587"/>
                  </a:lnTo>
                  <a:lnTo>
                    <a:pt x="9349" y="34687"/>
                  </a:lnTo>
                  <a:lnTo>
                    <a:pt x="10477" y="34913"/>
                  </a:lnTo>
                  <a:lnTo>
                    <a:pt x="12682" y="35289"/>
                  </a:lnTo>
                  <a:lnTo>
                    <a:pt x="14913" y="35589"/>
                  </a:lnTo>
                  <a:lnTo>
                    <a:pt x="17169" y="35840"/>
                  </a:lnTo>
                  <a:cubicBezTo>
                    <a:pt x="20151" y="36116"/>
                    <a:pt x="23159" y="36266"/>
                    <a:pt x="26166" y="36316"/>
                  </a:cubicBezTo>
                  <a:cubicBezTo>
                    <a:pt x="27315" y="36335"/>
                    <a:pt x="28460" y="36344"/>
                    <a:pt x="29604" y="36344"/>
                  </a:cubicBezTo>
                  <a:cubicBezTo>
                    <a:pt x="31456" y="36344"/>
                    <a:pt x="33305" y="36322"/>
                    <a:pt x="35164" y="36291"/>
                  </a:cubicBezTo>
                  <a:lnTo>
                    <a:pt x="39650" y="36241"/>
                  </a:lnTo>
                  <a:lnTo>
                    <a:pt x="41906" y="36216"/>
                  </a:lnTo>
                  <a:cubicBezTo>
                    <a:pt x="42682" y="36216"/>
                    <a:pt x="43510" y="36191"/>
                    <a:pt x="44261" y="36166"/>
                  </a:cubicBezTo>
                  <a:cubicBezTo>
                    <a:pt x="44286" y="35765"/>
                    <a:pt x="44286" y="35339"/>
                    <a:pt x="44286" y="34938"/>
                  </a:cubicBezTo>
                  <a:lnTo>
                    <a:pt x="44236" y="33810"/>
                  </a:lnTo>
                  <a:lnTo>
                    <a:pt x="44161" y="31579"/>
                  </a:lnTo>
                  <a:cubicBezTo>
                    <a:pt x="44086" y="30076"/>
                    <a:pt x="44011" y="28597"/>
                    <a:pt x="43936" y="27093"/>
                  </a:cubicBezTo>
                  <a:cubicBezTo>
                    <a:pt x="43785" y="24111"/>
                    <a:pt x="43560" y="21128"/>
                    <a:pt x="43284" y="18171"/>
                  </a:cubicBezTo>
                  <a:cubicBezTo>
                    <a:pt x="42733" y="12206"/>
                    <a:pt x="41630" y="6341"/>
                    <a:pt x="41053" y="401"/>
                  </a:cubicBezTo>
                  <a:lnTo>
                    <a:pt x="410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2757384524a_0_1661"/>
            <p:cNvSpPr/>
            <p:nvPr/>
          </p:nvSpPr>
          <p:spPr>
            <a:xfrm>
              <a:off x="2402775" y="3617550"/>
              <a:ext cx="865425" cy="115450"/>
            </a:xfrm>
            <a:custGeom>
              <a:rect b="b" l="l" r="r" t="t"/>
              <a:pathLst>
                <a:path extrusionOk="0" h="4618" w="34617">
                  <a:moveTo>
                    <a:pt x="34249" y="0"/>
                  </a:moveTo>
                  <a:cubicBezTo>
                    <a:pt x="34235" y="0"/>
                    <a:pt x="34220" y="2"/>
                    <a:pt x="34205" y="4"/>
                  </a:cubicBezTo>
                  <a:cubicBezTo>
                    <a:pt x="28240" y="806"/>
                    <a:pt x="22275" y="1633"/>
                    <a:pt x="16285" y="2385"/>
                  </a:cubicBezTo>
                  <a:cubicBezTo>
                    <a:pt x="10897" y="3062"/>
                    <a:pt x="5458" y="3513"/>
                    <a:pt x="95" y="4415"/>
                  </a:cubicBezTo>
                  <a:cubicBezTo>
                    <a:pt x="0" y="4439"/>
                    <a:pt x="17" y="4618"/>
                    <a:pt x="103" y="4618"/>
                  </a:cubicBezTo>
                  <a:cubicBezTo>
                    <a:pt x="108" y="4618"/>
                    <a:pt x="114" y="4617"/>
                    <a:pt x="120" y="4616"/>
                  </a:cubicBezTo>
                  <a:cubicBezTo>
                    <a:pt x="11523" y="4089"/>
                    <a:pt x="23052" y="2159"/>
                    <a:pt x="34330" y="480"/>
                  </a:cubicBezTo>
                  <a:cubicBezTo>
                    <a:pt x="34616" y="433"/>
                    <a:pt x="34517" y="0"/>
                    <a:pt x="34249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g2757384524a_0_1661"/>
            <p:cNvSpPr/>
            <p:nvPr/>
          </p:nvSpPr>
          <p:spPr>
            <a:xfrm>
              <a:off x="2447100" y="4330675"/>
              <a:ext cx="1019450" cy="130975"/>
            </a:xfrm>
            <a:custGeom>
              <a:rect b="b" l="l" r="r" t="t"/>
              <a:pathLst>
                <a:path extrusionOk="0" h="5239" w="40778">
                  <a:moveTo>
                    <a:pt x="3434" y="0"/>
                  </a:moveTo>
                  <a:cubicBezTo>
                    <a:pt x="3134" y="1529"/>
                    <a:pt x="2632" y="3509"/>
                    <a:pt x="1" y="4086"/>
                  </a:cubicBezTo>
                  <a:cubicBezTo>
                    <a:pt x="5916" y="4412"/>
                    <a:pt x="13209" y="5239"/>
                    <a:pt x="19149" y="5239"/>
                  </a:cubicBezTo>
                  <a:cubicBezTo>
                    <a:pt x="22432" y="5239"/>
                    <a:pt x="25690" y="5138"/>
                    <a:pt x="28973" y="4963"/>
                  </a:cubicBezTo>
                  <a:cubicBezTo>
                    <a:pt x="31931" y="4787"/>
                    <a:pt x="39374" y="4136"/>
                    <a:pt x="40728" y="1053"/>
                  </a:cubicBezTo>
                  <a:cubicBezTo>
                    <a:pt x="40728" y="1028"/>
                    <a:pt x="40753" y="1003"/>
                    <a:pt x="40778" y="978"/>
                  </a:cubicBezTo>
                  <a:cubicBezTo>
                    <a:pt x="35097" y="978"/>
                    <a:pt x="29179" y="1216"/>
                    <a:pt x="23445" y="1216"/>
                  </a:cubicBezTo>
                  <a:cubicBezTo>
                    <a:pt x="22728" y="1216"/>
                    <a:pt x="22014" y="1212"/>
                    <a:pt x="21304" y="1203"/>
                  </a:cubicBezTo>
                  <a:cubicBezTo>
                    <a:pt x="20561" y="1197"/>
                    <a:pt x="19846" y="1196"/>
                    <a:pt x="19147" y="1196"/>
                  </a:cubicBezTo>
                  <a:cubicBezTo>
                    <a:pt x="18790" y="1196"/>
                    <a:pt x="18438" y="1196"/>
                    <a:pt x="18088" y="1196"/>
                  </a:cubicBezTo>
                  <a:cubicBezTo>
                    <a:pt x="13767" y="1196"/>
                    <a:pt x="9865" y="1153"/>
                    <a:pt x="343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g2757384524a_0_1661"/>
            <p:cNvSpPr/>
            <p:nvPr/>
          </p:nvSpPr>
          <p:spPr>
            <a:xfrm>
              <a:off x="2442725" y="4326300"/>
              <a:ext cx="1028100" cy="138600"/>
            </a:xfrm>
            <a:custGeom>
              <a:rect b="b" l="l" r="r" t="t"/>
              <a:pathLst>
                <a:path extrusionOk="0" h="5544" w="41124">
                  <a:moveTo>
                    <a:pt x="3755" y="381"/>
                  </a:moveTo>
                  <a:cubicBezTo>
                    <a:pt x="6782" y="917"/>
                    <a:pt x="9832" y="1306"/>
                    <a:pt x="12883" y="1454"/>
                  </a:cubicBezTo>
                  <a:cubicBezTo>
                    <a:pt x="16016" y="1629"/>
                    <a:pt x="19123" y="1554"/>
                    <a:pt x="22256" y="1604"/>
                  </a:cubicBezTo>
                  <a:cubicBezTo>
                    <a:pt x="25364" y="1604"/>
                    <a:pt x="28497" y="1529"/>
                    <a:pt x="31605" y="1454"/>
                  </a:cubicBezTo>
                  <a:lnTo>
                    <a:pt x="36266" y="1353"/>
                  </a:lnTo>
                  <a:lnTo>
                    <a:pt x="38622" y="1328"/>
                  </a:lnTo>
                  <a:lnTo>
                    <a:pt x="39775" y="1303"/>
                  </a:lnTo>
                  <a:cubicBezTo>
                    <a:pt x="39824" y="1307"/>
                    <a:pt x="39872" y="1308"/>
                    <a:pt x="39919" y="1308"/>
                  </a:cubicBezTo>
                  <a:cubicBezTo>
                    <a:pt x="40187" y="1308"/>
                    <a:pt x="40435" y="1259"/>
                    <a:pt x="40724" y="1234"/>
                  </a:cubicBezTo>
                  <a:lnTo>
                    <a:pt x="40724" y="1234"/>
                  </a:lnTo>
                  <a:lnTo>
                    <a:pt x="40652" y="1353"/>
                  </a:lnTo>
                  <a:cubicBezTo>
                    <a:pt x="40602" y="1454"/>
                    <a:pt x="40527" y="1529"/>
                    <a:pt x="40477" y="1629"/>
                  </a:cubicBezTo>
                  <a:cubicBezTo>
                    <a:pt x="40352" y="1780"/>
                    <a:pt x="40226" y="1930"/>
                    <a:pt x="40076" y="2080"/>
                  </a:cubicBezTo>
                  <a:cubicBezTo>
                    <a:pt x="39775" y="2381"/>
                    <a:pt x="39424" y="2632"/>
                    <a:pt x="39048" y="2832"/>
                  </a:cubicBezTo>
                  <a:cubicBezTo>
                    <a:pt x="38321" y="3258"/>
                    <a:pt x="37494" y="3559"/>
                    <a:pt x="36667" y="3810"/>
                  </a:cubicBezTo>
                  <a:cubicBezTo>
                    <a:pt x="35013" y="4311"/>
                    <a:pt x="33284" y="4587"/>
                    <a:pt x="31554" y="4762"/>
                  </a:cubicBezTo>
                  <a:cubicBezTo>
                    <a:pt x="28096" y="5113"/>
                    <a:pt x="24587" y="5138"/>
                    <a:pt x="21103" y="5263"/>
                  </a:cubicBezTo>
                  <a:cubicBezTo>
                    <a:pt x="20464" y="5286"/>
                    <a:pt x="19824" y="5297"/>
                    <a:pt x="19183" y="5297"/>
                  </a:cubicBezTo>
                  <a:cubicBezTo>
                    <a:pt x="16333" y="5297"/>
                    <a:pt x="13476" y="5092"/>
                    <a:pt x="10652" y="4887"/>
                  </a:cubicBezTo>
                  <a:cubicBezTo>
                    <a:pt x="7482" y="4636"/>
                    <a:pt x="4311" y="4344"/>
                    <a:pt x="1122" y="4142"/>
                  </a:cubicBezTo>
                  <a:lnTo>
                    <a:pt x="1122" y="4142"/>
                  </a:lnTo>
                  <a:cubicBezTo>
                    <a:pt x="1284" y="4075"/>
                    <a:pt x="1444" y="3999"/>
                    <a:pt x="1604" y="3910"/>
                  </a:cubicBezTo>
                  <a:cubicBezTo>
                    <a:pt x="2030" y="3659"/>
                    <a:pt x="2431" y="3333"/>
                    <a:pt x="2732" y="2932"/>
                  </a:cubicBezTo>
                  <a:cubicBezTo>
                    <a:pt x="3324" y="2175"/>
                    <a:pt x="3580" y="1261"/>
                    <a:pt x="3755" y="381"/>
                  </a:cubicBezTo>
                  <a:close/>
                  <a:moveTo>
                    <a:pt x="3660" y="0"/>
                  </a:moveTo>
                  <a:cubicBezTo>
                    <a:pt x="3559" y="0"/>
                    <a:pt x="3459" y="50"/>
                    <a:pt x="3434" y="150"/>
                  </a:cubicBezTo>
                  <a:cubicBezTo>
                    <a:pt x="3259" y="1078"/>
                    <a:pt x="3008" y="2005"/>
                    <a:pt x="2457" y="2732"/>
                  </a:cubicBezTo>
                  <a:cubicBezTo>
                    <a:pt x="2181" y="3083"/>
                    <a:pt x="1830" y="3384"/>
                    <a:pt x="1429" y="3609"/>
                  </a:cubicBezTo>
                  <a:cubicBezTo>
                    <a:pt x="1028" y="3835"/>
                    <a:pt x="577" y="3985"/>
                    <a:pt x="126" y="4085"/>
                  </a:cubicBezTo>
                  <a:cubicBezTo>
                    <a:pt x="51" y="4110"/>
                    <a:pt x="0" y="4160"/>
                    <a:pt x="0" y="4261"/>
                  </a:cubicBezTo>
                  <a:cubicBezTo>
                    <a:pt x="0" y="4336"/>
                    <a:pt x="76" y="4436"/>
                    <a:pt x="176" y="4436"/>
                  </a:cubicBezTo>
                  <a:cubicBezTo>
                    <a:pt x="3660" y="4612"/>
                    <a:pt x="7118" y="4937"/>
                    <a:pt x="10627" y="5163"/>
                  </a:cubicBezTo>
                  <a:cubicBezTo>
                    <a:pt x="12356" y="5288"/>
                    <a:pt x="14111" y="5389"/>
                    <a:pt x="15865" y="5464"/>
                  </a:cubicBezTo>
                  <a:cubicBezTo>
                    <a:pt x="17594" y="5539"/>
                    <a:pt x="19349" y="5514"/>
                    <a:pt x="21103" y="5539"/>
                  </a:cubicBezTo>
                  <a:cubicBezTo>
                    <a:pt x="21343" y="5542"/>
                    <a:pt x="21583" y="5544"/>
                    <a:pt x="21823" y="5544"/>
                  </a:cubicBezTo>
                  <a:cubicBezTo>
                    <a:pt x="23337" y="5544"/>
                    <a:pt x="24848" y="5482"/>
                    <a:pt x="26341" y="5439"/>
                  </a:cubicBezTo>
                  <a:cubicBezTo>
                    <a:pt x="28096" y="5363"/>
                    <a:pt x="29850" y="5313"/>
                    <a:pt x="31605" y="5113"/>
                  </a:cubicBezTo>
                  <a:cubicBezTo>
                    <a:pt x="33334" y="4937"/>
                    <a:pt x="35088" y="4662"/>
                    <a:pt x="36768" y="4160"/>
                  </a:cubicBezTo>
                  <a:cubicBezTo>
                    <a:pt x="37620" y="3885"/>
                    <a:pt x="38447" y="3584"/>
                    <a:pt x="39224" y="3133"/>
                  </a:cubicBezTo>
                  <a:cubicBezTo>
                    <a:pt x="39600" y="2907"/>
                    <a:pt x="39976" y="2632"/>
                    <a:pt x="40301" y="2331"/>
                  </a:cubicBezTo>
                  <a:cubicBezTo>
                    <a:pt x="40477" y="2155"/>
                    <a:pt x="40627" y="2005"/>
                    <a:pt x="40753" y="1805"/>
                  </a:cubicBezTo>
                  <a:cubicBezTo>
                    <a:pt x="40803" y="1704"/>
                    <a:pt x="40878" y="1629"/>
                    <a:pt x="40928" y="1504"/>
                  </a:cubicBezTo>
                  <a:lnTo>
                    <a:pt x="41003" y="1353"/>
                  </a:lnTo>
                  <a:lnTo>
                    <a:pt x="41053" y="1278"/>
                  </a:lnTo>
                  <a:lnTo>
                    <a:pt x="41078" y="1254"/>
                  </a:lnTo>
                  <a:lnTo>
                    <a:pt x="41078" y="1254"/>
                  </a:lnTo>
                  <a:cubicBezTo>
                    <a:pt x="41069" y="1262"/>
                    <a:pt x="41065" y="1266"/>
                    <a:pt x="41064" y="1266"/>
                  </a:cubicBezTo>
                  <a:cubicBezTo>
                    <a:pt x="41060" y="1266"/>
                    <a:pt x="41124" y="1180"/>
                    <a:pt x="41103" y="1078"/>
                  </a:cubicBezTo>
                  <a:cubicBezTo>
                    <a:pt x="41016" y="1067"/>
                    <a:pt x="40925" y="1056"/>
                    <a:pt x="40831" y="1045"/>
                  </a:cubicBezTo>
                  <a:lnTo>
                    <a:pt x="40831" y="1045"/>
                  </a:lnTo>
                  <a:cubicBezTo>
                    <a:pt x="40830" y="1047"/>
                    <a:pt x="40829" y="1050"/>
                    <a:pt x="40828" y="1053"/>
                  </a:cubicBezTo>
                  <a:lnTo>
                    <a:pt x="40818" y="1053"/>
                  </a:lnTo>
                  <a:cubicBezTo>
                    <a:pt x="40820" y="1049"/>
                    <a:pt x="40822" y="1047"/>
                    <a:pt x="40824" y="1045"/>
                  </a:cubicBezTo>
                  <a:lnTo>
                    <a:pt x="40824" y="1045"/>
                  </a:lnTo>
                  <a:cubicBezTo>
                    <a:pt x="40826" y="1045"/>
                    <a:pt x="40829" y="1045"/>
                    <a:pt x="40831" y="1045"/>
                  </a:cubicBezTo>
                  <a:lnTo>
                    <a:pt x="40831" y="1045"/>
                  </a:lnTo>
                  <a:cubicBezTo>
                    <a:pt x="40832" y="1041"/>
                    <a:pt x="40832" y="1039"/>
                    <a:pt x="40831" y="1039"/>
                  </a:cubicBezTo>
                  <a:lnTo>
                    <a:pt x="40831" y="1039"/>
                  </a:lnTo>
                  <a:cubicBezTo>
                    <a:pt x="40829" y="1039"/>
                    <a:pt x="40827" y="1041"/>
                    <a:pt x="40824" y="1045"/>
                  </a:cubicBezTo>
                  <a:lnTo>
                    <a:pt x="40824" y="1045"/>
                  </a:lnTo>
                  <a:cubicBezTo>
                    <a:pt x="40490" y="1008"/>
                    <a:pt x="40125" y="977"/>
                    <a:pt x="39775" y="977"/>
                  </a:cubicBezTo>
                  <a:lnTo>
                    <a:pt x="38597" y="1003"/>
                  </a:lnTo>
                  <a:lnTo>
                    <a:pt x="36266" y="1028"/>
                  </a:lnTo>
                  <a:lnTo>
                    <a:pt x="31605" y="1103"/>
                  </a:lnTo>
                  <a:cubicBezTo>
                    <a:pt x="29047" y="1144"/>
                    <a:pt x="26505" y="1185"/>
                    <a:pt x="23967" y="1185"/>
                  </a:cubicBezTo>
                  <a:cubicBezTo>
                    <a:pt x="23397" y="1185"/>
                    <a:pt x="22826" y="1183"/>
                    <a:pt x="22256" y="1178"/>
                  </a:cubicBezTo>
                  <a:cubicBezTo>
                    <a:pt x="21710" y="1174"/>
                    <a:pt x="21164" y="1172"/>
                    <a:pt x="20619" y="1172"/>
                  </a:cubicBezTo>
                  <a:cubicBezTo>
                    <a:pt x="19786" y="1172"/>
                    <a:pt x="18955" y="1175"/>
                    <a:pt x="18125" y="1175"/>
                  </a:cubicBezTo>
                  <a:cubicBezTo>
                    <a:pt x="16383" y="1175"/>
                    <a:pt x="14645" y="1162"/>
                    <a:pt x="12908" y="1078"/>
                  </a:cubicBezTo>
                  <a:cubicBezTo>
                    <a:pt x="9800" y="927"/>
                    <a:pt x="6717" y="551"/>
                    <a:pt x="3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g2757384524a_0_1661"/>
          <p:cNvSpPr txBox="1"/>
          <p:nvPr/>
        </p:nvSpPr>
        <p:spPr>
          <a:xfrm>
            <a:off x="1202750" y="3430550"/>
            <a:ext cx="704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Para que el trabajo en equipo funcione, entonces, debemos</a:t>
            </a:r>
            <a:br>
              <a:rPr i="0" lang="en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i="0" lang="en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reconocer nuestros propios recursos</a:t>
            </a:r>
            <a:r>
              <a:rPr i="0" lang="en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(habilidades, cualidades, etc.) </a:t>
            </a:r>
            <a:endParaRPr i="0" sz="16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y </a:t>
            </a:r>
            <a:r>
              <a:rPr b="1" i="0" lang="en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qué vamos aportar al equipo</a:t>
            </a:r>
            <a:r>
              <a:rPr i="0" lang="en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para que esto resulte.</a:t>
            </a:r>
            <a:endParaRPr i="0" sz="12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552" name="Google Shape;552;g2757384524a_0_1661"/>
          <p:cNvGrpSpPr/>
          <p:nvPr/>
        </p:nvGrpSpPr>
        <p:grpSpPr>
          <a:xfrm rot="-866080">
            <a:off x="4933254" y="2155275"/>
            <a:ext cx="925961" cy="842879"/>
            <a:chOff x="6525464" y="1900345"/>
            <a:chExt cx="563662" cy="531138"/>
          </a:xfrm>
        </p:grpSpPr>
        <p:sp>
          <p:nvSpPr>
            <p:cNvPr id="553" name="Google Shape;553;g2757384524a_0_1661"/>
            <p:cNvSpPr/>
            <p:nvPr/>
          </p:nvSpPr>
          <p:spPr>
            <a:xfrm>
              <a:off x="6525464" y="2012697"/>
              <a:ext cx="486121" cy="418786"/>
            </a:xfrm>
            <a:custGeom>
              <a:rect b="b" l="l" r="r" t="t"/>
              <a:pathLst>
                <a:path extrusionOk="0" h="18055" w="20958">
                  <a:moveTo>
                    <a:pt x="12812" y="1437"/>
                  </a:moveTo>
                  <a:cubicBezTo>
                    <a:pt x="13569" y="1437"/>
                    <a:pt x="14327" y="1607"/>
                    <a:pt x="15001" y="1940"/>
                  </a:cubicBezTo>
                  <a:cubicBezTo>
                    <a:pt x="16490" y="2693"/>
                    <a:pt x="17572" y="4119"/>
                    <a:pt x="18042" y="5702"/>
                  </a:cubicBezTo>
                  <a:cubicBezTo>
                    <a:pt x="18653" y="7755"/>
                    <a:pt x="18042" y="9495"/>
                    <a:pt x="16239" y="10640"/>
                  </a:cubicBezTo>
                  <a:cubicBezTo>
                    <a:pt x="13763" y="12207"/>
                    <a:pt x="10628" y="12129"/>
                    <a:pt x="8104" y="13555"/>
                  </a:cubicBezTo>
                  <a:cubicBezTo>
                    <a:pt x="8057" y="13508"/>
                    <a:pt x="7995" y="13445"/>
                    <a:pt x="7932" y="13398"/>
                  </a:cubicBezTo>
                  <a:cubicBezTo>
                    <a:pt x="7948" y="13398"/>
                    <a:pt x="7948" y="13383"/>
                    <a:pt x="7963" y="13383"/>
                  </a:cubicBezTo>
                  <a:cubicBezTo>
                    <a:pt x="8449" y="12928"/>
                    <a:pt x="8904" y="12458"/>
                    <a:pt x="9374" y="12003"/>
                  </a:cubicBezTo>
                  <a:cubicBezTo>
                    <a:pt x="9813" y="11580"/>
                    <a:pt x="10252" y="11172"/>
                    <a:pt x="10691" y="10765"/>
                  </a:cubicBezTo>
                  <a:cubicBezTo>
                    <a:pt x="10910" y="10561"/>
                    <a:pt x="11130" y="10357"/>
                    <a:pt x="11349" y="10154"/>
                  </a:cubicBezTo>
                  <a:cubicBezTo>
                    <a:pt x="11443" y="10075"/>
                    <a:pt x="11819" y="9840"/>
                    <a:pt x="11851" y="9762"/>
                  </a:cubicBezTo>
                  <a:cubicBezTo>
                    <a:pt x="12039" y="9715"/>
                    <a:pt x="12211" y="9558"/>
                    <a:pt x="12211" y="9339"/>
                  </a:cubicBezTo>
                  <a:cubicBezTo>
                    <a:pt x="12211" y="9323"/>
                    <a:pt x="12211" y="9292"/>
                    <a:pt x="12211" y="9276"/>
                  </a:cubicBezTo>
                  <a:cubicBezTo>
                    <a:pt x="12195" y="9009"/>
                    <a:pt x="12007" y="8853"/>
                    <a:pt x="11756" y="8837"/>
                  </a:cubicBezTo>
                  <a:cubicBezTo>
                    <a:pt x="11728" y="8833"/>
                    <a:pt x="11700" y="8831"/>
                    <a:pt x="11672" y="8831"/>
                  </a:cubicBezTo>
                  <a:cubicBezTo>
                    <a:pt x="11262" y="8831"/>
                    <a:pt x="10970" y="9247"/>
                    <a:pt x="10691" y="9511"/>
                  </a:cubicBezTo>
                  <a:cubicBezTo>
                    <a:pt x="10032" y="10122"/>
                    <a:pt x="9405" y="10749"/>
                    <a:pt x="8778" y="11408"/>
                  </a:cubicBezTo>
                  <a:cubicBezTo>
                    <a:pt x="8292" y="11893"/>
                    <a:pt x="7822" y="12395"/>
                    <a:pt x="7368" y="12928"/>
                  </a:cubicBezTo>
                  <a:cubicBezTo>
                    <a:pt x="7274" y="12850"/>
                    <a:pt x="7164" y="12771"/>
                    <a:pt x="7086" y="12709"/>
                  </a:cubicBezTo>
                  <a:cubicBezTo>
                    <a:pt x="7039" y="12662"/>
                    <a:pt x="6976" y="12630"/>
                    <a:pt x="6929" y="12599"/>
                  </a:cubicBezTo>
                  <a:cubicBezTo>
                    <a:pt x="7587" y="12050"/>
                    <a:pt x="8120" y="11188"/>
                    <a:pt x="8637" y="10624"/>
                  </a:cubicBezTo>
                  <a:cubicBezTo>
                    <a:pt x="9060" y="10169"/>
                    <a:pt x="9499" y="9715"/>
                    <a:pt x="9954" y="9276"/>
                  </a:cubicBezTo>
                  <a:cubicBezTo>
                    <a:pt x="10361" y="8884"/>
                    <a:pt x="10785" y="8649"/>
                    <a:pt x="10879" y="8069"/>
                  </a:cubicBezTo>
                  <a:cubicBezTo>
                    <a:pt x="10894" y="7903"/>
                    <a:pt x="10808" y="7723"/>
                    <a:pt x="10634" y="7723"/>
                  </a:cubicBezTo>
                  <a:cubicBezTo>
                    <a:pt x="10627" y="7723"/>
                    <a:pt x="10620" y="7723"/>
                    <a:pt x="10612" y="7724"/>
                  </a:cubicBezTo>
                  <a:cubicBezTo>
                    <a:pt x="9578" y="7771"/>
                    <a:pt x="8606" y="9245"/>
                    <a:pt x="7963" y="9950"/>
                  </a:cubicBezTo>
                  <a:cubicBezTo>
                    <a:pt x="7571" y="10389"/>
                    <a:pt x="7023" y="10906"/>
                    <a:pt x="6600" y="11486"/>
                  </a:cubicBezTo>
                  <a:cubicBezTo>
                    <a:pt x="6850" y="11031"/>
                    <a:pt x="7054" y="10545"/>
                    <a:pt x="7195" y="9981"/>
                  </a:cubicBezTo>
                  <a:cubicBezTo>
                    <a:pt x="7556" y="8680"/>
                    <a:pt x="7713" y="7332"/>
                    <a:pt x="8010" y="6031"/>
                  </a:cubicBezTo>
                  <a:cubicBezTo>
                    <a:pt x="8355" y="4542"/>
                    <a:pt x="8888" y="3053"/>
                    <a:pt x="10220" y="2191"/>
                  </a:cubicBezTo>
                  <a:cubicBezTo>
                    <a:pt x="10984" y="1685"/>
                    <a:pt x="11897" y="1437"/>
                    <a:pt x="12812" y="1437"/>
                  </a:cubicBezTo>
                  <a:close/>
                  <a:moveTo>
                    <a:pt x="5612" y="12834"/>
                  </a:moveTo>
                  <a:cubicBezTo>
                    <a:pt x="6020" y="13085"/>
                    <a:pt x="6412" y="13367"/>
                    <a:pt x="6772" y="13696"/>
                  </a:cubicBezTo>
                  <a:cubicBezTo>
                    <a:pt x="6709" y="13806"/>
                    <a:pt x="6662" y="13915"/>
                    <a:pt x="6662" y="14041"/>
                  </a:cubicBezTo>
                  <a:cubicBezTo>
                    <a:pt x="6427" y="13853"/>
                    <a:pt x="6208" y="13633"/>
                    <a:pt x="6161" y="13586"/>
                  </a:cubicBezTo>
                  <a:cubicBezTo>
                    <a:pt x="6051" y="13477"/>
                    <a:pt x="5816" y="13163"/>
                    <a:pt x="5549" y="12881"/>
                  </a:cubicBezTo>
                  <a:cubicBezTo>
                    <a:pt x="5581" y="12865"/>
                    <a:pt x="5596" y="12850"/>
                    <a:pt x="5612" y="12834"/>
                  </a:cubicBezTo>
                  <a:close/>
                  <a:moveTo>
                    <a:pt x="7180" y="14072"/>
                  </a:moveTo>
                  <a:cubicBezTo>
                    <a:pt x="7195" y="14088"/>
                    <a:pt x="7227" y="14104"/>
                    <a:pt x="7242" y="14119"/>
                  </a:cubicBezTo>
                  <a:cubicBezTo>
                    <a:pt x="7164" y="14182"/>
                    <a:pt x="7117" y="14245"/>
                    <a:pt x="7070" y="14323"/>
                  </a:cubicBezTo>
                  <a:cubicBezTo>
                    <a:pt x="7054" y="14307"/>
                    <a:pt x="7039" y="14307"/>
                    <a:pt x="7023" y="14292"/>
                  </a:cubicBezTo>
                  <a:cubicBezTo>
                    <a:pt x="7039" y="14276"/>
                    <a:pt x="7054" y="14260"/>
                    <a:pt x="7070" y="14245"/>
                  </a:cubicBezTo>
                  <a:cubicBezTo>
                    <a:pt x="7086" y="14229"/>
                    <a:pt x="7101" y="14198"/>
                    <a:pt x="7117" y="14182"/>
                  </a:cubicBezTo>
                  <a:cubicBezTo>
                    <a:pt x="7117" y="14151"/>
                    <a:pt x="7117" y="14135"/>
                    <a:pt x="7117" y="14119"/>
                  </a:cubicBezTo>
                  <a:lnTo>
                    <a:pt x="7133" y="14119"/>
                  </a:lnTo>
                  <a:cubicBezTo>
                    <a:pt x="7148" y="14104"/>
                    <a:pt x="7164" y="14088"/>
                    <a:pt x="7180" y="14072"/>
                  </a:cubicBezTo>
                  <a:close/>
                  <a:moveTo>
                    <a:pt x="4593" y="13336"/>
                  </a:moveTo>
                  <a:cubicBezTo>
                    <a:pt x="4938" y="13774"/>
                    <a:pt x="5377" y="14370"/>
                    <a:pt x="5879" y="14825"/>
                  </a:cubicBezTo>
                  <a:cubicBezTo>
                    <a:pt x="5738" y="14981"/>
                    <a:pt x="5612" y="15169"/>
                    <a:pt x="5455" y="15342"/>
                  </a:cubicBezTo>
                  <a:cubicBezTo>
                    <a:pt x="5346" y="15467"/>
                    <a:pt x="5236" y="15593"/>
                    <a:pt x="5142" y="15718"/>
                  </a:cubicBezTo>
                  <a:cubicBezTo>
                    <a:pt x="5017" y="15452"/>
                    <a:pt x="4860" y="15185"/>
                    <a:pt x="4766" y="14903"/>
                  </a:cubicBezTo>
                  <a:cubicBezTo>
                    <a:pt x="4609" y="14480"/>
                    <a:pt x="4484" y="14025"/>
                    <a:pt x="4358" y="13602"/>
                  </a:cubicBezTo>
                  <a:cubicBezTo>
                    <a:pt x="4437" y="13508"/>
                    <a:pt x="4515" y="13430"/>
                    <a:pt x="4578" y="13351"/>
                  </a:cubicBezTo>
                  <a:cubicBezTo>
                    <a:pt x="4593" y="13351"/>
                    <a:pt x="4593" y="13336"/>
                    <a:pt x="4593" y="13336"/>
                  </a:cubicBezTo>
                  <a:close/>
                  <a:moveTo>
                    <a:pt x="3935" y="14057"/>
                  </a:moveTo>
                  <a:cubicBezTo>
                    <a:pt x="3966" y="14825"/>
                    <a:pt x="4154" y="15702"/>
                    <a:pt x="4609" y="16298"/>
                  </a:cubicBezTo>
                  <a:cubicBezTo>
                    <a:pt x="4452" y="16439"/>
                    <a:pt x="4280" y="16580"/>
                    <a:pt x="4107" y="16690"/>
                  </a:cubicBezTo>
                  <a:cubicBezTo>
                    <a:pt x="3951" y="16000"/>
                    <a:pt x="3684" y="15342"/>
                    <a:pt x="3324" y="14746"/>
                  </a:cubicBezTo>
                  <a:cubicBezTo>
                    <a:pt x="3512" y="14511"/>
                    <a:pt x="3716" y="14276"/>
                    <a:pt x="3935" y="14057"/>
                  </a:cubicBezTo>
                  <a:close/>
                  <a:moveTo>
                    <a:pt x="2916" y="15279"/>
                  </a:moveTo>
                  <a:cubicBezTo>
                    <a:pt x="3073" y="15828"/>
                    <a:pt x="3214" y="16376"/>
                    <a:pt x="3324" y="16925"/>
                  </a:cubicBezTo>
                  <a:cubicBezTo>
                    <a:pt x="3308" y="16926"/>
                    <a:pt x="3292" y="16926"/>
                    <a:pt x="3276" y="16926"/>
                  </a:cubicBezTo>
                  <a:cubicBezTo>
                    <a:pt x="2903" y="16926"/>
                    <a:pt x="2569" y="16748"/>
                    <a:pt x="2524" y="16267"/>
                  </a:cubicBezTo>
                  <a:cubicBezTo>
                    <a:pt x="2509" y="15922"/>
                    <a:pt x="2728" y="15577"/>
                    <a:pt x="2916" y="15279"/>
                  </a:cubicBezTo>
                  <a:close/>
                  <a:moveTo>
                    <a:pt x="12793" y="0"/>
                  </a:moveTo>
                  <a:cubicBezTo>
                    <a:pt x="10898" y="0"/>
                    <a:pt x="9032" y="816"/>
                    <a:pt x="7885" y="2473"/>
                  </a:cubicBezTo>
                  <a:cubicBezTo>
                    <a:pt x="6897" y="3900"/>
                    <a:pt x="6600" y="5639"/>
                    <a:pt x="6333" y="7301"/>
                  </a:cubicBezTo>
                  <a:cubicBezTo>
                    <a:pt x="6114" y="8665"/>
                    <a:pt x="5926" y="10310"/>
                    <a:pt x="5299" y="11643"/>
                  </a:cubicBezTo>
                  <a:cubicBezTo>
                    <a:pt x="5048" y="11674"/>
                    <a:pt x="4860" y="11909"/>
                    <a:pt x="4875" y="12160"/>
                  </a:cubicBezTo>
                  <a:cubicBezTo>
                    <a:pt x="4812" y="12125"/>
                    <a:pt x="4745" y="12108"/>
                    <a:pt x="4678" y="12108"/>
                  </a:cubicBezTo>
                  <a:cubicBezTo>
                    <a:pt x="4562" y="12108"/>
                    <a:pt x="4448" y="12160"/>
                    <a:pt x="4358" y="12270"/>
                  </a:cubicBezTo>
                  <a:cubicBezTo>
                    <a:pt x="4248" y="12411"/>
                    <a:pt x="4233" y="12567"/>
                    <a:pt x="4264" y="12709"/>
                  </a:cubicBezTo>
                  <a:cubicBezTo>
                    <a:pt x="4217" y="12724"/>
                    <a:pt x="4170" y="12740"/>
                    <a:pt x="4123" y="12756"/>
                  </a:cubicBezTo>
                  <a:cubicBezTo>
                    <a:pt x="2603" y="13430"/>
                    <a:pt x="1" y="16611"/>
                    <a:pt x="2383" y="17834"/>
                  </a:cubicBezTo>
                  <a:cubicBezTo>
                    <a:pt x="2689" y="17987"/>
                    <a:pt x="3007" y="18055"/>
                    <a:pt x="3323" y="18055"/>
                  </a:cubicBezTo>
                  <a:cubicBezTo>
                    <a:pt x="3947" y="18055"/>
                    <a:pt x="4564" y="17791"/>
                    <a:pt x="5064" y="17395"/>
                  </a:cubicBezTo>
                  <a:cubicBezTo>
                    <a:pt x="5612" y="16956"/>
                    <a:pt x="6035" y="16408"/>
                    <a:pt x="6490" y="15890"/>
                  </a:cubicBezTo>
                  <a:cubicBezTo>
                    <a:pt x="6662" y="15702"/>
                    <a:pt x="6803" y="15546"/>
                    <a:pt x="6913" y="15389"/>
                  </a:cubicBezTo>
                  <a:cubicBezTo>
                    <a:pt x="6960" y="15405"/>
                    <a:pt x="7007" y="15405"/>
                    <a:pt x="7054" y="15405"/>
                  </a:cubicBezTo>
                  <a:cubicBezTo>
                    <a:pt x="7100" y="15411"/>
                    <a:pt x="7150" y="15415"/>
                    <a:pt x="7203" y="15415"/>
                  </a:cubicBezTo>
                  <a:cubicBezTo>
                    <a:pt x="7278" y="15415"/>
                    <a:pt x="7357" y="15407"/>
                    <a:pt x="7430" y="15389"/>
                  </a:cubicBezTo>
                  <a:cubicBezTo>
                    <a:pt x="7487" y="15411"/>
                    <a:pt x="7550" y="15424"/>
                    <a:pt x="7616" y="15424"/>
                  </a:cubicBezTo>
                  <a:cubicBezTo>
                    <a:pt x="7734" y="15424"/>
                    <a:pt x="7864" y="15385"/>
                    <a:pt x="7995" y="15295"/>
                  </a:cubicBezTo>
                  <a:cubicBezTo>
                    <a:pt x="11255" y="13006"/>
                    <a:pt x="16051" y="13743"/>
                    <a:pt x="18700" y="10404"/>
                  </a:cubicBezTo>
                  <a:cubicBezTo>
                    <a:pt x="20957" y="7567"/>
                    <a:pt x="19327" y="3241"/>
                    <a:pt x="16678" y="1266"/>
                  </a:cubicBezTo>
                  <a:cubicBezTo>
                    <a:pt x="15542" y="425"/>
                    <a:pt x="14160" y="0"/>
                    <a:pt x="12793" y="0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2757384524a_0_1661"/>
            <p:cNvSpPr/>
            <p:nvPr/>
          </p:nvSpPr>
          <p:spPr>
            <a:xfrm>
              <a:off x="6910112" y="2342353"/>
              <a:ext cx="45091" cy="67010"/>
            </a:xfrm>
            <a:custGeom>
              <a:rect b="b" l="l" r="r" t="t"/>
              <a:pathLst>
                <a:path extrusionOk="0" h="2889" w="1944">
                  <a:moveTo>
                    <a:pt x="468" y="1"/>
                  </a:moveTo>
                  <a:cubicBezTo>
                    <a:pt x="295" y="1"/>
                    <a:pt x="133" y="107"/>
                    <a:pt x="79" y="282"/>
                  </a:cubicBezTo>
                  <a:cubicBezTo>
                    <a:pt x="79" y="298"/>
                    <a:pt x="63" y="345"/>
                    <a:pt x="32" y="439"/>
                  </a:cubicBezTo>
                  <a:cubicBezTo>
                    <a:pt x="0" y="565"/>
                    <a:pt x="32" y="706"/>
                    <a:pt x="63" y="831"/>
                  </a:cubicBezTo>
                  <a:cubicBezTo>
                    <a:pt x="79" y="941"/>
                    <a:pt x="63" y="862"/>
                    <a:pt x="79" y="1003"/>
                  </a:cubicBezTo>
                  <a:cubicBezTo>
                    <a:pt x="79" y="1082"/>
                    <a:pt x="94" y="1176"/>
                    <a:pt x="94" y="1254"/>
                  </a:cubicBezTo>
                  <a:cubicBezTo>
                    <a:pt x="94" y="1270"/>
                    <a:pt x="110" y="1333"/>
                    <a:pt x="110" y="1348"/>
                  </a:cubicBezTo>
                  <a:cubicBezTo>
                    <a:pt x="110" y="1427"/>
                    <a:pt x="126" y="1489"/>
                    <a:pt x="141" y="1568"/>
                  </a:cubicBezTo>
                  <a:cubicBezTo>
                    <a:pt x="141" y="1568"/>
                    <a:pt x="141" y="1615"/>
                    <a:pt x="157" y="1662"/>
                  </a:cubicBezTo>
                  <a:cubicBezTo>
                    <a:pt x="157" y="1693"/>
                    <a:pt x="157" y="1724"/>
                    <a:pt x="157" y="1724"/>
                  </a:cubicBezTo>
                  <a:cubicBezTo>
                    <a:pt x="157" y="1818"/>
                    <a:pt x="173" y="1913"/>
                    <a:pt x="188" y="1991"/>
                  </a:cubicBezTo>
                  <a:cubicBezTo>
                    <a:pt x="235" y="2242"/>
                    <a:pt x="345" y="2461"/>
                    <a:pt x="502" y="2649"/>
                  </a:cubicBezTo>
                  <a:cubicBezTo>
                    <a:pt x="641" y="2817"/>
                    <a:pt x="827" y="2889"/>
                    <a:pt x="1014" y="2889"/>
                  </a:cubicBezTo>
                  <a:cubicBezTo>
                    <a:pt x="1354" y="2889"/>
                    <a:pt x="1702" y="2653"/>
                    <a:pt x="1803" y="2320"/>
                  </a:cubicBezTo>
                  <a:cubicBezTo>
                    <a:pt x="1944" y="1803"/>
                    <a:pt x="1615" y="1286"/>
                    <a:pt x="1348" y="878"/>
                  </a:cubicBezTo>
                  <a:cubicBezTo>
                    <a:pt x="1303" y="810"/>
                    <a:pt x="1290" y="789"/>
                    <a:pt x="1292" y="789"/>
                  </a:cubicBezTo>
                  <a:lnTo>
                    <a:pt x="1292" y="789"/>
                  </a:lnTo>
                  <a:cubicBezTo>
                    <a:pt x="1295" y="789"/>
                    <a:pt x="1337" y="845"/>
                    <a:pt x="1339" y="845"/>
                  </a:cubicBezTo>
                  <a:cubicBezTo>
                    <a:pt x="1341" y="845"/>
                    <a:pt x="1332" y="830"/>
                    <a:pt x="1301" y="784"/>
                  </a:cubicBezTo>
                  <a:cubicBezTo>
                    <a:pt x="1257" y="725"/>
                    <a:pt x="1212" y="679"/>
                    <a:pt x="1181" y="622"/>
                  </a:cubicBezTo>
                  <a:lnTo>
                    <a:pt x="1181" y="622"/>
                  </a:lnTo>
                  <a:cubicBezTo>
                    <a:pt x="1186" y="628"/>
                    <a:pt x="1190" y="633"/>
                    <a:pt x="1191" y="633"/>
                  </a:cubicBezTo>
                  <a:cubicBezTo>
                    <a:pt x="1191" y="633"/>
                    <a:pt x="1187" y="627"/>
                    <a:pt x="1176" y="612"/>
                  </a:cubicBezTo>
                  <a:lnTo>
                    <a:pt x="1176" y="612"/>
                  </a:lnTo>
                  <a:cubicBezTo>
                    <a:pt x="1177" y="615"/>
                    <a:pt x="1179" y="618"/>
                    <a:pt x="1181" y="622"/>
                  </a:cubicBezTo>
                  <a:lnTo>
                    <a:pt x="1181" y="622"/>
                  </a:lnTo>
                  <a:cubicBezTo>
                    <a:pt x="1167" y="604"/>
                    <a:pt x="1144" y="573"/>
                    <a:pt x="1144" y="565"/>
                  </a:cubicBezTo>
                  <a:cubicBezTo>
                    <a:pt x="1113" y="518"/>
                    <a:pt x="1082" y="486"/>
                    <a:pt x="1066" y="439"/>
                  </a:cubicBezTo>
                  <a:cubicBezTo>
                    <a:pt x="988" y="314"/>
                    <a:pt x="925" y="204"/>
                    <a:pt x="800" y="126"/>
                  </a:cubicBezTo>
                  <a:cubicBezTo>
                    <a:pt x="737" y="94"/>
                    <a:pt x="706" y="63"/>
                    <a:pt x="690" y="63"/>
                  </a:cubicBezTo>
                  <a:cubicBezTo>
                    <a:pt x="619" y="21"/>
                    <a:pt x="543" y="1"/>
                    <a:pt x="468" y="1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2757384524a_0_1661"/>
            <p:cNvSpPr/>
            <p:nvPr/>
          </p:nvSpPr>
          <p:spPr>
            <a:xfrm>
              <a:off x="6798131" y="2379533"/>
              <a:ext cx="36370" cy="51493"/>
            </a:xfrm>
            <a:custGeom>
              <a:rect b="b" l="l" r="r" t="t"/>
              <a:pathLst>
                <a:path extrusionOk="0" h="2220" w="1568">
                  <a:moveTo>
                    <a:pt x="600" y="0"/>
                  </a:moveTo>
                  <a:cubicBezTo>
                    <a:pt x="481" y="0"/>
                    <a:pt x="366" y="55"/>
                    <a:pt x="314" y="168"/>
                  </a:cubicBezTo>
                  <a:cubicBezTo>
                    <a:pt x="173" y="435"/>
                    <a:pt x="157" y="780"/>
                    <a:pt x="126" y="1109"/>
                  </a:cubicBezTo>
                  <a:cubicBezTo>
                    <a:pt x="0" y="1328"/>
                    <a:pt x="16" y="1642"/>
                    <a:pt x="142" y="1846"/>
                  </a:cubicBezTo>
                  <a:cubicBezTo>
                    <a:pt x="266" y="2082"/>
                    <a:pt x="518" y="2219"/>
                    <a:pt x="781" y="2219"/>
                  </a:cubicBezTo>
                  <a:cubicBezTo>
                    <a:pt x="850" y="2219"/>
                    <a:pt x="920" y="2210"/>
                    <a:pt x="988" y="2190"/>
                  </a:cubicBezTo>
                  <a:cubicBezTo>
                    <a:pt x="1270" y="2112"/>
                    <a:pt x="1474" y="1861"/>
                    <a:pt x="1521" y="1579"/>
                  </a:cubicBezTo>
                  <a:cubicBezTo>
                    <a:pt x="1568" y="1313"/>
                    <a:pt x="1458" y="1093"/>
                    <a:pt x="1286" y="937"/>
                  </a:cubicBezTo>
                  <a:cubicBezTo>
                    <a:pt x="1239" y="842"/>
                    <a:pt x="1192" y="733"/>
                    <a:pt x="1145" y="623"/>
                  </a:cubicBezTo>
                  <a:cubicBezTo>
                    <a:pt x="1066" y="435"/>
                    <a:pt x="1004" y="247"/>
                    <a:pt x="863" y="106"/>
                  </a:cubicBezTo>
                  <a:cubicBezTo>
                    <a:pt x="793" y="36"/>
                    <a:pt x="695" y="0"/>
                    <a:pt x="600" y="0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2757384524a_0_1661"/>
            <p:cNvSpPr/>
            <p:nvPr/>
          </p:nvSpPr>
          <p:spPr>
            <a:xfrm>
              <a:off x="6912292" y="2372528"/>
              <a:ext cx="371" cy="1299"/>
            </a:xfrm>
            <a:custGeom>
              <a:rect b="b" l="l" r="r" t="t"/>
              <a:pathLst>
                <a:path extrusionOk="0" h="56" w="16">
                  <a:moveTo>
                    <a:pt x="0" y="0"/>
                  </a:moveTo>
                  <a:cubicBezTo>
                    <a:pt x="0" y="5"/>
                    <a:pt x="2" y="10"/>
                    <a:pt x="4" y="15"/>
                  </a:cubicBezTo>
                  <a:lnTo>
                    <a:pt x="4" y="15"/>
                  </a:lnTo>
                  <a:cubicBezTo>
                    <a:pt x="3" y="11"/>
                    <a:pt x="2" y="6"/>
                    <a:pt x="0" y="0"/>
                  </a:cubicBezTo>
                  <a:close/>
                  <a:moveTo>
                    <a:pt x="4" y="15"/>
                  </a:moveTo>
                  <a:lnTo>
                    <a:pt x="4" y="15"/>
                  </a:lnTo>
                  <a:cubicBezTo>
                    <a:pt x="12" y="45"/>
                    <a:pt x="14" y="56"/>
                    <a:pt x="15" y="56"/>
                  </a:cubicBezTo>
                  <a:cubicBezTo>
                    <a:pt x="16" y="56"/>
                    <a:pt x="16" y="52"/>
                    <a:pt x="16" y="47"/>
                  </a:cubicBezTo>
                  <a:cubicBezTo>
                    <a:pt x="16" y="37"/>
                    <a:pt x="9" y="26"/>
                    <a:pt x="4" y="15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2757384524a_0_1661"/>
            <p:cNvSpPr/>
            <p:nvPr/>
          </p:nvSpPr>
          <p:spPr>
            <a:xfrm>
              <a:off x="6997367" y="2251247"/>
              <a:ext cx="91759" cy="51748"/>
            </a:xfrm>
            <a:custGeom>
              <a:rect b="b" l="l" r="r" t="t"/>
              <a:pathLst>
                <a:path extrusionOk="0" h="2231" w="3956">
                  <a:moveTo>
                    <a:pt x="1073" y="1"/>
                  </a:moveTo>
                  <a:cubicBezTo>
                    <a:pt x="887" y="1"/>
                    <a:pt x="710" y="19"/>
                    <a:pt x="549" y="57"/>
                  </a:cubicBezTo>
                  <a:cubicBezTo>
                    <a:pt x="157" y="151"/>
                    <a:pt x="0" y="699"/>
                    <a:pt x="313" y="982"/>
                  </a:cubicBezTo>
                  <a:cubicBezTo>
                    <a:pt x="611" y="1264"/>
                    <a:pt x="987" y="1420"/>
                    <a:pt x="1364" y="1624"/>
                  </a:cubicBezTo>
                  <a:cubicBezTo>
                    <a:pt x="1740" y="1828"/>
                    <a:pt x="2132" y="2094"/>
                    <a:pt x="2555" y="2204"/>
                  </a:cubicBezTo>
                  <a:cubicBezTo>
                    <a:pt x="2623" y="2222"/>
                    <a:pt x="2691" y="2231"/>
                    <a:pt x="2757" y="2231"/>
                  </a:cubicBezTo>
                  <a:cubicBezTo>
                    <a:pt x="3435" y="2231"/>
                    <a:pt x="3956" y="1338"/>
                    <a:pt x="3370" y="809"/>
                  </a:cubicBezTo>
                  <a:cubicBezTo>
                    <a:pt x="2848" y="338"/>
                    <a:pt x="1880" y="1"/>
                    <a:pt x="1073" y="1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2757384524a_0_1661"/>
            <p:cNvSpPr/>
            <p:nvPr/>
          </p:nvSpPr>
          <p:spPr>
            <a:xfrm>
              <a:off x="7020979" y="2104870"/>
              <a:ext cx="65108" cy="40545"/>
            </a:xfrm>
            <a:custGeom>
              <a:rect b="b" l="l" r="r" t="t"/>
              <a:pathLst>
                <a:path extrusionOk="0" h="1748" w="2807">
                  <a:moveTo>
                    <a:pt x="1900" y="0"/>
                  </a:moveTo>
                  <a:cubicBezTo>
                    <a:pt x="1827" y="0"/>
                    <a:pt x="1752" y="11"/>
                    <a:pt x="1678" y="35"/>
                  </a:cubicBezTo>
                  <a:cubicBezTo>
                    <a:pt x="1223" y="192"/>
                    <a:pt x="565" y="270"/>
                    <a:pt x="236" y="647"/>
                  </a:cubicBezTo>
                  <a:cubicBezTo>
                    <a:pt x="48" y="866"/>
                    <a:pt x="1" y="1227"/>
                    <a:pt x="236" y="1430"/>
                  </a:cubicBezTo>
                  <a:cubicBezTo>
                    <a:pt x="531" y="1685"/>
                    <a:pt x="911" y="1747"/>
                    <a:pt x="1292" y="1747"/>
                  </a:cubicBezTo>
                  <a:cubicBezTo>
                    <a:pt x="1498" y="1747"/>
                    <a:pt x="1705" y="1729"/>
                    <a:pt x="1897" y="1712"/>
                  </a:cubicBezTo>
                  <a:cubicBezTo>
                    <a:pt x="2399" y="1665"/>
                    <a:pt x="2807" y="1289"/>
                    <a:pt x="2728" y="756"/>
                  </a:cubicBezTo>
                  <a:cubicBezTo>
                    <a:pt x="2675" y="345"/>
                    <a:pt x="2307" y="0"/>
                    <a:pt x="1900" y="0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2757384524a_0_1661"/>
            <p:cNvSpPr/>
            <p:nvPr/>
          </p:nvSpPr>
          <p:spPr>
            <a:xfrm>
              <a:off x="6970462" y="1971295"/>
              <a:ext cx="55042" cy="65062"/>
            </a:xfrm>
            <a:custGeom>
              <a:rect b="b" l="l" r="r" t="t"/>
              <a:pathLst>
                <a:path extrusionOk="0" h="2805" w="2373">
                  <a:moveTo>
                    <a:pt x="1866" y="1"/>
                  </a:moveTo>
                  <a:cubicBezTo>
                    <a:pt x="1787" y="1"/>
                    <a:pt x="1702" y="23"/>
                    <a:pt x="1615" y="73"/>
                  </a:cubicBezTo>
                  <a:cubicBezTo>
                    <a:pt x="1285" y="261"/>
                    <a:pt x="1019" y="434"/>
                    <a:pt x="752" y="731"/>
                  </a:cubicBezTo>
                  <a:cubicBezTo>
                    <a:pt x="486" y="1029"/>
                    <a:pt x="141" y="1390"/>
                    <a:pt x="63" y="1782"/>
                  </a:cubicBezTo>
                  <a:cubicBezTo>
                    <a:pt x="0" y="2111"/>
                    <a:pt x="78" y="2424"/>
                    <a:pt x="345" y="2628"/>
                  </a:cubicBezTo>
                  <a:cubicBezTo>
                    <a:pt x="491" y="2737"/>
                    <a:pt x="679" y="2804"/>
                    <a:pt x="866" y="2804"/>
                  </a:cubicBezTo>
                  <a:cubicBezTo>
                    <a:pt x="1001" y="2804"/>
                    <a:pt x="1136" y="2770"/>
                    <a:pt x="1254" y="2691"/>
                  </a:cubicBezTo>
                  <a:cubicBezTo>
                    <a:pt x="1599" y="2471"/>
                    <a:pt x="1834" y="2079"/>
                    <a:pt x="2006" y="1703"/>
                  </a:cubicBezTo>
                  <a:cubicBezTo>
                    <a:pt x="2085" y="1531"/>
                    <a:pt x="2179" y="1358"/>
                    <a:pt x="2242" y="1186"/>
                  </a:cubicBezTo>
                  <a:cubicBezTo>
                    <a:pt x="2304" y="998"/>
                    <a:pt x="2304" y="810"/>
                    <a:pt x="2336" y="622"/>
                  </a:cubicBezTo>
                  <a:cubicBezTo>
                    <a:pt x="2373" y="301"/>
                    <a:pt x="2158" y="1"/>
                    <a:pt x="1866" y="1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757384524a_0_1661"/>
            <p:cNvSpPr/>
            <p:nvPr/>
          </p:nvSpPr>
          <p:spPr>
            <a:xfrm>
              <a:off x="6814135" y="1900345"/>
              <a:ext cx="41102" cy="67080"/>
            </a:xfrm>
            <a:custGeom>
              <a:rect b="b" l="l" r="r" t="t"/>
              <a:pathLst>
                <a:path extrusionOk="0" h="2892" w="1772">
                  <a:moveTo>
                    <a:pt x="802" y="0"/>
                  </a:moveTo>
                  <a:cubicBezTo>
                    <a:pt x="585" y="0"/>
                    <a:pt x="377" y="138"/>
                    <a:pt x="298" y="373"/>
                  </a:cubicBezTo>
                  <a:cubicBezTo>
                    <a:pt x="141" y="844"/>
                    <a:pt x="204" y="1361"/>
                    <a:pt x="110" y="1831"/>
                  </a:cubicBezTo>
                  <a:cubicBezTo>
                    <a:pt x="0" y="2333"/>
                    <a:pt x="282" y="2819"/>
                    <a:pt x="815" y="2881"/>
                  </a:cubicBezTo>
                  <a:cubicBezTo>
                    <a:pt x="857" y="2888"/>
                    <a:pt x="899" y="2891"/>
                    <a:pt x="940" y="2891"/>
                  </a:cubicBezTo>
                  <a:cubicBezTo>
                    <a:pt x="1379" y="2891"/>
                    <a:pt x="1771" y="2523"/>
                    <a:pt x="1771" y="2051"/>
                  </a:cubicBezTo>
                  <a:cubicBezTo>
                    <a:pt x="1756" y="1408"/>
                    <a:pt x="1677" y="624"/>
                    <a:pt x="1176" y="154"/>
                  </a:cubicBezTo>
                  <a:cubicBezTo>
                    <a:pt x="1065" y="49"/>
                    <a:pt x="932" y="0"/>
                    <a:pt x="802" y="0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2757384524a_0_1661"/>
            <p:cNvSpPr/>
            <p:nvPr/>
          </p:nvSpPr>
          <p:spPr>
            <a:xfrm>
              <a:off x="6661426" y="1973986"/>
              <a:ext cx="56387" cy="43073"/>
            </a:xfrm>
            <a:custGeom>
              <a:rect b="b" l="l" r="r" t="t"/>
              <a:pathLst>
                <a:path extrusionOk="0" h="1857" w="2431">
                  <a:moveTo>
                    <a:pt x="629" y="1"/>
                  </a:moveTo>
                  <a:cubicBezTo>
                    <a:pt x="291" y="1"/>
                    <a:pt x="0" y="333"/>
                    <a:pt x="111" y="678"/>
                  </a:cubicBezTo>
                  <a:cubicBezTo>
                    <a:pt x="236" y="1117"/>
                    <a:pt x="565" y="1399"/>
                    <a:pt x="941" y="1603"/>
                  </a:cubicBezTo>
                  <a:cubicBezTo>
                    <a:pt x="1112" y="1750"/>
                    <a:pt x="1323" y="1857"/>
                    <a:pt x="1545" y="1857"/>
                  </a:cubicBezTo>
                  <a:cubicBezTo>
                    <a:pt x="1630" y="1857"/>
                    <a:pt x="1717" y="1841"/>
                    <a:pt x="1803" y="1807"/>
                  </a:cubicBezTo>
                  <a:cubicBezTo>
                    <a:pt x="2180" y="1666"/>
                    <a:pt x="2430" y="1352"/>
                    <a:pt x="2368" y="945"/>
                  </a:cubicBezTo>
                  <a:cubicBezTo>
                    <a:pt x="2321" y="568"/>
                    <a:pt x="1992" y="255"/>
                    <a:pt x="1600" y="255"/>
                  </a:cubicBezTo>
                  <a:lnTo>
                    <a:pt x="1553" y="255"/>
                  </a:lnTo>
                  <a:cubicBezTo>
                    <a:pt x="1506" y="239"/>
                    <a:pt x="1443" y="224"/>
                    <a:pt x="1380" y="224"/>
                  </a:cubicBezTo>
                  <a:cubicBezTo>
                    <a:pt x="1318" y="224"/>
                    <a:pt x="1271" y="208"/>
                    <a:pt x="1224" y="192"/>
                  </a:cubicBezTo>
                  <a:cubicBezTo>
                    <a:pt x="1114" y="145"/>
                    <a:pt x="957" y="83"/>
                    <a:pt x="769" y="20"/>
                  </a:cubicBezTo>
                  <a:cubicBezTo>
                    <a:pt x="722" y="7"/>
                    <a:pt x="675" y="1"/>
                    <a:pt x="629" y="1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2757384524a_0_1661"/>
            <p:cNvSpPr/>
            <p:nvPr/>
          </p:nvSpPr>
          <p:spPr>
            <a:xfrm>
              <a:off x="6583263" y="2063306"/>
              <a:ext cx="77379" cy="46042"/>
            </a:xfrm>
            <a:custGeom>
              <a:rect b="b" l="l" r="r" t="t"/>
              <a:pathLst>
                <a:path extrusionOk="0" h="1985" w="3336">
                  <a:moveTo>
                    <a:pt x="1000" y="0"/>
                  </a:moveTo>
                  <a:cubicBezTo>
                    <a:pt x="614" y="0"/>
                    <a:pt x="248" y="250"/>
                    <a:pt x="142" y="636"/>
                  </a:cubicBezTo>
                  <a:cubicBezTo>
                    <a:pt x="1" y="1122"/>
                    <a:pt x="299" y="1545"/>
                    <a:pt x="738" y="1702"/>
                  </a:cubicBezTo>
                  <a:cubicBezTo>
                    <a:pt x="1318" y="1921"/>
                    <a:pt x="1913" y="1953"/>
                    <a:pt x="2525" y="1984"/>
                  </a:cubicBezTo>
                  <a:cubicBezTo>
                    <a:pt x="2530" y="1984"/>
                    <a:pt x="2536" y="1984"/>
                    <a:pt x="2542" y="1984"/>
                  </a:cubicBezTo>
                  <a:cubicBezTo>
                    <a:pt x="3170" y="1984"/>
                    <a:pt x="3335" y="1135"/>
                    <a:pt x="2838" y="808"/>
                  </a:cubicBezTo>
                  <a:cubicBezTo>
                    <a:pt x="2321" y="479"/>
                    <a:pt x="1804" y="181"/>
                    <a:pt x="1208" y="25"/>
                  </a:cubicBezTo>
                  <a:cubicBezTo>
                    <a:pt x="1139" y="8"/>
                    <a:pt x="1069" y="0"/>
                    <a:pt x="1000" y="0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2757384524a_0_1661"/>
            <p:cNvSpPr/>
            <p:nvPr/>
          </p:nvSpPr>
          <p:spPr>
            <a:xfrm>
              <a:off x="6570553" y="2203630"/>
              <a:ext cx="48918" cy="28136"/>
            </a:xfrm>
            <a:custGeom>
              <a:rect b="b" l="l" r="r" t="t"/>
              <a:pathLst>
                <a:path extrusionOk="0" h="1213" w="2109">
                  <a:moveTo>
                    <a:pt x="1463" y="1"/>
                  </a:moveTo>
                  <a:cubicBezTo>
                    <a:pt x="1410" y="1"/>
                    <a:pt x="1356" y="8"/>
                    <a:pt x="1301" y="25"/>
                  </a:cubicBezTo>
                  <a:cubicBezTo>
                    <a:pt x="1098" y="72"/>
                    <a:pt x="909" y="56"/>
                    <a:pt x="706" y="103"/>
                  </a:cubicBezTo>
                  <a:cubicBezTo>
                    <a:pt x="502" y="135"/>
                    <a:pt x="361" y="213"/>
                    <a:pt x="157" y="276"/>
                  </a:cubicBezTo>
                  <a:cubicBezTo>
                    <a:pt x="16" y="323"/>
                    <a:pt x="0" y="511"/>
                    <a:pt x="126" y="589"/>
                  </a:cubicBezTo>
                  <a:cubicBezTo>
                    <a:pt x="282" y="699"/>
                    <a:pt x="424" y="824"/>
                    <a:pt x="612" y="903"/>
                  </a:cubicBezTo>
                  <a:cubicBezTo>
                    <a:pt x="784" y="997"/>
                    <a:pt x="972" y="1028"/>
                    <a:pt x="1160" y="1122"/>
                  </a:cubicBezTo>
                  <a:cubicBezTo>
                    <a:pt x="1256" y="1184"/>
                    <a:pt x="1359" y="1213"/>
                    <a:pt x="1460" y="1213"/>
                  </a:cubicBezTo>
                  <a:cubicBezTo>
                    <a:pt x="1741" y="1213"/>
                    <a:pt x="2008" y="995"/>
                    <a:pt x="2054" y="683"/>
                  </a:cubicBezTo>
                  <a:cubicBezTo>
                    <a:pt x="2108" y="330"/>
                    <a:pt x="1809" y="1"/>
                    <a:pt x="1463" y="1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g2757384524a_0_1661"/>
          <p:cNvSpPr txBox="1"/>
          <p:nvPr/>
        </p:nvSpPr>
        <p:spPr>
          <a:xfrm rot="-1277943">
            <a:off x="6260810" y="1233086"/>
            <a:ext cx="2090378" cy="12222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3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El talento gana partidos, pero el trabajo en equipo ganan campeonatos.- </a:t>
            </a:r>
            <a:br>
              <a:rPr i="0" lang="en" sz="13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i="1" lang="en" sz="13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Michael Jordan</a:t>
            </a:r>
            <a:endParaRPr i="1" sz="13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4"/>
          <p:cNvGrpSpPr/>
          <p:nvPr/>
        </p:nvGrpSpPr>
        <p:grpSpPr>
          <a:xfrm rot="474658">
            <a:off x="3510862" y="3708535"/>
            <a:ext cx="1557467" cy="585348"/>
            <a:chOff x="4345425" y="2175475"/>
            <a:chExt cx="800750" cy="176025"/>
          </a:xfrm>
        </p:grpSpPr>
        <p:sp>
          <p:nvSpPr>
            <p:cNvPr id="570" name="Google Shape;570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4"/>
          <p:cNvGrpSpPr/>
          <p:nvPr/>
        </p:nvGrpSpPr>
        <p:grpSpPr>
          <a:xfrm rot="474658">
            <a:off x="1289497" y="1563317"/>
            <a:ext cx="1557467" cy="585345"/>
            <a:chOff x="4345425" y="2175475"/>
            <a:chExt cx="800750" cy="176025"/>
          </a:xfrm>
        </p:grpSpPr>
        <p:sp>
          <p:nvSpPr>
            <p:cNvPr id="573" name="Google Shape;573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4"/>
          <p:cNvGrpSpPr/>
          <p:nvPr/>
        </p:nvGrpSpPr>
        <p:grpSpPr>
          <a:xfrm rot="474658">
            <a:off x="5743030" y="867521"/>
            <a:ext cx="1557467" cy="585345"/>
            <a:chOff x="4345425" y="2175475"/>
            <a:chExt cx="800750" cy="176025"/>
          </a:xfrm>
        </p:grpSpPr>
        <p:sp>
          <p:nvSpPr>
            <p:cNvPr id="576" name="Google Shape;576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4"/>
          <p:cNvGrpSpPr/>
          <p:nvPr/>
        </p:nvGrpSpPr>
        <p:grpSpPr>
          <a:xfrm>
            <a:off x="3129717" y="610989"/>
            <a:ext cx="2960453" cy="176025"/>
            <a:chOff x="4345425" y="2175475"/>
            <a:chExt cx="800750" cy="176025"/>
          </a:xfrm>
        </p:grpSpPr>
        <p:sp>
          <p:nvSpPr>
            <p:cNvPr id="579" name="Google Shape;579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p4"/>
          <p:cNvSpPr txBox="1"/>
          <p:nvPr>
            <p:ph idx="4294967295" type="title"/>
          </p:nvPr>
        </p:nvSpPr>
        <p:spPr>
          <a:xfrm>
            <a:off x="770987" y="173053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Bases del Trabajo en Equipo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2" name="Google Shape;582;p4"/>
          <p:cNvSpPr txBox="1"/>
          <p:nvPr>
            <p:ph idx="4294967295" type="subTitle"/>
          </p:nvPr>
        </p:nvSpPr>
        <p:spPr>
          <a:xfrm>
            <a:off x="1556075" y="4074446"/>
            <a:ext cx="54282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El trabajo en equipo exige una comunicación abierta entre todos sus miembros, esencial para poder coordinar las distintas actuaciones individuales.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3" name="Google Shape;583;p4"/>
          <p:cNvSpPr txBox="1"/>
          <p:nvPr>
            <p:ph idx="4294967295" type="subTitle"/>
          </p:nvPr>
        </p:nvSpPr>
        <p:spPr>
          <a:xfrm>
            <a:off x="939150" y="1937050"/>
            <a:ext cx="2397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Cada miembro domina una tarea determinada del proyecto.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4" name="Google Shape;584;p4"/>
          <p:cNvSpPr txBox="1"/>
          <p:nvPr>
            <p:ph idx="4294967295" type="ctrTitle"/>
          </p:nvPr>
        </p:nvSpPr>
        <p:spPr>
          <a:xfrm>
            <a:off x="3044473" y="3557365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1700">
                <a:latin typeface="Lexend"/>
                <a:ea typeface="Lexend"/>
                <a:cs typeface="Lexend"/>
                <a:sym typeface="Lexend"/>
              </a:rPr>
              <a:t>Comunicación</a:t>
            </a:r>
            <a:r>
              <a:rPr lang="en"/>
              <a:t>: </a:t>
            </a:r>
            <a:endParaRPr/>
          </a:p>
        </p:txBody>
      </p:sp>
      <p:sp>
        <p:nvSpPr>
          <p:cNvPr id="585" name="Google Shape;585;p4"/>
          <p:cNvSpPr txBox="1"/>
          <p:nvPr>
            <p:ph idx="4294967295" type="ctrTitle"/>
          </p:nvPr>
        </p:nvSpPr>
        <p:spPr>
          <a:xfrm>
            <a:off x="874250" y="1558027"/>
            <a:ext cx="24513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700">
                <a:latin typeface="Lexend"/>
                <a:ea typeface="Lexend"/>
                <a:cs typeface="Lexend"/>
                <a:sym typeface="Lexend"/>
              </a:rPr>
              <a:t>Complementariedad</a:t>
            </a:r>
            <a:endParaRPr sz="17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6" name="Google Shape;586;p4"/>
          <p:cNvSpPr txBox="1"/>
          <p:nvPr>
            <p:ph idx="4294967295" type="subTitle"/>
          </p:nvPr>
        </p:nvSpPr>
        <p:spPr>
          <a:xfrm>
            <a:off x="4517725" y="1297100"/>
            <a:ext cx="37902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Proceso que implica utilizar estrategias para trabajar de manera organizada para cumplir con el objetivo final.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87" name="Google Shape;587;p4"/>
          <p:cNvSpPr txBox="1"/>
          <p:nvPr>
            <p:ph idx="4294967295" type="ctrTitle"/>
          </p:nvPr>
        </p:nvSpPr>
        <p:spPr>
          <a:xfrm>
            <a:off x="5325418" y="91553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000"/>
              <a:t>Coordinación</a:t>
            </a:r>
            <a:endParaRPr sz="2000"/>
          </a:p>
        </p:txBody>
      </p:sp>
      <p:pic>
        <p:nvPicPr>
          <p:cNvPr id="588" name="Google Shape;588;p4"/>
          <p:cNvPicPr preferRelativeResize="0"/>
          <p:nvPr/>
        </p:nvPicPr>
        <p:blipFill rotWithShape="1">
          <a:blip r:embed="rId3">
            <a:alphaModFix/>
          </a:blip>
          <a:srcRect b="13850" l="0" r="0" t="14525"/>
          <a:stretch/>
        </p:blipFill>
        <p:spPr>
          <a:xfrm>
            <a:off x="2708575" y="2430400"/>
            <a:ext cx="1745150" cy="124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"/>
          <p:cNvPicPr preferRelativeResize="0"/>
          <p:nvPr/>
        </p:nvPicPr>
        <p:blipFill rotWithShape="1">
          <a:blip r:embed="rId4">
            <a:alphaModFix/>
          </a:blip>
          <a:srcRect b="15467" l="0" r="0" t="19124"/>
          <a:stretch/>
        </p:blipFill>
        <p:spPr>
          <a:xfrm>
            <a:off x="4969325" y="2101025"/>
            <a:ext cx="3071098" cy="111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1447" y="3970112"/>
            <a:ext cx="1643589" cy="99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144"/>
          <p:cNvGrpSpPr/>
          <p:nvPr/>
        </p:nvGrpSpPr>
        <p:grpSpPr>
          <a:xfrm rot="474658">
            <a:off x="5904455" y="1357872"/>
            <a:ext cx="1557467" cy="585348"/>
            <a:chOff x="4345425" y="2175475"/>
            <a:chExt cx="800750" cy="176025"/>
          </a:xfrm>
        </p:grpSpPr>
        <p:sp>
          <p:nvSpPr>
            <p:cNvPr id="596" name="Google Shape;596;p1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144"/>
          <p:cNvGrpSpPr/>
          <p:nvPr/>
        </p:nvGrpSpPr>
        <p:grpSpPr>
          <a:xfrm rot="474658">
            <a:off x="1437009" y="1324194"/>
            <a:ext cx="1557467" cy="585348"/>
            <a:chOff x="4345425" y="2175475"/>
            <a:chExt cx="800750" cy="176025"/>
          </a:xfrm>
        </p:grpSpPr>
        <p:sp>
          <p:nvSpPr>
            <p:cNvPr id="599" name="Google Shape;599;p1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1" name="Google Shape;601;p144"/>
          <p:cNvSpPr txBox="1"/>
          <p:nvPr>
            <p:ph idx="4294967295" type="subTitle"/>
          </p:nvPr>
        </p:nvSpPr>
        <p:spPr>
          <a:xfrm>
            <a:off x="4823000" y="1796743"/>
            <a:ext cx="37203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Cada persona confía en el buen hacer del resto de sus compañeros. Esta confianza la lleva a aceptar anteponer el éxito del equipo al propio lucimiento personal.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2" name="Google Shape;602;p144"/>
          <p:cNvSpPr txBox="1"/>
          <p:nvPr>
            <p:ph idx="4294967295" type="title"/>
          </p:nvPr>
        </p:nvSpPr>
        <p:spPr>
          <a:xfrm>
            <a:off x="770986" y="454956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>
                <a:latin typeface="Lexend"/>
                <a:ea typeface="Lexend"/>
                <a:cs typeface="Lexend"/>
                <a:sym typeface="Lexend"/>
              </a:rPr>
              <a:t>Bases del Trabajo en Equipo</a:t>
            </a:r>
            <a:endParaRPr sz="26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3" name="Google Shape;603;p144"/>
          <p:cNvSpPr txBox="1"/>
          <p:nvPr>
            <p:ph idx="4294967295" type="ctrTitle"/>
          </p:nvPr>
        </p:nvSpPr>
        <p:spPr>
          <a:xfrm>
            <a:off x="5438075" y="1386625"/>
            <a:ext cx="2451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Confianza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604" name="Google Shape;604;p144"/>
          <p:cNvGrpSpPr/>
          <p:nvPr/>
        </p:nvGrpSpPr>
        <p:grpSpPr>
          <a:xfrm>
            <a:off x="3142759" y="896037"/>
            <a:ext cx="2960453" cy="176025"/>
            <a:chOff x="4345425" y="2175475"/>
            <a:chExt cx="800750" cy="176025"/>
          </a:xfrm>
        </p:grpSpPr>
        <p:sp>
          <p:nvSpPr>
            <p:cNvPr id="605" name="Google Shape;605;p1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144"/>
          <p:cNvSpPr txBox="1"/>
          <p:nvPr>
            <p:ph idx="4294967295" type="subTitle"/>
          </p:nvPr>
        </p:nvSpPr>
        <p:spPr>
          <a:xfrm>
            <a:off x="702175" y="1756463"/>
            <a:ext cx="3027300" cy="1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Cada miembro se compromete a aportar lo mejor de sí mismo, a poner todo su empeño en sacar el trabajo adelante.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8" name="Google Shape;608;p144"/>
          <p:cNvSpPr txBox="1"/>
          <p:nvPr>
            <p:ph idx="4294967295" type="ctrTitle"/>
          </p:nvPr>
        </p:nvSpPr>
        <p:spPr>
          <a:xfrm>
            <a:off x="985400" y="133402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Compromiso</a:t>
            </a:r>
            <a:r>
              <a:rPr lang="en" sz="2600">
                <a:latin typeface="Lexend"/>
                <a:ea typeface="Lexend"/>
                <a:cs typeface="Lexend"/>
                <a:sym typeface="Lexend"/>
              </a:rPr>
              <a:t> </a:t>
            </a:r>
            <a:endParaRPr sz="26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09" name="Google Shape;609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865" y="2799749"/>
            <a:ext cx="2217755" cy="221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9733" y="3355796"/>
            <a:ext cx="32575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9B3050C2D9054B810E97B5EF0FB4D3" ma:contentTypeVersion="" ma:contentTypeDescription="Crear nuevo documento." ma:contentTypeScope="" ma:versionID="523300c1980c6f27c9186562bf2fa98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0DD43E-90C2-40D4-8ADE-A96812CA164C}"/>
</file>

<file path=customXml/itemProps2.xml><?xml version="1.0" encoding="utf-8"?>
<ds:datastoreItem xmlns:ds="http://schemas.openxmlformats.org/officeDocument/2006/customXml" ds:itemID="{534AD798-023E-49E0-9A56-DF0833D7F1AA}"/>
</file>

<file path=customXml/itemProps3.xml><?xml version="1.0" encoding="utf-8"?>
<ds:datastoreItem xmlns:ds="http://schemas.openxmlformats.org/officeDocument/2006/customXml" ds:itemID="{8CA6ED55-9489-43C8-9C51-E899ABEA107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Lucia Felix Rochin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0x0101005C9B3050C2D9054B810E97B5EF0FB4D3</vt:lpwstr>
  </property>
</Properties>
</file>