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99" r:id="rId5"/>
    <p:sldMasterId id="2147483750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Itim" panose="020B0604020202020204" charset="-34"/>
      <p:regular r:id="rId20"/>
    </p:embeddedFont>
    <p:embeddedFont>
      <p:font typeface="Lexend" panose="020B0604020202020204" charset="0"/>
      <p:regular r:id="rId21"/>
      <p:bold r:id="rId22"/>
    </p:embeddedFont>
    <p:embeddedFont>
      <p:font typeface="Permanent Marker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YgbSohDt4vEvpnbOXAouhC9Ok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Google Shape;45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6" name="Google Shape;45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5" name="Google Shape;4635;g26dac78861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6" name="Google Shape;4636;g26dac78861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g28d80352c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2" name="Google Shape;4642;g28d80352c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9" name="Google Shape;46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g260ea500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2" name="Google Shape;4552;g260ea500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260ea50067a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8" name="Google Shape;4558;g260ea50067a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260ea50067a_0_4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7" name="Google Shape;4577;g260ea50067a_0_4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4" name="Google Shape;45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5" name="Google Shape;45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26dac7886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3" name="Google Shape;4603;g26dac7886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g26dac78861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1" name="Google Shape;4611;g26dac78861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g26dac78861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8" name="Google Shape;4618;g26dac78861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g260ea50067a_0_3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6" name="Google Shape;4626;g260ea50067a_0_3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87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5" name="Google Shape;285;p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94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94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g260ea50067a_0_306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04" name="Google Shape;3004;g260ea50067a_0_306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260ea50067a_0_306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g260ea50067a_0_306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260ea50067a_0_306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260ea50067a_0_306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260ea50067a_0_306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g260ea50067a_0_306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g260ea50067a_0_306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g260ea50067a_0_306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g260ea50067a_0_306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g260ea50067a_0_306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g260ea50067a_0_306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g260ea50067a_0_306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g260ea50067a_0_306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260ea50067a_0_306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260ea50067a_0_306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260ea50067a_0_306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260ea50067a_0_306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260ea50067a_0_306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260ea50067a_0_306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260ea50067a_0_306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260ea50067a_0_306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g260ea50067a_0_3064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3027" name="Google Shape;3027;g260ea50067a_0_3064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3028" name="Google Shape;3028;g260ea50067a_0_3064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g260ea50067a_0_3064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0" name="Google Shape;3030;g260ea50067a_0_3064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6" name="Google Shape;3036;g260ea50067a_0_486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37" name="Google Shape;3037;g260ea50067a_0_486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g260ea50067a_0_486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g260ea50067a_0_486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g260ea50067a_0_486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g260ea50067a_0_486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g260ea50067a_0_486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260ea50067a_0_486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260ea50067a_0_486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260ea50067a_0_486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260ea50067a_0_486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g260ea50067a_0_486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260ea50067a_0_486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260ea50067a_0_486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260ea50067a_0_486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260ea50067a_0_486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260ea50067a_0_486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260ea50067a_0_486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g260ea50067a_0_486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260ea50067a_0_486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6" name="Google Shape;3056;g260ea50067a_0_4864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57" name="Google Shape;3057;g260ea50067a_0_4864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058" name="Google Shape;3058;g260ea50067a_0_486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9" name="Google Shape;3059;g260ea50067a_0_486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g260ea50067a_0_4700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g260ea50067a_0_4700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3" name="Google Shape;3063;g260ea50067a_0_4700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4" name="Google Shape;3064;g260ea50067a_0_4700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65" name="Google Shape;3065;g260ea50067a_0_4700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3066" name="Google Shape;3066;g260ea50067a_0_470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g260ea50067a_0_470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g260ea50067a_0_470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g260ea50067a_0_470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g260ea50067a_0_470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g260ea50067a_0_470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g260ea50067a_0_470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g260ea50067a_0_470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g260ea50067a_0_470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g260ea50067a_0_470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g260ea50067a_0_470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7" name="Google Shape;3077;g260ea50067a_0_4700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8" name="Google Shape;3078;g260ea50067a_0_4700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3079" name="Google Shape;3079;g260ea50067a_0_470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g260ea50067a_0_470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g260ea50067a_0_470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g260ea50067a_0_470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g260ea50067a_0_470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g260ea50067a_0_470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260ea50067a_0_470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g260ea50067a_0_470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g260ea50067a_0_470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260ea50067a_0_470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g260ea50067a_0_470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0" name="Google Shape;3090;g260ea50067a_0_4700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3091" name="Google Shape;3091;g260ea50067a_0_4700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g260ea50067a_0_4700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3" name="Google Shape;3093;g260ea50067a_0_4700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3094" name="Google Shape;3094;g260ea50067a_0_470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g260ea50067a_0_470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g260ea50067a_0_470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g260ea50067a_0_470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0" name="Google Shape;3100;g260ea50067a_0_4700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1" name="Google Shape;3101;g260ea50067a_0_470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02" name="Google Shape;3102;g260ea50067a_0_470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260ea50067a_0_4743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5" name="Google Shape;3105;g260ea50067a_0_47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06" name="Google Shape;3106;g260ea50067a_0_474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g260ea50067a_0_474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g260ea50067a_0_474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g260ea50067a_0_474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g260ea50067a_0_474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g260ea50067a_0_474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g260ea50067a_0_474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g260ea50067a_0_474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g260ea50067a_0_474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g260ea50067a_0_474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g260ea50067a_0_474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g260ea50067a_0_474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g260ea50067a_0_474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g260ea50067a_0_474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g260ea50067a_0_474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g260ea50067a_0_474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g260ea50067a_0_474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g260ea50067a_0_474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g260ea50067a_0_474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g260ea50067a_0_474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g260ea50067a_0_474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g260ea50067a_0_474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8" name="Google Shape;3128;g260ea50067a_0_47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29" name="Google Shape;3129;g260ea50067a_0_4743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oogle Shape;3131;g260ea50067a_0_47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132" name="Google Shape;3132;g260ea50067a_0_477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3" name="Google Shape;3133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134" name="Google Shape;3134;g260ea50067a_0_47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135" name="Google Shape;3135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0" name="Google Shape;3150;g260ea50067a_0_47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51" name="Google Shape;3151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66" name="Google Shape;3166;g260ea50067a_0_47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7" name="Google Shape;3167;g260ea50067a_0_47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8" name="Google Shape;3168;g260ea50067a_0_47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9" name="Google Shape;3169;g260ea50067a_0_47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0" name="Google Shape;3170;g260ea50067a_0_47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1" name="Google Shape;3171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72" name="Google Shape;3172;g260ea50067a_0_47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73" name="Google Shape;3173;g260ea50067a_0_4770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4" name="Google Shape;3174;g260ea50067a_0_4770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5" name="Google Shape;3175;g260ea50067a_0_477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6" name="Google Shape;3176;g260ea50067a_0_4770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7" name="Google Shape;3177;g260ea50067a_0_477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8" name="Google Shape;3178;g260ea50067a_0_4770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79" name="Google Shape;3179;g260ea50067a_0_4770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80" name="Google Shape;3180;g260ea50067a_0_4770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" name="Google Shape;3182;g260ea50067a_0_48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83" name="Google Shape;3183;g260ea50067a_0_48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g260ea50067a_0_48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g260ea50067a_0_48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g260ea50067a_0_48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g260ea50067a_0_48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g260ea50067a_0_48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g260ea50067a_0_48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g260ea50067a_0_48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g260ea50067a_0_48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g260ea50067a_0_48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g260ea50067a_0_48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260ea50067a_0_48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g260ea50067a_0_48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g260ea50067a_0_48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g260ea50067a_0_48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g260ea50067a_0_48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g260ea50067a_0_48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g260ea50067a_0_48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g260ea50067a_0_48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g260ea50067a_0_48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g260ea50067a_0_48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g260ea50067a_0_48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5" name="Google Shape;3205;g260ea50067a_0_4821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06" name="Google Shape;3206;g260ea50067a_0_4821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7" name="Google Shape;3207;g260ea50067a_0_4821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08" name="Google Shape;3208;g260ea50067a_0_4821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9" name="Google Shape;3209;g260ea50067a_0_4821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0" name="Google Shape;3210;g260ea50067a_0_4821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1" name="Google Shape;3211;g260ea50067a_0_4821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2" name="Google Shape;3212;g260ea50067a_0_4821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3" name="Google Shape;3213;g260ea50067a_0_4821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4" name="Google Shape;3214;g260ea50067a_0_4821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5" name="Google Shape;3215;g260ea50067a_0_4821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6" name="Google Shape;3216;g260ea50067a_0_482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7" name="Google Shape;3217;g260ea50067a_0_4821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8" name="Google Shape;3218;g260ea50067a_0_4821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19" name="Google Shape;3219;g260ea50067a_0_4821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20" name="Google Shape;3220;g260ea50067a_0_4821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21" name="Google Shape;3221;g260ea50067a_0_4821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22" name="Google Shape;3222;g260ea50067a_0_4821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223" name="Google Shape;3223;g260ea50067a_0_4821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" name="Google Shape;3225;g260ea50067a_0_48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6" name="Google Shape;3226;g260ea50067a_0_488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g260ea50067a_0_488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g260ea50067a_0_488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g260ea50067a_0_488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g260ea50067a_0_488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g260ea50067a_0_488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g260ea50067a_0_488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g260ea50067a_0_488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g260ea50067a_0_488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g260ea50067a_0_488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g260ea50067a_0_488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g260ea50067a_0_488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g260ea50067a_0_488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g260ea50067a_0_488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g260ea50067a_0_488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g260ea50067a_0_488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g260ea50067a_0_488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g260ea50067a_0_488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g260ea50067a_0_488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g260ea50067a_0_488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g260ea50067a_0_488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g260ea50067a_0_488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8" name="Google Shape;3248;g260ea50067a_0_4889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9" name="Google Shape;3249;g260ea50067a_0_4889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g260ea50067a_0_49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2" name="Google Shape;3252;g260ea50067a_0_49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g260ea50067a_0_49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g260ea50067a_0_49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g260ea50067a_0_49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g260ea50067a_0_49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g260ea50067a_0_49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g260ea50067a_0_49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g260ea50067a_0_49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g260ea50067a_0_49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g260ea50067a_0_49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g260ea50067a_0_49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260ea50067a_0_49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g260ea50067a_0_49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g260ea50067a_0_49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g260ea50067a_0_49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g260ea50067a_0_49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260ea50067a_0_49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260ea50067a_0_49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260ea50067a_0_49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260ea50067a_0_49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260ea50067a_0_49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260ea50067a_0_49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4" name="Google Shape;3274;g260ea50067a_0_4915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75" name="Google Shape;3275;g260ea50067a_0_4915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276" name="Google Shape;3276;g260ea50067a_0_4915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3277" name="Google Shape;3277;g260ea50067a_0_4915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3278" name="Google Shape;3278;g260ea50067a_0_4915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g260ea50067a_0_4915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0" name="Google Shape;3280;g260ea50067a_0_4915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" name="Google Shape;3282;g260ea50067a_0_494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83" name="Google Shape;3283;g260ea50067a_0_494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g260ea50067a_0_494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g260ea50067a_0_494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g260ea50067a_0_494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g260ea50067a_0_494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g260ea50067a_0_494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g260ea50067a_0_494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g260ea50067a_0_494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g260ea50067a_0_494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g260ea50067a_0_494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g260ea50067a_0_494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g260ea50067a_0_494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g260ea50067a_0_494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g260ea50067a_0_494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g260ea50067a_0_494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g260ea50067a_0_494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g260ea50067a_0_494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g260ea50067a_0_494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g260ea50067a_0_494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g260ea50067a_0_494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g260ea50067a_0_494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g260ea50067a_0_494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5" name="Google Shape;3305;g260ea50067a_0_4946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06" name="Google Shape;3306;g260ea50067a_0_4946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8" name="Google Shape;3308;g260ea50067a_0_497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9" name="Google Shape;3309;g260ea50067a_0_497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g260ea50067a_0_497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g260ea50067a_0_497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g260ea50067a_0_497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g260ea50067a_0_497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g260ea50067a_0_497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260ea50067a_0_497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260ea50067a_0_497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g260ea50067a_0_497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260ea50067a_0_497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g260ea50067a_0_497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260ea50067a_0_497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g260ea50067a_0_497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g260ea50067a_0_497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260ea50067a_0_497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g260ea50067a_0_497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260ea50067a_0_497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g260ea50067a_0_497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g260ea50067a_0_497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g260ea50067a_0_497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g260ea50067a_0_497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260ea50067a_0_497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1" name="Google Shape;3331;g260ea50067a_0_4972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32" name="Google Shape;3332;g260ea50067a_0_4972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33" name="Google Shape;3333;g260ea50067a_0_4972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334" name="Google Shape;3334;g260ea50067a_0_4972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335" name="Google Shape;3335;g260ea50067a_0_497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g260ea50067a_0_497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260ea50067a_0_497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g260ea50067a_0_497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g260ea50067a_0_497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g260ea50067a_0_497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g260ea50067a_0_497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g260ea50067a_0_497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g260ea50067a_0_497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g260ea50067a_0_497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g260ea50067a_0_497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1" name="Google Shape;311;p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9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9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9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95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95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5" name="Google Shape;335;p95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36" name="Google Shape;336;p95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37" name="Google Shape;337;p9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9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g260ea50067a_0_50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48" name="Google Shape;3348;g260ea50067a_0_50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g260ea50067a_0_50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g260ea50067a_0_50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g260ea50067a_0_50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g260ea50067a_0_50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g260ea50067a_0_50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g260ea50067a_0_50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g260ea50067a_0_50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g260ea50067a_0_50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g260ea50067a_0_50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260ea50067a_0_50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g260ea50067a_0_50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g260ea50067a_0_50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260ea50067a_0_50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g260ea50067a_0_50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g260ea50067a_0_50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260ea50067a_0_50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g260ea50067a_0_50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260ea50067a_0_50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260ea50067a_0_50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g260ea50067a_0_50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g260ea50067a_0_50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0" name="Google Shape;3370;g260ea50067a_0_5011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1" name="Google Shape;3371;g260ea50067a_0_5011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72" name="Google Shape;3372;g260ea50067a_0_5011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373" name="Google Shape;3373;g260ea50067a_0_5011"/>
          <p:cNvGrpSpPr/>
          <p:nvPr/>
        </p:nvGrpSpPr>
        <p:grpSpPr>
          <a:xfrm rot="-5072894" flipH="1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3374" name="Google Shape;3374;g260ea50067a_0_5011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g260ea50067a_0_5011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260ea50067a_0_5011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260ea50067a_0_5011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g260ea50067a_0_5011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260ea50067a_0_5011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g260ea50067a_0_5011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260ea50067a_0_5011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g260ea50067a_0_5011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260ea50067a_0_5011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g260ea50067a_0_5011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5" name="Google Shape;3385;g260ea50067a_0_5011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3386" name="Google Shape;3386;g260ea50067a_0_5011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260ea50067a_0_5011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" name="Google Shape;3389;g260ea50067a_0_50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90" name="Google Shape;3390;g260ea50067a_0_505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g260ea50067a_0_505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g260ea50067a_0_505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260ea50067a_0_505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260ea50067a_0_505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g260ea50067a_0_505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g260ea50067a_0_505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g260ea50067a_0_505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g260ea50067a_0_505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g260ea50067a_0_505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g260ea50067a_0_505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g260ea50067a_0_505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g260ea50067a_0_505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g260ea50067a_0_505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g260ea50067a_0_505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g260ea50067a_0_505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g260ea50067a_0_505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g260ea50067a_0_505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g260ea50067a_0_505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9" name="Google Shape;3409;g260ea50067a_0_5053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0" name="Google Shape;3410;g260ea50067a_0_5053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g260ea50067a_0_507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3" name="Google Shape;3413;g260ea50067a_0_507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260ea50067a_0_507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g260ea50067a_0_507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g260ea50067a_0_507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g260ea50067a_0_507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260ea50067a_0_507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260ea50067a_0_507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260ea50067a_0_507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g260ea50067a_0_507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260ea50067a_0_507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260ea50067a_0_507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g260ea50067a_0_507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g260ea50067a_0_507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260ea50067a_0_507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g260ea50067a_0_507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260ea50067a_0_507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g260ea50067a_0_507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g260ea50067a_0_507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g260ea50067a_0_507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g260ea50067a_0_507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g260ea50067a_0_507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g260ea50067a_0_507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5" name="Google Shape;3435;g260ea50067a_0_5076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6" name="Google Shape;3436;g260ea50067a_0_5076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7" name="Google Shape;3437;g260ea50067a_0_5076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8" name="Google Shape;3438;g260ea50067a_0_5076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9" name="Google Shape;3439;g260ea50067a_0_50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260ea50067a_0_5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442" name="Google Shape;3442;g260ea50067a_0_510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443" name="Google Shape;3443;g260ea50067a_0_510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4" name="Google Shape;3444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445" name="Google Shape;3445;g260ea50067a_0_510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446" name="Google Shape;3446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g260ea50067a_0_510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462" name="Google Shape;3462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77" name="Google Shape;3477;g260ea50067a_0_510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8" name="Google Shape;3478;g260ea50067a_0_510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9" name="Google Shape;3479;g260ea50067a_0_510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0" name="Google Shape;3480;g260ea50067a_0_510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1" name="Google Shape;3481;g260ea50067a_0_510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2" name="Google Shape;3482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83" name="Google Shape;3483;g260ea50067a_0_510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4" name="Google Shape;3484;g260ea50067a_0_5105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85" name="Google Shape;3485;g260ea50067a_0_5105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86" name="Google Shape;3486;g260ea50067a_0_5105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87" name="Google Shape;3487;g260ea50067a_0_5105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9" name="Google Shape;3489;g260ea50067a_0_51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90" name="Google Shape;3490;g260ea50067a_0_515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260ea50067a_0_515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260ea50067a_0_515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g260ea50067a_0_515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g260ea50067a_0_515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g260ea50067a_0_515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g260ea50067a_0_515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g260ea50067a_0_515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g260ea50067a_0_515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g260ea50067a_0_515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g260ea50067a_0_515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g260ea50067a_0_515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g260ea50067a_0_515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g260ea50067a_0_515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g260ea50067a_0_515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g260ea50067a_0_515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g260ea50067a_0_515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g260ea50067a_0_515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g260ea50067a_0_515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260ea50067a_0_515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g260ea50067a_0_515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g260ea50067a_0_515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2" name="Google Shape;3512;g260ea50067a_0_5153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3" name="Google Shape;3513;g260ea50067a_0_5153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4" name="Google Shape;3514;g260ea50067a_0_5153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5" name="Google Shape;3515;g260ea50067a_0_5153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6" name="Google Shape;3516;g260ea50067a_0_5153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7" name="Google Shape;3517;g260ea50067a_0_5153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8" name="Google Shape;3518;g260ea50067a_0_5153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9" name="Google Shape;3519;g260ea50067a_0_5153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20" name="Google Shape;3520;g260ea50067a_0_5153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" name="Google Shape;3522;g260ea50067a_0_518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23" name="Google Shape;3523;g260ea50067a_0_518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24" name="Google Shape;3524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25" name="Google Shape;3525;g260ea50067a_0_518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26" name="Google Shape;3526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1" name="Google Shape;3541;g260ea50067a_0_518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42" name="Google Shape;3542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57" name="Google Shape;3557;g260ea50067a_0_518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8" name="Google Shape;3558;g260ea50067a_0_518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9" name="Google Shape;3559;g260ea50067a_0_518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0" name="Google Shape;3560;g260ea50067a_0_518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1" name="Google Shape;3561;g260ea50067a_0_518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2" name="Google Shape;3562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63" name="Google Shape;3563;g260ea50067a_0_51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4" name="Google Shape;3564;g260ea50067a_0_5186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5" name="Google Shape;3565;g260ea50067a_0_5186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6" name="Google Shape;3566;g260ea50067a_0_5186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7" name="Google Shape;3567;g260ea50067a_0_5186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8" name="Google Shape;3568;g260ea50067a_0_5186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9" name="Google Shape;3569;g260ea50067a_0_5186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1" name="Google Shape;3571;g260ea50067a_0_523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2" name="Google Shape;3572;g260ea50067a_0_523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60ea50067a_0_523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260ea50067a_0_523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g260ea50067a_0_523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g260ea50067a_0_523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g260ea50067a_0_523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g260ea50067a_0_523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g260ea50067a_0_523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g260ea50067a_0_523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60ea50067a_0_523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g260ea50067a_0_523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g260ea50067a_0_523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g260ea50067a_0_523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g260ea50067a_0_523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g260ea50067a_0_523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g260ea50067a_0_523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g260ea50067a_0_523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g260ea50067a_0_523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60ea50067a_0_523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g260ea50067a_0_523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g260ea50067a_0_523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g260ea50067a_0_523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4" name="Google Shape;3594;g260ea50067a_0_5235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95" name="Google Shape;3595;g260ea50067a_0_5235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96" name="Google Shape;3596;g260ea50067a_0_5235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97" name="Google Shape;3597;g260ea50067a_0_5235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98" name="Google Shape;3598;g260ea50067a_0_5235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99" name="Google Shape;3599;g260ea50067a_0_5235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0" name="Google Shape;3600;g260ea50067a_0_5235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1" name="Google Shape;3601;g260ea50067a_0_5235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02" name="Google Shape;3602;g260ea50067a_0_5235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03" name="Google Shape;3603;g260ea50067a_0_5235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04" name="Google Shape;3604;g260ea50067a_0_5235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6" name="Google Shape;3606;g260ea50067a_0_527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07" name="Google Shape;3607;g260ea50067a_0_527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g260ea50067a_0_527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g260ea50067a_0_527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g260ea50067a_0_527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g260ea50067a_0_527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g260ea50067a_0_527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g260ea50067a_0_527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g260ea50067a_0_527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g260ea50067a_0_527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g260ea50067a_0_527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g260ea50067a_0_527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g260ea50067a_0_527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g260ea50067a_0_527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g260ea50067a_0_527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g260ea50067a_0_527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g260ea50067a_0_527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g260ea50067a_0_527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g260ea50067a_0_527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260ea50067a_0_527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g260ea50067a_0_527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g260ea50067a_0_527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g260ea50067a_0_527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9" name="Google Shape;3629;g260ea50067a_0_5270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30" name="Google Shape;3630;g260ea50067a_0_5270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1" name="Google Shape;3631;g260ea50067a_0_5270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2" name="Google Shape;3632;g260ea50067a_0_5270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3" name="Google Shape;3633;g260ea50067a_0_5270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34" name="Google Shape;3634;g260ea50067a_0_5270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35" name="Google Shape;3635;g260ea50067a_0_5270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7" name="Google Shape;3637;g260ea50067a_0_530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38" name="Google Shape;3638;g260ea50067a_0_530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260ea50067a_0_530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260ea50067a_0_530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260ea50067a_0_530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260ea50067a_0_530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260ea50067a_0_530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260ea50067a_0_530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260ea50067a_0_530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g260ea50067a_0_530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g260ea50067a_0_530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260ea50067a_0_530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260ea50067a_0_530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260ea50067a_0_530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260ea50067a_0_530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260ea50067a_0_530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260ea50067a_0_530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g260ea50067a_0_530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g260ea50067a_0_530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g260ea50067a_0_530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g260ea50067a_0_530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g260ea50067a_0_530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g260ea50067a_0_530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0" name="Google Shape;3660;g260ea50067a_0_5301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61" name="Google Shape;3661;g260ea50067a_0_5301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3" name="Google Shape;3663;g260ea50067a_0_53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4" name="Google Shape;3664;g260ea50067a_0_53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g260ea50067a_0_53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g260ea50067a_0_53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g260ea50067a_0_53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g260ea50067a_0_53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g260ea50067a_0_53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g260ea50067a_0_53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g260ea50067a_0_53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g260ea50067a_0_53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g260ea50067a_0_53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g260ea50067a_0_53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g260ea50067a_0_53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g260ea50067a_0_53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g260ea50067a_0_53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g260ea50067a_0_53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g260ea50067a_0_53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260ea50067a_0_53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g260ea50067a_0_53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g260ea50067a_0_53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g260ea50067a_0_53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g260ea50067a_0_53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g260ea50067a_0_53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6" name="Google Shape;3686;g260ea50067a_0_5327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7" name="Google Shape;3687;g260ea50067a_0_5327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0" name="Google Shape;350;p9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96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96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4" name="Google Shape;374;p96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5" name="Google Shape;375;p96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376" name="Google Shape;376;p96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6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6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6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6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6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6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6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6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6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6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388" name="Google Shape;388;p96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6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260ea50067a_0_5353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260ea50067a_0_5355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g260ea50067a_0_5357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" name="Google Shape;3695;g260ea50067a_0_535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96" name="Google Shape;3696;g260ea50067a_0_535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g260ea50067a_0_535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g260ea50067a_0_535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g260ea50067a_0_535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g260ea50067a_0_535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g260ea50067a_0_535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g260ea50067a_0_535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g260ea50067a_0_535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g260ea50067a_0_535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g260ea50067a_0_535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g260ea50067a_0_535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g260ea50067a_0_535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g260ea50067a_0_535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g260ea50067a_0_535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g260ea50067a_0_535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g260ea50067a_0_535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g260ea50067a_0_535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g260ea50067a_0_535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g260ea50067a_0_535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15" name="Google Shape;3715;g260ea50067a_0_535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6" name="Google Shape;3716;g260ea50067a_0_535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7" name="Google Shape;3717;g260ea50067a_0_5359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18" name="Google Shape;3718;g260ea50067a_0_5359"/>
          <p:cNvSpPr txBox="1">
            <a:spLocks noGrp="1"/>
          </p:cNvSpPr>
          <p:nvPr>
            <p:ph type="subTitle" idx="1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0" name="Google Shape;3720;g260ea50067a_0_538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21" name="Google Shape;3721;g260ea50067a_0_538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g260ea50067a_0_538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g260ea50067a_0_538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g260ea50067a_0_538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g260ea50067a_0_538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g260ea50067a_0_538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g260ea50067a_0_538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g260ea50067a_0_538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g260ea50067a_0_538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g260ea50067a_0_538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g260ea50067a_0_538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g260ea50067a_0_538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g260ea50067a_0_538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g260ea50067a_0_538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g260ea50067a_0_538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g260ea50067a_0_538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g260ea50067a_0_538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g260ea50067a_0_538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g260ea50067a_0_538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g260ea50067a_0_538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g260ea50067a_0_538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g260ea50067a_0_538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3" name="Google Shape;3743;g260ea50067a_0_5384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4" name="Google Shape;3744;g260ea50067a_0_5384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6" name="Google Shape;3746;g260ea50067a_0_54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47" name="Google Shape;3747;g260ea50067a_0_54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60ea50067a_0_54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60ea50067a_0_54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60ea50067a_0_54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60ea50067a_0_54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60ea50067a_0_54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60ea50067a_0_54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60ea50067a_0_54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60ea50067a_0_54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60ea50067a_0_54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60ea50067a_0_54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60ea50067a_0_54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60ea50067a_0_54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60ea50067a_0_54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60ea50067a_0_54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60ea50067a_0_54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60ea50067a_0_54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60ea50067a_0_54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60ea50067a_0_54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60ea50067a_0_54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60ea50067a_0_54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60ea50067a_0_54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9" name="Google Shape;3769;g260ea50067a_0_5410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70" name="Google Shape;3770;g260ea50067a_0_5410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2" name="Google Shape;3772;g260ea50067a_0_5436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3773" name="Google Shape;3773;g260ea50067a_0_54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60ea50067a_0_54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60ea50067a_0_54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60ea50067a_0_54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60ea50067a_0_54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60ea50067a_0_54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60ea50067a_0_54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60ea50067a_0_54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60ea50067a_0_543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60ea50067a_0_543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60ea50067a_0_54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60ea50067a_0_54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60ea50067a_0_54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60ea50067a_0_54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60ea50067a_0_543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60ea50067a_0_54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60ea50067a_0_54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60ea50067a_0_54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60ea50067a_0_54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60ea50067a_0_54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60ea50067a_0_54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4" name="Google Shape;3794;g260ea50067a_0_5436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6" name="Google Shape;3796;g260ea50067a_0_54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97" name="Google Shape;3797;g260ea50067a_0_546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g260ea50067a_0_546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g260ea50067a_0_546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60ea50067a_0_546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60ea50067a_0_546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g260ea50067a_0_546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g260ea50067a_0_546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60ea50067a_0_546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60ea50067a_0_546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g260ea50067a_0_546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g260ea50067a_0_546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60ea50067a_0_546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60ea50067a_0_546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g260ea50067a_0_546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g260ea50067a_0_546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g260ea50067a_0_546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g260ea50067a_0_546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g260ea50067a_0_546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g260ea50067a_0_546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g260ea50067a_0_546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g260ea50067a_0_546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g260ea50067a_0_546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9" name="Google Shape;3819;g260ea50067a_0_54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1" name="Google Shape;3821;g260ea50067a_0_548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22" name="Google Shape;3822;g260ea50067a_0_548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3" name="Google Shape;3823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824" name="Google Shape;3824;g260ea50067a_0_548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25" name="Google Shape;3825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g260ea50067a_0_548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841" name="Google Shape;3841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56" name="Google Shape;3856;g260ea50067a_0_548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7" name="Google Shape;3857;g260ea50067a_0_548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8" name="Google Shape;3858;g260ea50067a_0_548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9" name="Google Shape;3859;g260ea50067a_0_548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60" name="Google Shape;3860;g260ea50067a_0_548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61" name="Google Shape;3861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62" name="Google Shape;3862;g260ea50067a_0_5485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3" name="Google Shape;3863;g260ea50067a_0_5485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4" name="Google Shape;3864;g260ea50067a_0_5485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5" name="Google Shape;3865;g260ea50067a_0_5485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6" name="Google Shape;3866;g260ea50067a_0_5485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7" name="Google Shape;3867;g260ea50067a_0_5485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8" name="Google Shape;3868;g260ea50067a_0_5485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9" name="Google Shape;3869;g260ea50067a_0_5485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70" name="Google Shape;3870;g260ea50067a_0_548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2" name="Google Shape;3872;g260ea50067a_0_553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3" name="Google Shape;3873;g260ea50067a_0_55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g260ea50067a_0_55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g260ea50067a_0_55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g260ea50067a_0_55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g260ea50067a_0_55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g260ea50067a_0_55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g260ea50067a_0_55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g260ea50067a_0_55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g260ea50067a_0_55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g260ea50067a_0_553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g260ea50067a_0_553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g260ea50067a_0_55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g260ea50067a_0_55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g260ea50067a_0_55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g260ea50067a_0_55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g260ea50067a_0_553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g260ea50067a_0_55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g260ea50067a_0_55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g260ea50067a_0_55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g260ea50067a_0_55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g260ea50067a_0_55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g260ea50067a_0_55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5" name="Google Shape;3895;g260ea50067a_0_5536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96" name="Google Shape;3896;g260ea50067a_0_5536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97" name="Google Shape;3897;g260ea50067a_0_5536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98" name="Google Shape;3898;g260ea50067a_0_5536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99" name="Google Shape;3899;g260ea50067a_0_553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2" name="Google Shape;392;p9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9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9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1" name="Google Shape;3901;g260ea50067a_0_556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02" name="Google Shape;3902;g260ea50067a_0_556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g260ea50067a_0_556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g260ea50067a_0_556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g260ea50067a_0_556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g260ea50067a_0_556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g260ea50067a_0_556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g260ea50067a_0_556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g260ea50067a_0_556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g260ea50067a_0_556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g260ea50067a_0_556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g260ea50067a_0_556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g260ea50067a_0_556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g260ea50067a_0_556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g260ea50067a_0_556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g260ea50067a_0_556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g260ea50067a_0_556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g260ea50067a_0_556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g260ea50067a_0_556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g260ea50067a_0_556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g260ea50067a_0_556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g260ea50067a_0_556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g260ea50067a_0_556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g260ea50067a_0_556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6" name="Google Shape;3926;g260ea50067a_0_55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27" name="Google Shape;3927;g260ea50067a_0_55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g260ea50067a_0_55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g260ea50067a_0_55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g260ea50067a_0_55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g260ea50067a_0_55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g260ea50067a_0_55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g260ea50067a_0_55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g260ea50067a_0_55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g260ea50067a_0_55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g260ea50067a_0_55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g260ea50067a_0_55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g260ea50067a_0_55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g260ea50067a_0_55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g260ea50067a_0_55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g260ea50067a_0_55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g260ea50067a_0_55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g260ea50067a_0_55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g260ea50067a_0_55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g260ea50067a_0_55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g260ea50067a_0_55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g260ea50067a_0_55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g260ea50067a_0_55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9" name="Google Shape;3949;g260ea50067a_0_5590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0" name="Google Shape;3950;g260ea50067a_0_5590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1" name="Google Shape;3951;g260ea50067a_0_5590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2" name="Google Shape;3952;g260ea50067a_0_5590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3" name="Google Shape;3953;g260ea50067a_0_5590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4" name="Google Shape;3954;g260ea50067a_0_5590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55" name="Google Shape;3955;g260ea50067a_0_559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g260ea50067a_0_5590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57" name="Google Shape;3957;g260ea50067a_0_5590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58" name="Google Shape;3958;g260ea50067a_0_5590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59" name="Google Shape;3959;g260ea50067a_0_5590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0" name="Google Shape;3960;g260ea50067a_0_5590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1" name="Google Shape;3961;g260ea50067a_0_5590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" name="Google Shape;3963;g260ea50067a_0_56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64" name="Google Shape;3964;g260ea50067a_0_56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g260ea50067a_0_56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g260ea50067a_0_56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g260ea50067a_0_56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g260ea50067a_0_56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g260ea50067a_0_56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g260ea50067a_0_56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g260ea50067a_0_56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g260ea50067a_0_56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g260ea50067a_0_56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g260ea50067a_0_56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g260ea50067a_0_56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g260ea50067a_0_56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g260ea50067a_0_56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g260ea50067a_0_56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g260ea50067a_0_56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g260ea50067a_0_56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g260ea50067a_0_56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g260ea50067a_0_56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g260ea50067a_0_56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g260ea50067a_0_56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g260ea50067a_0_56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6" name="Google Shape;3986;g260ea50067a_0_5627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87" name="Google Shape;3987;g260ea50067a_0_5627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8" name="Google Shape;3988;g260ea50067a_0_5627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9" name="Google Shape;3989;g260ea50067a_0_5627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90" name="Google Shape;3990;g260ea50067a_0_5627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91" name="Google Shape;3991;g260ea50067a_0_5627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92" name="Google Shape;3992;g260ea50067a_0_5627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93" name="Google Shape;3993;g260ea50067a_0_5627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94" name="Google Shape;3994;g260ea50067a_0_5627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95" name="Google Shape;3995;g260ea50067a_0_5627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96" name="Google Shape;3996;g260ea50067a_0_5627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8" name="Google Shape;3998;g260ea50067a_0_566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99" name="Google Shape;3999;g260ea50067a_0_566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g260ea50067a_0_566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g260ea50067a_0_566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g260ea50067a_0_566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g260ea50067a_0_566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g260ea50067a_0_566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g260ea50067a_0_566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g260ea50067a_0_566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g260ea50067a_0_566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g260ea50067a_0_566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g260ea50067a_0_566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g260ea50067a_0_566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g260ea50067a_0_566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g260ea50067a_0_566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g260ea50067a_0_566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g260ea50067a_0_566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g260ea50067a_0_566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g260ea50067a_0_566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g260ea50067a_0_566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g260ea50067a_0_566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g260ea50067a_0_566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g260ea50067a_0_566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1" name="Google Shape;4021;g260ea50067a_0_566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3" name="Google Shape;4023;g260ea50067a_0_568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24" name="Google Shape;4024;g260ea50067a_0_568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g260ea50067a_0_568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g260ea50067a_0_568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g260ea50067a_0_568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g260ea50067a_0_568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g260ea50067a_0_568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g260ea50067a_0_568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g260ea50067a_0_568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g260ea50067a_0_568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g260ea50067a_0_568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g260ea50067a_0_568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g260ea50067a_0_568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g260ea50067a_0_568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g260ea50067a_0_568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g260ea50067a_0_568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g260ea50067a_0_568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g260ea50067a_0_568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g260ea50067a_0_568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g260ea50067a_0_568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43" name="Google Shape;4043;g260ea50067a_0_568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4" name="Google Shape;4044;g260ea50067a_0_5687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5" name="Google Shape;4045;g260ea50067a_0_5687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g260ea50067a_0_57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48" name="Google Shape;4048;g260ea50067a_0_57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g260ea50067a_0_57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g260ea50067a_0_57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g260ea50067a_0_57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g260ea50067a_0_57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g260ea50067a_0_57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g260ea50067a_0_57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g260ea50067a_0_57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g260ea50067a_0_57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g260ea50067a_0_57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g260ea50067a_0_57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g260ea50067a_0_57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g260ea50067a_0_57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g260ea50067a_0_57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g260ea50067a_0_57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g260ea50067a_0_57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g260ea50067a_0_57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g260ea50067a_0_57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g260ea50067a_0_57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7" name="Google Shape;4067;g260ea50067a_0_5711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68" name="Google Shape;4068;g260ea50067a_0_5711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0" name="Google Shape;4070;g260ea50067a_0_573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71" name="Google Shape;4071;g260ea50067a_0_573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g260ea50067a_0_573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g260ea50067a_0_573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g260ea50067a_0_573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g260ea50067a_0_573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g260ea50067a_0_573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g260ea50067a_0_573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g260ea50067a_0_573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g260ea50067a_0_573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g260ea50067a_0_573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g260ea50067a_0_573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g260ea50067a_0_573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g260ea50067a_0_573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g260ea50067a_0_573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g260ea50067a_0_573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g260ea50067a_0_573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g260ea50067a_0_573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g260ea50067a_0_573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g260ea50067a_0_573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0" name="Google Shape;4090;g260ea50067a_0_5734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91" name="Google Shape;4091;g260ea50067a_0_5734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Google Shape;4093;g260ea50067a_0_575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094" name="Google Shape;4094;g260ea50067a_0_575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5" name="Google Shape;4095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096" name="Google Shape;4096;g260ea50067a_0_575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097" name="Google Shape;4097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2" name="Google Shape;4112;g260ea50067a_0_575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13" name="Google Shape;4113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28" name="Google Shape;4128;g260ea50067a_0_575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9" name="Google Shape;4129;g260ea50067a_0_575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0" name="Google Shape;4130;g260ea50067a_0_575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1" name="Google Shape;4131;g260ea50067a_0_575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2" name="Google Shape;4132;g260ea50067a_0_575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3" name="Google Shape;4133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34" name="Google Shape;4134;g260ea50067a_0_5757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35" name="Google Shape;4135;g260ea50067a_0_5757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36" name="Google Shape;4136;g260ea50067a_0_5757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37" name="Google Shape;4137;g260ea50067a_0_5757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38" name="Google Shape;4138;g260ea50067a_0_5757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39" name="Google Shape;4139;g260ea50067a_0_5757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1" name="Google Shape;4141;g260ea50067a_0_580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42" name="Google Shape;4142;g260ea50067a_0_58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g260ea50067a_0_58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g260ea50067a_0_58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g260ea50067a_0_58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g260ea50067a_0_58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g260ea50067a_0_58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g260ea50067a_0_58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g260ea50067a_0_58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g260ea50067a_0_58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g260ea50067a_0_58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g260ea50067a_0_58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g260ea50067a_0_58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g260ea50067a_0_58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g260ea50067a_0_58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g260ea50067a_0_58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g260ea50067a_0_58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g260ea50067a_0_58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g260ea50067a_0_58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g260ea50067a_0_58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1" name="Google Shape;4161;g260ea50067a_0_5805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62" name="Google Shape;4162;g260ea50067a_0_5805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63" name="Google Shape;4163;g260ea50067a_0_5805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64" name="Google Shape;4164;g260ea50067a_0_5805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65" name="Google Shape;4165;g260ea50067a_0_5805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66" name="Google Shape;4166;g260ea50067a_0_5805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67" name="Google Shape;4167;g260ea50067a_0_5805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68" name="Google Shape;4168;g260ea50067a_0_5805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0" name="Google Shape;4170;g260ea50067a_0_583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1" name="Google Shape;4171;g260ea50067a_0_583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72" name="Google Shape;4172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73" name="Google Shape;4173;g260ea50067a_0_583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174" name="Google Shape;4174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9" name="Google Shape;4189;g260ea50067a_0_583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90" name="Google Shape;4190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0" name="Google Shape;4200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5" name="Google Shape;4205;g260ea50067a_0_583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g260ea50067a_0_583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g260ea50067a_0_583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8" name="Google Shape;4208;g260ea50067a_0_583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9" name="Google Shape;4209;g260ea50067a_0_583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10" name="Google Shape;4210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11" name="Google Shape;4211;g260ea50067a_0_5834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12" name="Google Shape;4212;g260ea50067a_0_5834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5" name="Google Shape;415;p9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9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9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9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98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98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98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98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9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4" name="Google Shape;4214;g260ea50067a_0_587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15" name="Google Shape;4215;g260ea50067a_0_587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16" name="Google Shape;4216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217" name="Google Shape;4217;g260ea50067a_0_587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18" name="Google Shape;4218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9" name="Google Shape;4219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0" name="Google Shape;4230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1" name="Google Shape;4231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3" name="Google Shape;4233;g260ea50067a_0_587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234" name="Google Shape;4234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2" name="Google Shape;4242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3" name="Google Shape;4243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9" name="Google Shape;4249;g260ea50067a_0_587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0" name="Google Shape;4250;g260ea50067a_0_587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1" name="Google Shape;4251;g260ea50067a_0_587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2" name="Google Shape;4252;g260ea50067a_0_587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3" name="Google Shape;4253;g260ea50067a_0_587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4" name="Google Shape;4254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55" name="Google Shape;4255;g260ea50067a_0_5878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6" name="Google Shape;4256;g260ea50067a_0_5878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8" name="Google Shape;4258;g260ea50067a_0_59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59" name="Google Shape;4259;g260ea50067a_0_59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g260ea50067a_0_59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g260ea50067a_0_59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g260ea50067a_0_59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g260ea50067a_0_59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g260ea50067a_0_59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g260ea50067a_0_59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g260ea50067a_0_59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g260ea50067a_0_59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g260ea50067a_0_59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g260ea50067a_0_59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g260ea50067a_0_59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g260ea50067a_0_59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g260ea50067a_0_59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g260ea50067a_0_59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g260ea50067a_0_59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g260ea50067a_0_59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g260ea50067a_0_59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g260ea50067a_0_59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g260ea50067a_0_59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g260ea50067a_0_59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g260ea50067a_0_59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1" name="Google Shape;4281;g260ea50067a_0_5922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282" name="Google Shape;4282;g260ea50067a_0_5922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283" name="Google Shape;4283;g260ea50067a_0_5922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284" name="Google Shape;4284;g260ea50067a_0_5922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85" name="Google Shape;4285;g260ea50067a_0_5922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86" name="Google Shape;4286;g260ea50067a_0_5922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87" name="Google Shape;4287;g260ea50067a_0_5922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9" name="Google Shape;4289;g260ea50067a_0_595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0" name="Google Shape;4290;g260ea50067a_0_595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g260ea50067a_0_595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g260ea50067a_0_595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g260ea50067a_0_595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g260ea50067a_0_595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g260ea50067a_0_595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g260ea50067a_0_595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g260ea50067a_0_595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g260ea50067a_0_595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g260ea50067a_0_595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g260ea50067a_0_595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g260ea50067a_0_595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g260ea50067a_0_595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g260ea50067a_0_595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g260ea50067a_0_595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g260ea50067a_0_595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g260ea50067a_0_595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g260ea50067a_0_595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g260ea50067a_0_595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g260ea50067a_0_595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g260ea50067a_0_595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g260ea50067a_0_595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2" name="Google Shape;4312;g260ea50067a_0_5953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3" name="Google Shape;4313;g260ea50067a_0_5953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4" name="Google Shape;4314;g260ea50067a_0_59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15" name="Google Shape;4315;g260ea50067a_0_5953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6" name="Google Shape;4316;g260ea50067a_0_5953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8" name="Google Shape;4318;g260ea50067a_0_598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19" name="Google Shape;4319;g260ea50067a_0_598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g260ea50067a_0_598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g260ea50067a_0_598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g260ea50067a_0_598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g260ea50067a_0_598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g260ea50067a_0_598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g260ea50067a_0_598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g260ea50067a_0_598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g260ea50067a_0_598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g260ea50067a_0_598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g260ea50067a_0_598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g260ea50067a_0_598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g260ea50067a_0_598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g260ea50067a_0_598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g260ea50067a_0_598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g260ea50067a_0_598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g260ea50067a_0_598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g260ea50067a_0_598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g260ea50067a_0_598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38" name="Google Shape;4338;g260ea50067a_0_5982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39" name="Google Shape;4339;g260ea50067a_0_5982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g260ea50067a_0_5982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41" name="Google Shape;4341;g260ea50067a_0_5982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g260ea50067a_0_5982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343" name="Google Shape;4343;g260ea50067a_0_5982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344" name="Google Shape;4344;g260ea50067a_0_598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g260ea50067a_0_598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g260ea50067a_0_598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g260ea50067a_0_598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g260ea50067a_0_598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g260ea50067a_0_598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g260ea50067a_0_598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g260ea50067a_0_598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g260ea50067a_0_598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g260ea50067a_0_598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g260ea50067a_0_598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g260ea50067a_0_60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57" name="Google Shape;4357;g260ea50067a_0_60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g260ea50067a_0_60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g260ea50067a_0_60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g260ea50067a_0_60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g260ea50067a_0_60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g260ea50067a_0_60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g260ea50067a_0_60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g260ea50067a_0_60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g260ea50067a_0_60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g260ea50067a_0_60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g260ea50067a_0_60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g260ea50067a_0_60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g260ea50067a_0_60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g260ea50067a_0_60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g260ea50067a_0_60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g260ea50067a_0_60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g260ea50067a_0_60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g260ea50067a_0_60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g260ea50067a_0_60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g260ea50067a_0_60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g260ea50067a_0_60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g260ea50067a_0_60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9" name="Google Shape;4379;g260ea50067a_0_60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80" name="Google Shape;4380;g260ea50067a_0_602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g260ea50067a_0_60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4" name="Google Shape;4384;g260ea50067a_0_60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385" name="Google Shape;4385;g260ea50067a_0_604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86" name="Google Shape;4386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87" name="Google Shape;4387;g260ea50067a_0_60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388" name="Google Shape;4388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3" name="Google Shape;4403;g260ea50067a_0_60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04" name="Google Shape;4404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19" name="Google Shape;4419;g260ea50067a_0_60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0" name="Google Shape;4420;g260ea50067a_0_60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1" name="Google Shape;4421;g260ea50067a_0_60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2" name="Google Shape;4422;g260ea50067a_0_60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3" name="Google Shape;4423;g260ea50067a_0_60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4" name="Google Shape;4424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6" name="Google Shape;4426;g260ea50067a_0_60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27" name="Google Shape;4427;g260ea50067a_0_60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g260ea50067a_0_60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g260ea50067a_0_60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g260ea50067a_0_60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g260ea50067a_0_60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g260ea50067a_0_60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g260ea50067a_0_60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g260ea50067a_0_60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g260ea50067a_0_60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g260ea50067a_0_60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g260ea50067a_0_60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g260ea50067a_0_60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g260ea50067a_0_60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g260ea50067a_0_60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g260ea50067a_0_60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g260ea50067a_0_60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g260ea50067a_0_60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g260ea50067a_0_60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g260ea50067a_0_60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46" name="Google Shape;4446;g260ea50067a_0_609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47" name="Google Shape;4447;g260ea50067a_0_609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8" name="Google Shape;4448;g260ea50067a_0_6090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449" name="Google Shape;4449;g260ea50067a_0_609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g260ea50067a_0_609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g260ea50067a_0_609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g260ea50067a_0_609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g260ea50067a_0_609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g260ea50067a_0_609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g260ea50067a_0_609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g260ea50067a_0_609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g260ea50067a_0_609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g260ea50067a_0_609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g260ea50067a_0_609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1" name="Google Shape;4461;g260ea50067a_0_61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62" name="Google Shape;4462;g260ea50067a_0_61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g260ea50067a_0_61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g260ea50067a_0_61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g260ea50067a_0_61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g260ea50067a_0_61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g260ea50067a_0_61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g260ea50067a_0_61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g260ea50067a_0_61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g260ea50067a_0_61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g260ea50067a_0_61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g260ea50067a_0_61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g260ea50067a_0_61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g260ea50067a_0_61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g260ea50067a_0_61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g260ea50067a_0_61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g260ea50067a_0_61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g260ea50067a_0_61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g260ea50067a_0_61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g260ea50067a_0_61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g260ea50067a_0_61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g260ea50067a_0_61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g260ea50067a_0_61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5" name="Google Shape;4485;g260ea50067a_0_61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86" name="Google Shape;4486;g260ea50067a_0_61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g260ea50067a_0_61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g260ea50067a_0_61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g260ea50067a_0_61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g260ea50067a_0_61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g260ea50067a_0_61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g260ea50067a_0_61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g260ea50067a_0_61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g260ea50067a_0_61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g260ea50067a_0_61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g260ea50067a_0_61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g260ea50067a_0_61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g260ea50067a_0_61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g260ea50067a_0_61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g260ea50067a_0_61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g260ea50067a_0_61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g260ea50067a_0_61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g260ea50067a_0_61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g260ea50067a_0_61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g260ea50067a_0_61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g260ea50067a_0_61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g260ea50067a_0_61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8" name="Google Shape;4508;g260ea50067a_0_6149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4509" name="Google Shape;4509;g260ea50067a_0_6149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g260ea50067a_0_6149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g260ea50067a_0_6149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g260ea50067a_0_6149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44" name="Google Shape;444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45" name="Google Shape;445;p9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" name="Google Shape;446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47" name="Google Shape;447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48" name="Google Shape;448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64" name="Google Shape;464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79" name="Google Shape;479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0" name="Google Shape;480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1" name="Google Shape;481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2" name="Google Shape;482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3" name="Google Shape;483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" name="Google Shape;484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85" name="Google Shape;485;p9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9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7" name="Google Shape;487;p9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8" name="Google Shape;488;p9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9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6" name="Google Shape;4516;g260ea50067a_0_618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17" name="Google Shape;4517;g260ea50067a_0_618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g260ea50067a_0_618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g260ea50067a_0_618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g260ea50067a_0_618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g260ea50067a_0_618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g260ea50067a_0_618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g260ea50067a_0_618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g260ea50067a_0_618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g260ea50067a_0_618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g260ea50067a_0_618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g260ea50067a_0_618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g260ea50067a_0_618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g260ea50067a_0_618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g260ea50067a_0_618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g260ea50067a_0_618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g260ea50067a_0_618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g260ea50067a_0_618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g260ea50067a_0_618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g260ea50067a_0_618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g260ea50067a_0_618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g260ea50067a_0_618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g260ea50067a_0_618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9" name="Google Shape;4539;g260ea50067a_0_6180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4540" name="Google Shape;4540;g260ea50067a_0_6180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4541" name="Google Shape;4541;g260ea50067a_0_6180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g260ea50067a_0_6180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3" name="Google Shape;4543;g260ea50067a_0_6180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92" name="Google Shape;492;p1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10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15" name="Google Shape;515;p10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10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10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18" name="Google Shape;518;p10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19" name="Google Shape;519;p10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10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10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22" name="Google Shape;522;p10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25" name="Google Shape;525;p10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6" name="Google Shape;526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7" name="Google Shape;527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28" name="Google Shape;528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44" name="Google Shape;544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59" name="Google Shape;559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3" name="Google Shape;563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4" name="Google Shape;564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5" name="Google Shape;565;p10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0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10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10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10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10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10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4" name="Google Shape;574;p10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0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7" name="Google Shape;597;p10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0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10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0" name="Google Shape;600;p10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1" name="Google Shape;601;p10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10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10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4" name="Google Shape;604;p10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5" name="Google Shape;605;p10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06" name="Google Shape;606;p10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9" name="Google Shape;609;p10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0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32" name="Google Shape;632;p10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10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10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5" name="Google Shape;635;p10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36" name="Google Shape;636;p10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37" name="Google Shape;637;p10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1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4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4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40" name="Google Shape;640;p1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p105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05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7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8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70" name="Google Shape;670;p1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9" name="Google Shape;689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0" name="Google Shape;690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9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2" name="Google Shape;692;p109"/>
          <p:cNvSpPr txBox="1">
            <a:spLocks noGrp="1"/>
          </p:cNvSpPr>
          <p:nvPr>
            <p:ph type="subTitle" idx="1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8" name="Google Shape;718;p110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11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6" name="Google Shape;836;p114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14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14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14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14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114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14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114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0" name="Google Shape;870;p115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1" name="Google Shape;871;p115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115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73" name="Google Shape;873;p11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6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4" name="Google Shape;924;p117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5" name="Google Shape;925;p117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6" name="Google Shape;926;p117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7" name="Google Shape;927;p117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8" name="Google Shape;928;p117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929" name="Google Shape;929;p1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17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17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17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3" name="Google Shape;933;p117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4" name="Google Shape;934;p117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5" name="Google Shape;935;p117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1" name="Google Shape;961;p118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18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118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4" name="Google Shape;964;p118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5" name="Google Shape;965;p118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118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18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68" name="Google Shape;968;p118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9" name="Google Shape;969;p118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970" name="Google Shape;970;p118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8" name="Google Shape;1018;p120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42" name="Google Shape;1042;p121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65" name="Google Shape;1065;p122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8" name="Google Shape;1108;p123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09" name="Google Shape;1109;p123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0" name="Google Shape;1110;p123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11" name="Google Shape;1111;p123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2" name="Google Shape;1112;p123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3" name="Google Shape;1113;p123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6" name="Google Shape;1136;p124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7" name="Google Shape;1137;p124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8" name="Google Shape;1138;p124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24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0" name="Google Shape;1140;p124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124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42" name="Google Shape;1142;p124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85" name="Google Shape;1185;p125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6" name="Google Shape;1186;p125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8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3" name="Google Shape;83;p8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8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6" name="Google Shape;106;p88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29" name="Google Shape;1229;p126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0" name="Google Shape;1230;p126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6" name="Google Shape;1256;p12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7" name="Google Shape;1257;p12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58" name="Google Shape;1258;p12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2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0" name="Google Shape;1260;p12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1" name="Google Shape;1261;p12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7" name="Google Shape;1287;p128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88" name="Google Shape;1288;p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28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0" name="Google Shape;1290;p128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54" name="Google Shape;1354;p1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9" name="Google Shape;109;p8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1" name="Google Shape;111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2" name="Google Shape;112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8" name="Google Shape;128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3" name="Google Shape;143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9" name="Google Shape;149;p8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0" name="Google Shape;150;p8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8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8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8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8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8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8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8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g260ea50067a_0_165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4" name="Google Shape;1524;g260ea50067a_0_165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5" name="Google Shape;1525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26" name="Google Shape;1526;g260ea50067a_0_165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7" name="Google Shape;1527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g260ea50067a_0_165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43" name="Google Shape;1543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8" name="Google Shape;1558;g260ea50067a_0_165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9" name="Google Shape;1559;g260ea50067a_0_165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0" name="Google Shape;1560;g260ea50067a_0_165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1" name="Google Shape;1561;g260ea50067a_0_165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2" name="Google Shape;1562;g260ea50067a_0_165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3" name="Google Shape;1563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64" name="Google Shape;1564;g260ea50067a_0_16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65" name="Google Shape;1565;g260ea50067a_0_1654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6" name="Google Shape;1566;g260ea50067a_0_1654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7" name="Google Shape;1567;g260ea50067a_0_1654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8" name="Google Shape;1568;g260ea50067a_0_1654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9" name="Google Shape;1569;g260ea50067a_0_1654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0" name="Google Shape;1570;g260ea50067a_0_1654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1" name="Google Shape;1571;g260ea50067a_0_1654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2" name="Google Shape;1572;g260ea50067a_0_1654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g260ea50067a_0_17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5" name="Google Shape;1575;g260ea50067a_0_179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260ea50067a_0_179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260ea50067a_0_179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260ea50067a_0_179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260ea50067a_0_179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260ea50067a_0_179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60ea50067a_0_179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260ea50067a_0_179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260ea50067a_0_179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60ea50067a_0_179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260ea50067a_0_179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260ea50067a_0_179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60ea50067a_0_179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60ea50067a_0_179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60ea50067a_0_179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260ea50067a_0_179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60ea50067a_0_179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g260ea50067a_0_179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260ea50067a_0_179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60ea50067a_0_179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60ea50067a_0_179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60ea50067a_0_179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7" name="Google Shape;1597;g260ea50067a_0_1799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8" name="Google Shape;1598;g260ea50067a_0_1799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99" name="Google Shape;1599;g260ea50067a_0_1799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1600" name="Google Shape;1600;g260ea50067a_0_1799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601" name="Google Shape;1601;g260ea50067a_0_1799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g260ea50067a_0_1799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3" name="Google Shape;1603;g260ea50067a_0_1799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60ea50067a_0_1584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g260ea50067a_0_1584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7" name="Google Shape;1607;g260ea50067a_0_1584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8" name="Google Shape;1608;g260ea50067a_0_1584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09" name="Google Shape;1609;g260ea50067a_0_1584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610" name="Google Shape;1610;g260ea50067a_0_158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260ea50067a_0_158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260ea50067a_0_158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260ea50067a_0_158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260ea50067a_0_158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260ea50067a_0_158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260ea50067a_0_158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60ea50067a_0_158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60ea50067a_0_158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60ea50067a_0_158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60ea50067a_0_158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g260ea50067a_0_1584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g260ea50067a_0_1584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1623" name="Google Shape;1623;g260ea50067a_0_1584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260ea50067a_0_1584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60ea50067a_0_1584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60ea50067a_0_1584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260ea50067a_0_1584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260ea50067a_0_1584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60ea50067a_0_1584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260ea50067a_0_1584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260ea50067a_0_1584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60ea50067a_0_1584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260ea50067a_0_1584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g260ea50067a_0_1584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1635" name="Google Shape;1635;g260ea50067a_0_1584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260ea50067a_0_1584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g260ea50067a_0_1584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1638" name="Google Shape;1638;g260ea50067a_0_158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g260ea50067a_0_158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260ea50067a_0_158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g260ea50067a_0_158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4" name="Google Shape;1644;g260ea50067a_0_1584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g260ea50067a_0_1584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46" name="Google Shape;1646;g260ea50067a_0_1584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260ea50067a_0_1627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9" name="Google Shape;1649;g260ea50067a_0_16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50" name="Google Shape;1650;g260ea50067a_0_16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60ea50067a_0_16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ea50067a_0_16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260ea50067a_0_16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260ea50067a_0_16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ea50067a_0_16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60ea50067a_0_16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60ea50067a_0_16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ea50067a_0_16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60ea50067a_0_16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60ea50067a_0_16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ea50067a_0_16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60ea50067a_0_16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60ea50067a_0_16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ea50067a_0_16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260ea50067a_0_16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260ea50067a_0_16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260ea50067a_0_16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260ea50067a_0_16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260ea50067a_0_16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260ea50067a_0_16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260ea50067a_0_16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g260ea50067a_0_16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73" name="Google Shape;1673;g260ea50067a_0_1627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g260ea50067a_0_17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6" name="Google Shape;1676;g260ea50067a_0_170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260ea50067a_0_170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260ea50067a_0_170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260ea50067a_0_170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60ea50067a_0_170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60ea50067a_0_170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260ea50067a_0_170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260ea50067a_0_170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260ea50067a_0_170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260ea50067a_0_170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260ea50067a_0_170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260ea50067a_0_170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260ea50067a_0_170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0ea50067a_0_170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0ea50067a_0_170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60ea50067a_0_170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60ea50067a_0_170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0ea50067a_0_170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0ea50067a_0_170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60ea50067a_0_170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260ea50067a_0_170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260ea50067a_0_170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8" name="Google Shape;1698;g260ea50067a_0_1705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699" name="Google Shape;1699;g260ea50067a_0_1705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0" name="Google Shape;1700;g260ea50067a_0_1705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1" name="Google Shape;1701;g260ea50067a_0_1705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2" name="Google Shape;1702;g260ea50067a_0_1705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3" name="Google Shape;1703;g260ea50067a_0_1705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4" name="Google Shape;1704;g260ea50067a_0_1705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5" name="Google Shape;1705;g260ea50067a_0_1705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6" name="Google Shape;1706;g260ea50067a_0_1705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7" name="Google Shape;1707;g260ea50067a_0_1705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08" name="Google Shape;1708;g260ea50067a_0_1705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9" name="Google Shape;1709;g260ea50067a_0_1705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0" name="Google Shape;1710;g260ea50067a_0_1705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1" name="Google Shape;1711;g260ea50067a_0_1705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2" name="Google Shape;1712;g260ea50067a_0_1705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3" name="Google Shape;1713;g260ea50067a_0_1705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4" name="Google Shape;1714;g260ea50067a_0_1705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5" name="Google Shape;1715;g260ea50067a_0_1705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6" name="Google Shape;1716;g260ea50067a_0_1705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g260ea50067a_0_17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19" name="Google Shape;1719;g260ea50067a_0_17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60ea50067a_0_17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60ea50067a_0_17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60ea50067a_0_17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60ea50067a_0_17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60ea50067a_0_17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60ea50067a_0_17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60ea50067a_0_17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60ea50067a_0_17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60ea50067a_0_17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60ea50067a_0_17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60ea50067a_0_17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260ea50067a_0_17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60ea50067a_0_17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260ea50067a_0_17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260ea50067a_0_17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g260ea50067a_0_17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260ea50067a_0_17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g260ea50067a_0_17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g260ea50067a_0_1748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9" name="Google Shape;1739;g260ea50067a_0_1748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740" name="Google Shape;1740;g260ea50067a_0_17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1" name="Google Shape;1741;g260ea50067a_0_17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g260ea50067a_0_177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4" name="Google Shape;1744;g260ea50067a_0_177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260ea50067a_0_177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260ea50067a_0_177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260ea50067a_0_177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260ea50067a_0_177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60ea50067a_0_177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260ea50067a_0_177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260ea50067a_0_177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260ea50067a_0_177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260ea50067a_0_177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260ea50067a_0_177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260ea50067a_0_177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260ea50067a_0_177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260ea50067a_0_177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260ea50067a_0_177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260ea50067a_0_177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260ea50067a_0_177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260ea50067a_0_177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260ea50067a_0_177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260ea50067a_0_177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260ea50067a_0_177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260ea50067a_0_177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6" name="Google Shape;1766;g260ea50067a_0_1773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7" name="Google Shape;1767;g260ea50067a_0_1773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1769;g260ea50067a_0_18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0" name="Google Shape;1770;g260ea50067a_0_18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g260ea50067a_0_18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g260ea50067a_0_18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g260ea50067a_0_18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260ea50067a_0_18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260ea50067a_0_18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260ea50067a_0_18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60ea50067a_0_18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60ea50067a_0_18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60ea50067a_0_183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60ea50067a_0_183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260ea50067a_0_18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260ea50067a_0_18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60ea50067a_0_18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60ea50067a_0_18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60ea50067a_0_183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60ea50067a_0_18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260ea50067a_0_18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260ea50067a_0_18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60ea50067a_0_18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60ea50067a_0_18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60ea50067a_0_18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g260ea50067a_0_1830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3" name="Google Shape;1793;g260ea50067a_0_1830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g260ea50067a_0_185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96" name="Google Shape;1796;g260ea50067a_0_185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g260ea50067a_0_185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260ea50067a_0_185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g260ea50067a_0_185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g260ea50067a_0_185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260ea50067a_0_185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260ea50067a_0_185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260ea50067a_0_185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260ea50067a_0_185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260ea50067a_0_185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260ea50067a_0_185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260ea50067a_0_185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260ea50067a_0_185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260ea50067a_0_185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260ea50067a_0_185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260ea50067a_0_185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260ea50067a_0_185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260ea50067a_0_185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260ea50067a_0_185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260ea50067a_0_185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260ea50067a_0_185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260ea50067a_0_185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8" name="Google Shape;1818;g260ea50067a_0_1856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9" name="Google Shape;1819;g260ea50067a_0_1856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0" name="Google Shape;1820;g260ea50067a_0_1856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21" name="Google Shape;1821;g260ea50067a_0_1856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1822" name="Google Shape;1822;g260ea50067a_0_185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g260ea50067a_0_185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g260ea50067a_0_185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g260ea50067a_0_185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260ea50067a_0_185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260ea50067a_0_185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260ea50067a_0_185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260ea50067a_0_185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260ea50067a_0_185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260ea50067a_0_185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260ea50067a_0_185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0" name="Google Shape;160;p9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9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3" name="Google Shape;183;p9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9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5" name="Google Shape;185;p9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9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7" name="Google Shape;187;p9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9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9" name="Google Shape;189;p9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0" name="Google Shape;190;p9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1" name="Google Shape;191;p9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2" name="Google Shape;192;p9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9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4" name="Google Shape;194;p9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9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6" name="Google Shape;196;p9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9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8" name="Google Shape;198;p9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99" name="Google Shape;199;p9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" name="Google Shape;200;p9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g260ea50067a_0_18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35" name="Google Shape;1835;g260ea50067a_0_18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260ea50067a_0_18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260ea50067a_0_18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260ea50067a_0_18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260ea50067a_0_18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260ea50067a_0_18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260ea50067a_0_18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60ea50067a_0_18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60ea50067a_0_18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60ea50067a_0_189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60ea50067a_0_189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60ea50067a_0_18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60ea50067a_0_18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260ea50067a_0_18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g260ea50067a_0_18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g260ea50067a_0_189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g260ea50067a_0_18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g260ea50067a_0_18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g260ea50067a_0_18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g260ea50067a_0_18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g260ea50067a_0_18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60ea50067a_0_18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g260ea50067a_0_189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8" name="Google Shape;1858;g260ea50067a_0_189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9" name="Google Shape;1859;g260ea50067a_0_1895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0" name="Google Shape;1860;g260ea50067a_0_1895"/>
          <p:cNvGrpSpPr/>
          <p:nvPr/>
        </p:nvGrpSpPr>
        <p:grpSpPr>
          <a:xfrm rot="-5072894" flipH="1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1861" name="Google Shape;1861;g260ea50067a_0_189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60ea50067a_0_189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260ea50067a_0_189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260ea50067a_0_189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260ea50067a_0_189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260ea50067a_0_189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260ea50067a_0_189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260ea50067a_0_189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g260ea50067a_0_189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60ea50067a_0_189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260ea50067a_0_189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2" name="Google Shape;1872;g260ea50067a_0_1895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1873" name="Google Shape;1873;g260ea50067a_0_189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260ea50067a_0_189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g260ea50067a_0_19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7" name="Google Shape;1877;g260ea50067a_0_19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260ea50067a_0_19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60ea50067a_0_19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60ea50067a_0_19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60ea50067a_0_19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60ea50067a_0_19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60ea50067a_0_19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60ea50067a_0_19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60ea50067a_0_19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g260ea50067a_0_19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g260ea50067a_0_19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60ea50067a_0_19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60ea50067a_0_19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60ea50067a_0_19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60ea50067a_0_19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60ea50067a_0_19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60ea50067a_0_19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60ea50067a_0_19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60ea50067a_0_19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6" name="Google Shape;1896;g260ea50067a_0_193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7" name="Google Shape;1897;g260ea50067a_0_193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g260ea50067a_0_19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00" name="Google Shape;1900;g260ea50067a_0_196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g260ea50067a_0_196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g260ea50067a_0_196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g260ea50067a_0_196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g260ea50067a_0_196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g260ea50067a_0_196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g260ea50067a_0_196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g260ea50067a_0_196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60ea50067a_0_196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g260ea50067a_0_196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g260ea50067a_0_196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g260ea50067a_0_196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g260ea50067a_0_196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g260ea50067a_0_196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g260ea50067a_0_196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g260ea50067a_0_196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g260ea50067a_0_196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60ea50067a_0_196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60ea50067a_0_196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60ea50067a_0_196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g260ea50067a_0_196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g260ea50067a_0_196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g260ea50067a_0_1960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3" name="Google Shape;1923;g260ea50067a_0_1960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4" name="Google Shape;1924;g260ea50067a_0_1960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5" name="Google Shape;1925;g260ea50067a_0_1960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6" name="Google Shape;1926;g260ea50067a_0_19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260ea50067a_0_19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929" name="Google Shape;1929;g260ea50067a_0_19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30" name="Google Shape;1930;g260ea50067a_0_198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1" name="Google Shape;1931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32" name="Google Shape;1932;g260ea50067a_0_19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33" name="Google Shape;1933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8" name="Google Shape;1948;g260ea50067a_0_19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49" name="Google Shape;1949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64" name="Google Shape;1964;g260ea50067a_0_19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5" name="Google Shape;1965;g260ea50067a_0_19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6" name="Google Shape;1966;g260ea50067a_0_19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7" name="Google Shape;1967;g260ea50067a_0_19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8" name="Google Shape;1968;g260ea50067a_0_19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9" name="Google Shape;1969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70" name="Google Shape;1970;g260ea50067a_0_198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g260ea50067a_0_198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2" name="Google Shape;1972;g260ea50067a_0_198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3" name="Google Shape;1973;g260ea50067a_0_198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4" name="Google Shape;1974;g260ea50067a_0_198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g260ea50067a_0_20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7" name="Google Shape;1977;g260ea50067a_0_20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60ea50067a_0_20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60ea50067a_0_20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60ea50067a_0_20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60ea50067a_0_20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60ea50067a_0_20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260ea50067a_0_20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260ea50067a_0_20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g260ea50067a_0_20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260ea50067a_0_20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60ea50067a_0_20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60ea50067a_0_20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g260ea50067a_0_20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g260ea50067a_0_20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g260ea50067a_0_20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g260ea50067a_0_20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60ea50067a_0_20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60ea50067a_0_20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260ea50067a_0_20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g260ea50067a_0_20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260ea50067a_0_20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g260ea50067a_0_20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9" name="Google Shape;1999;g260ea50067a_0_2037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0" name="Google Shape;2000;g260ea50067a_0_2037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1" name="Google Shape;2001;g260ea50067a_0_2037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2" name="Google Shape;2002;g260ea50067a_0_2037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3" name="Google Shape;2003;g260ea50067a_0_2037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4" name="Google Shape;2004;g260ea50067a_0_2037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5" name="Google Shape;2005;g260ea50067a_0_2037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6" name="Google Shape;2006;g260ea50067a_0_2037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7" name="Google Shape;2007;g260ea50067a_0_2037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60ea50067a_0_20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010" name="Google Shape;2010;g260ea50067a_0_207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1" name="Google Shape;2011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12" name="Google Shape;2012;g260ea50067a_0_20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013" name="Google Shape;2013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8" name="Google Shape;2028;g260ea50067a_0_20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029" name="Google Shape;2029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44" name="Google Shape;2044;g260ea50067a_0_20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5" name="Google Shape;2045;g260ea50067a_0_20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6" name="Google Shape;2046;g260ea50067a_0_20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7" name="Google Shape;2047;g260ea50067a_0_20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8" name="Google Shape;2048;g260ea50067a_0_20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9" name="Google Shape;2049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50" name="Google Shape;2050;g260ea50067a_0_20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g260ea50067a_0_2070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2" name="Google Shape;2052;g260ea50067a_0_2070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3" name="Google Shape;2053;g260ea50067a_0_2070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4" name="Google Shape;2054;g260ea50067a_0_2070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5" name="Google Shape;2055;g260ea50067a_0_2070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6" name="Google Shape;2056;g260ea50067a_0_2070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oogle Shape;2058;g260ea50067a_0_2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59" name="Google Shape;2059;g260ea50067a_0_21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260ea50067a_0_21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g260ea50067a_0_21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g260ea50067a_0_21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g260ea50067a_0_21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g260ea50067a_0_21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260ea50067a_0_21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260ea50067a_0_21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g260ea50067a_0_21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260ea50067a_0_21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g260ea50067a_0_21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g260ea50067a_0_21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60ea50067a_0_21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260ea50067a_0_21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g260ea50067a_0_21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60ea50067a_0_21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g260ea50067a_0_21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g260ea50067a_0_21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60ea50067a_0_21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g260ea50067a_0_21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260ea50067a_0_21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60ea50067a_0_21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1" name="Google Shape;2081;g260ea50067a_0_2119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2" name="Google Shape;2082;g260ea50067a_0_2119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3" name="Google Shape;2083;g260ea50067a_0_2119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4" name="Google Shape;2084;g260ea50067a_0_2119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5" name="Google Shape;2085;g260ea50067a_0_2119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6" name="Google Shape;2086;g260ea50067a_0_2119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7" name="Google Shape;2087;g260ea50067a_0_2119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8" name="Google Shape;2088;g260ea50067a_0_2119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9" name="Google Shape;2089;g260ea50067a_0_211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0" name="Google Shape;2090;g260ea50067a_0_2119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91" name="Google Shape;2091;g260ea50067a_0_2119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60ea50067a_0_215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94" name="Google Shape;2094;g260ea50067a_0_215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60ea50067a_0_215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260ea50067a_0_215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260ea50067a_0_215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260ea50067a_0_215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260ea50067a_0_215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260ea50067a_0_215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260ea50067a_0_215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260ea50067a_0_215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260ea50067a_0_215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260ea50067a_0_215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260ea50067a_0_215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260ea50067a_0_215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260ea50067a_0_215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g260ea50067a_0_215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260ea50067a_0_215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g260ea50067a_0_215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g260ea50067a_0_215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60ea50067a_0_215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260ea50067a_0_215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260ea50067a_0_215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260ea50067a_0_215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6" name="Google Shape;2116;g260ea50067a_0_2154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17" name="Google Shape;2117;g260ea50067a_0_2154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g260ea50067a_0_2154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g260ea50067a_0_2154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0" name="Google Shape;2120;g260ea50067a_0_2154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21" name="Google Shape;2121;g260ea50067a_0_2154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22" name="Google Shape;2122;g260ea50067a_0_215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Google Shape;2124;g260ea50067a_0_218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25" name="Google Shape;2125;g260ea50067a_0_218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260ea50067a_0_218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260ea50067a_0_218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260ea50067a_0_218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260ea50067a_0_218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260ea50067a_0_218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260ea50067a_0_218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260ea50067a_0_218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260ea50067a_0_218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260ea50067a_0_218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260ea50067a_0_218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260ea50067a_0_218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260ea50067a_0_218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260ea50067a_0_218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260ea50067a_0_218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260ea50067a_0_218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g260ea50067a_0_218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g260ea50067a_0_218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g260ea50067a_0_218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g260ea50067a_0_218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g260ea50067a_0_218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g260ea50067a_0_218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g260ea50067a_0_218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g260ea50067a_0_218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g260ea50067a_0_22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51" name="Google Shape;2151;g260ea50067a_0_22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g260ea50067a_0_22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260ea50067a_0_22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260ea50067a_0_22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260ea50067a_0_22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260ea50067a_0_22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260ea50067a_0_22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260ea50067a_0_22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260ea50067a_0_22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260ea50067a_0_22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260ea50067a_0_22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260ea50067a_0_22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260ea50067a_0_22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260ea50067a_0_22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260ea50067a_0_22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260ea50067a_0_22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260ea50067a_0_22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260ea50067a_0_22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260ea50067a_0_22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260ea50067a_0_22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g260ea50067a_0_22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260ea50067a_0_22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3" name="Google Shape;2173;g260ea50067a_0_2211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g260ea50067a_0_2211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91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91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24" name="Google Shape;224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260ea50067a_0_2237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260ea50067a_0_2239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60ea50067a_0_2241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g260ea50067a_0_22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83" name="Google Shape;2183;g260ea50067a_0_224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260ea50067a_0_224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60ea50067a_0_224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60ea50067a_0_224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60ea50067a_0_224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60ea50067a_0_224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60ea50067a_0_224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60ea50067a_0_224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60ea50067a_0_224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260ea50067a_0_224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260ea50067a_0_224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260ea50067a_0_224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260ea50067a_0_224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260ea50067a_0_224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260ea50067a_0_224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260ea50067a_0_224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260ea50067a_0_224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260ea50067a_0_224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260ea50067a_0_224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02" name="Google Shape;2202;g260ea50067a_0_224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3" name="Google Shape;2203;g260ea50067a_0_224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g260ea50067a_0_2243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5" name="Google Shape;2205;g260ea50067a_0_2243"/>
          <p:cNvSpPr txBox="1">
            <a:spLocks noGrp="1"/>
          </p:cNvSpPr>
          <p:nvPr>
            <p:ph type="subTitle" idx="1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g260ea50067a_0_226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08" name="Google Shape;2208;g260ea50067a_0_226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g260ea50067a_0_226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260ea50067a_0_226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260ea50067a_0_226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260ea50067a_0_226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260ea50067a_0_226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260ea50067a_0_226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g260ea50067a_0_226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260ea50067a_0_226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g260ea50067a_0_226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g260ea50067a_0_226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g260ea50067a_0_226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g260ea50067a_0_226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g260ea50067a_0_226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260ea50067a_0_226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260ea50067a_0_226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260ea50067a_0_226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260ea50067a_0_226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260ea50067a_0_226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260ea50067a_0_226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g260ea50067a_0_226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260ea50067a_0_226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g260ea50067a_0_2268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1" name="Google Shape;2231;g260ea50067a_0_2268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3" name="Google Shape;2233;g260ea50067a_0_229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34" name="Google Shape;2234;g260ea50067a_0_229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260ea50067a_0_229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260ea50067a_0_229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260ea50067a_0_229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260ea50067a_0_229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260ea50067a_0_229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260ea50067a_0_229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260ea50067a_0_229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260ea50067a_0_229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260ea50067a_0_229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g260ea50067a_0_229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g260ea50067a_0_229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g260ea50067a_0_229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g260ea50067a_0_229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260ea50067a_0_229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260ea50067a_0_229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g260ea50067a_0_229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g260ea50067a_0_229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g260ea50067a_0_229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g260ea50067a_0_229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g260ea50067a_0_229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g260ea50067a_0_229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6" name="Google Shape;2256;g260ea50067a_0_2294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57" name="Google Shape;2257;g260ea50067a_0_2294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g260ea50067a_0_2320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2260" name="Google Shape;2260;g260ea50067a_0_23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g260ea50067a_0_23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g260ea50067a_0_23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g260ea50067a_0_23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g260ea50067a_0_23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g260ea50067a_0_23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g260ea50067a_0_23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g260ea50067a_0_23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g260ea50067a_0_23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g260ea50067a_0_23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g260ea50067a_0_23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g260ea50067a_0_23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g260ea50067a_0_23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g260ea50067a_0_23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g260ea50067a_0_23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g260ea50067a_0_23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g260ea50067a_0_23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g260ea50067a_0_23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g260ea50067a_0_23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g260ea50067a_0_23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g260ea50067a_0_23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1" name="Google Shape;2281;g260ea50067a_0_23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g260ea50067a_0_234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84" name="Google Shape;2284;g260ea50067a_0_234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g260ea50067a_0_234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g260ea50067a_0_234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g260ea50067a_0_234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g260ea50067a_0_234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g260ea50067a_0_234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g260ea50067a_0_234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g260ea50067a_0_234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g260ea50067a_0_234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g260ea50067a_0_234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g260ea50067a_0_234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g260ea50067a_0_234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g260ea50067a_0_234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g260ea50067a_0_234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g260ea50067a_0_234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g260ea50067a_0_234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g260ea50067a_0_234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260ea50067a_0_234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260ea50067a_0_234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260ea50067a_0_234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260ea50067a_0_234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260ea50067a_0_234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6" name="Google Shape;2306;g260ea50067a_0_23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oogle Shape;2308;g260ea50067a_0_236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309" name="Google Shape;2309;g260ea50067a_0_236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0" name="Google Shape;2310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11" name="Google Shape;2311;g260ea50067a_0_236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312" name="Google Shape;2312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7" name="Google Shape;2327;g260ea50067a_0_236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328" name="Google Shape;2328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43" name="Google Shape;2343;g260ea50067a_0_236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4" name="Google Shape;2344;g260ea50067a_0_236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5" name="Google Shape;2345;g260ea50067a_0_236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6" name="Google Shape;2346;g260ea50067a_0_236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7" name="Google Shape;2347;g260ea50067a_0_236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8" name="Google Shape;2348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49" name="Google Shape;2349;g260ea50067a_0_2369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0" name="Google Shape;2350;g260ea50067a_0_2369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1" name="Google Shape;2351;g260ea50067a_0_2369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2" name="Google Shape;2352;g260ea50067a_0_2369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3" name="Google Shape;2353;g260ea50067a_0_2369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4" name="Google Shape;2354;g260ea50067a_0_2369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5" name="Google Shape;2355;g260ea50067a_0_2369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6" name="Google Shape;2356;g260ea50067a_0_2369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7" name="Google Shape;2357;g260ea50067a_0_236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2359;g260ea50067a_0_24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60" name="Google Shape;2360;g260ea50067a_0_24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260ea50067a_0_24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260ea50067a_0_24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g260ea50067a_0_24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g260ea50067a_0_24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g260ea50067a_0_24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g260ea50067a_0_24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g260ea50067a_0_24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260ea50067a_0_24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260ea50067a_0_24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260ea50067a_0_24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260ea50067a_0_24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260ea50067a_0_24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260ea50067a_0_24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260ea50067a_0_24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260ea50067a_0_24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260ea50067a_0_24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60ea50067a_0_24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260ea50067a_0_24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260ea50067a_0_24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260ea50067a_0_24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260ea50067a_0_24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2" name="Google Shape;2382;g260ea50067a_0_2420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83" name="Google Shape;2383;g260ea50067a_0_2420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4" name="Google Shape;2384;g260ea50067a_0_2420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5" name="Google Shape;2385;g260ea50067a_0_2420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86" name="Google Shape;2386;g260ea50067a_0_2420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8" name="Google Shape;228;p9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2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92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g260ea50067a_0_24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89" name="Google Shape;2389;g260ea50067a_0_24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g260ea50067a_0_24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g260ea50067a_0_24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g260ea50067a_0_24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g260ea50067a_0_24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g260ea50067a_0_24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g260ea50067a_0_24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g260ea50067a_0_24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g260ea50067a_0_24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g260ea50067a_0_24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g260ea50067a_0_24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g260ea50067a_0_24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260ea50067a_0_24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260ea50067a_0_24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260ea50067a_0_24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260ea50067a_0_24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260ea50067a_0_24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260ea50067a_0_24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260ea50067a_0_24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260ea50067a_0_24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260ea50067a_0_24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260ea50067a_0_24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g260ea50067a_0_24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g260ea50067a_0_24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14" name="Google Shape;2414;g260ea50067a_0_247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260ea50067a_0_247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260ea50067a_0_247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260ea50067a_0_247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260ea50067a_0_247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260ea50067a_0_247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260ea50067a_0_247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g260ea50067a_0_247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g260ea50067a_0_247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260ea50067a_0_247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g260ea50067a_0_247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260ea50067a_0_247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260ea50067a_0_247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260ea50067a_0_247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260ea50067a_0_247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260ea50067a_0_247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260ea50067a_0_247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260ea50067a_0_247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260ea50067a_0_247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260ea50067a_0_247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260ea50067a_0_247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260ea50067a_0_247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6" name="Google Shape;2436;g260ea50067a_0_2474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37" name="Google Shape;2437;g260ea50067a_0_2474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38" name="Google Shape;2438;g260ea50067a_0_2474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39" name="Google Shape;2439;g260ea50067a_0_2474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40" name="Google Shape;2440;g260ea50067a_0_2474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41" name="Google Shape;2441;g260ea50067a_0_2474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442" name="Google Shape;2442;g260ea50067a_0_247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g260ea50067a_0_2474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4" name="Google Shape;2444;g260ea50067a_0_2474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5" name="Google Shape;2445;g260ea50067a_0_2474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6" name="Google Shape;2446;g260ea50067a_0_2474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g260ea50067a_0_2474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g260ea50067a_0_2474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Google Shape;2450;g260ea50067a_0_25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51" name="Google Shape;2451;g260ea50067a_0_25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260ea50067a_0_25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260ea50067a_0_25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260ea50067a_0_25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260ea50067a_0_25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260ea50067a_0_25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260ea50067a_0_25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260ea50067a_0_25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260ea50067a_0_25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260ea50067a_0_251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g260ea50067a_0_251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g260ea50067a_0_25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260ea50067a_0_25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260ea50067a_0_25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260ea50067a_0_25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260ea50067a_0_251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260ea50067a_0_25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260ea50067a_0_25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260ea50067a_0_25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260ea50067a_0_25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260ea50067a_0_25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260ea50067a_0_25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3" name="Google Shape;2473;g260ea50067a_0_2511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74" name="Google Shape;2474;g260ea50067a_0_2511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5" name="Google Shape;2475;g260ea50067a_0_2511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6" name="Google Shape;2476;g260ea50067a_0_2511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77" name="Google Shape;2477;g260ea50067a_0_2511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78" name="Google Shape;2478;g260ea50067a_0_2511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9" name="Google Shape;2479;g260ea50067a_0_2511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0" name="Google Shape;2480;g260ea50067a_0_2511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81" name="Google Shape;2481;g260ea50067a_0_251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82" name="Google Shape;2482;g260ea50067a_0_2511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83" name="Google Shape;2483;g260ea50067a_0_2511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5" name="Google Shape;2485;g260ea50067a_0_25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86" name="Google Shape;2486;g260ea50067a_0_254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g260ea50067a_0_254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g260ea50067a_0_254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g260ea50067a_0_254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260ea50067a_0_254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260ea50067a_0_254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260ea50067a_0_254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260ea50067a_0_254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260ea50067a_0_254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260ea50067a_0_254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260ea50067a_0_254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260ea50067a_0_254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260ea50067a_0_254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260ea50067a_0_254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260ea50067a_0_254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g260ea50067a_0_254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260ea50067a_0_254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g260ea50067a_0_254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g260ea50067a_0_254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g260ea50067a_0_254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260ea50067a_0_254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260ea50067a_0_254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8" name="Google Shape;2508;g260ea50067a_0_25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g260ea50067a_0_257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11" name="Google Shape;2511;g260ea50067a_0_257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260ea50067a_0_257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260ea50067a_0_257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260ea50067a_0_257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260ea50067a_0_257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260ea50067a_0_257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260ea50067a_0_257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260ea50067a_0_257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260ea50067a_0_257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260ea50067a_0_257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260ea50067a_0_257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260ea50067a_0_257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260ea50067a_0_257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g260ea50067a_0_257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g260ea50067a_0_257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g260ea50067a_0_257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260ea50067a_0_257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260ea50067a_0_257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260ea50067a_0_257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30" name="Google Shape;2530;g260ea50067a_0_257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1" name="Google Shape;2531;g260ea50067a_0_2571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2" name="Google Shape;2532;g260ea50067a_0_2571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g260ea50067a_0_25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35" name="Google Shape;2535;g260ea50067a_0_259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260ea50067a_0_259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260ea50067a_0_259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260ea50067a_0_259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260ea50067a_0_259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260ea50067a_0_259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260ea50067a_0_259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260ea50067a_0_259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260ea50067a_0_259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260ea50067a_0_259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260ea50067a_0_259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260ea50067a_0_259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260ea50067a_0_259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260ea50067a_0_259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260ea50067a_0_259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g260ea50067a_0_259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g260ea50067a_0_259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g260ea50067a_0_259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g260ea50067a_0_259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4" name="Google Shape;2554;g260ea50067a_0_2595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55" name="Google Shape;2555;g260ea50067a_0_2595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g260ea50067a_0_26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58" name="Google Shape;2558;g260ea50067a_0_26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g260ea50067a_0_26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g260ea50067a_0_26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260ea50067a_0_26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g260ea50067a_0_26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260ea50067a_0_26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g260ea50067a_0_26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g260ea50067a_0_26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g260ea50067a_0_26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g260ea50067a_0_26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g260ea50067a_0_26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g260ea50067a_0_26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g260ea50067a_0_26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g260ea50067a_0_26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g260ea50067a_0_26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g260ea50067a_0_26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g260ea50067a_0_26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g260ea50067a_0_26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g260ea50067a_0_26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7" name="Google Shape;2577;g260ea50067a_0_261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78" name="Google Shape;2578;g260ea50067a_0_261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g260ea50067a_0_264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581" name="Google Shape;2581;g260ea50067a_0_264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2" name="Google Shape;2582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583" name="Google Shape;2583;g260ea50067a_0_264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84" name="Google Shape;2584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9" name="Google Shape;2599;g260ea50067a_0_264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00" name="Google Shape;2600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15" name="Google Shape;2615;g260ea50067a_0_264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6" name="Google Shape;2616;g260ea50067a_0_264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7" name="Google Shape;2617;g260ea50067a_0_264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8" name="Google Shape;2618;g260ea50067a_0_264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9" name="Google Shape;2619;g260ea50067a_0_264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0" name="Google Shape;2620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21" name="Google Shape;2621;g260ea50067a_0_2641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22" name="Google Shape;2622;g260ea50067a_0_2641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23" name="Google Shape;2623;g260ea50067a_0_2641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24" name="Google Shape;2624;g260ea50067a_0_2641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5" name="Google Shape;2625;g260ea50067a_0_2641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6" name="Google Shape;2626;g260ea50067a_0_2641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8" name="Google Shape;2628;g260ea50067a_0_26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29" name="Google Shape;2629;g260ea50067a_0_268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g260ea50067a_0_268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g260ea50067a_0_268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g260ea50067a_0_268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g260ea50067a_0_268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g260ea50067a_0_268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g260ea50067a_0_268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g260ea50067a_0_268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g260ea50067a_0_268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g260ea50067a_0_268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g260ea50067a_0_268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g260ea50067a_0_268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g260ea50067a_0_268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g260ea50067a_0_268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g260ea50067a_0_268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g260ea50067a_0_268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g260ea50067a_0_268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g260ea50067a_0_268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g260ea50067a_0_268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8" name="Google Shape;2648;g260ea50067a_0_2689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49" name="Google Shape;2649;g260ea50067a_0_2689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50" name="Google Shape;2650;g260ea50067a_0_2689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51" name="Google Shape;2651;g260ea50067a_0_2689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52" name="Google Shape;2652;g260ea50067a_0_2689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53" name="Google Shape;2653;g260ea50067a_0_2689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54" name="Google Shape;2654;g260ea50067a_0_2689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655" name="Google Shape;2655;g260ea50067a_0_2689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g260ea50067a_0_271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658" name="Google Shape;2658;g260ea50067a_0_271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9" name="Google Shape;2659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60" name="Google Shape;2660;g260ea50067a_0_271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661" name="Google Shape;2661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6" name="Google Shape;2676;g260ea50067a_0_271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77" name="Google Shape;2677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92" name="Google Shape;2692;g260ea50067a_0_271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3" name="Google Shape;2693;g260ea50067a_0_271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4" name="Google Shape;2694;g260ea50067a_0_271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5" name="Google Shape;2695;g260ea50067a_0_271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6" name="Google Shape;2696;g260ea50067a_0_271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7" name="Google Shape;2697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98" name="Google Shape;2698;g260ea50067a_0_2718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9" name="Google Shape;2699;g260ea50067a_0_2718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4" name="Google Shape;254;p9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93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93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78" name="Google Shape;278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79" name="Google Shape;279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80" name="Google Shape;280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g260ea50067a_0_276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702" name="Google Shape;2702;g260ea50067a_0_276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3" name="Google Shape;2703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04" name="Google Shape;2704;g260ea50067a_0_276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705" name="Google Shape;2705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0" name="Google Shape;2720;g260ea50067a_0_276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721" name="Google Shape;2721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6" name="Google Shape;2736;g260ea50067a_0_276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7" name="Google Shape;2737;g260ea50067a_0_276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8" name="Google Shape;2738;g260ea50067a_0_276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9" name="Google Shape;2739;g260ea50067a_0_276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0" name="Google Shape;2740;g260ea50067a_0_276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1" name="Google Shape;2741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42" name="Google Shape;2742;g260ea50067a_0_2762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3" name="Google Shape;2743;g260ea50067a_0_2762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5" name="Google Shape;2745;g260ea50067a_0_280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46" name="Google Shape;2746;g260ea50067a_0_280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g260ea50067a_0_280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g260ea50067a_0_280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g260ea50067a_0_280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g260ea50067a_0_280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g260ea50067a_0_280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g260ea50067a_0_280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g260ea50067a_0_280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260ea50067a_0_280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260ea50067a_0_280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260ea50067a_0_280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260ea50067a_0_280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260ea50067a_0_280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260ea50067a_0_280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260ea50067a_0_280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60ea50067a_0_280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260ea50067a_0_280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260ea50067a_0_280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60ea50067a_0_280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260ea50067a_0_280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260ea50067a_0_280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60ea50067a_0_280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8" name="Google Shape;2768;g260ea50067a_0_2806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69" name="Google Shape;2769;g260ea50067a_0_2806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70" name="Google Shape;2770;g260ea50067a_0_2806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71" name="Google Shape;2771;g260ea50067a_0_2806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g260ea50067a_0_2806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3" name="Google Shape;2773;g260ea50067a_0_2806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4" name="Google Shape;2774;g260ea50067a_0_2806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6" name="Google Shape;2776;g260ea50067a_0_28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77" name="Google Shape;2777;g260ea50067a_0_28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g260ea50067a_0_28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260ea50067a_0_28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260ea50067a_0_28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260ea50067a_0_28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260ea50067a_0_28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260ea50067a_0_28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260ea50067a_0_28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260ea50067a_0_28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260ea50067a_0_28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260ea50067a_0_28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260ea50067a_0_28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260ea50067a_0_28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260ea50067a_0_28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260ea50067a_0_28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260ea50067a_0_28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260ea50067a_0_28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260ea50067a_0_28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260ea50067a_0_28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60ea50067a_0_28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260ea50067a_0_28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260ea50067a_0_28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9" name="Google Shape;2799;g260ea50067a_0_2837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800" name="Google Shape;2800;g260ea50067a_0_2837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801" name="Google Shape;2801;g260ea50067a_0_28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g260ea50067a_0_2837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3" name="Google Shape;2803;g260ea50067a_0_2837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oogle Shape;2805;g260ea50067a_0_28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06" name="Google Shape;2806;g260ea50067a_0_286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g260ea50067a_0_286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g260ea50067a_0_286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g260ea50067a_0_286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g260ea50067a_0_286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g260ea50067a_0_286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260ea50067a_0_286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260ea50067a_0_286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g260ea50067a_0_286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g260ea50067a_0_286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g260ea50067a_0_286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g260ea50067a_0_286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g260ea50067a_0_286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g260ea50067a_0_286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g260ea50067a_0_286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g260ea50067a_0_286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g260ea50067a_0_286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g260ea50067a_0_286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g260ea50067a_0_286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25" name="Google Shape;2825;g260ea50067a_0_28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6" name="Google Shape;2826;g260ea50067a_0_28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g260ea50067a_0_2866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28" name="Google Shape;2828;g260ea50067a_0_2866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g260ea50067a_0_2866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30" name="Google Shape;2830;g260ea50067a_0_286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31" name="Google Shape;2831;g260ea50067a_0_286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g260ea50067a_0_286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g260ea50067a_0_286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g260ea50067a_0_286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g260ea50067a_0_286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g260ea50067a_0_286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260ea50067a_0_286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260ea50067a_0_286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260ea50067a_0_286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260ea50067a_0_286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g260ea50067a_0_286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2843;g260ea50067a_0_290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44" name="Google Shape;2844;g260ea50067a_0_290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260ea50067a_0_290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260ea50067a_0_290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260ea50067a_0_290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260ea50067a_0_290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260ea50067a_0_290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260ea50067a_0_290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260ea50067a_0_290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260ea50067a_0_290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260ea50067a_0_290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260ea50067a_0_290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260ea50067a_0_290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260ea50067a_0_290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260ea50067a_0_290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260ea50067a_0_290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260ea50067a_0_290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260ea50067a_0_290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260ea50067a_0_290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260ea50067a_0_290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260ea50067a_0_290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260ea50067a_0_290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260ea50067a_0_290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6" name="Google Shape;2866;g260ea50067a_0_290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67" name="Google Shape;2867;g260ea50067a_0_290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60ea50067a_0_29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" name="Google Shape;2871;g260ea50067a_0_293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872" name="Google Shape;2872;g260ea50067a_0_293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73" name="Google Shape;2873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74" name="Google Shape;2874;g260ea50067a_0_293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875" name="Google Shape;2875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0" name="Google Shape;2890;g260ea50067a_0_293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891" name="Google Shape;2891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06" name="Google Shape;2906;g260ea50067a_0_293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7" name="Google Shape;2907;g260ea50067a_0_293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8" name="Google Shape;2908;g260ea50067a_0_293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9" name="Google Shape;2909;g260ea50067a_0_293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0" name="Google Shape;2910;g260ea50067a_0_293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1" name="Google Shape;2911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g260ea50067a_0_29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14" name="Google Shape;2914;g260ea50067a_0_297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260ea50067a_0_297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g260ea50067a_0_297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g260ea50067a_0_297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260ea50067a_0_297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260ea50067a_0_297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g260ea50067a_0_297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g260ea50067a_0_297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g260ea50067a_0_297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260ea50067a_0_297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g260ea50067a_0_297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g260ea50067a_0_297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g260ea50067a_0_297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g260ea50067a_0_297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g260ea50067a_0_297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g260ea50067a_0_297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g260ea50067a_0_297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g260ea50067a_0_297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260ea50067a_0_297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3" name="Google Shape;2933;g260ea50067a_0_297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4" name="Google Shape;2934;g260ea50067a_0_297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5" name="Google Shape;2935;g260ea50067a_0_297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936" name="Google Shape;2936;g260ea50067a_0_297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g260ea50067a_0_297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g260ea50067a_0_297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g260ea50067a_0_297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g260ea50067a_0_297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g260ea50067a_0_297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g260ea50067a_0_297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g260ea50067a_0_297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g260ea50067a_0_297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g260ea50067a_0_297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g260ea50067a_0_297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8" name="Google Shape;2948;g260ea50067a_0_300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49" name="Google Shape;2949;g260ea50067a_0_300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g260ea50067a_0_300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g260ea50067a_0_300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g260ea50067a_0_300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g260ea50067a_0_300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g260ea50067a_0_300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g260ea50067a_0_300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g260ea50067a_0_300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g260ea50067a_0_300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g260ea50067a_0_300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g260ea50067a_0_300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g260ea50067a_0_300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g260ea50067a_0_300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g260ea50067a_0_300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g260ea50067a_0_300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g260ea50067a_0_300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g260ea50067a_0_300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g260ea50067a_0_300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g260ea50067a_0_300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g260ea50067a_0_300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g260ea50067a_0_300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g260ea50067a_0_300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2" name="Google Shape;2972;g260ea50067a_0_303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73" name="Google Shape;2973;g260ea50067a_0_303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g260ea50067a_0_303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g260ea50067a_0_303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g260ea50067a_0_303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g260ea50067a_0_303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g260ea50067a_0_303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g260ea50067a_0_303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g260ea50067a_0_303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g260ea50067a_0_303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g260ea50067a_0_303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g260ea50067a_0_303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g260ea50067a_0_303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g260ea50067a_0_303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g260ea50067a_0_303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g260ea50067a_0_303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g260ea50067a_0_303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g260ea50067a_0_303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260ea50067a_0_303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260ea50067a_0_303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260ea50067a_0_303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260ea50067a_0_303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260ea50067a_0_303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5" name="Google Shape;2995;g260ea50067a_0_3033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2996" name="Google Shape;2996;g260ea50067a_0_303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260ea50067a_0_303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260ea50067a_0_303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260ea50067a_0_303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50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08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86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60ea50067a_0_15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20" name="Google Shape;1520;g260ea50067a_0_158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21" name="Google Shape;1521;g260ea50067a_0_1580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60ea50067a_0_46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033" name="Google Shape;3033;g260ea50067a_0_469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34" name="Google Shape;3034;g260ea50067a_0_4696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4" Type="http://schemas.openxmlformats.org/officeDocument/2006/relationships/hyperlink" Target="https://www.youtube.com/watch?v=vscZu-Yjxy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800">
                <a:latin typeface="Lexend"/>
                <a:ea typeface="Lexend"/>
                <a:cs typeface="Lexend"/>
                <a:sym typeface="Lexend"/>
              </a:rPr>
              <a:t>Curso de Tutorías 1</a:t>
            </a:r>
            <a:r>
              <a:rPr lang="en"/>
              <a:t> </a:t>
            </a:r>
            <a:endParaRPr/>
          </a:p>
        </p:txBody>
      </p:sp>
      <p:sp>
        <p:nvSpPr>
          <p:cNvPr id="4549" name="Google Shape;4549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latin typeface="Lexend"/>
                <a:ea typeface="Lexend"/>
                <a:cs typeface="Lexend"/>
                <a:sym typeface="Lexend"/>
              </a:rPr>
              <a:t>Sesión 10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: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g26dac788619_0_81"/>
          <p:cNvSpPr txBox="1">
            <a:spLocks noGrp="1"/>
          </p:cNvSpPr>
          <p:nvPr>
            <p:ph type="title" idx="4294967295"/>
          </p:nvPr>
        </p:nvSpPr>
        <p:spPr>
          <a:xfrm>
            <a:off x="720000" y="159000"/>
            <a:ext cx="68487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Ejercicios para desarrollar los tipos de Habilidades Sociales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39" name="Google Shape;4639;g26dac788619_0_81"/>
          <p:cNvSpPr txBox="1"/>
          <p:nvPr/>
        </p:nvSpPr>
        <p:spPr>
          <a:xfrm>
            <a:off x="430075" y="1271375"/>
            <a:ext cx="79932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-12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Elige una de las dos actividades, segun las caracteristicas del grupo: </a:t>
            </a:r>
            <a:endParaRPr sz="180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1.- Comparte cuál(es) de los tipos de habilidades sociales se te dificulta desarrollar.</a:t>
            </a:r>
            <a:endParaRPr sz="180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2700" marR="0" lvl="0" indent="-12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2.- Instrucciones: </a:t>
            </a:r>
            <a:r>
              <a:rPr lang="en" sz="1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RECIBIR Y DAR ELOGIOS</a:t>
            </a:r>
            <a:endParaRPr sz="1800" b="1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2700" marR="0" lvl="0" indent="-12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Formemos un círculo, después cada uno de los integrantes tendrá que decir algo bueno de la persona a su derecha o izquierda. El fin de esta actividad es </a:t>
            </a:r>
            <a:r>
              <a:rPr lang="en" sz="1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dar y recibir elogios,</a:t>
            </a:r>
            <a:r>
              <a:rPr lang="en"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conocernos y comunicarnos con nuestros compañeros adecuadamente y fomentar con esto la integración grupal. </a:t>
            </a:r>
            <a:endParaRPr sz="180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4" name="Google Shape;4644;g28d80352c2f_0_0"/>
          <p:cNvSpPr txBox="1">
            <a:spLocks noGrp="1"/>
          </p:cNvSpPr>
          <p:nvPr>
            <p:ph type="ctrTitle" idx="4294967295"/>
          </p:nvPr>
        </p:nvSpPr>
        <p:spPr>
          <a:xfrm>
            <a:off x="4244950" y="91295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4645" name="Google Shape;4645;g28d80352c2f_0_0"/>
          <p:cNvSpPr txBox="1">
            <a:spLocks noGrp="1"/>
          </p:cNvSpPr>
          <p:nvPr>
            <p:ph type="subTitle" idx="4294967295"/>
          </p:nvPr>
        </p:nvSpPr>
        <p:spPr>
          <a:xfrm>
            <a:off x="4940875" y="1516025"/>
            <a:ext cx="3669900" cy="29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Las habilidades sociales, ayudan a las personas a alcanzar su desarrollo personal y en grupo, y a concretar el aprender a ser, aprender a convivir, aprender a conocer (en este caso, a conocerse mejor a sí mismo y a conocer mejor a los demás) y aprender a hacer.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46" name="Google Shape;4646;g28d80352c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50" y="850675"/>
            <a:ext cx="3251800" cy="32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p20"/>
          <p:cNvSpPr txBox="1">
            <a:spLocks noGrp="1"/>
          </p:cNvSpPr>
          <p:nvPr>
            <p:ph type="title"/>
          </p:nvPr>
        </p:nvSpPr>
        <p:spPr>
          <a:xfrm>
            <a:off x="3223200" y="17233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GRACIAS 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POR SU ATENCIÓN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52" name="Google Shape;4652;p20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3" name="Google Shape;4653;p20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g260ea50067a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500">
                <a:latin typeface="Lexend"/>
                <a:ea typeface="Lexend"/>
                <a:cs typeface="Lexend"/>
                <a:sym typeface="Lexend"/>
              </a:rPr>
              <a:t>Habilidades Sociales</a:t>
            </a:r>
            <a:endParaRPr sz="5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5" name="Google Shape;4555;g260ea50067a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0" name="Google Shape;4560;g260ea50067a_0_1563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4561" name="Google Shape;4561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3" name="Google Shape;4563;g260ea50067a_0_1563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4564" name="Google Shape;4564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6" name="Google Shape;4566;g260ea50067a_0_1563"/>
          <p:cNvSpPr txBox="1">
            <a:spLocks noGrp="1"/>
          </p:cNvSpPr>
          <p:nvPr>
            <p:ph type="title" idx="4294967295"/>
          </p:nvPr>
        </p:nvSpPr>
        <p:spPr>
          <a:xfrm>
            <a:off x="3006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Bienvenidos!!!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7" name="Google Shape;4567;g260ea50067a_0_1563"/>
          <p:cNvSpPr txBox="1">
            <a:spLocks noGrp="1"/>
          </p:cNvSpPr>
          <p:nvPr>
            <p:ph type="subTitle" idx="429496729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8" name="Google Shape;4568;g260ea50067a_0_1563"/>
          <p:cNvSpPr txBox="1">
            <a:spLocks noGrp="1"/>
          </p:cNvSpPr>
          <p:nvPr>
            <p:ph type="subTitle" idx="4294967295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Cubículo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9" name="Google Shape;4569;g260ea50067a_0_1563"/>
          <p:cNvSpPr txBox="1">
            <a:spLocks noGrp="1"/>
          </p:cNvSpPr>
          <p:nvPr>
            <p:ph type="subTitle" idx="4294967295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Tutor: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0" name="Google Shape;4570;g260ea50067a_0_1563"/>
          <p:cNvSpPr txBox="1">
            <a:spLocks noGrp="1"/>
          </p:cNvSpPr>
          <p:nvPr>
            <p:ph type="subTitle" idx="4294967295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de atención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4571" name="Google Shape;4571;g260ea50067a_0_1563"/>
          <p:cNvGrpSpPr/>
          <p:nvPr/>
        </p:nvGrpSpPr>
        <p:grpSpPr>
          <a:xfrm>
            <a:off x="2929788" y="925800"/>
            <a:ext cx="2960453" cy="176025"/>
            <a:chOff x="4345425" y="2175475"/>
            <a:chExt cx="800750" cy="176025"/>
          </a:xfrm>
        </p:grpSpPr>
        <p:sp>
          <p:nvSpPr>
            <p:cNvPr id="4572" name="Google Shape;4572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4" name="Google Shape;4574;g260ea50067a_0_1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200" y="2048749"/>
            <a:ext cx="2218575" cy="22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9" name="Google Shape;4579;g260ea50067a_0_4657"/>
          <p:cNvGrpSpPr/>
          <p:nvPr/>
        </p:nvGrpSpPr>
        <p:grpSpPr>
          <a:xfrm rot="807122">
            <a:off x="5634832" y="1285659"/>
            <a:ext cx="2497551" cy="2401906"/>
            <a:chOff x="1857000" y="3245400"/>
            <a:chExt cx="1233825" cy="1186575"/>
          </a:xfrm>
        </p:grpSpPr>
        <p:sp>
          <p:nvSpPr>
            <p:cNvPr id="4580" name="Google Shape;4580;g260ea50067a_0_4657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g260ea50067a_0_4657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g260ea50067a_0_4657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g260ea50067a_0_4657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6" name="Google Shape;4586;g260ea50067a_0_4657"/>
          <p:cNvSpPr txBox="1">
            <a:spLocks noGrp="1"/>
          </p:cNvSpPr>
          <p:nvPr>
            <p:ph type="title" idx="4294967295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4587" name="Google Shape;4587;g260ea50067a_0_4657"/>
          <p:cNvSpPr txBox="1">
            <a:spLocks noGrp="1"/>
          </p:cNvSpPr>
          <p:nvPr>
            <p:ph type="body" idx="4294967295"/>
          </p:nvPr>
        </p:nvSpPr>
        <p:spPr>
          <a:xfrm>
            <a:off x="629450" y="1815100"/>
            <a:ext cx="46809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habilidades sociales?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○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Video Habilidades Sociales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Tipos de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Ejercicio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Itim"/>
              <a:ea typeface="Itim"/>
              <a:cs typeface="Itim"/>
              <a:sym typeface="Iti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/>
            </a:br>
            <a:endParaRPr/>
          </a:p>
        </p:txBody>
      </p:sp>
      <p:grpSp>
        <p:nvGrpSpPr>
          <p:cNvPr id="4588" name="Google Shape;4588;g260ea50067a_0_4657"/>
          <p:cNvGrpSpPr/>
          <p:nvPr/>
        </p:nvGrpSpPr>
        <p:grpSpPr>
          <a:xfrm flipH="1">
            <a:off x="806920" y="1677142"/>
            <a:ext cx="3211408" cy="176025"/>
            <a:chOff x="4345425" y="2175475"/>
            <a:chExt cx="800750" cy="176025"/>
          </a:xfrm>
        </p:grpSpPr>
        <p:sp>
          <p:nvSpPr>
            <p:cNvPr id="4589" name="Google Shape;4589;g260ea50067a_0_465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g260ea50067a_0_465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1" name="Google Shape;4591;g260ea50067a_0_4657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Curso de Tutoría 1</a:t>
            </a:r>
            <a:endParaRPr sz="60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2" name="Google Shape;4592;g260ea50067a_0_4657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sz="1400"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" name="Google Shape;4597;p18"/>
          <p:cNvSpPr txBox="1">
            <a:spLocks noGrp="1"/>
          </p:cNvSpPr>
          <p:nvPr>
            <p:ph type="subTitle" idx="4294967295"/>
          </p:nvPr>
        </p:nvSpPr>
        <p:spPr>
          <a:xfrm>
            <a:off x="4842200" y="1866525"/>
            <a:ext cx="40641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Están relacionadas con expresar nuestras opiniones, pensamientos, sentimientos o deseos, sin sentirnos mal por ello y sin hacer sentir mal a otras personas.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8" name="Google Shape;4598;p18"/>
          <p:cNvSpPr txBox="1">
            <a:spLocks noGrp="1"/>
          </p:cNvSpPr>
          <p:nvPr>
            <p:ph type="title" idx="4294967295"/>
          </p:nvPr>
        </p:nvSpPr>
        <p:spPr>
          <a:xfrm>
            <a:off x="2296325" y="397500"/>
            <a:ext cx="61833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¿Qué son las habilidades sociales?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4599" name="Google Shape;4599;p18"/>
          <p:cNvSpPr/>
          <p:nvPr/>
        </p:nvSpPr>
        <p:spPr>
          <a:xfrm rot="8789539" flipH="1">
            <a:off x="4235392" y="1144865"/>
            <a:ext cx="911101" cy="876880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0" name="Google Shape;46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276" y="1884950"/>
            <a:ext cx="32406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26dac788619_0_49"/>
          <p:cNvSpPr txBox="1">
            <a:spLocks noGrp="1"/>
          </p:cNvSpPr>
          <p:nvPr>
            <p:ph type="title" idx="4294967295"/>
          </p:nvPr>
        </p:nvSpPr>
        <p:spPr>
          <a:xfrm>
            <a:off x="1485225" y="245103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Habilidades Sociales </a:t>
            </a:r>
            <a:endParaRPr sz="3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6" name="Google Shape;4606;g26dac788619_0_49"/>
          <p:cNvSpPr txBox="1">
            <a:spLocks noGrp="1"/>
          </p:cNvSpPr>
          <p:nvPr>
            <p:ph type="subTitle" idx="4294967295"/>
          </p:nvPr>
        </p:nvSpPr>
        <p:spPr>
          <a:xfrm>
            <a:off x="571500" y="1764675"/>
            <a:ext cx="52116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Para ti…. ¿Qué son las habilidades sociales? 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 la siguiente diapositiva revisaremos un video para conocer más sobre este tema y compartir ideas al final del mismo.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7" name="Google Shape;4607;g26dac788619_0_49"/>
          <p:cNvSpPr/>
          <p:nvPr/>
        </p:nvSpPr>
        <p:spPr>
          <a:xfrm rot="9327873" flipH="1">
            <a:off x="5540485" y="1192532"/>
            <a:ext cx="911100" cy="876850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8" name="Google Shape;4608;g26dac788619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500" y="1835719"/>
            <a:ext cx="2619731" cy="261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" name="Google Shape;4613;g26dac788619_0_37"/>
          <p:cNvSpPr txBox="1">
            <a:spLocks noGrp="1"/>
          </p:cNvSpPr>
          <p:nvPr>
            <p:ph type="title" idx="4294967295"/>
          </p:nvPr>
        </p:nvSpPr>
        <p:spPr>
          <a:xfrm>
            <a:off x="720000" y="159000"/>
            <a:ext cx="7704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latin typeface="Lexend"/>
                <a:ea typeface="Lexend"/>
                <a:cs typeface="Lexend"/>
                <a:sym typeface="Lexend"/>
              </a:rPr>
              <a:t>Video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Definición y ejemplos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de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14" name="Google Shape;4614;g26dac788619_0_37"/>
          <p:cNvPicPr preferRelativeResize="0"/>
          <p:nvPr/>
        </p:nvPicPr>
        <p:blipFill rotWithShape="1">
          <a:blip r:embed="rId3">
            <a:alphaModFix/>
          </a:blip>
          <a:srcRect l="1623" t="18744" r="35151" b="16684"/>
          <a:stretch/>
        </p:blipFill>
        <p:spPr>
          <a:xfrm>
            <a:off x="1457325" y="1495425"/>
            <a:ext cx="5877352" cy="33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15" name="Google Shape;4615;g26dac788619_0_37"/>
          <p:cNvSpPr txBox="1"/>
          <p:nvPr/>
        </p:nvSpPr>
        <p:spPr>
          <a:xfrm>
            <a:off x="1538425" y="1095225"/>
            <a:ext cx="53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Habilidades Sociales VIDEO DAR CLICK AQUÍ</a:t>
            </a:r>
            <a:endParaRPr sz="1400" b="1" i="0" u="none" strike="noStrike" cap="none">
              <a:solidFill>
                <a:schemeClr val="dk2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Google Shape;4620;g26dac788619_0_69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5858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Después de haber visto el video, contestemos las siguientes preguntas: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1" name="Google Shape;4621;g26dac788619_0_69"/>
          <p:cNvSpPr txBox="1">
            <a:spLocks noGrp="1"/>
          </p:cNvSpPr>
          <p:nvPr>
            <p:ph type="subTitle" idx="4294967295"/>
          </p:nvPr>
        </p:nvSpPr>
        <p:spPr>
          <a:xfrm>
            <a:off x="230625" y="3175725"/>
            <a:ext cx="37983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¿Cómo se clasifican las habilidades sociales?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2" name="Google Shape;4622;g26dac788619_0_69"/>
          <p:cNvSpPr txBox="1">
            <a:spLocks noGrp="1"/>
          </p:cNvSpPr>
          <p:nvPr>
            <p:ph type="subTitle" idx="4294967295"/>
          </p:nvPr>
        </p:nvSpPr>
        <p:spPr>
          <a:xfrm>
            <a:off x="5057775" y="1691925"/>
            <a:ext cx="37983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Menciona dos habilidades sociales: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Basicas: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2.- 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Complejas: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623" name="Google Shape;4623;g26dac788619_0_69"/>
          <p:cNvSpPr txBox="1">
            <a:spLocks noGrp="1"/>
          </p:cNvSpPr>
          <p:nvPr>
            <p:ph type="subTitle" idx="4294967295"/>
          </p:nvPr>
        </p:nvSpPr>
        <p:spPr>
          <a:xfrm>
            <a:off x="230625" y="1756025"/>
            <a:ext cx="3798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habilidades sociales?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g260ea50067a_0_3093"/>
          <p:cNvSpPr txBox="1">
            <a:spLocks noGrp="1"/>
          </p:cNvSpPr>
          <p:nvPr>
            <p:ph type="title" idx="4294967295"/>
          </p:nvPr>
        </p:nvSpPr>
        <p:spPr>
          <a:xfrm>
            <a:off x="-171600" y="175475"/>
            <a:ext cx="93156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Tipos de Habilidades sociales</a:t>
            </a:r>
            <a:endParaRPr sz="40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630" name="Google Shape;4630;g260ea50067a_0_30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01" y="1379472"/>
            <a:ext cx="2536232" cy="35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1" name="Google Shape;4631;g260ea50067a_0_3093"/>
          <p:cNvSpPr/>
          <p:nvPr/>
        </p:nvSpPr>
        <p:spPr>
          <a:xfrm rot="-7475115" flipH="1">
            <a:off x="5895502" y="959124"/>
            <a:ext cx="1239096" cy="1218893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2" name="Google Shape;4632;g260ea50067a_0_30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2373" y="1379472"/>
            <a:ext cx="2664804" cy="35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3" name="Google Shape;4633;g260ea50067a_0_30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724" y="2358824"/>
            <a:ext cx="1753775" cy="17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0E244B34D28408F3E38D12B557904" ma:contentTypeVersion="" ma:contentTypeDescription="Crear nuevo documento." ma:contentTypeScope="" ma:versionID="83b48f1a5cc92caa31b6bc88158422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20087-38D4-4E10-A59F-F7EC154E24C7}"/>
</file>

<file path=customXml/itemProps2.xml><?xml version="1.0" encoding="utf-8"?>
<ds:datastoreItem xmlns:ds="http://schemas.openxmlformats.org/officeDocument/2006/customXml" ds:itemID="{6B00C7A5-D7E1-45A2-A435-585E2CBD83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157CEBB-7A80-4A16-97D7-109386AD22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Presentación en pantalla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Lexend</vt:lpstr>
      <vt:lpstr>Permanent Marker</vt:lpstr>
      <vt:lpstr>Itim</vt:lpstr>
      <vt:lpstr>Arial</vt:lpstr>
      <vt:lpstr>Online Notebook XL by Slidesgo</vt:lpstr>
      <vt:lpstr>Online Notebook XL by Slidesgo</vt:lpstr>
      <vt:lpstr>Online Notebook XL by Slidesgo</vt:lpstr>
      <vt:lpstr>Curso de Tutorías 1 </vt:lpstr>
      <vt:lpstr>Habilidades Sociales</vt:lpstr>
      <vt:lpstr>Bienvenidos!!!</vt:lpstr>
      <vt:lpstr>Orden del día </vt:lpstr>
      <vt:lpstr>¿Qué son las habilidades sociales? </vt:lpstr>
      <vt:lpstr>Habilidades Sociales </vt:lpstr>
      <vt:lpstr>Video Definición y ejemplos  de habilidades Sociales</vt:lpstr>
      <vt:lpstr>Después de haber visto el video, contestemos las siguientes preguntas:</vt:lpstr>
      <vt:lpstr>Tipos de Habilidades sociales </vt:lpstr>
      <vt:lpstr>Ejercicios para desarrollar los tipos de Habilidades Sociales</vt:lpstr>
      <vt:lpstr>Conclusión</vt:lpstr>
      <vt:lpstr>GRACIAS 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Marily Sainz</cp:lastModifiedBy>
  <cp:revision>2</cp:revision>
  <dcterms:modified xsi:type="dcterms:W3CDTF">2025-10-31T16:05:35Z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0x0101006110E244B34D28408F3E38D12B557904</vt:lpwstr>
  </property>
</Properties>
</file>